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ags/tag5.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1" r:id="rId3"/>
    <p:sldMasterId id="2147483683" r:id="rId4"/>
    <p:sldMasterId id="2147483696" r:id="rId5"/>
    <p:sldMasterId id="2147483708" r:id="rId6"/>
    <p:sldMasterId id="2147483719" r:id="rId7"/>
    <p:sldMasterId id="2147483730" r:id="rId8"/>
    <p:sldMasterId id="2147483742" r:id="rId9"/>
  </p:sldMasterIdLst>
  <p:notesMasterIdLst>
    <p:notesMasterId r:id="rId65"/>
  </p:notesMasterIdLst>
  <p:handoutMasterIdLst>
    <p:handoutMasterId r:id="rId66"/>
  </p:handoutMasterIdLst>
  <p:sldIdLst>
    <p:sldId id="277" r:id="rId10"/>
    <p:sldId id="1003" r:id="rId11"/>
    <p:sldId id="535" r:id="rId12"/>
    <p:sldId id="654" r:id="rId13"/>
    <p:sldId id="863" r:id="rId14"/>
    <p:sldId id="1002" r:id="rId15"/>
    <p:sldId id="538" r:id="rId16"/>
    <p:sldId id="653" r:id="rId17"/>
    <p:sldId id="651" r:id="rId18"/>
    <p:sldId id="865" r:id="rId19"/>
    <p:sldId id="541" r:id="rId20"/>
    <p:sldId id="665" r:id="rId21"/>
    <p:sldId id="662" r:id="rId22"/>
    <p:sldId id="655" r:id="rId23"/>
    <p:sldId id="663" r:id="rId24"/>
    <p:sldId id="542" r:id="rId25"/>
    <p:sldId id="656" r:id="rId26"/>
    <p:sldId id="867" r:id="rId27"/>
    <p:sldId id="545" r:id="rId28"/>
    <p:sldId id="866" r:id="rId29"/>
    <p:sldId id="660" r:id="rId30"/>
    <p:sldId id="649" r:id="rId31"/>
    <p:sldId id="643" r:id="rId32"/>
    <p:sldId id="1007" r:id="rId33"/>
    <p:sldId id="650" r:id="rId34"/>
    <p:sldId id="659" r:id="rId35"/>
    <p:sldId id="664" r:id="rId36"/>
    <p:sldId id="518" r:id="rId37"/>
    <p:sldId id="658" r:id="rId38"/>
    <p:sldId id="531" r:id="rId39"/>
    <p:sldId id="673" r:id="rId40"/>
    <p:sldId id="1005" r:id="rId41"/>
    <p:sldId id="977" r:id="rId42"/>
    <p:sldId id="921" r:id="rId43"/>
    <p:sldId id="922" r:id="rId44"/>
    <p:sldId id="1006" r:id="rId45"/>
    <p:sldId id="678" r:id="rId46"/>
    <p:sldId id="515" r:id="rId47"/>
    <p:sldId id="514" r:id="rId48"/>
    <p:sldId id="674" r:id="rId49"/>
    <p:sldId id="920" r:id="rId50"/>
    <p:sldId id="918" r:id="rId51"/>
    <p:sldId id="919" r:id="rId52"/>
    <p:sldId id="682" r:id="rId53"/>
    <p:sldId id="680" r:id="rId54"/>
    <p:sldId id="681" r:id="rId55"/>
    <p:sldId id="675" r:id="rId56"/>
    <p:sldId id="684" r:id="rId57"/>
    <p:sldId id="685" r:id="rId58"/>
    <p:sldId id="686" r:id="rId59"/>
    <p:sldId id="676" r:id="rId60"/>
    <p:sldId id="677" r:id="rId61"/>
    <p:sldId id="687" r:id="rId62"/>
    <p:sldId id="688" r:id="rId63"/>
    <p:sldId id="454" r:id="rId64"/>
  </p:sldIdLst>
  <p:sldSz cx="9144000" cy="5143500" type="screen16x9"/>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5930" lvl="1" indent="127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1225" lvl="2" indent="317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67155" lvl="3" indent="444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2450" lvl="4" indent="635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635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635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635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635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AF7"/>
    <a:srgbClr val="CD03A0"/>
    <a:srgbClr val="FF0000"/>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89" d="100"/>
          <a:sy n="89" d="100"/>
        </p:scale>
        <p:origin x="-624" y="-834"/>
      </p:cViewPr>
      <p:guideLst>
        <p:guide orient="horz" pos="1712"/>
        <p:guide/>
      </p:guideLst>
    </p:cSldViewPr>
  </p:slideViewPr>
  <p:notesTextViewPr>
    <p:cViewPr>
      <p:scale>
        <a:sx n="1" d="1"/>
        <a:sy n="1" d="1"/>
      </p:scale>
      <p:origin x="0" y="0"/>
    </p:cViewPr>
  </p:notesTextViewPr>
  <p:sorterViewPr showFormatting="0">
    <p:cViewPr>
      <p:scale>
        <a:sx n="100" d="100"/>
        <a:sy n="100" d="100"/>
      </p:scale>
      <p:origin x="0" y="0"/>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4.xml" Id="rId13" /><Relationship Type="http://schemas.openxmlformats.org/officeDocument/2006/relationships/slide" Target="slides/slide9.xml" Id="rId18" /><Relationship Type="http://schemas.openxmlformats.org/officeDocument/2006/relationships/slide" Target="slides/slide17.xml" Id="rId26" /><Relationship Type="http://schemas.openxmlformats.org/officeDocument/2006/relationships/slide" Target="slides/slide30.xml" Id="rId39" /><Relationship Type="http://schemas.openxmlformats.org/officeDocument/2006/relationships/slide" Target="slides/slide12.xml" Id="rId21" /><Relationship Type="http://schemas.openxmlformats.org/officeDocument/2006/relationships/slide" Target="slides/slide25.xml" Id="rId34" /><Relationship Type="http://schemas.openxmlformats.org/officeDocument/2006/relationships/slide" Target="slides/slide33.xml" Id="rId42" /><Relationship Type="http://schemas.openxmlformats.org/officeDocument/2006/relationships/slide" Target="slides/slide38.xml" Id="rId47" /><Relationship Type="http://schemas.openxmlformats.org/officeDocument/2006/relationships/slide" Target="slides/slide41.xml" Id="rId50" /><Relationship Type="http://schemas.openxmlformats.org/officeDocument/2006/relationships/slide" Target="slides/slide46.xml" Id="rId55" /><Relationship Type="http://schemas.openxmlformats.org/officeDocument/2006/relationships/slide" Target="slides/slide54.xml" Id="rId63" /><Relationship Type="http://schemas.openxmlformats.org/officeDocument/2006/relationships/viewProps" Target="viewProps.xml" Id="rId68" /><Relationship Type="http://schemas.openxmlformats.org/officeDocument/2006/relationships/slideMaster" Target="slideMasters/slideMaster7.xml" Id="rId7" /><Relationship Type="http://schemas.openxmlformats.org/officeDocument/2006/relationships/slideMaster" Target="slideMasters/slideMaster2.xml" Id="rId2" /><Relationship Type="http://schemas.openxmlformats.org/officeDocument/2006/relationships/slide" Target="slides/slide7.xml" Id="rId16" /><Relationship Type="http://schemas.openxmlformats.org/officeDocument/2006/relationships/slide" Target="slides/slide20.xml" Id="rId29" /><Relationship Type="http://schemas.openxmlformats.org/officeDocument/2006/relationships/slideMaster" Target="slideMasters/slideMaster1.xml" Id="rId1" /><Relationship Type="http://schemas.openxmlformats.org/officeDocument/2006/relationships/slideMaster" Target="slideMasters/slideMaster6.xml" Id="rId6" /><Relationship Type="http://schemas.openxmlformats.org/officeDocument/2006/relationships/slide" Target="slides/slide2.xml" Id="rId11" /><Relationship Type="http://schemas.openxmlformats.org/officeDocument/2006/relationships/slide" Target="slides/slide15.xml" Id="rId24" /><Relationship Type="http://schemas.openxmlformats.org/officeDocument/2006/relationships/slide" Target="slides/slide23.xml" Id="rId32" /><Relationship Type="http://schemas.openxmlformats.org/officeDocument/2006/relationships/slide" Target="slides/slide28.xml" Id="rId37" /><Relationship Type="http://schemas.openxmlformats.org/officeDocument/2006/relationships/slide" Target="slides/slide31.xml" Id="rId40" /><Relationship Type="http://schemas.openxmlformats.org/officeDocument/2006/relationships/slide" Target="slides/slide36.xml" Id="rId45" /><Relationship Type="http://schemas.openxmlformats.org/officeDocument/2006/relationships/slide" Target="slides/slide44.xml" Id="rId53" /><Relationship Type="http://schemas.openxmlformats.org/officeDocument/2006/relationships/slide" Target="slides/slide49.xml" Id="rId58" /><Relationship Type="http://schemas.openxmlformats.org/officeDocument/2006/relationships/handoutMaster" Target="handoutMasters/handoutMaster1.xml" Id="rId66" /><Relationship Type="http://schemas.openxmlformats.org/officeDocument/2006/relationships/slideMaster" Target="slideMasters/slideMaster5.xml" Id="rId5" /><Relationship Type="http://schemas.openxmlformats.org/officeDocument/2006/relationships/slide" Target="slides/slide6.xml" Id="rId15" /><Relationship Type="http://schemas.openxmlformats.org/officeDocument/2006/relationships/slide" Target="slides/slide14.xml" Id="rId23" /><Relationship Type="http://schemas.openxmlformats.org/officeDocument/2006/relationships/slide" Target="slides/slide19.xml" Id="rId28" /><Relationship Type="http://schemas.openxmlformats.org/officeDocument/2006/relationships/slide" Target="slides/slide27.xml" Id="rId36" /><Relationship Type="http://schemas.openxmlformats.org/officeDocument/2006/relationships/slide" Target="slides/slide40.xml" Id="rId49" /><Relationship Type="http://schemas.openxmlformats.org/officeDocument/2006/relationships/slide" Target="slides/slide48.xml" Id="rId57" /><Relationship Type="http://schemas.openxmlformats.org/officeDocument/2006/relationships/slide" Target="slides/slide52.xml" Id="rId61" /><Relationship Type="http://schemas.openxmlformats.org/officeDocument/2006/relationships/slide" Target="slides/slide1.xml" Id="rId10" /><Relationship Type="http://schemas.openxmlformats.org/officeDocument/2006/relationships/slide" Target="slides/slide10.xml" Id="rId19" /><Relationship Type="http://schemas.openxmlformats.org/officeDocument/2006/relationships/slide" Target="slides/slide22.xml" Id="rId31" /><Relationship Type="http://schemas.openxmlformats.org/officeDocument/2006/relationships/slide" Target="slides/slide35.xml" Id="rId44" /><Relationship Type="http://schemas.openxmlformats.org/officeDocument/2006/relationships/slide" Target="slides/slide43.xml" Id="rId52" /><Relationship Type="http://schemas.openxmlformats.org/officeDocument/2006/relationships/slide" Target="slides/slide51.xml" Id="rId60" /><Relationship Type="http://schemas.openxmlformats.org/officeDocument/2006/relationships/notesMaster" Target="notesMasters/notesMaster1.xml" Id="rId65" /><Relationship Type="http://schemas.openxmlformats.org/officeDocument/2006/relationships/slideMaster" Target="slideMasters/slideMaster4.xml" Id="rId4" /><Relationship Type="http://schemas.openxmlformats.org/officeDocument/2006/relationships/slideMaster" Target="slideMasters/slideMaster9.xml" Id="rId9" /><Relationship Type="http://schemas.openxmlformats.org/officeDocument/2006/relationships/slide" Target="slides/slide5.xml" Id="rId14" /><Relationship Type="http://schemas.openxmlformats.org/officeDocument/2006/relationships/slide" Target="slides/slide13.xml" Id="rId22" /><Relationship Type="http://schemas.openxmlformats.org/officeDocument/2006/relationships/slide" Target="slides/slide18.xml" Id="rId27" /><Relationship Type="http://schemas.openxmlformats.org/officeDocument/2006/relationships/slide" Target="slides/slide21.xml" Id="rId30" /><Relationship Type="http://schemas.openxmlformats.org/officeDocument/2006/relationships/slide" Target="slides/slide26.xml" Id="rId35" /><Relationship Type="http://schemas.openxmlformats.org/officeDocument/2006/relationships/slide" Target="slides/slide34.xml" Id="rId43" /><Relationship Type="http://schemas.openxmlformats.org/officeDocument/2006/relationships/slide" Target="slides/slide39.xml" Id="rId48" /><Relationship Type="http://schemas.openxmlformats.org/officeDocument/2006/relationships/slide" Target="slides/slide47.xml" Id="rId56" /><Relationship Type="http://schemas.openxmlformats.org/officeDocument/2006/relationships/slide" Target="slides/slide55.xml" Id="rId64" /><Relationship Type="http://schemas.openxmlformats.org/officeDocument/2006/relationships/theme" Target="theme/theme1.xml" Id="rId69" /><Relationship Type="http://schemas.openxmlformats.org/officeDocument/2006/relationships/slideMaster" Target="slideMasters/slideMaster8.xml" Id="rId8" /><Relationship Type="http://schemas.openxmlformats.org/officeDocument/2006/relationships/slide" Target="slides/slide42.xml" Id="rId51" /><Relationship Type="http://schemas.openxmlformats.org/officeDocument/2006/relationships/slideMaster" Target="slideMasters/slideMaster3.xml" Id="rId3" /><Relationship Type="http://schemas.openxmlformats.org/officeDocument/2006/relationships/slide" Target="slides/slide3.xml" Id="rId12" /><Relationship Type="http://schemas.openxmlformats.org/officeDocument/2006/relationships/slide" Target="slides/slide8.xml" Id="rId17" /><Relationship Type="http://schemas.openxmlformats.org/officeDocument/2006/relationships/slide" Target="slides/slide16.xml" Id="rId25" /><Relationship Type="http://schemas.openxmlformats.org/officeDocument/2006/relationships/slide" Target="slides/slide24.xml" Id="rId33" /><Relationship Type="http://schemas.openxmlformats.org/officeDocument/2006/relationships/slide" Target="slides/slide29.xml" Id="rId38" /><Relationship Type="http://schemas.openxmlformats.org/officeDocument/2006/relationships/slide" Target="slides/slide37.xml" Id="rId46" /><Relationship Type="http://schemas.openxmlformats.org/officeDocument/2006/relationships/slide" Target="slides/slide50.xml" Id="rId59" /><Relationship Type="http://schemas.openxmlformats.org/officeDocument/2006/relationships/presProps" Target="presProps.xml" Id="rId67" /><Relationship Type="http://schemas.openxmlformats.org/officeDocument/2006/relationships/slide" Target="slides/slide11.xml" Id="rId20" /><Relationship Type="http://schemas.openxmlformats.org/officeDocument/2006/relationships/slide" Target="slides/slide32.xml" Id="rId41" /><Relationship Type="http://schemas.openxmlformats.org/officeDocument/2006/relationships/slide" Target="slides/slide45.xml" Id="rId54" /><Relationship Type="http://schemas.openxmlformats.org/officeDocument/2006/relationships/slide" Target="slides/slide53.xml" Id="rId62" /><Relationship Type="http://schemas.openxmlformats.org/officeDocument/2006/relationships/tableStyles" Target="tableStyles.xml" Id="rId70" /><Relationship Type="http://schemas.openxmlformats.org/officeDocument/2006/relationships/tags" Target="/ppt/tags/tag6.xml" Id="Rced95587b43b4e49" /></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A8E24EF-AA8F-417F-A444-F35C7E2286F7}" type="doc">
      <dgm:prSet loTypeId="urn:microsoft.com/office/officeart/2005/8/layout/radial1#1" loCatId="cycle" qsTypeId="urn:microsoft.com/office/officeart/2005/8/quickstyle/simple1#1" qsCatId="simple" csTypeId="urn:microsoft.com/office/officeart/2005/8/colors/accent1_2#1" csCatId="accent1" phldr="1"/>
      <dgm:spPr/>
      <dgm:t>
        <a:bodyPr/>
        <a:lstStyle/>
        <a:p>
          <a:endParaRPr lang="zh-CN" altLang="en-US"/>
        </a:p>
      </dgm:t>
    </dgm:pt>
    <dgm:pt modelId="{1D10CA39-25B3-4C00-AC1D-39C98F9DB4E3}">
      <dgm:prSet phldrT="[文本]" phldr="0" custT="1"/>
      <dgm:spPr>
        <a:solidFill>
          <a:srgbClr val="FFFF99"/>
        </a:solidFill>
        <a:ln>
          <a:solidFill>
            <a:schemeClr val="accent1"/>
          </a:solidFill>
        </a:ln>
      </dgm:spPr>
      <dgm:t>
        <a:bodyPr vert="horz" wrap="square"/>
        <a:lstStyle/>
        <a:p>
          <a:pPr marR="0" algn="ctr" defTabSz="914400" eaLnBrk="1" fontAlgn="auto" latinLnBrk="0" hangingPunct="1">
            <a:lnSpc>
              <a:spcPct val="100000"/>
            </a:lnSpc>
            <a:spcBef>
              <a:spcPts val="0"/>
            </a:spcBef>
            <a:spcAft>
              <a:spcPts val="0"/>
            </a:spcAft>
            <a:buClrTx/>
            <a:buSzTx/>
            <a:buFontTx/>
          </a:pPr>
          <a:r>
            <a:rPr lang="zh-CN" altLang="en-US" sz="2400" b="1" dirty="0" smtClean="0">
              <a:solidFill>
                <a:srgbClr val="FF0000"/>
              </a:solidFill>
              <a:latin typeface="楷体" panose="02010609060101010101" pitchFamily="49" charset="-122"/>
              <a:ea typeface="楷体" panose="02010609060101010101" pitchFamily="49" charset="-122"/>
            </a:rPr>
            <a:t>历史学科核心素养</a:t>
          </a:r>
        </a:p>
      </dgm:t>
    </dgm:pt>
    <dgm:pt modelId="{EB232E9B-AD45-443D-8ECB-8DBD29ECF845}" type="parTrans" cxnId="{6D31F8DC-8434-4B82-866E-B052CE102E09}">
      <dgm:prSet/>
      <dgm:spPr/>
      <dgm:t>
        <a:bodyPr/>
        <a:lstStyle/>
        <a:p>
          <a:endParaRPr lang="zh-CN" altLang="en-US"/>
        </a:p>
      </dgm:t>
    </dgm:pt>
    <dgm:pt modelId="{B606F854-09C4-4DDA-A37C-FD2C9AADA245}" type="sibTrans" cxnId="{6D31F8DC-8434-4B82-866E-B052CE102E09}">
      <dgm:prSet/>
      <dgm:spPr/>
      <dgm:t>
        <a:bodyPr/>
        <a:lstStyle/>
        <a:p>
          <a:endParaRPr lang="zh-CN" altLang="en-US"/>
        </a:p>
      </dgm:t>
    </dgm:pt>
    <dgm:pt modelId="{35326F27-3F22-4614-B8A6-3021EC4AE8BA}">
      <dgm:prSet phldrT="[文本]"/>
      <dgm:spPr>
        <a:solidFill>
          <a:schemeClr val="accent1">
            <a:lumMod val="20000"/>
            <a:lumOff val="80000"/>
          </a:schemeClr>
        </a:solidFill>
        <a:ln>
          <a:solidFill>
            <a:schemeClr val="accent1"/>
          </a:solidFill>
        </a:ln>
      </dgm:spPr>
      <dgm:t>
        <a:bodyPr/>
        <a:lstStyle/>
        <a:p>
          <a:r>
            <a:rPr lang="zh-CN" altLang="en-US" b="1" dirty="0" smtClean="0">
              <a:solidFill>
                <a:srgbClr val="0000FF"/>
              </a:solidFill>
              <a:latin typeface="黑体" panose="02010609060101010101" pitchFamily="49" charset="-122"/>
              <a:ea typeface="黑体" panose="02010609060101010101" pitchFamily="49" charset="-122"/>
            </a:rPr>
            <a:t>唯物史观</a:t>
          </a:r>
          <a:endParaRPr lang="zh-CN" altLang="en-US" b="1" dirty="0">
            <a:solidFill>
              <a:srgbClr val="0000FF"/>
            </a:solidFill>
            <a:latin typeface="黑体" panose="02010609060101010101" pitchFamily="49" charset="-122"/>
            <a:ea typeface="黑体" panose="02010609060101010101" pitchFamily="49" charset="-122"/>
          </a:endParaRPr>
        </a:p>
      </dgm:t>
    </dgm:pt>
    <dgm:pt modelId="{34FF450C-356C-4861-A151-31E69DD2C87C}" type="parTrans" cxnId="{48A9DA34-BA25-4C09-9E5F-A8D86879B06E}">
      <dgm:prSet/>
      <dgm:spPr/>
      <dgm:t>
        <a:bodyPr/>
        <a:lstStyle/>
        <a:p>
          <a:endParaRPr lang="zh-CN" altLang="en-US"/>
        </a:p>
      </dgm:t>
    </dgm:pt>
    <dgm:pt modelId="{D44F5AD6-5753-475B-9010-6A506C12C628}" type="sibTrans" cxnId="{48A9DA34-BA25-4C09-9E5F-A8D86879B06E}">
      <dgm:prSet/>
      <dgm:spPr/>
      <dgm:t>
        <a:bodyPr/>
        <a:lstStyle/>
        <a:p>
          <a:endParaRPr lang="zh-CN" altLang="en-US"/>
        </a:p>
      </dgm:t>
    </dgm:pt>
    <dgm:pt modelId="{81CEE17F-2186-4A35-9A76-7A4F67729D66}">
      <dgm:prSet/>
      <dgm:spPr>
        <a:solidFill>
          <a:schemeClr val="accent2">
            <a:lumMod val="20000"/>
            <a:lumOff val="80000"/>
          </a:schemeClr>
        </a:solidFill>
        <a:ln>
          <a:solidFill>
            <a:schemeClr val="accent1"/>
          </a:solidFill>
        </a:ln>
      </dgm:spPr>
      <dgm:t>
        <a:bodyPr/>
        <a:lstStyle/>
        <a:p>
          <a:r>
            <a:rPr lang="zh-CN" altLang="en-US" b="1" dirty="0" smtClean="0">
              <a:solidFill>
                <a:srgbClr val="0000FF"/>
              </a:solidFill>
              <a:latin typeface="黑体" panose="02010609060101010101" pitchFamily="49" charset="-122"/>
              <a:ea typeface="黑体" panose="02010609060101010101" pitchFamily="49" charset="-122"/>
            </a:rPr>
            <a:t>时空观念</a:t>
          </a:r>
          <a:endParaRPr lang="zh-CN" altLang="en-US" b="1" dirty="0">
            <a:solidFill>
              <a:srgbClr val="0000FF"/>
            </a:solidFill>
            <a:latin typeface="黑体" panose="02010609060101010101" pitchFamily="49" charset="-122"/>
            <a:ea typeface="黑体" panose="02010609060101010101" pitchFamily="49" charset="-122"/>
          </a:endParaRPr>
        </a:p>
      </dgm:t>
    </dgm:pt>
    <dgm:pt modelId="{F98BA495-3CF8-4BCB-9A64-EF349A344E41}" type="parTrans" cxnId="{AAB2A768-B276-466F-AD7E-8765FE94F433}">
      <dgm:prSet/>
      <dgm:spPr/>
      <dgm:t>
        <a:bodyPr/>
        <a:lstStyle/>
        <a:p>
          <a:endParaRPr lang="zh-CN" altLang="en-US"/>
        </a:p>
      </dgm:t>
    </dgm:pt>
    <dgm:pt modelId="{85A1327C-9BE4-4A16-BB13-5CED29D9525E}" type="sibTrans" cxnId="{AAB2A768-B276-466F-AD7E-8765FE94F433}">
      <dgm:prSet/>
      <dgm:spPr/>
      <dgm:t>
        <a:bodyPr/>
        <a:lstStyle/>
        <a:p>
          <a:endParaRPr lang="zh-CN" altLang="en-US"/>
        </a:p>
      </dgm:t>
    </dgm:pt>
    <dgm:pt modelId="{E68EB6AD-13DE-4161-9CA2-313350DD883C}">
      <dgm:prSet phldrT="[文本]"/>
      <dgm:spPr>
        <a:solidFill>
          <a:schemeClr val="accent6">
            <a:lumMod val="20000"/>
            <a:lumOff val="80000"/>
          </a:schemeClr>
        </a:solidFill>
        <a:ln>
          <a:solidFill>
            <a:schemeClr val="accent1"/>
          </a:solidFill>
        </a:ln>
      </dgm:spPr>
      <dgm:t>
        <a:bodyPr/>
        <a:lstStyle/>
        <a:p>
          <a:r>
            <a:rPr lang="zh-CN" altLang="en-US" b="1" dirty="0" smtClean="0">
              <a:solidFill>
                <a:srgbClr val="0000FF"/>
              </a:solidFill>
              <a:latin typeface="黑体" panose="02010609060101010101" pitchFamily="49" charset="-122"/>
              <a:ea typeface="黑体" panose="02010609060101010101" pitchFamily="49" charset="-122"/>
            </a:rPr>
            <a:t>史料实证</a:t>
          </a:r>
          <a:endParaRPr lang="zh-CN" altLang="en-US" b="1" dirty="0">
            <a:solidFill>
              <a:srgbClr val="0000FF"/>
            </a:solidFill>
            <a:latin typeface="黑体" panose="02010609060101010101" pitchFamily="49" charset="-122"/>
            <a:ea typeface="黑体" panose="02010609060101010101" pitchFamily="49" charset="-122"/>
          </a:endParaRPr>
        </a:p>
      </dgm:t>
    </dgm:pt>
    <dgm:pt modelId="{2C90CE5E-88A2-4A42-89CD-03426812006D}" type="parTrans" cxnId="{803E5B86-A307-4828-8DC6-BF24DEA58DB2}">
      <dgm:prSet/>
      <dgm:spPr/>
      <dgm:t>
        <a:bodyPr/>
        <a:lstStyle/>
        <a:p>
          <a:endParaRPr lang="zh-CN" altLang="en-US"/>
        </a:p>
      </dgm:t>
    </dgm:pt>
    <dgm:pt modelId="{2338E060-780F-4A06-901A-108EA28F8796}" type="sibTrans" cxnId="{803E5B86-A307-4828-8DC6-BF24DEA58DB2}">
      <dgm:prSet/>
      <dgm:spPr/>
      <dgm:t>
        <a:bodyPr/>
        <a:lstStyle/>
        <a:p>
          <a:endParaRPr lang="zh-CN" altLang="en-US"/>
        </a:p>
      </dgm:t>
    </dgm:pt>
    <dgm:pt modelId="{62537E70-F19A-44D4-B928-22943CA5E6A1}">
      <dgm:prSet phldrT="[文本]"/>
      <dgm:spPr>
        <a:solidFill>
          <a:schemeClr val="accent6">
            <a:lumMod val="20000"/>
            <a:lumOff val="80000"/>
          </a:schemeClr>
        </a:solidFill>
        <a:ln>
          <a:solidFill>
            <a:schemeClr val="accent1"/>
          </a:solidFill>
        </a:ln>
      </dgm:spPr>
      <dgm:t>
        <a:bodyPr/>
        <a:lstStyle/>
        <a:p>
          <a:r>
            <a:rPr lang="zh-CN" altLang="en-US" b="1" dirty="0" smtClean="0">
              <a:solidFill>
                <a:srgbClr val="0000FF"/>
              </a:solidFill>
              <a:latin typeface="黑体" panose="02010609060101010101" pitchFamily="49" charset="-122"/>
              <a:ea typeface="黑体" panose="02010609060101010101" pitchFamily="49" charset="-122"/>
            </a:rPr>
            <a:t>历史解释</a:t>
          </a:r>
          <a:endParaRPr lang="zh-CN" altLang="en-US" b="1" dirty="0">
            <a:solidFill>
              <a:srgbClr val="0000FF"/>
            </a:solidFill>
            <a:latin typeface="黑体" panose="02010609060101010101" pitchFamily="49" charset="-122"/>
            <a:ea typeface="黑体" panose="02010609060101010101" pitchFamily="49" charset="-122"/>
          </a:endParaRPr>
        </a:p>
      </dgm:t>
    </dgm:pt>
    <dgm:pt modelId="{EFFCE6C3-1855-4DAE-9D6A-3CAE97E2EAAB}" type="parTrans" cxnId="{4F97E07C-D186-4055-B092-0DB7DD338415}">
      <dgm:prSet/>
      <dgm:spPr/>
      <dgm:t>
        <a:bodyPr/>
        <a:lstStyle/>
        <a:p>
          <a:endParaRPr lang="zh-CN" altLang="en-US"/>
        </a:p>
      </dgm:t>
    </dgm:pt>
    <dgm:pt modelId="{5E69E292-ECC2-4AA5-9627-170CC750015E}" type="sibTrans" cxnId="{4F97E07C-D186-4055-B092-0DB7DD338415}">
      <dgm:prSet/>
      <dgm:spPr/>
      <dgm:t>
        <a:bodyPr/>
        <a:lstStyle/>
        <a:p>
          <a:endParaRPr lang="zh-CN" altLang="en-US"/>
        </a:p>
      </dgm:t>
    </dgm:pt>
    <dgm:pt modelId="{6592DC9F-4D0F-42CC-8759-2BC51AC3954D}">
      <dgm:prSet phldrT="[文本]"/>
      <dgm:spPr>
        <a:solidFill>
          <a:schemeClr val="accent4">
            <a:lumMod val="20000"/>
            <a:lumOff val="80000"/>
          </a:schemeClr>
        </a:solidFill>
        <a:ln>
          <a:solidFill>
            <a:schemeClr val="accent1"/>
          </a:solidFill>
        </a:ln>
      </dgm:spPr>
      <dgm:t>
        <a:bodyPr/>
        <a:lstStyle/>
        <a:p>
          <a:r>
            <a:rPr lang="zh-CN" altLang="en-US" b="1" dirty="0" smtClean="0">
              <a:solidFill>
                <a:srgbClr val="0000FF"/>
              </a:solidFill>
              <a:latin typeface="黑体" panose="02010609060101010101" pitchFamily="49" charset="-122"/>
              <a:ea typeface="黑体" panose="02010609060101010101" pitchFamily="49" charset="-122"/>
            </a:rPr>
            <a:t>家国情怀</a:t>
          </a:r>
          <a:endParaRPr lang="zh-CN" altLang="en-US" b="1" dirty="0">
            <a:solidFill>
              <a:srgbClr val="0000FF"/>
            </a:solidFill>
            <a:latin typeface="黑体" panose="02010609060101010101" pitchFamily="49" charset="-122"/>
            <a:ea typeface="黑体" panose="02010609060101010101" pitchFamily="49" charset="-122"/>
          </a:endParaRPr>
        </a:p>
      </dgm:t>
    </dgm:pt>
    <dgm:pt modelId="{79EAC217-F2FD-4DE4-B4AA-569986EEEF79}" type="parTrans" cxnId="{7DF71153-ADC8-476A-9061-A42121904E45}">
      <dgm:prSet/>
      <dgm:spPr/>
      <dgm:t>
        <a:bodyPr/>
        <a:lstStyle/>
        <a:p>
          <a:endParaRPr lang="zh-CN" altLang="en-US"/>
        </a:p>
      </dgm:t>
    </dgm:pt>
    <dgm:pt modelId="{A704D487-2F02-461B-9ECD-C989153295A1}" type="sibTrans" cxnId="{7DF71153-ADC8-476A-9061-A42121904E45}">
      <dgm:prSet/>
      <dgm:spPr/>
      <dgm:t>
        <a:bodyPr/>
        <a:lstStyle/>
        <a:p>
          <a:endParaRPr lang="zh-CN" altLang="en-US"/>
        </a:p>
      </dgm:t>
    </dgm:pt>
    <dgm:pt modelId="{A198AAC3-208B-4A02-A1A3-C45D17B083BB}">
      <dgm:prSet/>
      <dgm:spPr/>
      <dgm:t>
        <a:bodyPr/>
        <a:lstStyle/>
        <a:p>
          <a:endParaRPr lang="zh-CN" altLang="en-US"/>
        </a:p>
      </dgm:t>
    </dgm:pt>
    <dgm:pt modelId="{51EE96C8-97BD-4395-ABFF-6A28587531EB}" type="parTrans" cxnId="{B35712A9-D51D-4C09-BFD6-10E0D64238D2}">
      <dgm:prSet/>
      <dgm:spPr/>
      <dgm:t>
        <a:bodyPr/>
        <a:lstStyle/>
        <a:p>
          <a:endParaRPr lang="zh-CN" altLang="en-US"/>
        </a:p>
      </dgm:t>
    </dgm:pt>
    <dgm:pt modelId="{ED8A2CE6-DA7F-436C-A0C6-A30B5043960F}" type="sibTrans" cxnId="{B35712A9-D51D-4C09-BFD6-10E0D64238D2}">
      <dgm:prSet/>
      <dgm:spPr/>
      <dgm:t>
        <a:bodyPr/>
        <a:lstStyle/>
        <a:p>
          <a:endParaRPr lang="zh-CN" altLang="en-US"/>
        </a:p>
      </dgm:t>
    </dgm:pt>
    <dgm:pt modelId="{1B4A2B96-9368-47B0-B890-31A92161A8B1}" type="pres">
      <dgm:prSet presAssocID="{8A8E24EF-AA8F-417F-A444-F35C7E2286F7}" presName="cycle" presStyleCnt="0">
        <dgm:presLayoutVars>
          <dgm:chMax val="1"/>
          <dgm:dir/>
          <dgm:animLvl val="ctr"/>
          <dgm:resizeHandles val="exact"/>
        </dgm:presLayoutVars>
      </dgm:prSet>
      <dgm:spPr/>
      <dgm:t>
        <a:bodyPr/>
        <a:lstStyle/>
        <a:p>
          <a:endParaRPr lang="zh-CN" altLang="en-US"/>
        </a:p>
      </dgm:t>
    </dgm:pt>
    <dgm:pt modelId="{EFD13FE1-D9DF-4C48-80F5-8140FD919CAC}" type="pres">
      <dgm:prSet presAssocID="{1D10CA39-25B3-4C00-AC1D-39C98F9DB4E3}" presName="centerShape" presStyleLbl="node0" presStyleIdx="0" presStyleCnt="1"/>
      <dgm:spPr/>
      <dgm:t>
        <a:bodyPr/>
        <a:lstStyle/>
        <a:p>
          <a:endParaRPr lang="zh-CN" altLang="en-US"/>
        </a:p>
      </dgm:t>
    </dgm:pt>
    <dgm:pt modelId="{993ACE07-B178-407F-AD77-E8570502EFC2}" type="pres">
      <dgm:prSet presAssocID="{34FF450C-356C-4861-A151-31E69DD2C87C}" presName="Name9" presStyleLbl="parChTrans1D2" presStyleIdx="0" presStyleCnt="5"/>
      <dgm:spPr/>
      <dgm:t>
        <a:bodyPr/>
        <a:lstStyle/>
        <a:p>
          <a:endParaRPr lang="zh-CN" altLang="en-US"/>
        </a:p>
      </dgm:t>
    </dgm:pt>
    <dgm:pt modelId="{ABC83DEC-22CF-4C2F-A344-9D15E7279320}" type="pres">
      <dgm:prSet presAssocID="{34FF450C-356C-4861-A151-31E69DD2C87C}" presName="connTx" presStyleLbl="parChTrans1D2" presStyleIdx="0" presStyleCnt="5"/>
      <dgm:spPr/>
      <dgm:t>
        <a:bodyPr/>
        <a:lstStyle/>
        <a:p>
          <a:endParaRPr lang="zh-CN" altLang="en-US"/>
        </a:p>
      </dgm:t>
    </dgm:pt>
    <dgm:pt modelId="{B03B6349-1D5E-436C-994A-FCEB0641A980}" type="pres">
      <dgm:prSet presAssocID="{35326F27-3F22-4614-B8A6-3021EC4AE8BA}" presName="node" presStyleLbl="node1" presStyleIdx="0" presStyleCnt="5">
        <dgm:presLayoutVars>
          <dgm:bulletEnabled val="1"/>
        </dgm:presLayoutVars>
      </dgm:prSet>
      <dgm:spPr/>
      <dgm:t>
        <a:bodyPr/>
        <a:lstStyle/>
        <a:p>
          <a:endParaRPr lang="zh-CN" altLang="en-US"/>
        </a:p>
      </dgm:t>
    </dgm:pt>
    <dgm:pt modelId="{9A78C23D-2976-454B-82E8-A5E2A72D523F}" type="pres">
      <dgm:prSet presAssocID="{F98BA495-3CF8-4BCB-9A64-EF349A344E41}" presName="Name9" presStyleLbl="parChTrans1D2" presStyleIdx="1" presStyleCnt="5"/>
      <dgm:spPr/>
      <dgm:t>
        <a:bodyPr/>
        <a:lstStyle/>
        <a:p>
          <a:endParaRPr lang="zh-CN" altLang="en-US"/>
        </a:p>
      </dgm:t>
    </dgm:pt>
    <dgm:pt modelId="{FFC0F27A-BF83-4781-9260-F808792CA552}" type="pres">
      <dgm:prSet presAssocID="{F98BA495-3CF8-4BCB-9A64-EF349A344E41}" presName="connTx" presStyleLbl="parChTrans1D2" presStyleIdx="1" presStyleCnt="5"/>
      <dgm:spPr/>
      <dgm:t>
        <a:bodyPr/>
        <a:lstStyle/>
        <a:p>
          <a:endParaRPr lang="zh-CN" altLang="en-US"/>
        </a:p>
      </dgm:t>
    </dgm:pt>
    <dgm:pt modelId="{A5789A73-76D5-4F06-B913-24C106CF100F}" type="pres">
      <dgm:prSet presAssocID="{81CEE17F-2186-4A35-9A76-7A4F67729D66}" presName="node" presStyleLbl="node1" presStyleIdx="1" presStyleCnt="5">
        <dgm:presLayoutVars>
          <dgm:bulletEnabled val="1"/>
        </dgm:presLayoutVars>
      </dgm:prSet>
      <dgm:spPr/>
      <dgm:t>
        <a:bodyPr/>
        <a:lstStyle/>
        <a:p>
          <a:endParaRPr lang="zh-CN" altLang="en-US"/>
        </a:p>
      </dgm:t>
    </dgm:pt>
    <dgm:pt modelId="{ACA22940-2CBB-4932-9C71-1D7C9627D4E5}" type="pres">
      <dgm:prSet presAssocID="{2C90CE5E-88A2-4A42-89CD-03426812006D}" presName="Name9" presStyleLbl="parChTrans1D2" presStyleIdx="2" presStyleCnt="5"/>
      <dgm:spPr/>
      <dgm:t>
        <a:bodyPr/>
        <a:lstStyle/>
        <a:p>
          <a:endParaRPr lang="zh-CN" altLang="en-US"/>
        </a:p>
      </dgm:t>
    </dgm:pt>
    <dgm:pt modelId="{449CDE68-1BD4-427A-AD63-1EF63C043B5C}" type="pres">
      <dgm:prSet presAssocID="{2C90CE5E-88A2-4A42-89CD-03426812006D}" presName="connTx" presStyleLbl="parChTrans1D2" presStyleIdx="2" presStyleCnt="5"/>
      <dgm:spPr/>
      <dgm:t>
        <a:bodyPr/>
        <a:lstStyle/>
        <a:p>
          <a:endParaRPr lang="zh-CN" altLang="en-US"/>
        </a:p>
      </dgm:t>
    </dgm:pt>
    <dgm:pt modelId="{AA81B369-EC64-4AA6-9453-1D126DC87F84}" type="pres">
      <dgm:prSet presAssocID="{E68EB6AD-13DE-4161-9CA2-313350DD883C}" presName="node" presStyleLbl="node1" presStyleIdx="2" presStyleCnt="5">
        <dgm:presLayoutVars>
          <dgm:bulletEnabled val="1"/>
        </dgm:presLayoutVars>
      </dgm:prSet>
      <dgm:spPr/>
      <dgm:t>
        <a:bodyPr/>
        <a:lstStyle/>
        <a:p>
          <a:endParaRPr lang="zh-CN" altLang="en-US"/>
        </a:p>
      </dgm:t>
    </dgm:pt>
    <dgm:pt modelId="{9821A79C-A2AF-4A73-8954-47AA603E205D}" type="pres">
      <dgm:prSet presAssocID="{EFFCE6C3-1855-4DAE-9D6A-3CAE97E2EAAB}" presName="Name9" presStyleLbl="parChTrans1D2" presStyleIdx="3" presStyleCnt="5"/>
      <dgm:spPr/>
      <dgm:t>
        <a:bodyPr/>
        <a:lstStyle/>
        <a:p>
          <a:endParaRPr lang="zh-CN" altLang="en-US"/>
        </a:p>
      </dgm:t>
    </dgm:pt>
    <dgm:pt modelId="{0FB26C65-CD0E-4924-8398-C3A41966A442}" type="pres">
      <dgm:prSet presAssocID="{EFFCE6C3-1855-4DAE-9D6A-3CAE97E2EAAB}" presName="connTx" presStyleLbl="parChTrans1D2" presStyleIdx="3" presStyleCnt="5"/>
      <dgm:spPr/>
      <dgm:t>
        <a:bodyPr/>
        <a:lstStyle/>
        <a:p>
          <a:endParaRPr lang="zh-CN" altLang="en-US"/>
        </a:p>
      </dgm:t>
    </dgm:pt>
    <dgm:pt modelId="{E6945F87-6596-4B73-8497-4D45DAED9DA9}" type="pres">
      <dgm:prSet presAssocID="{62537E70-F19A-44D4-B928-22943CA5E6A1}" presName="node" presStyleLbl="node1" presStyleIdx="3" presStyleCnt="5">
        <dgm:presLayoutVars>
          <dgm:bulletEnabled val="1"/>
        </dgm:presLayoutVars>
      </dgm:prSet>
      <dgm:spPr/>
      <dgm:t>
        <a:bodyPr/>
        <a:lstStyle/>
        <a:p>
          <a:endParaRPr lang="zh-CN" altLang="en-US"/>
        </a:p>
      </dgm:t>
    </dgm:pt>
    <dgm:pt modelId="{2E7B3B7D-D7AC-418B-9F65-FBAF7CBFBB01}" type="pres">
      <dgm:prSet presAssocID="{79EAC217-F2FD-4DE4-B4AA-569986EEEF79}" presName="Name9" presStyleLbl="parChTrans1D2" presStyleIdx="4" presStyleCnt="5"/>
      <dgm:spPr/>
      <dgm:t>
        <a:bodyPr/>
        <a:lstStyle/>
        <a:p>
          <a:endParaRPr lang="zh-CN" altLang="en-US"/>
        </a:p>
      </dgm:t>
    </dgm:pt>
    <dgm:pt modelId="{E420779D-DA0A-49A7-A98B-A0C546B5956C}" type="pres">
      <dgm:prSet presAssocID="{79EAC217-F2FD-4DE4-B4AA-569986EEEF79}" presName="connTx" presStyleLbl="parChTrans1D2" presStyleIdx="4" presStyleCnt="5"/>
      <dgm:spPr/>
      <dgm:t>
        <a:bodyPr/>
        <a:lstStyle/>
        <a:p>
          <a:endParaRPr lang="zh-CN" altLang="en-US"/>
        </a:p>
      </dgm:t>
    </dgm:pt>
    <dgm:pt modelId="{129F732E-865C-4E3A-AAF3-CC22F17FF75E}" type="pres">
      <dgm:prSet presAssocID="{6592DC9F-4D0F-42CC-8759-2BC51AC3954D}" presName="node" presStyleLbl="node1" presStyleIdx="4" presStyleCnt="5">
        <dgm:presLayoutVars>
          <dgm:bulletEnabled val="1"/>
        </dgm:presLayoutVars>
      </dgm:prSet>
      <dgm:spPr/>
      <dgm:t>
        <a:bodyPr/>
        <a:lstStyle/>
        <a:p>
          <a:endParaRPr lang="zh-CN" altLang="en-US"/>
        </a:p>
      </dgm:t>
    </dgm:pt>
  </dgm:ptLst>
  <dgm:cxnLst>
    <dgm:cxn modelId="{C141ABD1-8155-4B9E-A8F6-00B029A170DA}" type="presOf" srcId="{81CEE17F-2186-4A35-9A76-7A4F67729D66}" destId="{A5789A73-76D5-4F06-B913-24C106CF100F}" srcOrd="0" destOrd="0" presId="urn:microsoft.com/office/officeart/2005/8/layout/radial1#1"/>
    <dgm:cxn modelId="{1326D683-4661-4F70-BF81-8DC5A3AE70A3}" type="presOf" srcId="{8A8E24EF-AA8F-417F-A444-F35C7E2286F7}" destId="{1B4A2B96-9368-47B0-B890-31A92161A8B1}" srcOrd="0" destOrd="0" presId="urn:microsoft.com/office/officeart/2005/8/layout/radial1#1"/>
    <dgm:cxn modelId="{18EE347B-301F-4F22-89FA-2B01F440D043}" type="presOf" srcId="{79EAC217-F2FD-4DE4-B4AA-569986EEEF79}" destId="{E420779D-DA0A-49A7-A98B-A0C546B5956C}" srcOrd="1" destOrd="0" presId="urn:microsoft.com/office/officeart/2005/8/layout/radial1#1"/>
    <dgm:cxn modelId="{EC5E2F3F-A6AB-4D18-AA89-37D19E2A1FD4}" type="presOf" srcId="{F98BA495-3CF8-4BCB-9A64-EF349A344E41}" destId="{FFC0F27A-BF83-4781-9260-F808792CA552}" srcOrd="1" destOrd="0" presId="urn:microsoft.com/office/officeart/2005/8/layout/radial1#1"/>
    <dgm:cxn modelId="{D9C747B8-4567-4F84-A6CE-D553253212C7}" type="presOf" srcId="{E68EB6AD-13DE-4161-9CA2-313350DD883C}" destId="{AA81B369-EC64-4AA6-9453-1D126DC87F84}" srcOrd="0" destOrd="0" presId="urn:microsoft.com/office/officeart/2005/8/layout/radial1#1"/>
    <dgm:cxn modelId="{D818A97F-4912-4F64-9341-BCFA1684E3FE}" type="presOf" srcId="{EFFCE6C3-1855-4DAE-9D6A-3CAE97E2EAAB}" destId="{0FB26C65-CD0E-4924-8398-C3A41966A442}" srcOrd="1" destOrd="0" presId="urn:microsoft.com/office/officeart/2005/8/layout/radial1#1"/>
    <dgm:cxn modelId="{A311EA4E-EFA4-4E0E-A7D9-9F1268AEF317}" type="presOf" srcId="{2C90CE5E-88A2-4A42-89CD-03426812006D}" destId="{449CDE68-1BD4-427A-AD63-1EF63C043B5C}" srcOrd="1" destOrd="0" presId="urn:microsoft.com/office/officeart/2005/8/layout/radial1#1"/>
    <dgm:cxn modelId="{1D97E1D9-3919-4631-BC91-2E1661AAE3B7}" type="presOf" srcId="{2C90CE5E-88A2-4A42-89CD-03426812006D}" destId="{ACA22940-2CBB-4932-9C71-1D7C9627D4E5}" srcOrd="0" destOrd="0" presId="urn:microsoft.com/office/officeart/2005/8/layout/radial1#1"/>
    <dgm:cxn modelId="{AEB8E6E4-1A2A-4444-A173-655283A29603}" type="presOf" srcId="{34FF450C-356C-4861-A151-31E69DD2C87C}" destId="{ABC83DEC-22CF-4C2F-A344-9D15E7279320}" srcOrd="1" destOrd="0" presId="urn:microsoft.com/office/officeart/2005/8/layout/radial1#1"/>
    <dgm:cxn modelId="{48A9DA34-BA25-4C09-9E5F-A8D86879B06E}" srcId="{1D10CA39-25B3-4C00-AC1D-39C98F9DB4E3}" destId="{35326F27-3F22-4614-B8A6-3021EC4AE8BA}" srcOrd="0" destOrd="0" parTransId="{34FF450C-356C-4861-A151-31E69DD2C87C}" sibTransId="{D44F5AD6-5753-475B-9010-6A506C12C628}"/>
    <dgm:cxn modelId="{BACADCEA-7989-464C-A9D3-E9411B340663}" type="presOf" srcId="{F98BA495-3CF8-4BCB-9A64-EF349A344E41}" destId="{9A78C23D-2976-454B-82E8-A5E2A72D523F}" srcOrd="0" destOrd="0" presId="urn:microsoft.com/office/officeart/2005/8/layout/radial1#1"/>
    <dgm:cxn modelId="{3F8CE1CB-937B-43C3-A8B6-B1B3BDDAE3E8}" type="presOf" srcId="{62537E70-F19A-44D4-B928-22943CA5E6A1}" destId="{E6945F87-6596-4B73-8497-4D45DAED9DA9}" srcOrd="0" destOrd="0" presId="urn:microsoft.com/office/officeart/2005/8/layout/radial1#1"/>
    <dgm:cxn modelId="{B908CCCC-2D89-4936-AA99-D60E0B12F8E6}" type="presOf" srcId="{35326F27-3F22-4614-B8A6-3021EC4AE8BA}" destId="{B03B6349-1D5E-436C-994A-FCEB0641A980}" srcOrd="0" destOrd="0" presId="urn:microsoft.com/office/officeart/2005/8/layout/radial1#1"/>
    <dgm:cxn modelId="{AAB2A768-B276-466F-AD7E-8765FE94F433}" srcId="{1D10CA39-25B3-4C00-AC1D-39C98F9DB4E3}" destId="{81CEE17F-2186-4A35-9A76-7A4F67729D66}" srcOrd="1" destOrd="0" parTransId="{F98BA495-3CF8-4BCB-9A64-EF349A344E41}" sibTransId="{85A1327C-9BE4-4A16-BB13-5CED29D9525E}"/>
    <dgm:cxn modelId="{4628C65C-2AF1-42C0-B471-AE9B1F00C865}" type="presOf" srcId="{34FF450C-356C-4861-A151-31E69DD2C87C}" destId="{993ACE07-B178-407F-AD77-E8570502EFC2}" srcOrd="0" destOrd="0" presId="urn:microsoft.com/office/officeart/2005/8/layout/radial1#1"/>
    <dgm:cxn modelId="{2D8148E7-341F-4124-8C18-677A300B2989}" type="presOf" srcId="{EFFCE6C3-1855-4DAE-9D6A-3CAE97E2EAAB}" destId="{9821A79C-A2AF-4A73-8954-47AA603E205D}" srcOrd="0" destOrd="0" presId="urn:microsoft.com/office/officeart/2005/8/layout/radial1#1"/>
    <dgm:cxn modelId="{95B414C6-A672-4A8D-A2A1-BBBAB0958206}" type="presOf" srcId="{1D10CA39-25B3-4C00-AC1D-39C98F9DB4E3}" destId="{EFD13FE1-D9DF-4C48-80F5-8140FD919CAC}" srcOrd="0" destOrd="0" presId="urn:microsoft.com/office/officeart/2005/8/layout/radial1#1"/>
    <dgm:cxn modelId="{4F97E07C-D186-4055-B092-0DB7DD338415}" srcId="{1D10CA39-25B3-4C00-AC1D-39C98F9DB4E3}" destId="{62537E70-F19A-44D4-B928-22943CA5E6A1}" srcOrd="3" destOrd="0" parTransId="{EFFCE6C3-1855-4DAE-9D6A-3CAE97E2EAAB}" sibTransId="{5E69E292-ECC2-4AA5-9627-170CC750015E}"/>
    <dgm:cxn modelId="{803E5B86-A307-4828-8DC6-BF24DEA58DB2}" srcId="{1D10CA39-25B3-4C00-AC1D-39C98F9DB4E3}" destId="{E68EB6AD-13DE-4161-9CA2-313350DD883C}" srcOrd="2" destOrd="0" parTransId="{2C90CE5E-88A2-4A42-89CD-03426812006D}" sibTransId="{2338E060-780F-4A06-901A-108EA28F8796}"/>
    <dgm:cxn modelId="{00B184ED-AC65-4F99-8F12-85647E73AA36}" type="presOf" srcId="{6592DC9F-4D0F-42CC-8759-2BC51AC3954D}" destId="{129F732E-865C-4E3A-AAF3-CC22F17FF75E}" srcOrd="0" destOrd="0" presId="urn:microsoft.com/office/officeart/2005/8/layout/radial1#1"/>
    <dgm:cxn modelId="{7DF71153-ADC8-476A-9061-A42121904E45}" srcId="{1D10CA39-25B3-4C00-AC1D-39C98F9DB4E3}" destId="{6592DC9F-4D0F-42CC-8759-2BC51AC3954D}" srcOrd="4" destOrd="0" parTransId="{79EAC217-F2FD-4DE4-B4AA-569986EEEF79}" sibTransId="{A704D487-2F02-461B-9ECD-C989153295A1}"/>
    <dgm:cxn modelId="{6D31F8DC-8434-4B82-866E-B052CE102E09}" srcId="{8A8E24EF-AA8F-417F-A444-F35C7E2286F7}" destId="{1D10CA39-25B3-4C00-AC1D-39C98F9DB4E3}" srcOrd="0" destOrd="0" parTransId="{EB232E9B-AD45-443D-8ECB-8DBD29ECF845}" sibTransId="{B606F854-09C4-4DDA-A37C-FD2C9AADA245}"/>
    <dgm:cxn modelId="{B35712A9-D51D-4C09-BFD6-10E0D64238D2}" srcId="{8A8E24EF-AA8F-417F-A444-F35C7E2286F7}" destId="{A198AAC3-208B-4A02-A1A3-C45D17B083BB}" srcOrd="1" destOrd="0" parTransId="{51EE96C8-97BD-4395-ABFF-6A28587531EB}" sibTransId="{ED8A2CE6-DA7F-436C-A0C6-A30B5043960F}"/>
    <dgm:cxn modelId="{16AFD4C6-67F8-4793-8D28-BC8C88427D50}" type="presOf" srcId="{79EAC217-F2FD-4DE4-B4AA-569986EEEF79}" destId="{2E7B3B7D-D7AC-418B-9F65-FBAF7CBFBB01}" srcOrd="0" destOrd="0" presId="urn:microsoft.com/office/officeart/2005/8/layout/radial1#1"/>
    <dgm:cxn modelId="{CA869A65-2D14-415C-8084-6952A86ABA97}" type="presParOf" srcId="{1B4A2B96-9368-47B0-B890-31A92161A8B1}" destId="{EFD13FE1-D9DF-4C48-80F5-8140FD919CAC}" srcOrd="0" destOrd="0" presId="urn:microsoft.com/office/officeart/2005/8/layout/radial1#1"/>
    <dgm:cxn modelId="{D8AAAEA9-B3BB-4084-BD15-D3F2F9A3FD6E}" type="presParOf" srcId="{1B4A2B96-9368-47B0-B890-31A92161A8B1}" destId="{993ACE07-B178-407F-AD77-E8570502EFC2}" srcOrd="1" destOrd="0" presId="urn:microsoft.com/office/officeart/2005/8/layout/radial1#1"/>
    <dgm:cxn modelId="{B4767BAD-C736-4163-8E57-44642F561F25}" type="presParOf" srcId="{993ACE07-B178-407F-AD77-E8570502EFC2}" destId="{ABC83DEC-22CF-4C2F-A344-9D15E7279320}" srcOrd="0" destOrd="0" presId="urn:microsoft.com/office/officeart/2005/8/layout/radial1#1"/>
    <dgm:cxn modelId="{880AC71D-9BF1-4F20-9CAA-4FD059D243D7}" type="presParOf" srcId="{1B4A2B96-9368-47B0-B890-31A92161A8B1}" destId="{B03B6349-1D5E-436C-994A-FCEB0641A980}" srcOrd="2" destOrd="0" presId="urn:microsoft.com/office/officeart/2005/8/layout/radial1#1"/>
    <dgm:cxn modelId="{FD20C2ED-2683-499D-9426-E18BF5C622FC}" type="presParOf" srcId="{1B4A2B96-9368-47B0-B890-31A92161A8B1}" destId="{9A78C23D-2976-454B-82E8-A5E2A72D523F}" srcOrd="3" destOrd="0" presId="urn:microsoft.com/office/officeart/2005/8/layout/radial1#1"/>
    <dgm:cxn modelId="{8BCB18AF-2B69-4A75-B59A-3C89EEE544DB}" type="presParOf" srcId="{9A78C23D-2976-454B-82E8-A5E2A72D523F}" destId="{FFC0F27A-BF83-4781-9260-F808792CA552}" srcOrd="0" destOrd="0" presId="urn:microsoft.com/office/officeart/2005/8/layout/radial1#1"/>
    <dgm:cxn modelId="{E0F11A88-0BF1-4ADC-8D6A-0A284377FB2C}" type="presParOf" srcId="{1B4A2B96-9368-47B0-B890-31A92161A8B1}" destId="{A5789A73-76D5-4F06-B913-24C106CF100F}" srcOrd="4" destOrd="0" presId="urn:microsoft.com/office/officeart/2005/8/layout/radial1#1"/>
    <dgm:cxn modelId="{82318A17-3BC0-47D1-B720-B21189592B69}" type="presParOf" srcId="{1B4A2B96-9368-47B0-B890-31A92161A8B1}" destId="{ACA22940-2CBB-4932-9C71-1D7C9627D4E5}" srcOrd="5" destOrd="0" presId="urn:microsoft.com/office/officeart/2005/8/layout/radial1#1"/>
    <dgm:cxn modelId="{063212CF-614D-4928-A629-D3080B5F400A}" type="presParOf" srcId="{ACA22940-2CBB-4932-9C71-1D7C9627D4E5}" destId="{449CDE68-1BD4-427A-AD63-1EF63C043B5C}" srcOrd="0" destOrd="0" presId="urn:microsoft.com/office/officeart/2005/8/layout/radial1#1"/>
    <dgm:cxn modelId="{30EE4A71-C9F8-40A7-9486-88764024608C}" type="presParOf" srcId="{1B4A2B96-9368-47B0-B890-31A92161A8B1}" destId="{AA81B369-EC64-4AA6-9453-1D126DC87F84}" srcOrd="6" destOrd="0" presId="urn:microsoft.com/office/officeart/2005/8/layout/radial1#1"/>
    <dgm:cxn modelId="{83BEFF19-90EE-4BF1-BF17-F0969B8FA2A4}" type="presParOf" srcId="{1B4A2B96-9368-47B0-B890-31A92161A8B1}" destId="{9821A79C-A2AF-4A73-8954-47AA603E205D}" srcOrd="7" destOrd="0" presId="urn:microsoft.com/office/officeart/2005/8/layout/radial1#1"/>
    <dgm:cxn modelId="{2F7C3907-4EE9-4AA9-B02C-AD14C169AFC0}" type="presParOf" srcId="{9821A79C-A2AF-4A73-8954-47AA603E205D}" destId="{0FB26C65-CD0E-4924-8398-C3A41966A442}" srcOrd="0" destOrd="0" presId="urn:microsoft.com/office/officeart/2005/8/layout/radial1#1"/>
    <dgm:cxn modelId="{16860807-73DC-4006-BEE4-8AB31F8CEC39}" type="presParOf" srcId="{1B4A2B96-9368-47B0-B890-31A92161A8B1}" destId="{E6945F87-6596-4B73-8497-4D45DAED9DA9}" srcOrd="8" destOrd="0" presId="urn:microsoft.com/office/officeart/2005/8/layout/radial1#1"/>
    <dgm:cxn modelId="{E5FACB47-107B-4DF2-91DE-CB0BB63DFA8F}" type="presParOf" srcId="{1B4A2B96-9368-47B0-B890-31A92161A8B1}" destId="{2E7B3B7D-D7AC-418B-9F65-FBAF7CBFBB01}" srcOrd="9" destOrd="0" presId="urn:microsoft.com/office/officeart/2005/8/layout/radial1#1"/>
    <dgm:cxn modelId="{B3B564C3-16AA-4CB5-98CC-94063016292D}" type="presParOf" srcId="{2E7B3B7D-D7AC-418B-9F65-FBAF7CBFBB01}" destId="{E420779D-DA0A-49A7-A98B-A0C546B5956C}" srcOrd="0" destOrd="0" presId="urn:microsoft.com/office/officeart/2005/8/layout/radial1#1"/>
    <dgm:cxn modelId="{AB181F65-9C9F-4F2D-BEF9-5ECC795A93FC}" type="presParOf" srcId="{1B4A2B96-9368-47B0-B890-31A92161A8B1}" destId="{129F732E-865C-4E3A-AAF3-CC22F17FF75E}" srcOrd="10" destOrd="0" presId="urn:microsoft.com/office/officeart/2005/8/layout/radial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13FE1-D9DF-4C48-80F5-8140FD919CAC}">
      <dsp:nvSpPr>
        <dsp:cNvPr id="0" name=""/>
        <dsp:cNvSpPr/>
      </dsp:nvSpPr>
      <dsp:spPr>
        <a:xfrm>
          <a:off x="2447001" y="1580461"/>
          <a:ext cx="1201996" cy="1201996"/>
        </a:xfrm>
        <a:prstGeom prst="ellipse">
          <a:avLst/>
        </a:prstGeom>
        <a:solidFill>
          <a:srgbClr val="FFFF99"/>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R="0" lvl="0" algn="ctr" defTabSz="914400" eaLnBrk="1" fontAlgn="auto" latinLnBrk="0" hangingPunct="1">
            <a:lnSpc>
              <a:spcPct val="100000"/>
            </a:lnSpc>
            <a:spcBef>
              <a:spcPct val="0"/>
            </a:spcBef>
            <a:spcAft>
              <a:spcPts val="0"/>
            </a:spcAft>
            <a:buClrTx/>
            <a:buSzTx/>
            <a:buFontTx/>
          </a:pPr>
          <a:r>
            <a:rPr lang="zh-CN" altLang="en-US" sz="2400" b="1" kern="1200" dirty="0" smtClean="0">
              <a:solidFill>
                <a:srgbClr val="FF0000"/>
              </a:solidFill>
              <a:latin typeface="楷体" panose="02010609060101010101" pitchFamily="49" charset="-122"/>
              <a:ea typeface="楷体" panose="02010609060101010101" pitchFamily="49" charset="-122"/>
            </a:rPr>
            <a:t>历史学科核心素养</a:t>
          </a:r>
        </a:p>
      </dsp:txBody>
      <dsp:txXfrm>
        <a:off x="2623029" y="1756489"/>
        <a:ext cx="849940" cy="849940"/>
      </dsp:txXfrm>
    </dsp:sp>
    <dsp:sp modelId="{993ACE07-B178-407F-AD77-E8570502EFC2}">
      <dsp:nvSpPr>
        <dsp:cNvPr id="0" name=""/>
        <dsp:cNvSpPr/>
      </dsp:nvSpPr>
      <dsp:spPr>
        <a:xfrm rot="16200000">
          <a:off x="2866418" y="1381133"/>
          <a:ext cx="363163" cy="35492"/>
        </a:xfrm>
        <a:custGeom>
          <a:avLst/>
          <a:gdLst/>
          <a:ahLst/>
          <a:cxnLst/>
          <a:rect l="0" t="0" r="0" b="0"/>
          <a:pathLst>
            <a:path>
              <a:moveTo>
                <a:pt x="0" y="17746"/>
              </a:moveTo>
              <a:lnTo>
                <a:pt x="363163"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038920" y="1389800"/>
        <a:ext cx="18158" cy="18158"/>
      </dsp:txXfrm>
    </dsp:sp>
    <dsp:sp modelId="{B03B6349-1D5E-436C-994A-FCEB0641A980}">
      <dsp:nvSpPr>
        <dsp:cNvPr id="0" name=""/>
        <dsp:cNvSpPr/>
      </dsp:nvSpPr>
      <dsp:spPr>
        <a:xfrm>
          <a:off x="2447001" y="15301"/>
          <a:ext cx="1201996" cy="1201996"/>
        </a:xfrm>
        <a:prstGeom prst="ellipse">
          <a:avLst/>
        </a:prstGeom>
        <a:solidFill>
          <a:schemeClr val="accent1">
            <a:lumMod val="20000"/>
            <a:lumOff val="8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CN" altLang="en-US" sz="2700" b="1" kern="1200" dirty="0" smtClean="0">
              <a:solidFill>
                <a:srgbClr val="0000FF"/>
              </a:solidFill>
              <a:latin typeface="黑体" panose="02010609060101010101" pitchFamily="49" charset="-122"/>
              <a:ea typeface="黑体" panose="02010609060101010101" pitchFamily="49" charset="-122"/>
            </a:rPr>
            <a:t>唯物史观</a:t>
          </a:r>
          <a:endParaRPr lang="zh-CN" altLang="en-US" sz="2700" b="1" kern="1200" dirty="0">
            <a:solidFill>
              <a:srgbClr val="0000FF"/>
            </a:solidFill>
            <a:latin typeface="黑体" panose="02010609060101010101" pitchFamily="49" charset="-122"/>
            <a:ea typeface="黑体" panose="02010609060101010101" pitchFamily="49" charset="-122"/>
          </a:endParaRPr>
        </a:p>
      </dsp:txBody>
      <dsp:txXfrm>
        <a:off x="2623029" y="191329"/>
        <a:ext cx="849940" cy="849940"/>
      </dsp:txXfrm>
    </dsp:sp>
    <dsp:sp modelId="{9A78C23D-2976-454B-82E8-A5E2A72D523F}">
      <dsp:nvSpPr>
        <dsp:cNvPr id="0" name=""/>
        <dsp:cNvSpPr/>
      </dsp:nvSpPr>
      <dsp:spPr>
        <a:xfrm rot="20520000">
          <a:off x="3610696" y="1921882"/>
          <a:ext cx="363163" cy="35492"/>
        </a:xfrm>
        <a:custGeom>
          <a:avLst/>
          <a:gdLst/>
          <a:ahLst/>
          <a:cxnLst/>
          <a:rect l="0" t="0" r="0" b="0"/>
          <a:pathLst>
            <a:path>
              <a:moveTo>
                <a:pt x="0" y="17746"/>
              </a:moveTo>
              <a:lnTo>
                <a:pt x="363163"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783198" y="1930549"/>
        <a:ext cx="18158" cy="18158"/>
      </dsp:txXfrm>
    </dsp:sp>
    <dsp:sp modelId="{A5789A73-76D5-4F06-B913-24C106CF100F}">
      <dsp:nvSpPr>
        <dsp:cNvPr id="0" name=""/>
        <dsp:cNvSpPr/>
      </dsp:nvSpPr>
      <dsp:spPr>
        <a:xfrm>
          <a:off x="3935557" y="1096800"/>
          <a:ext cx="1201996" cy="1201996"/>
        </a:xfrm>
        <a:prstGeom prst="ellipse">
          <a:avLst/>
        </a:prstGeom>
        <a:solidFill>
          <a:schemeClr val="accent2">
            <a:lumMod val="20000"/>
            <a:lumOff val="8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CN" altLang="en-US" sz="2700" b="1" kern="1200" dirty="0" smtClean="0">
              <a:solidFill>
                <a:srgbClr val="0000FF"/>
              </a:solidFill>
              <a:latin typeface="黑体" panose="02010609060101010101" pitchFamily="49" charset="-122"/>
              <a:ea typeface="黑体" panose="02010609060101010101" pitchFamily="49" charset="-122"/>
            </a:rPr>
            <a:t>时空观念</a:t>
          </a:r>
          <a:endParaRPr lang="zh-CN" altLang="en-US" sz="2700" b="1" kern="1200" dirty="0">
            <a:solidFill>
              <a:srgbClr val="0000FF"/>
            </a:solidFill>
            <a:latin typeface="黑体" panose="02010609060101010101" pitchFamily="49" charset="-122"/>
            <a:ea typeface="黑体" panose="02010609060101010101" pitchFamily="49" charset="-122"/>
          </a:endParaRPr>
        </a:p>
      </dsp:txBody>
      <dsp:txXfrm>
        <a:off x="4111585" y="1272828"/>
        <a:ext cx="849940" cy="849940"/>
      </dsp:txXfrm>
    </dsp:sp>
    <dsp:sp modelId="{ACA22940-2CBB-4932-9C71-1D7C9627D4E5}">
      <dsp:nvSpPr>
        <dsp:cNvPr id="0" name=""/>
        <dsp:cNvSpPr/>
      </dsp:nvSpPr>
      <dsp:spPr>
        <a:xfrm rot="3240000">
          <a:off x="3326407" y="2796833"/>
          <a:ext cx="363163" cy="35492"/>
        </a:xfrm>
        <a:custGeom>
          <a:avLst/>
          <a:gdLst/>
          <a:ahLst/>
          <a:cxnLst/>
          <a:rect l="0" t="0" r="0" b="0"/>
          <a:pathLst>
            <a:path>
              <a:moveTo>
                <a:pt x="0" y="17746"/>
              </a:moveTo>
              <a:lnTo>
                <a:pt x="363163"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498909" y="2805500"/>
        <a:ext cx="18158" cy="18158"/>
      </dsp:txXfrm>
    </dsp:sp>
    <dsp:sp modelId="{AA81B369-EC64-4AA6-9453-1D126DC87F84}">
      <dsp:nvSpPr>
        <dsp:cNvPr id="0" name=""/>
        <dsp:cNvSpPr/>
      </dsp:nvSpPr>
      <dsp:spPr>
        <a:xfrm>
          <a:off x="3366979" y="2846702"/>
          <a:ext cx="1201996" cy="1201996"/>
        </a:xfrm>
        <a:prstGeom prst="ellipse">
          <a:avLst/>
        </a:prstGeom>
        <a:solidFill>
          <a:schemeClr val="accent6">
            <a:lumMod val="20000"/>
            <a:lumOff val="8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CN" altLang="en-US" sz="2700" b="1" kern="1200" dirty="0" smtClean="0">
              <a:solidFill>
                <a:srgbClr val="0000FF"/>
              </a:solidFill>
              <a:latin typeface="黑体" panose="02010609060101010101" pitchFamily="49" charset="-122"/>
              <a:ea typeface="黑体" panose="02010609060101010101" pitchFamily="49" charset="-122"/>
            </a:rPr>
            <a:t>史料实证</a:t>
          </a:r>
          <a:endParaRPr lang="zh-CN" altLang="en-US" sz="2700" b="1" kern="1200" dirty="0">
            <a:solidFill>
              <a:srgbClr val="0000FF"/>
            </a:solidFill>
            <a:latin typeface="黑体" panose="02010609060101010101" pitchFamily="49" charset="-122"/>
            <a:ea typeface="黑体" panose="02010609060101010101" pitchFamily="49" charset="-122"/>
          </a:endParaRPr>
        </a:p>
      </dsp:txBody>
      <dsp:txXfrm>
        <a:off x="3543007" y="3022730"/>
        <a:ext cx="849940" cy="849940"/>
      </dsp:txXfrm>
    </dsp:sp>
    <dsp:sp modelId="{9821A79C-A2AF-4A73-8954-47AA603E205D}">
      <dsp:nvSpPr>
        <dsp:cNvPr id="0" name=""/>
        <dsp:cNvSpPr/>
      </dsp:nvSpPr>
      <dsp:spPr>
        <a:xfrm rot="7560000">
          <a:off x="2406429" y="2796833"/>
          <a:ext cx="363163" cy="35492"/>
        </a:xfrm>
        <a:custGeom>
          <a:avLst/>
          <a:gdLst/>
          <a:ahLst/>
          <a:cxnLst/>
          <a:rect l="0" t="0" r="0" b="0"/>
          <a:pathLst>
            <a:path>
              <a:moveTo>
                <a:pt x="0" y="17746"/>
              </a:moveTo>
              <a:lnTo>
                <a:pt x="363163"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2578932" y="2805500"/>
        <a:ext cx="18158" cy="18158"/>
      </dsp:txXfrm>
    </dsp:sp>
    <dsp:sp modelId="{E6945F87-6596-4B73-8497-4D45DAED9DA9}">
      <dsp:nvSpPr>
        <dsp:cNvPr id="0" name=""/>
        <dsp:cNvSpPr/>
      </dsp:nvSpPr>
      <dsp:spPr>
        <a:xfrm>
          <a:off x="1527024" y="2846702"/>
          <a:ext cx="1201996" cy="1201996"/>
        </a:xfrm>
        <a:prstGeom prst="ellipse">
          <a:avLst/>
        </a:prstGeom>
        <a:solidFill>
          <a:schemeClr val="accent6">
            <a:lumMod val="20000"/>
            <a:lumOff val="8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CN" altLang="en-US" sz="2700" b="1" kern="1200" dirty="0" smtClean="0">
              <a:solidFill>
                <a:srgbClr val="0000FF"/>
              </a:solidFill>
              <a:latin typeface="黑体" panose="02010609060101010101" pitchFamily="49" charset="-122"/>
              <a:ea typeface="黑体" panose="02010609060101010101" pitchFamily="49" charset="-122"/>
            </a:rPr>
            <a:t>历史解释</a:t>
          </a:r>
          <a:endParaRPr lang="zh-CN" altLang="en-US" sz="2700" b="1" kern="1200" dirty="0">
            <a:solidFill>
              <a:srgbClr val="0000FF"/>
            </a:solidFill>
            <a:latin typeface="黑体" panose="02010609060101010101" pitchFamily="49" charset="-122"/>
            <a:ea typeface="黑体" panose="02010609060101010101" pitchFamily="49" charset="-122"/>
          </a:endParaRPr>
        </a:p>
      </dsp:txBody>
      <dsp:txXfrm>
        <a:off x="1703052" y="3022730"/>
        <a:ext cx="849940" cy="849940"/>
      </dsp:txXfrm>
    </dsp:sp>
    <dsp:sp modelId="{2E7B3B7D-D7AC-418B-9F65-FBAF7CBFBB01}">
      <dsp:nvSpPr>
        <dsp:cNvPr id="0" name=""/>
        <dsp:cNvSpPr/>
      </dsp:nvSpPr>
      <dsp:spPr>
        <a:xfrm rot="11880000">
          <a:off x="2122140" y="1921882"/>
          <a:ext cx="363163" cy="35492"/>
        </a:xfrm>
        <a:custGeom>
          <a:avLst/>
          <a:gdLst/>
          <a:ahLst/>
          <a:cxnLst/>
          <a:rect l="0" t="0" r="0" b="0"/>
          <a:pathLst>
            <a:path>
              <a:moveTo>
                <a:pt x="0" y="17746"/>
              </a:moveTo>
              <a:lnTo>
                <a:pt x="363163"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2294643" y="1930549"/>
        <a:ext cx="18158" cy="18158"/>
      </dsp:txXfrm>
    </dsp:sp>
    <dsp:sp modelId="{129F732E-865C-4E3A-AAF3-CC22F17FF75E}">
      <dsp:nvSpPr>
        <dsp:cNvPr id="0" name=""/>
        <dsp:cNvSpPr/>
      </dsp:nvSpPr>
      <dsp:spPr>
        <a:xfrm>
          <a:off x="958446" y="1096800"/>
          <a:ext cx="1201996" cy="1201996"/>
        </a:xfrm>
        <a:prstGeom prst="ellipse">
          <a:avLst/>
        </a:prstGeom>
        <a:solidFill>
          <a:schemeClr val="accent4">
            <a:lumMod val="20000"/>
            <a:lumOff val="8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CN" altLang="en-US" sz="2700" b="1" kern="1200" dirty="0" smtClean="0">
              <a:solidFill>
                <a:srgbClr val="0000FF"/>
              </a:solidFill>
              <a:latin typeface="黑体" panose="02010609060101010101" pitchFamily="49" charset="-122"/>
              <a:ea typeface="黑体" panose="02010609060101010101" pitchFamily="49" charset="-122"/>
            </a:rPr>
            <a:t>家国情怀</a:t>
          </a:r>
          <a:endParaRPr lang="zh-CN" altLang="en-US" sz="2700" b="1" kern="1200" dirty="0">
            <a:solidFill>
              <a:srgbClr val="0000FF"/>
            </a:solidFill>
            <a:latin typeface="黑体" panose="02010609060101010101" pitchFamily="49" charset="-122"/>
            <a:ea typeface="黑体" panose="02010609060101010101" pitchFamily="49" charset="-122"/>
          </a:endParaRPr>
        </a:p>
      </dsp:txBody>
      <dsp:txXfrm>
        <a:off x="1134474" y="1272828"/>
        <a:ext cx="849940" cy="849940"/>
      </dsp:txXfrm>
    </dsp:sp>
  </dsp:spTree>
</dsp:drawing>
</file>

<file path=ppt/diagrams/layout1.xml><?xml version="1.0" encoding="utf-8"?>
<dgm:layoutDef xmlns:dgm="http://schemas.openxmlformats.org/drawingml/2006/diagram" xmlns:a="http://schemas.openxmlformats.org/drawingml/2006/main" uniqueId="urn:microsoft.com/office/officeart/2005/8/layout/radial1#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zh-CN" altLang="en-US" sz="1200" dirty="0">
                <a:solidFill>
                  <a:srgbClr val="898989"/>
                </a:solidFill>
              </a:rPr>
              <a:t>‹#›</a:t>
            </a:fld>
            <a:endParaRPr lang="zh-CN" altLang="en-US" sz="1200" dirty="0">
              <a:solidFill>
                <a:srgbClr val="898989"/>
              </a:solidFill>
            </a:endParaRPr>
          </a:p>
        </p:txBody>
      </p:sp>
    </p:spTree>
    <p:extLst>
      <p:ext uri="{BB962C8B-B14F-4D97-AF65-F5344CB8AC3E}">
        <p14:creationId xmlns:p14="http://schemas.microsoft.com/office/powerpoint/2010/main" val="1119275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5460"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5125"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p>
          <a:p>
            <a:pPr marL="45593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p>
          <a:p>
            <a:pPr marL="91186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p>
          <a:p>
            <a:pPr marL="136779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p>
          <a:p>
            <a:pPr marL="182372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zh-CN" altLang="en-US" sz="1200" dirty="0"/>
              <a:t>‹#›</a:t>
            </a:fld>
            <a:endParaRPr lang="zh-CN" altLang="en-US" sz="1200" dirty="0"/>
          </a:p>
        </p:txBody>
      </p:sp>
    </p:spTree>
    <p:extLst>
      <p:ext uri="{BB962C8B-B14F-4D97-AF65-F5344CB8AC3E}">
        <p14:creationId xmlns:p14="http://schemas.microsoft.com/office/powerpoint/2010/main" val="265873177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5930" algn="l" rtl="0" eaLnBrk="0" fontAlgn="base" hangingPunct="0">
      <a:spcBef>
        <a:spcPct val="0"/>
      </a:spcBef>
      <a:spcAft>
        <a:spcPct val="0"/>
      </a:spcAft>
      <a:defRPr sz="1200" kern="1200">
        <a:solidFill>
          <a:schemeClr val="tx1"/>
        </a:solidFill>
        <a:latin typeface="+mn-lt"/>
        <a:ea typeface="+mn-ea"/>
        <a:cs typeface="+mn-cs"/>
      </a:defRPr>
    </a:lvl2pPr>
    <a:lvl3pPr marL="911860" algn="l" rtl="0" eaLnBrk="0" fontAlgn="base" hangingPunct="0">
      <a:spcBef>
        <a:spcPct val="0"/>
      </a:spcBef>
      <a:spcAft>
        <a:spcPct val="0"/>
      </a:spcAft>
      <a:defRPr sz="1200" kern="1200">
        <a:solidFill>
          <a:schemeClr val="tx1"/>
        </a:solidFill>
        <a:latin typeface="+mn-lt"/>
        <a:ea typeface="+mn-ea"/>
        <a:cs typeface="+mn-cs"/>
      </a:defRPr>
    </a:lvl3pPr>
    <a:lvl4pPr marL="1367790" algn="l" rtl="0" eaLnBrk="0" fontAlgn="base" hangingPunct="0">
      <a:spcBef>
        <a:spcPct val="0"/>
      </a:spcBef>
      <a:spcAft>
        <a:spcPct val="0"/>
      </a:spcAft>
      <a:defRPr sz="1200" kern="1200">
        <a:solidFill>
          <a:schemeClr val="tx1"/>
        </a:solidFill>
        <a:latin typeface="+mn-lt"/>
        <a:ea typeface="+mn-ea"/>
        <a:cs typeface="+mn-cs"/>
      </a:defRPr>
    </a:lvl4pPr>
    <a:lvl5pPr marL="1823720" algn="l" rtl="0" eaLnBrk="0" fontAlgn="base" hangingPunct="0">
      <a:spcBef>
        <a:spcPct val="0"/>
      </a:spcBef>
      <a:spcAft>
        <a:spcPct val="0"/>
      </a:spcAft>
      <a:defRPr sz="1200" kern="1200">
        <a:solidFill>
          <a:schemeClr val="tx1"/>
        </a:solidFill>
        <a:latin typeface="+mn-lt"/>
        <a:ea typeface="+mn-ea"/>
        <a:cs typeface="+mn-cs"/>
      </a:defRPr>
    </a:lvl5pPr>
    <a:lvl6pPr marL="2279650" algn="l" defTabSz="911860" rtl="0" eaLnBrk="1" latinLnBrk="0" hangingPunct="1">
      <a:defRPr sz="1200" kern="1200">
        <a:solidFill>
          <a:schemeClr val="tx1"/>
        </a:solidFill>
        <a:latin typeface="+mn-lt"/>
        <a:ea typeface="+mn-ea"/>
        <a:cs typeface="+mn-cs"/>
      </a:defRPr>
    </a:lvl6pPr>
    <a:lvl7pPr marL="2735580" algn="l" defTabSz="911860" rtl="0" eaLnBrk="1" latinLnBrk="0" hangingPunct="1">
      <a:defRPr sz="1200" kern="1200">
        <a:solidFill>
          <a:schemeClr val="tx1"/>
        </a:solidFill>
        <a:latin typeface="+mn-lt"/>
        <a:ea typeface="+mn-ea"/>
        <a:cs typeface="+mn-cs"/>
      </a:defRPr>
    </a:lvl7pPr>
    <a:lvl8pPr marL="3191510" algn="l" defTabSz="911860" rtl="0" eaLnBrk="1" latinLnBrk="0" hangingPunct="1">
      <a:defRPr sz="1200" kern="1200">
        <a:solidFill>
          <a:schemeClr val="tx1"/>
        </a:solidFill>
        <a:latin typeface="+mn-lt"/>
        <a:ea typeface="+mn-ea"/>
        <a:cs typeface="+mn-cs"/>
      </a:defRPr>
    </a:lvl8pPr>
    <a:lvl9pPr marL="3647440" algn="l" defTabSz="91186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lIns="91216" tIns="45608" rIns="91216" bIns="45608"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2701529"/>
            <a:ext cx="6858000" cy="1241822"/>
          </a:xfrm>
        </p:spPr>
        <p:txBody>
          <a:bodyPr lIns="91216" tIns="45608" rIns="91216" bIns="45608"/>
          <a:lstStyle>
            <a:lvl1pPr marL="0" indent="0" algn="ctr">
              <a:buNone/>
              <a:defRPr sz="1800"/>
            </a:lvl1pPr>
            <a:lvl2pPr marL="341630" indent="0" algn="ctr">
              <a:buNone/>
              <a:defRPr sz="1500"/>
            </a:lvl2pPr>
            <a:lvl3pPr marL="683895" indent="0" algn="ctr">
              <a:buNone/>
              <a:defRPr sz="1400"/>
            </a:lvl3pPr>
            <a:lvl4pPr marL="1026160" indent="0" algn="ctr">
              <a:buNone/>
              <a:defRPr sz="1200"/>
            </a:lvl4pPr>
            <a:lvl5pPr marL="1367790" indent="0" algn="ctr">
              <a:buNone/>
              <a:defRPr sz="1200"/>
            </a:lvl5pPr>
            <a:lvl6pPr marL="1710055" indent="0" algn="ctr">
              <a:buNone/>
              <a:defRPr sz="1200"/>
            </a:lvl6pPr>
            <a:lvl7pPr marL="2051685" indent="0" algn="ctr">
              <a:buNone/>
              <a:defRPr sz="1200"/>
            </a:lvl7pPr>
            <a:lvl8pPr marL="2393315" indent="0" algn="ctr">
              <a:buNone/>
              <a:defRPr sz="1200"/>
            </a:lvl8pPr>
            <a:lvl9pPr marL="273558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55"/>
            <a:ext cx="7886700" cy="4358879"/>
          </a:xfrm>
        </p:spPr>
        <p:txBody>
          <a:bodyPr lIns="91216" tIns="45608" rIns="91216" bIns="45608"/>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8434" name="Picture 3" descr="一中校徽"/>
          <p:cNvPicPr>
            <a:picLocks noChangeAspect="1"/>
          </p:cNvPicPr>
          <p:nvPr userDrawn="1"/>
        </p:nvPicPr>
        <p:blipFill>
          <a:blip r:embed="rId2"/>
          <a:stretch>
            <a:fillRect/>
          </a:stretch>
        </p:blipFill>
        <p:spPr>
          <a:xfrm>
            <a:off x="179388" y="115888"/>
            <a:ext cx="1331912" cy="1331912"/>
          </a:xfrm>
          <a:prstGeom prst="rect">
            <a:avLst/>
          </a:prstGeom>
          <a:noFill/>
          <a:ln w="9525">
            <a:noFill/>
          </a:ln>
        </p:spPr>
      </p:pic>
      <p:pic>
        <p:nvPicPr>
          <p:cNvPr id="18435" name="Picture 4"/>
          <p:cNvPicPr>
            <a:picLocks noChangeAspect="1"/>
          </p:cNvPicPr>
          <p:nvPr userDrawn="1"/>
        </p:nvPicPr>
        <p:blipFill>
          <a:blip r:embed="rId3"/>
          <a:stretch>
            <a:fillRect/>
          </a:stretch>
        </p:blipFill>
        <p:spPr>
          <a:xfrm>
            <a:off x="2484438" y="0"/>
            <a:ext cx="5010150" cy="704850"/>
          </a:xfrm>
          <a:prstGeom prst="rect">
            <a:avLst/>
          </a:prstGeom>
          <a:noFill/>
          <a:ln w="9525">
            <a:noFill/>
          </a:ln>
        </p:spPr>
      </p:pic>
      <p:pic>
        <p:nvPicPr>
          <p:cNvPr id="18436" name="图片 4" descr="2013_06_15_03_46_11_1371282371358558257.jpg"/>
          <p:cNvPicPr>
            <a:picLocks noChangeAspect="1"/>
          </p:cNvPicPr>
          <p:nvPr userDrawn="1"/>
        </p:nvPicPr>
        <p:blipFill>
          <a:blip r:embed="rId4">
            <a:lum bright="23999"/>
          </a:blip>
          <a:stretch>
            <a:fillRect/>
          </a:stretch>
        </p:blipFill>
        <p:spPr>
          <a:xfrm>
            <a:off x="112713" y="4448175"/>
            <a:ext cx="9101137" cy="519113"/>
          </a:xfrm>
          <a:prstGeom prst="rect">
            <a:avLst/>
          </a:prstGeom>
          <a:noFill/>
          <a:ln w="9525">
            <a:noFill/>
          </a:ln>
        </p:spPr>
      </p:pic>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1630" indent="0" algn="ctr">
              <a:buNone/>
              <a:defRPr sz="1500"/>
            </a:lvl2pPr>
            <a:lvl3pPr marL="683895" indent="0" algn="ctr">
              <a:buNone/>
              <a:defRPr sz="1400"/>
            </a:lvl3pPr>
            <a:lvl4pPr marL="1026160" indent="0" algn="ctr">
              <a:buNone/>
              <a:defRPr sz="1200"/>
            </a:lvl4pPr>
            <a:lvl5pPr marL="1367790" indent="0" algn="ctr">
              <a:buNone/>
              <a:defRPr sz="1200"/>
            </a:lvl5pPr>
            <a:lvl6pPr marL="1710055" indent="0" algn="ctr">
              <a:buNone/>
              <a:defRPr sz="1200"/>
            </a:lvl6pPr>
            <a:lvl7pPr marL="2051685" indent="0" algn="ctr">
              <a:buNone/>
              <a:defRPr sz="1200"/>
            </a:lvl7pPr>
            <a:lvl8pPr marL="2393315" indent="0" algn="ctr">
              <a:buNone/>
              <a:defRPr sz="1200"/>
            </a:lvl8pPr>
            <a:lvl9pPr marL="2735580" indent="0" algn="ctr">
              <a:buNone/>
              <a:defRPr sz="1200"/>
            </a:lvl9pPr>
          </a:lstStyle>
          <a:p>
            <a:r>
              <a:rPr lang="zh-CN" altLang="en-US" noProof="1" smtClean="0"/>
              <a:t>单击此处编辑母版副标题样式</a:t>
            </a:r>
            <a:endParaRPr lang="zh-CN" altLang="en-US" noProof="1"/>
          </a:p>
        </p:txBody>
      </p:sp>
      <p:sp>
        <p:nvSpPr>
          <p:cNvPr id="10" name="日期占位符 3"/>
          <p:cNvSpPr>
            <a:spLocks noGrp="1"/>
          </p:cNvSpPr>
          <p:nvPr>
            <p:ph type="dt" sz="half" idx="2"/>
          </p:nvPr>
        </p:nvSpPr>
        <p:spPr>
          <a:xfrm>
            <a:off x="628650" y="4767263"/>
            <a:ext cx="2057400" cy="274638"/>
          </a:xfrm>
          <a:prstGeom prst="rect">
            <a:avLst/>
          </a:prstGeom>
        </p:spPr>
        <p:txBody>
          <a:bodyPr vert="horz" lIns="91216" tIns="45608" rIns="91216" bIns="45608"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4767263"/>
            <a:ext cx="3086100" cy="274638"/>
          </a:xfrm>
          <a:prstGeom prst="rect">
            <a:avLst/>
          </a:prstGeom>
        </p:spPr>
        <p:txBody>
          <a:bodyPr vert="horz" lIns="91216" tIns="45608" rIns="91216" bIns="45608"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4767263"/>
            <a:ext cx="2057400" cy="274638"/>
          </a:xfrm>
          <a:prstGeom prst="rect">
            <a:avLst/>
          </a:prstGeom>
        </p:spPr>
        <p:txBody>
          <a:bodyPr vert="horz" wrap="square" lIns="91216" tIns="45608" rIns="91216" bIns="45608" numCol="1" anchor="ctr" anchorCtr="0" compatLnSpc="1"/>
          <a:lstStyle/>
          <a:p>
            <a:pPr algn="r">
              <a:buNone/>
            </a:pPr>
            <a:fld id="{9A0DB2DC-4C9A-4742-B13C-FB6460FD3503}" type="slidenum">
              <a:rPr lang="zh-CN" altLang="en-US" dirty="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7"/>
            <a:ext cx="7886700" cy="2139553"/>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1630" indent="0">
              <a:buNone/>
              <a:defRPr sz="1500">
                <a:solidFill>
                  <a:schemeClr val="tx1">
                    <a:tint val="75000"/>
                  </a:schemeClr>
                </a:solidFill>
              </a:defRPr>
            </a:lvl2pPr>
            <a:lvl3pPr marL="683895" indent="0">
              <a:buNone/>
              <a:defRPr sz="1400">
                <a:solidFill>
                  <a:schemeClr val="tx1">
                    <a:tint val="75000"/>
                  </a:schemeClr>
                </a:solidFill>
              </a:defRPr>
            </a:lvl3pPr>
            <a:lvl4pPr marL="1026160" indent="0">
              <a:buNone/>
              <a:defRPr sz="1200">
                <a:solidFill>
                  <a:schemeClr val="tx1">
                    <a:tint val="75000"/>
                  </a:schemeClr>
                </a:solidFill>
              </a:defRPr>
            </a:lvl4pPr>
            <a:lvl5pPr marL="1367790" indent="0">
              <a:buNone/>
              <a:defRPr sz="1200">
                <a:solidFill>
                  <a:schemeClr val="tx1">
                    <a:tint val="75000"/>
                  </a:schemeClr>
                </a:solidFill>
              </a:defRPr>
            </a:lvl5pPr>
            <a:lvl6pPr marL="1710055" indent="0">
              <a:buNone/>
              <a:defRPr sz="1200">
                <a:solidFill>
                  <a:schemeClr val="tx1">
                    <a:tint val="75000"/>
                  </a:schemeClr>
                </a:solidFill>
              </a:defRPr>
            </a:lvl6pPr>
            <a:lvl7pPr marL="2051685" indent="0">
              <a:buNone/>
              <a:defRPr sz="1200">
                <a:solidFill>
                  <a:schemeClr val="tx1">
                    <a:tint val="75000"/>
                  </a:schemeClr>
                </a:solidFill>
              </a:defRPr>
            </a:lvl7pPr>
            <a:lvl8pPr marL="2393315" indent="0">
              <a:buNone/>
              <a:defRPr sz="1200">
                <a:solidFill>
                  <a:schemeClr val="tx1">
                    <a:tint val="75000"/>
                  </a:schemeClr>
                </a:solidFill>
              </a:defRPr>
            </a:lvl8pPr>
            <a:lvl9pPr marL="273558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369219"/>
            <a:ext cx="3886200" cy="326350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369219"/>
            <a:ext cx="3886200" cy="326350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94" y="1333829"/>
            <a:ext cx="3655181" cy="617934"/>
          </a:xfrm>
        </p:spPr>
        <p:txBody>
          <a:bodyPr anchor="ctr"/>
          <a:lstStyle>
            <a:lvl1pPr marL="0" indent="0">
              <a:buNone/>
              <a:defRPr sz="2100"/>
            </a:lvl1pPr>
            <a:lvl2pPr marL="341630" indent="0">
              <a:buNone/>
              <a:defRPr sz="1800"/>
            </a:lvl2pPr>
            <a:lvl3pPr marL="683895" indent="0">
              <a:buNone/>
              <a:defRPr sz="1500"/>
            </a:lvl3pPr>
            <a:lvl4pPr marL="1026160" indent="0">
              <a:buNone/>
              <a:defRPr sz="1400"/>
            </a:lvl4pPr>
            <a:lvl5pPr marL="1367790" indent="0">
              <a:buNone/>
              <a:defRPr sz="1400"/>
            </a:lvl5pPr>
            <a:lvl6pPr marL="1710055" indent="0">
              <a:buNone/>
              <a:defRPr sz="1400"/>
            </a:lvl6pPr>
            <a:lvl7pPr marL="2051685" indent="0">
              <a:buNone/>
              <a:defRPr sz="1400"/>
            </a:lvl7pPr>
            <a:lvl8pPr marL="2393315" indent="0">
              <a:buNone/>
              <a:defRPr sz="1400"/>
            </a:lvl8pPr>
            <a:lvl9pPr marL="2735580" indent="0">
              <a:buNone/>
              <a:defRPr sz="1400"/>
            </a:lvl9pPr>
          </a:lstStyle>
          <a:p>
            <a:pPr lvl="0"/>
            <a:r>
              <a:rPr lang="zh-CN" altLang="en-US" noProof="1" smtClean="0"/>
              <a:t>单击此处编辑母版文本样式</a:t>
            </a:r>
          </a:p>
        </p:txBody>
      </p:sp>
      <p:sp>
        <p:nvSpPr>
          <p:cNvPr id="4" name="内容占位符 3"/>
          <p:cNvSpPr>
            <a:spLocks noGrp="1"/>
          </p:cNvSpPr>
          <p:nvPr>
            <p:ph sz="half" idx="2"/>
          </p:nvPr>
        </p:nvSpPr>
        <p:spPr>
          <a:xfrm>
            <a:off x="890094" y="1999034"/>
            <a:ext cx="3655181" cy="264321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333829"/>
            <a:ext cx="3673182" cy="617934"/>
          </a:xfrm>
        </p:spPr>
        <p:txBody>
          <a:bodyPr anchor="ctr"/>
          <a:lstStyle>
            <a:lvl1pPr marL="0" indent="0">
              <a:buNone/>
              <a:defRPr sz="2100"/>
            </a:lvl1pPr>
            <a:lvl2pPr marL="341630" indent="0">
              <a:buNone/>
              <a:defRPr sz="1800"/>
            </a:lvl2pPr>
            <a:lvl3pPr marL="683895" indent="0">
              <a:buNone/>
              <a:defRPr sz="1500"/>
            </a:lvl3pPr>
            <a:lvl4pPr marL="1026160" indent="0">
              <a:buNone/>
              <a:defRPr sz="1400"/>
            </a:lvl4pPr>
            <a:lvl5pPr marL="1367790" indent="0">
              <a:buNone/>
              <a:defRPr sz="1400"/>
            </a:lvl5pPr>
            <a:lvl6pPr marL="1710055" indent="0">
              <a:buNone/>
              <a:defRPr sz="1400"/>
            </a:lvl6pPr>
            <a:lvl7pPr marL="2051685" indent="0">
              <a:buNone/>
              <a:defRPr sz="1400"/>
            </a:lvl7pPr>
            <a:lvl8pPr marL="2393315" indent="0">
              <a:buNone/>
              <a:defRPr sz="1400"/>
            </a:lvl8pPr>
            <a:lvl9pPr marL="2735580" indent="0">
              <a:buNone/>
              <a:defRPr sz="140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1999034"/>
            <a:ext cx="3673182" cy="264321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342901"/>
            <a:ext cx="4629150" cy="4052888"/>
          </a:xfrm>
        </p:spPr>
        <p:txBody>
          <a:bodyPr vert="horz" wrap="square" lIns="91216" tIns="45608" rIns="91216" bIns="45608" numCol="1" rtlCol="0" anchor="t" anchorCtr="0" compatLnSpc="1">
            <a:normAutofit/>
          </a:bodyPr>
          <a:lstStyle>
            <a:lvl1pPr marL="0" indent="0">
              <a:buNone/>
              <a:defRPr sz="2400"/>
            </a:lvl1pPr>
            <a:lvl2pPr marL="341630" indent="0">
              <a:buNone/>
              <a:defRPr sz="2100"/>
            </a:lvl2pPr>
            <a:lvl3pPr marL="683895" indent="0">
              <a:buNone/>
              <a:defRPr sz="1800"/>
            </a:lvl3pPr>
            <a:lvl4pPr marL="1026160" indent="0">
              <a:buNone/>
              <a:defRPr sz="1500"/>
            </a:lvl4pPr>
            <a:lvl5pPr marL="1367790" indent="0">
              <a:buNone/>
              <a:defRPr sz="1500"/>
            </a:lvl5pPr>
            <a:lvl6pPr marL="1710055" indent="0">
              <a:buNone/>
              <a:defRPr sz="1500"/>
            </a:lvl6pPr>
            <a:lvl7pPr marL="2051685" indent="0">
              <a:buNone/>
              <a:defRPr sz="1500"/>
            </a:lvl7pPr>
            <a:lvl8pPr marL="2393315" indent="0">
              <a:buNone/>
              <a:defRPr sz="1500"/>
            </a:lvl8pPr>
            <a:lvl9pPr marL="2735580" indent="0">
              <a:buNone/>
              <a:defRPr sz="1500"/>
            </a:lvl9pPr>
          </a:lstStyle>
          <a:p>
            <a:pPr marL="0" marR="0" lvl="0" indent="0" algn="l" defTabSz="683895"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1543051"/>
            <a:ext cx="3124012" cy="2858691"/>
          </a:xfrm>
        </p:spPr>
        <p:txBody>
          <a:bodyPr/>
          <a:lstStyle>
            <a:lvl1pPr marL="0" indent="0">
              <a:buNone/>
              <a:defRPr sz="1500"/>
            </a:lvl1pPr>
            <a:lvl2pPr marL="341630" indent="0">
              <a:buNone/>
              <a:defRPr sz="1400"/>
            </a:lvl2pPr>
            <a:lvl3pPr marL="683895" indent="0">
              <a:buNone/>
              <a:defRPr sz="1200"/>
            </a:lvl3pPr>
            <a:lvl4pPr marL="1026160" indent="0">
              <a:buNone/>
              <a:defRPr sz="1100"/>
            </a:lvl4pPr>
            <a:lvl5pPr marL="1367790" indent="0">
              <a:buNone/>
              <a:defRPr sz="1100"/>
            </a:lvl5pPr>
            <a:lvl6pPr marL="1710055" indent="0">
              <a:buNone/>
              <a:defRPr sz="1100"/>
            </a:lvl6pPr>
            <a:lvl7pPr marL="2051685" indent="0">
              <a:buNone/>
              <a:defRPr sz="1100"/>
            </a:lvl7pPr>
            <a:lvl8pPr marL="2393315" indent="0">
              <a:buNone/>
              <a:defRPr sz="1100"/>
            </a:lvl8pPr>
            <a:lvl9pPr marL="2735580" indent="0">
              <a:buNone/>
              <a:defRPr sz="11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91216" tIns="45608" rIns="91216" bIns="45608"/>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628650" y="1369219"/>
            <a:ext cx="7886700" cy="3263504"/>
          </a:xfrm>
        </p:spPr>
        <p:txBody>
          <a:bodyPr lIns="91216" tIns="45608" rIns="91216" bIns="45608"/>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55"/>
            <a:ext cx="1971675" cy="4358879"/>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2" y="273855"/>
            <a:ext cx="5800725" cy="4358879"/>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55"/>
            <a:ext cx="7886700" cy="4358879"/>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1369218"/>
            <a:ext cx="7886700" cy="3263504"/>
          </a:xfrm>
          <a:prstGeom prst="rect">
            <a:avLst/>
          </a:prstGeom>
        </p:spPr>
        <p:txBody>
          <a:bodyPr lIns="68501" tIns="34289" rIns="68501" bIns="342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2" name="日期占位符 3"/>
          <p:cNvSpPr>
            <a:spLocks noGrp="1"/>
          </p:cNvSpPr>
          <p:nvPr>
            <p:ph type="dt" sz="half" idx="2"/>
          </p:nvPr>
        </p:nvSpPr>
        <p:spPr>
          <a:xfrm>
            <a:off x="628650" y="4767263"/>
            <a:ext cx="20574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6AECAB0-0D31-45D3-B2BC-DC23BC784F5F}"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lIns="68501" tIns="34289" rIns="68501"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282307"/>
            <a:ext cx="7886700" cy="2139553"/>
          </a:xfrm>
          <a:prstGeom prst="rect">
            <a:avLst/>
          </a:prstGeom>
        </p:spPr>
        <p:txBody>
          <a:bodyPr lIns="68501" tIns="34289" rIns="68501" bIns="34289"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7" y="3442114"/>
            <a:ext cx="7886700" cy="1125140"/>
          </a:xfrm>
          <a:prstGeom prst="rect">
            <a:avLst/>
          </a:prstGeom>
        </p:spPr>
        <p:txBody>
          <a:bodyPr lIns="68501" tIns="34289" rIns="68501" bIns="34289"/>
          <a:lstStyle>
            <a:lvl1pPr marL="0" indent="0">
              <a:buNone/>
              <a:defRPr sz="1800">
                <a:solidFill>
                  <a:schemeClr val="tx1">
                    <a:tint val="75000"/>
                  </a:schemeClr>
                </a:solidFill>
              </a:defRPr>
            </a:lvl1pPr>
            <a:lvl2pPr marL="342265" indent="0">
              <a:buNone/>
              <a:defRPr sz="1500">
                <a:solidFill>
                  <a:schemeClr val="tx1">
                    <a:tint val="75000"/>
                  </a:schemeClr>
                </a:solidFill>
              </a:defRPr>
            </a:lvl2pPr>
            <a:lvl3pPr marL="685165" indent="0">
              <a:buNone/>
              <a:defRPr sz="1400">
                <a:solidFill>
                  <a:schemeClr val="tx1">
                    <a:tint val="75000"/>
                  </a:schemeClr>
                </a:solidFill>
              </a:defRPr>
            </a:lvl3pPr>
            <a:lvl4pPr marL="1027430" indent="0">
              <a:buNone/>
              <a:defRPr sz="1200">
                <a:solidFill>
                  <a:schemeClr val="tx1">
                    <a:tint val="75000"/>
                  </a:schemeClr>
                </a:solidFill>
              </a:defRPr>
            </a:lvl4pPr>
            <a:lvl5pPr marL="1369695" indent="0">
              <a:buNone/>
              <a:defRPr sz="1200">
                <a:solidFill>
                  <a:schemeClr val="tx1">
                    <a:tint val="75000"/>
                  </a:schemeClr>
                </a:solidFill>
              </a:defRPr>
            </a:lvl5pPr>
            <a:lvl6pPr marL="1711960" indent="0">
              <a:buNone/>
              <a:defRPr sz="1200">
                <a:solidFill>
                  <a:schemeClr val="tx1">
                    <a:tint val="75000"/>
                  </a:schemeClr>
                </a:solidFill>
              </a:defRPr>
            </a:lvl6pPr>
            <a:lvl7pPr marL="2054860" indent="0">
              <a:buNone/>
              <a:defRPr sz="1200">
                <a:solidFill>
                  <a:schemeClr val="tx1">
                    <a:tint val="75000"/>
                  </a:schemeClr>
                </a:solidFill>
              </a:defRPr>
            </a:lvl7pPr>
            <a:lvl8pPr marL="2397125" indent="0">
              <a:buNone/>
              <a:defRPr sz="1200">
                <a:solidFill>
                  <a:schemeClr val="tx1">
                    <a:tint val="75000"/>
                  </a:schemeClr>
                </a:solidFill>
              </a:defRPr>
            </a:lvl8pPr>
            <a:lvl9pPr marL="273939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2"/>
          </p:nvPr>
        </p:nvSpPr>
        <p:spPr>
          <a:xfrm>
            <a:off x="628650" y="4767263"/>
            <a:ext cx="20574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ED97BB4-9ECD-4318-8F65-D5F1C714A271}"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lIns="68501" tIns="34289" rIns="68501"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5"/>
            <a:ext cx="7886700" cy="994172"/>
          </a:xfrm>
          <a:prstGeom prst="rect">
            <a:avLst/>
          </a:prstGeom>
        </p:spPr>
        <p:txBody>
          <a:bodyPr lIns="68501" tIns="34289" rIns="68501" bIns="34289"/>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8"/>
            <a:ext cx="3886200" cy="3263504"/>
          </a:xfrm>
          <a:prstGeom prst="rect">
            <a:avLst/>
          </a:prstGeom>
        </p:spPr>
        <p:txBody>
          <a:bodyPr lIns="68501" tIns="34289" rIns="68501" bIns="342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8"/>
            <a:ext cx="3886200" cy="3263504"/>
          </a:xfrm>
          <a:prstGeom prst="rect">
            <a:avLst/>
          </a:prstGeom>
        </p:spPr>
        <p:txBody>
          <a:bodyPr lIns="68501" tIns="34289" rIns="68501" bIns="342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2"/>
          </p:nvPr>
        </p:nvSpPr>
        <p:spPr>
          <a:xfrm>
            <a:off x="628650" y="4767263"/>
            <a:ext cx="20574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1312BBB-5F27-4407-8641-69219BE6272B}"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页脚占位符 5"/>
          <p:cNvSpPr>
            <a:spLocks noGrp="1"/>
          </p:cNvSpPr>
          <p:nvPr>
            <p:ph type="ftr" sz="quarter" idx="3"/>
          </p:nvPr>
        </p:nvSpPr>
        <p:spPr>
          <a:xfrm>
            <a:off x="3028950" y="4767263"/>
            <a:ext cx="30861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 name="灯片编号占位符 6"/>
          <p:cNvSpPr>
            <a:spLocks noGrp="1"/>
          </p:cNvSpPr>
          <p:nvPr>
            <p:ph type="sldNum" sz="quarter" idx="4"/>
          </p:nvPr>
        </p:nvSpPr>
        <p:spPr>
          <a:xfrm>
            <a:off x="6457950" y="4767263"/>
            <a:ext cx="2057400" cy="274638"/>
          </a:xfrm>
          <a:prstGeom prst="rect">
            <a:avLst/>
          </a:prstGeom>
        </p:spPr>
        <p:txBody>
          <a:bodyPr lIns="68501" tIns="34289" rIns="68501"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a:prstGeom prst="rect">
            <a:avLst/>
          </a:prstGeom>
        </p:spPr>
        <p:txBody>
          <a:bodyPr lIns="68501" tIns="34289" rIns="68501" bIns="34289"/>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a:prstGeom prst="rect">
            <a:avLst/>
          </a:prstGeom>
        </p:spPr>
        <p:txBody>
          <a:bodyPr lIns="68501" tIns="34289" rIns="68501" bIns="34289" anchor="b"/>
          <a:lstStyle>
            <a:lvl1pPr marL="0" indent="0">
              <a:buNone/>
              <a:defRPr sz="1800" b="1"/>
            </a:lvl1pPr>
            <a:lvl2pPr marL="342265" indent="0">
              <a:buNone/>
              <a:defRPr sz="1500" b="1"/>
            </a:lvl2pPr>
            <a:lvl3pPr marL="685165" indent="0">
              <a:buNone/>
              <a:defRPr sz="1400" b="1"/>
            </a:lvl3pPr>
            <a:lvl4pPr marL="1027430" indent="0">
              <a:buNone/>
              <a:defRPr sz="1200" b="1"/>
            </a:lvl4pPr>
            <a:lvl5pPr marL="1369695" indent="0">
              <a:buNone/>
              <a:defRPr sz="1200" b="1"/>
            </a:lvl5pPr>
            <a:lvl6pPr marL="1711960" indent="0">
              <a:buNone/>
              <a:defRPr sz="1200" b="1"/>
            </a:lvl6pPr>
            <a:lvl7pPr marL="2054860" indent="0">
              <a:buNone/>
              <a:defRPr sz="1200" b="1"/>
            </a:lvl7pPr>
            <a:lvl8pPr marL="2397125" indent="0">
              <a:buNone/>
              <a:defRPr sz="1200" b="1"/>
            </a:lvl8pPr>
            <a:lvl9pPr marL="273939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lIns="68501" tIns="34289" rIns="68501" bIns="342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2" y="1260872"/>
            <a:ext cx="3887391" cy="617934"/>
          </a:xfrm>
          <a:prstGeom prst="rect">
            <a:avLst/>
          </a:prstGeom>
        </p:spPr>
        <p:txBody>
          <a:bodyPr lIns="68501" tIns="34289" rIns="68501" bIns="34289" anchor="b"/>
          <a:lstStyle>
            <a:lvl1pPr marL="0" indent="0">
              <a:buNone/>
              <a:defRPr sz="1800" b="1"/>
            </a:lvl1pPr>
            <a:lvl2pPr marL="342265" indent="0">
              <a:buNone/>
              <a:defRPr sz="1500" b="1"/>
            </a:lvl2pPr>
            <a:lvl3pPr marL="685165" indent="0">
              <a:buNone/>
              <a:defRPr sz="1400" b="1"/>
            </a:lvl3pPr>
            <a:lvl4pPr marL="1027430" indent="0">
              <a:buNone/>
              <a:defRPr sz="1200" b="1"/>
            </a:lvl4pPr>
            <a:lvl5pPr marL="1369695" indent="0">
              <a:buNone/>
              <a:defRPr sz="1200" b="1"/>
            </a:lvl5pPr>
            <a:lvl6pPr marL="1711960" indent="0">
              <a:buNone/>
              <a:defRPr sz="1200" b="1"/>
            </a:lvl6pPr>
            <a:lvl7pPr marL="2054860" indent="0">
              <a:buNone/>
              <a:defRPr sz="1200" b="1"/>
            </a:lvl7pPr>
            <a:lvl8pPr marL="2397125" indent="0">
              <a:buNone/>
              <a:defRPr sz="1200" b="1"/>
            </a:lvl8pPr>
            <a:lvl9pPr marL="273939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2" y="1878806"/>
            <a:ext cx="3887391" cy="2763441"/>
          </a:xfrm>
          <a:prstGeom prst="rect">
            <a:avLst/>
          </a:prstGeom>
        </p:spPr>
        <p:txBody>
          <a:bodyPr lIns="68501" tIns="34289" rIns="68501" bIns="342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2"/>
          </p:nvPr>
        </p:nvSpPr>
        <p:spPr>
          <a:xfrm>
            <a:off x="628650" y="4767263"/>
            <a:ext cx="20574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2DB723C-AAB1-4C0D-ABDA-4BA054BE4205}"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 name="页脚占位符 7"/>
          <p:cNvSpPr>
            <a:spLocks noGrp="1"/>
          </p:cNvSpPr>
          <p:nvPr>
            <p:ph type="ftr" sz="quarter" idx="13"/>
          </p:nvPr>
        </p:nvSpPr>
        <p:spPr>
          <a:xfrm>
            <a:off x="3028950" y="4767263"/>
            <a:ext cx="30861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 name="灯片编号占位符 8"/>
          <p:cNvSpPr>
            <a:spLocks noGrp="1"/>
          </p:cNvSpPr>
          <p:nvPr>
            <p:ph type="sldNum" sz="quarter" idx="14"/>
          </p:nvPr>
        </p:nvSpPr>
        <p:spPr>
          <a:xfrm>
            <a:off x="6457950" y="4767263"/>
            <a:ext cx="2057400" cy="274638"/>
          </a:xfrm>
          <a:prstGeom prst="rect">
            <a:avLst/>
          </a:prstGeom>
        </p:spPr>
        <p:txBody>
          <a:bodyPr lIns="68501" tIns="34289" rIns="68501"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5"/>
            <a:ext cx="7886700" cy="994172"/>
          </a:xfrm>
          <a:prstGeom prst="rect">
            <a:avLst/>
          </a:prstGeom>
        </p:spPr>
        <p:txBody>
          <a:bodyPr lIns="68501" tIns="34289" rIns="68501" bIns="34289"/>
          <a:lstStyle/>
          <a:p>
            <a:r>
              <a:rPr lang="zh-CN" altLang="en-US" smtClean="0"/>
              <a:t>单击此处编辑母版标题样式</a:t>
            </a:r>
            <a:endParaRPr lang="zh-CN" altLang="en-US"/>
          </a:p>
        </p:txBody>
      </p:sp>
      <p:sp>
        <p:nvSpPr>
          <p:cNvPr id="3" name="日期占位符 2"/>
          <p:cNvSpPr>
            <a:spLocks noGrp="1"/>
          </p:cNvSpPr>
          <p:nvPr>
            <p:ph type="dt" sz="half" idx="2"/>
          </p:nvPr>
        </p:nvSpPr>
        <p:spPr>
          <a:xfrm>
            <a:off x="628650" y="4767263"/>
            <a:ext cx="20574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CD58963-9C28-4F75-A49B-67FC6669A477}"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3"/>
          <p:cNvSpPr>
            <a:spLocks noGrp="1"/>
          </p:cNvSpPr>
          <p:nvPr>
            <p:ph type="ftr" sz="quarter" idx="3"/>
          </p:nvPr>
        </p:nvSpPr>
        <p:spPr>
          <a:xfrm>
            <a:off x="3028950" y="4767263"/>
            <a:ext cx="30861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4"/>
          <p:cNvSpPr>
            <a:spLocks noGrp="1"/>
          </p:cNvSpPr>
          <p:nvPr>
            <p:ph type="sldNum" sz="quarter" idx="4"/>
          </p:nvPr>
        </p:nvSpPr>
        <p:spPr>
          <a:xfrm>
            <a:off x="6457950" y="4767263"/>
            <a:ext cx="2057400" cy="274638"/>
          </a:xfrm>
          <a:prstGeom prst="rect">
            <a:avLst/>
          </a:prstGeom>
        </p:spPr>
        <p:txBody>
          <a:bodyPr lIns="68501" tIns="34289" rIns="68501"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日期占位符 1"/>
          <p:cNvSpPr>
            <a:spLocks noGrp="1"/>
          </p:cNvSpPr>
          <p:nvPr>
            <p:ph type="dt" sz="half" idx="2"/>
          </p:nvPr>
        </p:nvSpPr>
        <p:spPr>
          <a:xfrm>
            <a:off x="628650" y="4767263"/>
            <a:ext cx="20574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03751AE-8A63-423C-A65C-7D6FD0AC8C6D}"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2"/>
          <p:cNvSpPr>
            <a:spLocks noGrp="1"/>
          </p:cNvSpPr>
          <p:nvPr>
            <p:ph type="ftr" sz="quarter" idx="3"/>
          </p:nvPr>
        </p:nvSpPr>
        <p:spPr>
          <a:xfrm>
            <a:off x="3028950" y="4767263"/>
            <a:ext cx="30861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3"/>
          <p:cNvSpPr>
            <a:spLocks noGrp="1"/>
          </p:cNvSpPr>
          <p:nvPr>
            <p:ph type="sldNum" sz="quarter" idx="4"/>
          </p:nvPr>
        </p:nvSpPr>
        <p:spPr>
          <a:xfrm>
            <a:off x="6457950" y="4767263"/>
            <a:ext cx="2057400" cy="274638"/>
          </a:xfrm>
          <a:prstGeom prst="rect">
            <a:avLst/>
          </a:prstGeom>
        </p:spPr>
        <p:txBody>
          <a:bodyPr lIns="68501" tIns="34289" rIns="68501"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lIns="68501" tIns="34289" rIns="68501" bIns="34289"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a:prstGeom prst="rect">
            <a:avLst/>
          </a:prstGeom>
        </p:spPr>
        <p:txBody>
          <a:bodyPr lIns="68501" tIns="34289" rIns="68501" bIns="34289"/>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1"/>
            <a:ext cx="2949178" cy="2858691"/>
          </a:xfrm>
          <a:prstGeom prst="rect">
            <a:avLst/>
          </a:prstGeom>
        </p:spPr>
        <p:txBody>
          <a:bodyPr lIns="68501" tIns="34289" rIns="68501" bIns="34289"/>
          <a:lstStyle>
            <a:lvl1pPr marL="0" indent="0">
              <a:buNone/>
              <a:defRPr sz="1200"/>
            </a:lvl1pPr>
            <a:lvl2pPr marL="342265" indent="0">
              <a:buNone/>
              <a:defRPr sz="1100"/>
            </a:lvl2pPr>
            <a:lvl3pPr marL="685165" indent="0">
              <a:buNone/>
              <a:defRPr sz="900"/>
            </a:lvl3pPr>
            <a:lvl4pPr marL="1027430" indent="0">
              <a:buNone/>
              <a:defRPr sz="800"/>
            </a:lvl4pPr>
            <a:lvl5pPr marL="1369695" indent="0">
              <a:buNone/>
              <a:defRPr sz="800"/>
            </a:lvl5pPr>
            <a:lvl6pPr marL="1711960" indent="0">
              <a:buNone/>
              <a:defRPr sz="800"/>
            </a:lvl6pPr>
            <a:lvl7pPr marL="2054860" indent="0">
              <a:buNone/>
              <a:defRPr sz="800"/>
            </a:lvl7pPr>
            <a:lvl8pPr marL="2397125" indent="0">
              <a:buNone/>
              <a:defRPr sz="800"/>
            </a:lvl8pPr>
            <a:lvl9pPr marL="2739390" indent="0">
              <a:buNone/>
              <a:defRPr sz="800"/>
            </a:lvl9pPr>
          </a:lstStyle>
          <a:p>
            <a:pPr lvl="0"/>
            <a:r>
              <a:rPr lang="zh-CN" altLang="en-US" smtClean="0"/>
              <a:t>单击此处编辑母版文本样式</a:t>
            </a:r>
          </a:p>
        </p:txBody>
      </p:sp>
      <p:sp>
        <p:nvSpPr>
          <p:cNvPr id="5" name="日期占位符 4"/>
          <p:cNvSpPr>
            <a:spLocks noGrp="1"/>
          </p:cNvSpPr>
          <p:nvPr>
            <p:ph type="dt" sz="half" idx="12"/>
          </p:nvPr>
        </p:nvSpPr>
        <p:spPr>
          <a:xfrm>
            <a:off x="628650" y="4767263"/>
            <a:ext cx="20574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613EEAD-A204-410B-93CB-97E3DD58C466}"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页脚占位符 5"/>
          <p:cNvSpPr>
            <a:spLocks noGrp="1"/>
          </p:cNvSpPr>
          <p:nvPr>
            <p:ph type="ftr" sz="quarter" idx="3"/>
          </p:nvPr>
        </p:nvSpPr>
        <p:spPr>
          <a:xfrm>
            <a:off x="3028950" y="4767263"/>
            <a:ext cx="30861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 name="灯片编号占位符 6"/>
          <p:cNvSpPr>
            <a:spLocks noGrp="1"/>
          </p:cNvSpPr>
          <p:nvPr>
            <p:ph type="sldNum" sz="quarter" idx="4"/>
          </p:nvPr>
        </p:nvSpPr>
        <p:spPr>
          <a:xfrm>
            <a:off x="6457950" y="4767263"/>
            <a:ext cx="2057400" cy="274638"/>
          </a:xfrm>
          <a:prstGeom prst="rect">
            <a:avLst/>
          </a:prstGeom>
        </p:spPr>
        <p:txBody>
          <a:bodyPr lIns="68501" tIns="34289" rIns="68501"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lIns="68501" tIns="34289" rIns="68501" bIns="34289"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a:prstGeom prst="rect">
            <a:avLst/>
          </a:prstGeom>
        </p:spPr>
        <p:txBody>
          <a:bodyPr lIns="68501" tIns="34289" rIns="68501" bIns="34289"/>
          <a:lstStyle>
            <a:lvl1pPr marL="0" indent="0">
              <a:buNone/>
              <a:defRPr sz="2400"/>
            </a:lvl1pPr>
            <a:lvl2pPr marL="342265" indent="0">
              <a:buNone/>
              <a:defRPr sz="2100"/>
            </a:lvl2pPr>
            <a:lvl3pPr marL="685165" indent="0">
              <a:buNone/>
              <a:defRPr sz="1800"/>
            </a:lvl3pPr>
            <a:lvl4pPr marL="1027430" indent="0">
              <a:buNone/>
              <a:defRPr sz="1500"/>
            </a:lvl4pPr>
            <a:lvl5pPr marL="1369695" indent="0">
              <a:buNone/>
              <a:defRPr sz="1500"/>
            </a:lvl5pPr>
            <a:lvl6pPr marL="1711960" indent="0">
              <a:buNone/>
              <a:defRPr sz="1500"/>
            </a:lvl6pPr>
            <a:lvl7pPr marL="2054860" indent="0">
              <a:buNone/>
              <a:defRPr sz="1500"/>
            </a:lvl7pPr>
            <a:lvl8pPr marL="2397125" indent="0">
              <a:buNone/>
              <a:defRPr sz="1500"/>
            </a:lvl8pPr>
            <a:lvl9pPr marL="2739390" indent="0">
              <a:buNone/>
              <a:defRPr sz="1500"/>
            </a:lvl9pPr>
          </a:lstStyle>
          <a:p>
            <a:pPr marL="0" marR="0" lvl="0" indent="0" algn="l" defTabSz="9144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1543051"/>
            <a:ext cx="2949178" cy="2858691"/>
          </a:xfrm>
          <a:prstGeom prst="rect">
            <a:avLst/>
          </a:prstGeom>
        </p:spPr>
        <p:txBody>
          <a:bodyPr lIns="68501" tIns="34289" rIns="68501" bIns="34289"/>
          <a:lstStyle>
            <a:lvl1pPr marL="0" indent="0">
              <a:buNone/>
              <a:defRPr sz="1200"/>
            </a:lvl1pPr>
            <a:lvl2pPr marL="342265" indent="0">
              <a:buNone/>
              <a:defRPr sz="1100"/>
            </a:lvl2pPr>
            <a:lvl3pPr marL="685165" indent="0">
              <a:buNone/>
              <a:defRPr sz="900"/>
            </a:lvl3pPr>
            <a:lvl4pPr marL="1027430" indent="0">
              <a:buNone/>
              <a:defRPr sz="800"/>
            </a:lvl4pPr>
            <a:lvl5pPr marL="1369695" indent="0">
              <a:buNone/>
              <a:defRPr sz="800"/>
            </a:lvl5pPr>
            <a:lvl6pPr marL="1711960" indent="0">
              <a:buNone/>
              <a:defRPr sz="800"/>
            </a:lvl6pPr>
            <a:lvl7pPr marL="2054860" indent="0">
              <a:buNone/>
              <a:defRPr sz="800"/>
            </a:lvl7pPr>
            <a:lvl8pPr marL="2397125" indent="0">
              <a:buNone/>
              <a:defRPr sz="800"/>
            </a:lvl8pPr>
            <a:lvl9pPr marL="2739390" indent="0">
              <a:buNone/>
              <a:defRPr sz="800"/>
            </a:lvl9pPr>
          </a:lstStyle>
          <a:p>
            <a:pPr lvl="0"/>
            <a:r>
              <a:rPr lang="zh-CN" altLang="en-US" smtClean="0"/>
              <a:t>单击此处编辑母版文本样式</a:t>
            </a:r>
          </a:p>
        </p:txBody>
      </p:sp>
      <p:sp>
        <p:nvSpPr>
          <p:cNvPr id="5" name="日期占位符 4"/>
          <p:cNvSpPr>
            <a:spLocks noGrp="1"/>
          </p:cNvSpPr>
          <p:nvPr>
            <p:ph type="dt" sz="half" idx="12"/>
          </p:nvPr>
        </p:nvSpPr>
        <p:spPr>
          <a:xfrm>
            <a:off x="628650" y="4767263"/>
            <a:ext cx="20574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07FDEC-7520-4C7B-AD23-286D96CD4342}"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页脚占位符 5"/>
          <p:cNvSpPr>
            <a:spLocks noGrp="1"/>
          </p:cNvSpPr>
          <p:nvPr>
            <p:ph type="ftr" sz="quarter" idx="3"/>
          </p:nvPr>
        </p:nvSpPr>
        <p:spPr>
          <a:xfrm>
            <a:off x="3028950" y="4767263"/>
            <a:ext cx="30861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 name="灯片编号占位符 6"/>
          <p:cNvSpPr>
            <a:spLocks noGrp="1"/>
          </p:cNvSpPr>
          <p:nvPr>
            <p:ph type="sldNum" sz="quarter" idx="4"/>
          </p:nvPr>
        </p:nvSpPr>
        <p:spPr>
          <a:xfrm>
            <a:off x="6457950" y="4767263"/>
            <a:ext cx="2057400" cy="274638"/>
          </a:xfrm>
          <a:prstGeom prst="rect">
            <a:avLst/>
          </a:prstGeom>
        </p:spPr>
        <p:txBody>
          <a:bodyPr lIns="68501" tIns="34289" rIns="68501"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7"/>
            <a:ext cx="7886700" cy="2139553"/>
          </a:xfrm>
        </p:spPr>
        <p:txBody>
          <a:bodyPr lIns="91216" tIns="45608" rIns="91216" bIns="45608"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442099"/>
            <a:ext cx="7886700" cy="1125140"/>
          </a:xfrm>
        </p:spPr>
        <p:txBody>
          <a:bodyPr lIns="91216" tIns="45608" rIns="91216" bIns="45608"/>
          <a:lstStyle>
            <a:lvl1pPr marL="0" indent="0">
              <a:buNone/>
              <a:defRPr sz="1800">
                <a:solidFill>
                  <a:schemeClr val="tx1">
                    <a:tint val="75000"/>
                  </a:schemeClr>
                </a:solidFill>
              </a:defRPr>
            </a:lvl1pPr>
            <a:lvl2pPr marL="341630" indent="0">
              <a:buNone/>
              <a:defRPr sz="1500">
                <a:solidFill>
                  <a:schemeClr val="tx1">
                    <a:tint val="75000"/>
                  </a:schemeClr>
                </a:solidFill>
              </a:defRPr>
            </a:lvl2pPr>
            <a:lvl3pPr marL="683895" indent="0">
              <a:buNone/>
              <a:defRPr sz="1400">
                <a:solidFill>
                  <a:schemeClr val="tx1">
                    <a:tint val="75000"/>
                  </a:schemeClr>
                </a:solidFill>
              </a:defRPr>
            </a:lvl3pPr>
            <a:lvl4pPr marL="1026160" indent="0">
              <a:buNone/>
              <a:defRPr sz="1200">
                <a:solidFill>
                  <a:schemeClr val="tx1">
                    <a:tint val="75000"/>
                  </a:schemeClr>
                </a:solidFill>
              </a:defRPr>
            </a:lvl4pPr>
            <a:lvl5pPr marL="1367790" indent="0">
              <a:buNone/>
              <a:defRPr sz="1200">
                <a:solidFill>
                  <a:schemeClr val="tx1">
                    <a:tint val="75000"/>
                  </a:schemeClr>
                </a:solidFill>
              </a:defRPr>
            </a:lvl5pPr>
            <a:lvl6pPr marL="1710055" indent="0">
              <a:buNone/>
              <a:defRPr sz="1200">
                <a:solidFill>
                  <a:schemeClr val="tx1">
                    <a:tint val="75000"/>
                  </a:schemeClr>
                </a:solidFill>
              </a:defRPr>
            </a:lvl6pPr>
            <a:lvl7pPr marL="2051685" indent="0">
              <a:buNone/>
              <a:defRPr sz="1200">
                <a:solidFill>
                  <a:schemeClr val="tx1">
                    <a:tint val="75000"/>
                  </a:schemeClr>
                </a:solidFill>
              </a:defRPr>
            </a:lvl7pPr>
            <a:lvl8pPr marL="2393315" indent="0">
              <a:buNone/>
              <a:defRPr sz="1200">
                <a:solidFill>
                  <a:schemeClr val="tx1">
                    <a:tint val="75000"/>
                  </a:schemeClr>
                </a:solidFill>
              </a:defRPr>
            </a:lvl8pPr>
            <a:lvl9pPr marL="273558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5"/>
            <a:ext cx="7886700" cy="994172"/>
          </a:xfrm>
          <a:prstGeom prst="rect">
            <a:avLst/>
          </a:prstGeom>
        </p:spPr>
        <p:txBody>
          <a:bodyPr lIns="68501" tIns="34289" rIns="68501" bIns="34289"/>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1369218"/>
            <a:ext cx="7886700" cy="3263504"/>
          </a:xfrm>
          <a:prstGeom prst="rect">
            <a:avLst/>
          </a:prstGeom>
        </p:spPr>
        <p:txBody>
          <a:bodyPr vert="eaVert" lIns="68501" tIns="34289" rIns="68501" bIns="342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2E4D54C-BA3D-408D-B702-ADF3C864835D}"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lIns="68501" tIns="34289" rIns="68501"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3"/>
            <a:ext cx="1971675" cy="4358879"/>
          </a:xfrm>
          <a:prstGeom prst="rect">
            <a:avLst/>
          </a:prstGeom>
        </p:spPr>
        <p:txBody>
          <a:bodyPr vert="eaVert" lIns="68501" tIns="34289" rIns="68501" bIns="34289"/>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2" y="273843"/>
            <a:ext cx="5800725" cy="4358879"/>
          </a:xfrm>
          <a:prstGeom prst="rect">
            <a:avLst/>
          </a:prstGeom>
        </p:spPr>
        <p:txBody>
          <a:bodyPr vert="eaVert" lIns="68501" tIns="34289" rIns="68501" bIns="342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9E105CA-4C37-4EC7-B19E-C4B5ED4ECFC0}"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lIns="68501" tIns="34289" rIns="68501"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209800" y="114300"/>
            <a:ext cx="6477000" cy="857250"/>
          </a:xfrm>
          <a:prstGeom prst="rect">
            <a:avLst/>
          </a:prstGeom>
        </p:spPr>
        <p:txBody>
          <a:bodyPr lIns="68501" tIns="34289" rIns="68501" bIns="34289"/>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91828"/>
            <a:ext cx="8229600" cy="3394472"/>
          </a:xfrm>
          <a:prstGeom prst="rect">
            <a:avLst/>
          </a:prstGeom>
        </p:spPr>
        <p:txBody>
          <a:bodyPr lIns="68501" tIns="34289" rIns="68501" bIns="342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2"/>
          </p:nvPr>
        </p:nvSpPr>
        <p:spPr>
          <a:xfrm>
            <a:off x="457200" y="4857750"/>
            <a:ext cx="2133600" cy="184150"/>
          </a:xfrm>
          <a:prstGeom prst="rect">
            <a:avLst/>
          </a:prstGeom>
        </p:spPr>
        <p:txBody>
          <a:bodyPr lIns="68501" tIns="34289" rIns="68501" bIns="34289"/>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5" name="Rectangle 5"/>
          <p:cNvSpPr>
            <a:spLocks noGrp="1" noChangeArrowheads="1"/>
          </p:cNvSpPr>
          <p:nvPr>
            <p:ph type="ftr" sz="quarter" idx="3"/>
          </p:nvPr>
        </p:nvSpPr>
        <p:spPr>
          <a:xfrm>
            <a:off x="3124200" y="4857750"/>
            <a:ext cx="2895600" cy="184150"/>
          </a:xfrm>
          <a:prstGeom prst="rect">
            <a:avLst/>
          </a:prstGeom>
        </p:spPr>
        <p:txBody>
          <a:bodyPr lIns="68501" tIns="34289" rIns="68501" bIns="34289"/>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6" name="Rectangle 6"/>
          <p:cNvSpPr>
            <a:spLocks noGrp="1" noChangeArrowheads="1"/>
          </p:cNvSpPr>
          <p:nvPr>
            <p:ph type="sldNum" sz="quarter" idx="4"/>
          </p:nvPr>
        </p:nvSpPr>
        <p:spPr>
          <a:xfrm>
            <a:off x="6553200" y="4857750"/>
            <a:ext cx="2133600" cy="184150"/>
          </a:xfrm>
          <a:prstGeom prst="rect">
            <a:avLst/>
          </a:prstGeom>
        </p:spPr>
        <p:txBody>
          <a:bodyPr lIns="68501" tIns="34289" rIns="68501" bIns="34289"/>
          <a:lstStyle/>
          <a:p>
            <a:pPr lvl="0" eaLnBrk="1" hangingPunct="1">
              <a:buFontTx/>
              <a:buNone/>
            </a:pPr>
            <a:fld id="{9A0DB2DC-4C9A-4742-B13C-FB6460FD3503}" type="slidenum">
              <a:rPr lang="en-US" altLang="zh-CN" dirty="0">
                <a:solidFill>
                  <a:srgbClr val="000000"/>
                </a:solidFill>
              </a:rPr>
              <a:t>‹#›</a:t>
            </a:fld>
            <a:endParaRPr lang="en-US" altLang="zh-CN" dirty="0">
              <a:solidFill>
                <a:srgbClr val="000000"/>
              </a:solidFill>
            </a:endParaRPr>
          </a:p>
        </p:txBody>
      </p:sp>
      <p:sp>
        <p:nvSpPr>
          <p:cNvPr id="7" name="Rectangle 6"/>
          <p:cNvSpPr>
            <a:spLocks noGrp="1" noChangeArrowheads="1"/>
          </p:cNvSpPr>
          <p:nvPr>
            <p:ph type="sldNum" sz="quarter" idx="14"/>
          </p:nvPr>
        </p:nvSpPr>
        <p:spPr>
          <a:xfrm>
            <a:off x="6553200" y="4857750"/>
            <a:ext cx="2133600" cy="184150"/>
          </a:xfrm>
          <a:prstGeom prst="rect">
            <a:avLst/>
          </a:prstGeom>
        </p:spPr>
        <p:txBody>
          <a:bodyPr lIns="68501" tIns="34289" rIns="68501" bIns="34289"/>
          <a:lstStyle/>
          <a:p>
            <a:pPr lvl="0" eaLnBrk="1" hangingPunct="1">
              <a:buFontTx/>
              <a:buNone/>
            </a:pPr>
            <a:fld id="{9A0DB2DC-4C9A-4742-B13C-FB6460FD3503}" type="slidenum">
              <a:rPr lang="en-US" altLang="zh-CN" dirty="0">
                <a:solidFill>
                  <a:srgbClr val="000000"/>
                </a:solidFill>
              </a:rPr>
              <a:t>‹#›</a:t>
            </a:fld>
            <a:endParaRPr lang="en-US" altLang="zh-CN" dirty="0">
              <a:solidFill>
                <a:srgbClr val="000000"/>
              </a:solidFill>
            </a:endParaRPr>
          </a:p>
        </p:txBody>
      </p:sp>
    </p:spTree>
  </p:cSld>
  <p:clrMapOvr>
    <a:masterClrMapping/>
  </p:clrMapOvr>
  <p:transition spd="slow" advClick="0">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1369218"/>
            <a:ext cx="7886700" cy="3263504"/>
          </a:xfrm>
          <a:prstGeom prst="rect">
            <a:avLst/>
          </a:prstGeom>
        </p:spPr>
        <p:txBody>
          <a:bodyPr lIns="68519" tIns="34289" rIns="68519" bIns="342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2" name="日期占位符 3"/>
          <p:cNvSpPr>
            <a:spLocks noGrp="1"/>
          </p:cNvSpPr>
          <p:nvPr>
            <p:ph type="dt" sz="half" idx="2"/>
          </p:nvPr>
        </p:nvSpPr>
        <p:spPr>
          <a:xfrm>
            <a:off x="628650" y="4767263"/>
            <a:ext cx="2057400" cy="274638"/>
          </a:xfrm>
          <a:prstGeom prst="rect">
            <a:avLst/>
          </a:prstGeom>
        </p:spPr>
        <p:txBody>
          <a:bodyPr lIns="68519" tIns="34289" rIns="68519"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6AECAB0-0D31-45D3-B2BC-DC23BC784F5F}"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lIns="68519" tIns="34289" rIns="68519"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lIns="68519" tIns="34289" rIns="68519"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282307"/>
            <a:ext cx="7886700" cy="2139553"/>
          </a:xfrm>
          <a:prstGeom prst="rect">
            <a:avLst/>
          </a:prstGeom>
        </p:spPr>
        <p:txBody>
          <a:bodyPr lIns="68519" tIns="34289" rIns="68519" bIns="34289"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7" y="3442114"/>
            <a:ext cx="7886700" cy="1125140"/>
          </a:xfrm>
          <a:prstGeom prst="rect">
            <a:avLst/>
          </a:prstGeom>
        </p:spPr>
        <p:txBody>
          <a:bodyPr lIns="68519" tIns="34289" rIns="68519" bIns="34289"/>
          <a:lstStyle>
            <a:lvl1pPr marL="0" indent="0">
              <a:buNone/>
              <a:defRPr sz="1800">
                <a:solidFill>
                  <a:schemeClr val="tx1">
                    <a:tint val="75000"/>
                  </a:schemeClr>
                </a:solidFill>
              </a:defRPr>
            </a:lvl1pPr>
            <a:lvl2pPr marL="342265" indent="0">
              <a:buNone/>
              <a:defRPr sz="1500">
                <a:solidFill>
                  <a:schemeClr val="tx1">
                    <a:tint val="75000"/>
                  </a:schemeClr>
                </a:solidFill>
              </a:defRPr>
            </a:lvl2pPr>
            <a:lvl3pPr marL="685165" indent="0">
              <a:buNone/>
              <a:defRPr sz="1400">
                <a:solidFill>
                  <a:schemeClr val="tx1">
                    <a:tint val="75000"/>
                  </a:schemeClr>
                </a:solidFill>
              </a:defRPr>
            </a:lvl3pPr>
            <a:lvl4pPr marL="1027430" indent="0">
              <a:buNone/>
              <a:defRPr sz="1200">
                <a:solidFill>
                  <a:schemeClr val="tx1">
                    <a:tint val="75000"/>
                  </a:schemeClr>
                </a:solidFill>
              </a:defRPr>
            </a:lvl4pPr>
            <a:lvl5pPr marL="1370330" indent="0">
              <a:buNone/>
              <a:defRPr sz="1200">
                <a:solidFill>
                  <a:schemeClr val="tx1">
                    <a:tint val="75000"/>
                  </a:schemeClr>
                </a:solidFill>
              </a:defRPr>
            </a:lvl5pPr>
            <a:lvl6pPr marL="1712595" indent="0">
              <a:buNone/>
              <a:defRPr sz="1200">
                <a:solidFill>
                  <a:schemeClr val="tx1">
                    <a:tint val="75000"/>
                  </a:schemeClr>
                </a:solidFill>
              </a:defRPr>
            </a:lvl6pPr>
            <a:lvl7pPr marL="2055495" indent="0">
              <a:buNone/>
              <a:defRPr sz="1200">
                <a:solidFill>
                  <a:schemeClr val="tx1">
                    <a:tint val="75000"/>
                  </a:schemeClr>
                </a:solidFill>
              </a:defRPr>
            </a:lvl7pPr>
            <a:lvl8pPr marL="2397760" indent="0">
              <a:buNone/>
              <a:defRPr sz="1200">
                <a:solidFill>
                  <a:schemeClr val="tx1">
                    <a:tint val="75000"/>
                  </a:schemeClr>
                </a:solidFill>
              </a:defRPr>
            </a:lvl8pPr>
            <a:lvl9pPr marL="274066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2"/>
          </p:nvPr>
        </p:nvSpPr>
        <p:spPr>
          <a:xfrm>
            <a:off x="628650" y="4767263"/>
            <a:ext cx="2057400" cy="274638"/>
          </a:xfrm>
          <a:prstGeom prst="rect">
            <a:avLst/>
          </a:prstGeom>
        </p:spPr>
        <p:txBody>
          <a:bodyPr lIns="68519" tIns="34289" rIns="68519"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ED97BB4-9ECD-4318-8F65-D5F1C714A271}"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lIns="68519" tIns="34289" rIns="68519"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lIns="68519" tIns="34289" rIns="68519"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5"/>
            <a:ext cx="7886700" cy="994172"/>
          </a:xfrm>
          <a:prstGeom prst="rect">
            <a:avLst/>
          </a:prstGeom>
        </p:spPr>
        <p:txBody>
          <a:bodyPr lIns="68519" tIns="34289" rIns="68519" bIns="34289"/>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8"/>
            <a:ext cx="3886200" cy="3263504"/>
          </a:xfrm>
          <a:prstGeom prst="rect">
            <a:avLst/>
          </a:prstGeom>
        </p:spPr>
        <p:txBody>
          <a:bodyPr lIns="68519" tIns="34289" rIns="68519" bIns="342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8"/>
            <a:ext cx="3886200" cy="3263504"/>
          </a:xfrm>
          <a:prstGeom prst="rect">
            <a:avLst/>
          </a:prstGeom>
        </p:spPr>
        <p:txBody>
          <a:bodyPr lIns="68519" tIns="34289" rIns="68519" bIns="342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2"/>
          </p:nvPr>
        </p:nvSpPr>
        <p:spPr>
          <a:xfrm>
            <a:off x="628650" y="4767263"/>
            <a:ext cx="2057400" cy="274638"/>
          </a:xfrm>
          <a:prstGeom prst="rect">
            <a:avLst/>
          </a:prstGeom>
        </p:spPr>
        <p:txBody>
          <a:bodyPr lIns="68519" tIns="34289" rIns="68519"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1312BBB-5F27-4407-8641-69219BE6272B}"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页脚占位符 5"/>
          <p:cNvSpPr>
            <a:spLocks noGrp="1"/>
          </p:cNvSpPr>
          <p:nvPr>
            <p:ph type="ftr" sz="quarter" idx="3"/>
          </p:nvPr>
        </p:nvSpPr>
        <p:spPr>
          <a:xfrm>
            <a:off x="3028950" y="4767263"/>
            <a:ext cx="3086100" cy="274638"/>
          </a:xfrm>
          <a:prstGeom prst="rect">
            <a:avLst/>
          </a:prstGeom>
        </p:spPr>
        <p:txBody>
          <a:bodyPr lIns="68519" tIns="34289" rIns="68519"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 name="灯片编号占位符 6"/>
          <p:cNvSpPr>
            <a:spLocks noGrp="1"/>
          </p:cNvSpPr>
          <p:nvPr>
            <p:ph type="sldNum" sz="quarter" idx="4"/>
          </p:nvPr>
        </p:nvSpPr>
        <p:spPr>
          <a:xfrm>
            <a:off x="6457950" y="4767263"/>
            <a:ext cx="2057400" cy="274638"/>
          </a:xfrm>
          <a:prstGeom prst="rect">
            <a:avLst/>
          </a:prstGeom>
        </p:spPr>
        <p:txBody>
          <a:bodyPr lIns="68519" tIns="34289" rIns="68519"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a:prstGeom prst="rect">
            <a:avLst/>
          </a:prstGeom>
        </p:spPr>
        <p:txBody>
          <a:bodyPr lIns="68519" tIns="34289" rIns="68519" bIns="34289"/>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a:prstGeom prst="rect">
            <a:avLst/>
          </a:prstGeom>
        </p:spPr>
        <p:txBody>
          <a:bodyPr lIns="68519" tIns="34289" rIns="68519" bIns="34289" anchor="b"/>
          <a:lstStyle>
            <a:lvl1pPr marL="0" indent="0">
              <a:buNone/>
              <a:defRPr sz="1800" b="1"/>
            </a:lvl1pPr>
            <a:lvl2pPr marL="342265" indent="0">
              <a:buNone/>
              <a:defRPr sz="1500" b="1"/>
            </a:lvl2pPr>
            <a:lvl3pPr marL="685165" indent="0">
              <a:buNone/>
              <a:defRPr sz="1400" b="1"/>
            </a:lvl3pPr>
            <a:lvl4pPr marL="1027430" indent="0">
              <a:buNone/>
              <a:defRPr sz="1200" b="1"/>
            </a:lvl4pPr>
            <a:lvl5pPr marL="1370330" indent="0">
              <a:buNone/>
              <a:defRPr sz="1200" b="1"/>
            </a:lvl5pPr>
            <a:lvl6pPr marL="1712595" indent="0">
              <a:buNone/>
              <a:defRPr sz="1200" b="1"/>
            </a:lvl6pPr>
            <a:lvl7pPr marL="2055495" indent="0">
              <a:buNone/>
              <a:defRPr sz="1200" b="1"/>
            </a:lvl7pPr>
            <a:lvl8pPr marL="2397760" indent="0">
              <a:buNone/>
              <a:defRPr sz="1200" b="1"/>
            </a:lvl8pPr>
            <a:lvl9pPr marL="274066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lIns="68519" tIns="34289" rIns="68519" bIns="342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2" y="1260872"/>
            <a:ext cx="3887391" cy="617934"/>
          </a:xfrm>
          <a:prstGeom prst="rect">
            <a:avLst/>
          </a:prstGeom>
        </p:spPr>
        <p:txBody>
          <a:bodyPr lIns="68519" tIns="34289" rIns="68519" bIns="34289" anchor="b"/>
          <a:lstStyle>
            <a:lvl1pPr marL="0" indent="0">
              <a:buNone/>
              <a:defRPr sz="1800" b="1"/>
            </a:lvl1pPr>
            <a:lvl2pPr marL="342265" indent="0">
              <a:buNone/>
              <a:defRPr sz="1500" b="1"/>
            </a:lvl2pPr>
            <a:lvl3pPr marL="685165" indent="0">
              <a:buNone/>
              <a:defRPr sz="1400" b="1"/>
            </a:lvl3pPr>
            <a:lvl4pPr marL="1027430" indent="0">
              <a:buNone/>
              <a:defRPr sz="1200" b="1"/>
            </a:lvl4pPr>
            <a:lvl5pPr marL="1370330" indent="0">
              <a:buNone/>
              <a:defRPr sz="1200" b="1"/>
            </a:lvl5pPr>
            <a:lvl6pPr marL="1712595" indent="0">
              <a:buNone/>
              <a:defRPr sz="1200" b="1"/>
            </a:lvl6pPr>
            <a:lvl7pPr marL="2055495" indent="0">
              <a:buNone/>
              <a:defRPr sz="1200" b="1"/>
            </a:lvl7pPr>
            <a:lvl8pPr marL="2397760" indent="0">
              <a:buNone/>
              <a:defRPr sz="1200" b="1"/>
            </a:lvl8pPr>
            <a:lvl9pPr marL="274066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2" y="1878806"/>
            <a:ext cx="3887391" cy="2763441"/>
          </a:xfrm>
          <a:prstGeom prst="rect">
            <a:avLst/>
          </a:prstGeom>
        </p:spPr>
        <p:txBody>
          <a:bodyPr lIns="68519" tIns="34289" rIns="68519" bIns="342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2"/>
          </p:nvPr>
        </p:nvSpPr>
        <p:spPr>
          <a:xfrm>
            <a:off x="628650" y="4767263"/>
            <a:ext cx="2057400" cy="274638"/>
          </a:xfrm>
          <a:prstGeom prst="rect">
            <a:avLst/>
          </a:prstGeom>
        </p:spPr>
        <p:txBody>
          <a:bodyPr lIns="68519" tIns="34289" rIns="68519"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2DB723C-AAB1-4C0D-ABDA-4BA054BE4205}"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 name="页脚占位符 7"/>
          <p:cNvSpPr>
            <a:spLocks noGrp="1"/>
          </p:cNvSpPr>
          <p:nvPr>
            <p:ph type="ftr" sz="quarter" idx="13"/>
          </p:nvPr>
        </p:nvSpPr>
        <p:spPr>
          <a:xfrm>
            <a:off x="3028950" y="4767263"/>
            <a:ext cx="3086100" cy="274638"/>
          </a:xfrm>
          <a:prstGeom prst="rect">
            <a:avLst/>
          </a:prstGeom>
        </p:spPr>
        <p:txBody>
          <a:bodyPr lIns="68519" tIns="34289" rIns="68519"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 name="灯片编号占位符 8"/>
          <p:cNvSpPr>
            <a:spLocks noGrp="1"/>
          </p:cNvSpPr>
          <p:nvPr>
            <p:ph type="sldNum" sz="quarter" idx="14"/>
          </p:nvPr>
        </p:nvSpPr>
        <p:spPr>
          <a:xfrm>
            <a:off x="6457950" y="4767263"/>
            <a:ext cx="2057400" cy="274638"/>
          </a:xfrm>
          <a:prstGeom prst="rect">
            <a:avLst/>
          </a:prstGeom>
        </p:spPr>
        <p:txBody>
          <a:bodyPr lIns="68519" tIns="34289" rIns="68519"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5"/>
            <a:ext cx="7886700" cy="994172"/>
          </a:xfrm>
          <a:prstGeom prst="rect">
            <a:avLst/>
          </a:prstGeom>
        </p:spPr>
        <p:txBody>
          <a:bodyPr lIns="68519" tIns="34289" rIns="68519" bIns="34289"/>
          <a:lstStyle/>
          <a:p>
            <a:r>
              <a:rPr lang="zh-CN" altLang="en-US" smtClean="0"/>
              <a:t>单击此处编辑母版标题样式</a:t>
            </a:r>
            <a:endParaRPr lang="zh-CN" altLang="en-US"/>
          </a:p>
        </p:txBody>
      </p:sp>
      <p:sp>
        <p:nvSpPr>
          <p:cNvPr id="3" name="日期占位符 2"/>
          <p:cNvSpPr>
            <a:spLocks noGrp="1"/>
          </p:cNvSpPr>
          <p:nvPr>
            <p:ph type="dt" sz="half" idx="2"/>
          </p:nvPr>
        </p:nvSpPr>
        <p:spPr>
          <a:xfrm>
            <a:off x="628650" y="4767263"/>
            <a:ext cx="2057400" cy="274638"/>
          </a:xfrm>
          <a:prstGeom prst="rect">
            <a:avLst/>
          </a:prstGeom>
        </p:spPr>
        <p:txBody>
          <a:bodyPr lIns="68519" tIns="34289" rIns="68519"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CD58963-9C28-4F75-A49B-67FC6669A477}"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3"/>
          <p:cNvSpPr>
            <a:spLocks noGrp="1"/>
          </p:cNvSpPr>
          <p:nvPr>
            <p:ph type="ftr" sz="quarter" idx="3"/>
          </p:nvPr>
        </p:nvSpPr>
        <p:spPr>
          <a:xfrm>
            <a:off x="3028950" y="4767263"/>
            <a:ext cx="3086100" cy="274638"/>
          </a:xfrm>
          <a:prstGeom prst="rect">
            <a:avLst/>
          </a:prstGeom>
        </p:spPr>
        <p:txBody>
          <a:bodyPr lIns="68519" tIns="34289" rIns="68519"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4"/>
          <p:cNvSpPr>
            <a:spLocks noGrp="1"/>
          </p:cNvSpPr>
          <p:nvPr>
            <p:ph type="sldNum" sz="quarter" idx="4"/>
          </p:nvPr>
        </p:nvSpPr>
        <p:spPr>
          <a:xfrm>
            <a:off x="6457950" y="4767263"/>
            <a:ext cx="2057400" cy="274638"/>
          </a:xfrm>
          <a:prstGeom prst="rect">
            <a:avLst/>
          </a:prstGeom>
        </p:spPr>
        <p:txBody>
          <a:bodyPr lIns="68519" tIns="34289" rIns="68519"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日期占位符 1"/>
          <p:cNvSpPr>
            <a:spLocks noGrp="1"/>
          </p:cNvSpPr>
          <p:nvPr>
            <p:ph type="dt" sz="half" idx="2"/>
          </p:nvPr>
        </p:nvSpPr>
        <p:spPr>
          <a:xfrm>
            <a:off x="628650" y="4767263"/>
            <a:ext cx="2057400" cy="274638"/>
          </a:xfrm>
          <a:prstGeom prst="rect">
            <a:avLst/>
          </a:prstGeom>
        </p:spPr>
        <p:txBody>
          <a:bodyPr lIns="68519" tIns="34289" rIns="68519"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03751AE-8A63-423C-A65C-7D6FD0AC8C6D}"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2"/>
          <p:cNvSpPr>
            <a:spLocks noGrp="1"/>
          </p:cNvSpPr>
          <p:nvPr>
            <p:ph type="ftr" sz="quarter" idx="3"/>
          </p:nvPr>
        </p:nvSpPr>
        <p:spPr>
          <a:xfrm>
            <a:off x="3028950" y="4767263"/>
            <a:ext cx="3086100" cy="274638"/>
          </a:xfrm>
          <a:prstGeom prst="rect">
            <a:avLst/>
          </a:prstGeom>
        </p:spPr>
        <p:txBody>
          <a:bodyPr lIns="68519" tIns="34289" rIns="68519"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3"/>
          <p:cNvSpPr>
            <a:spLocks noGrp="1"/>
          </p:cNvSpPr>
          <p:nvPr>
            <p:ph type="sldNum" sz="quarter" idx="4"/>
          </p:nvPr>
        </p:nvSpPr>
        <p:spPr>
          <a:xfrm>
            <a:off x="6457950" y="4767263"/>
            <a:ext cx="2057400" cy="274638"/>
          </a:xfrm>
          <a:prstGeom prst="rect">
            <a:avLst/>
          </a:prstGeom>
        </p:spPr>
        <p:txBody>
          <a:bodyPr lIns="68519" tIns="34289" rIns="68519"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lIns="68519" tIns="34289" rIns="68519" bIns="34289"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a:prstGeom prst="rect">
            <a:avLst/>
          </a:prstGeom>
        </p:spPr>
        <p:txBody>
          <a:bodyPr lIns="68519" tIns="34289" rIns="68519" bIns="34289"/>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1"/>
            <a:ext cx="2949178" cy="2858691"/>
          </a:xfrm>
          <a:prstGeom prst="rect">
            <a:avLst/>
          </a:prstGeom>
        </p:spPr>
        <p:txBody>
          <a:bodyPr lIns="68519" tIns="34289" rIns="68519" bIns="34289"/>
          <a:lstStyle>
            <a:lvl1pPr marL="0" indent="0">
              <a:buNone/>
              <a:defRPr sz="1200"/>
            </a:lvl1pPr>
            <a:lvl2pPr marL="342265" indent="0">
              <a:buNone/>
              <a:defRPr sz="1100"/>
            </a:lvl2pPr>
            <a:lvl3pPr marL="685165" indent="0">
              <a:buNone/>
              <a:defRPr sz="900"/>
            </a:lvl3pPr>
            <a:lvl4pPr marL="1027430" indent="0">
              <a:buNone/>
              <a:defRPr sz="800"/>
            </a:lvl4pPr>
            <a:lvl5pPr marL="1370330" indent="0">
              <a:buNone/>
              <a:defRPr sz="800"/>
            </a:lvl5pPr>
            <a:lvl6pPr marL="1712595" indent="0">
              <a:buNone/>
              <a:defRPr sz="800"/>
            </a:lvl6pPr>
            <a:lvl7pPr marL="2055495" indent="0">
              <a:buNone/>
              <a:defRPr sz="800"/>
            </a:lvl7pPr>
            <a:lvl8pPr marL="2397760" indent="0">
              <a:buNone/>
              <a:defRPr sz="800"/>
            </a:lvl8pPr>
            <a:lvl9pPr marL="2740660" indent="0">
              <a:buNone/>
              <a:defRPr sz="800"/>
            </a:lvl9pPr>
          </a:lstStyle>
          <a:p>
            <a:pPr lvl="0"/>
            <a:r>
              <a:rPr lang="zh-CN" altLang="en-US" smtClean="0"/>
              <a:t>单击此处编辑母版文本样式</a:t>
            </a:r>
          </a:p>
        </p:txBody>
      </p:sp>
      <p:sp>
        <p:nvSpPr>
          <p:cNvPr id="5" name="日期占位符 4"/>
          <p:cNvSpPr>
            <a:spLocks noGrp="1"/>
          </p:cNvSpPr>
          <p:nvPr>
            <p:ph type="dt" sz="half" idx="12"/>
          </p:nvPr>
        </p:nvSpPr>
        <p:spPr>
          <a:xfrm>
            <a:off x="628650" y="4767263"/>
            <a:ext cx="2057400" cy="274638"/>
          </a:xfrm>
          <a:prstGeom prst="rect">
            <a:avLst/>
          </a:prstGeom>
        </p:spPr>
        <p:txBody>
          <a:bodyPr lIns="68519" tIns="34289" rIns="68519"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613EEAD-A204-410B-93CB-97E3DD58C466}"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页脚占位符 5"/>
          <p:cNvSpPr>
            <a:spLocks noGrp="1"/>
          </p:cNvSpPr>
          <p:nvPr>
            <p:ph type="ftr" sz="quarter" idx="3"/>
          </p:nvPr>
        </p:nvSpPr>
        <p:spPr>
          <a:xfrm>
            <a:off x="3028950" y="4767263"/>
            <a:ext cx="3086100" cy="274638"/>
          </a:xfrm>
          <a:prstGeom prst="rect">
            <a:avLst/>
          </a:prstGeom>
        </p:spPr>
        <p:txBody>
          <a:bodyPr lIns="68519" tIns="34289" rIns="68519"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 name="灯片编号占位符 6"/>
          <p:cNvSpPr>
            <a:spLocks noGrp="1"/>
          </p:cNvSpPr>
          <p:nvPr>
            <p:ph type="sldNum" sz="quarter" idx="4"/>
          </p:nvPr>
        </p:nvSpPr>
        <p:spPr>
          <a:xfrm>
            <a:off x="6457950" y="4767263"/>
            <a:ext cx="2057400" cy="274638"/>
          </a:xfrm>
          <a:prstGeom prst="rect">
            <a:avLst/>
          </a:prstGeom>
        </p:spPr>
        <p:txBody>
          <a:bodyPr lIns="68519" tIns="34289" rIns="68519"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91216" tIns="45608" rIns="91216" bIns="45608"/>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369219"/>
            <a:ext cx="3886200" cy="3263504"/>
          </a:xfrm>
        </p:spPr>
        <p:txBody>
          <a:bodyPr lIns="91216" tIns="45608" rIns="91216" bIns="45608"/>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369219"/>
            <a:ext cx="3886200" cy="3263504"/>
          </a:xfrm>
        </p:spPr>
        <p:txBody>
          <a:bodyPr lIns="91216" tIns="45608" rIns="91216" bIns="45608"/>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lIns="68519" tIns="34289" rIns="68519" bIns="34289"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a:prstGeom prst="rect">
            <a:avLst/>
          </a:prstGeom>
        </p:spPr>
        <p:txBody>
          <a:bodyPr lIns="68519" tIns="34289" rIns="68519" bIns="34289"/>
          <a:lstStyle>
            <a:lvl1pPr marL="0" indent="0">
              <a:buNone/>
              <a:defRPr sz="2400"/>
            </a:lvl1pPr>
            <a:lvl2pPr marL="342265" indent="0">
              <a:buNone/>
              <a:defRPr sz="2100"/>
            </a:lvl2pPr>
            <a:lvl3pPr marL="685165" indent="0">
              <a:buNone/>
              <a:defRPr sz="1800"/>
            </a:lvl3pPr>
            <a:lvl4pPr marL="1027430" indent="0">
              <a:buNone/>
              <a:defRPr sz="1500"/>
            </a:lvl4pPr>
            <a:lvl5pPr marL="1370330" indent="0">
              <a:buNone/>
              <a:defRPr sz="1500"/>
            </a:lvl5pPr>
            <a:lvl6pPr marL="1712595" indent="0">
              <a:buNone/>
              <a:defRPr sz="1500"/>
            </a:lvl6pPr>
            <a:lvl7pPr marL="2055495" indent="0">
              <a:buNone/>
              <a:defRPr sz="1500"/>
            </a:lvl7pPr>
            <a:lvl8pPr marL="2397760" indent="0">
              <a:buNone/>
              <a:defRPr sz="1500"/>
            </a:lvl8pPr>
            <a:lvl9pPr marL="2740660" indent="0">
              <a:buNone/>
              <a:defRPr sz="1500"/>
            </a:lvl9pPr>
          </a:lstStyle>
          <a:p>
            <a:pPr marL="0" marR="0" lvl="0" indent="0" algn="l" defTabSz="9144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1543051"/>
            <a:ext cx="2949178" cy="2858691"/>
          </a:xfrm>
          <a:prstGeom prst="rect">
            <a:avLst/>
          </a:prstGeom>
        </p:spPr>
        <p:txBody>
          <a:bodyPr lIns="68519" tIns="34289" rIns="68519" bIns="34289"/>
          <a:lstStyle>
            <a:lvl1pPr marL="0" indent="0">
              <a:buNone/>
              <a:defRPr sz="1200"/>
            </a:lvl1pPr>
            <a:lvl2pPr marL="342265" indent="0">
              <a:buNone/>
              <a:defRPr sz="1100"/>
            </a:lvl2pPr>
            <a:lvl3pPr marL="685165" indent="0">
              <a:buNone/>
              <a:defRPr sz="900"/>
            </a:lvl3pPr>
            <a:lvl4pPr marL="1027430" indent="0">
              <a:buNone/>
              <a:defRPr sz="800"/>
            </a:lvl4pPr>
            <a:lvl5pPr marL="1370330" indent="0">
              <a:buNone/>
              <a:defRPr sz="800"/>
            </a:lvl5pPr>
            <a:lvl6pPr marL="1712595" indent="0">
              <a:buNone/>
              <a:defRPr sz="800"/>
            </a:lvl6pPr>
            <a:lvl7pPr marL="2055495" indent="0">
              <a:buNone/>
              <a:defRPr sz="800"/>
            </a:lvl7pPr>
            <a:lvl8pPr marL="2397760" indent="0">
              <a:buNone/>
              <a:defRPr sz="800"/>
            </a:lvl8pPr>
            <a:lvl9pPr marL="2740660" indent="0">
              <a:buNone/>
              <a:defRPr sz="800"/>
            </a:lvl9pPr>
          </a:lstStyle>
          <a:p>
            <a:pPr lvl="0"/>
            <a:r>
              <a:rPr lang="zh-CN" altLang="en-US" smtClean="0"/>
              <a:t>单击此处编辑母版文本样式</a:t>
            </a:r>
          </a:p>
        </p:txBody>
      </p:sp>
      <p:sp>
        <p:nvSpPr>
          <p:cNvPr id="5" name="日期占位符 4"/>
          <p:cNvSpPr>
            <a:spLocks noGrp="1"/>
          </p:cNvSpPr>
          <p:nvPr>
            <p:ph type="dt" sz="half" idx="12"/>
          </p:nvPr>
        </p:nvSpPr>
        <p:spPr>
          <a:xfrm>
            <a:off x="628650" y="4767263"/>
            <a:ext cx="2057400" cy="274638"/>
          </a:xfrm>
          <a:prstGeom prst="rect">
            <a:avLst/>
          </a:prstGeom>
        </p:spPr>
        <p:txBody>
          <a:bodyPr lIns="68519" tIns="34289" rIns="68519"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07FDEC-7520-4C7B-AD23-286D96CD4342}"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页脚占位符 5"/>
          <p:cNvSpPr>
            <a:spLocks noGrp="1"/>
          </p:cNvSpPr>
          <p:nvPr>
            <p:ph type="ftr" sz="quarter" idx="3"/>
          </p:nvPr>
        </p:nvSpPr>
        <p:spPr>
          <a:xfrm>
            <a:off x="3028950" y="4767263"/>
            <a:ext cx="3086100" cy="274638"/>
          </a:xfrm>
          <a:prstGeom prst="rect">
            <a:avLst/>
          </a:prstGeom>
        </p:spPr>
        <p:txBody>
          <a:bodyPr lIns="68519" tIns="34289" rIns="68519"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 name="灯片编号占位符 6"/>
          <p:cNvSpPr>
            <a:spLocks noGrp="1"/>
          </p:cNvSpPr>
          <p:nvPr>
            <p:ph type="sldNum" sz="quarter" idx="4"/>
          </p:nvPr>
        </p:nvSpPr>
        <p:spPr>
          <a:xfrm>
            <a:off x="6457950" y="4767263"/>
            <a:ext cx="2057400" cy="274638"/>
          </a:xfrm>
          <a:prstGeom prst="rect">
            <a:avLst/>
          </a:prstGeom>
        </p:spPr>
        <p:txBody>
          <a:bodyPr lIns="68519" tIns="34289" rIns="68519"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5"/>
            <a:ext cx="7886700" cy="994172"/>
          </a:xfrm>
          <a:prstGeom prst="rect">
            <a:avLst/>
          </a:prstGeom>
        </p:spPr>
        <p:txBody>
          <a:bodyPr lIns="68519" tIns="34289" rIns="68519" bIns="34289"/>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1369218"/>
            <a:ext cx="7886700" cy="3263504"/>
          </a:xfrm>
          <a:prstGeom prst="rect">
            <a:avLst/>
          </a:prstGeom>
        </p:spPr>
        <p:txBody>
          <a:bodyPr vert="eaVert" lIns="68519" tIns="34289" rIns="68519" bIns="342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8"/>
          </a:xfrm>
          <a:prstGeom prst="rect">
            <a:avLst/>
          </a:prstGeom>
        </p:spPr>
        <p:txBody>
          <a:bodyPr lIns="68519" tIns="34289" rIns="68519"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2E4D54C-BA3D-408D-B702-ADF3C864835D}"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lIns="68519" tIns="34289" rIns="68519"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lIns="68519" tIns="34289" rIns="68519"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3"/>
            <a:ext cx="1971675" cy="4358879"/>
          </a:xfrm>
          <a:prstGeom prst="rect">
            <a:avLst/>
          </a:prstGeom>
        </p:spPr>
        <p:txBody>
          <a:bodyPr vert="eaVert" lIns="68519" tIns="34289" rIns="68519" bIns="34289"/>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2" y="273843"/>
            <a:ext cx="5800725" cy="4358879"/>
          </a:xfrm>
          <a:prstGeom prst="rect">
            <a:avLst/>
          </a:prstGeom>
        </p:spPr>
        <p:txBody>
          <a:bodyPr vert="eaVert" lIns="68519" tIns="34289" rIns="68519" bIns="342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8"/>
          </a:xfrm>
          <a:prstGeom prst="rect">
            <a:avLst/>
          </a:prstGeom>
        </p:spPr>
        <p:txBody>
          <a:bodyPr lIns="68519" tIns="34289" rIns="68519"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9E105CA-4C37-4EC7-B19E-C4B5ED4ECFC0}"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lIns="68519" tIns="34289" rIns="68519"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lIns="68519" tIns="34289" rIns="68519"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209800" y="114300"/>
            <a:ext cx="6477000" cy="857250"/>
          </a:xfrm>
          <a:prstGeom prst="rect">
            <a:avLst/>
          </a:prstGeom>
        </p:spPr>
        <p:txBody>
          <a:bodyPr lIns="68519" tIns="34289" rIns="68519" bIns="34289"/>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91828"/>
            <a:ext cx="8229600" cy="3394472"/>
          </a:xfrm>
          <a:prstGeom prst="rect">
            <a:avLst/>
          </a:prstGeom>
        </p:spPr>
        <p:txBody>
          <a:bodyPr lIns="68519" tIns="34289" rIns="68519" bIns="342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2"/>
          </p:nvPr>
        </p:nvSpPr>
        <p:spPr>
          <a:xfrm>
            <a:off x="457200" y="4857750"/>
            <a:ext cx="2133600" cy="184150"/>
          </a:xfrm>
          <a:prstGeom prst="rect">
            <a:avLst/>
          </a:prstGeom>
        </p:spPr>
        <p:txBody>
          <a:bodyPr lIns="68519" tIns="34289" rIns="68519" bIns="34289"/>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5" name="Rectangle 5"/>
          <p:cNvSpPr>
            <a:spLocks noGrp="1" noChangeArrowheads="1"/>
          </p:cNvSpPr>
          <p:nvPr>
            <p:ph type="ftr" sz="quarter" idx="3"/>
          </p:nvPr>
        </p:nvSpPr>
        <p:spPr>
          <a:xfrm>
            <a:off x="3124200" y="4857750"/>
            <a:ext cx="2895600" cy="184150"/>
          </a:xfrm>
          <a:prstGeom prst="rect">
            <a:avLst/>
          </a:prstGeom>
        </p:spPr>
        <p:txBody>
          <a:bodyPr lIns="68519" tIns="34289" rIns="68519" bIns="34289"/>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6" name="Rectangle 6"/>
          <p:cNvSpPr>
            <a:spLocks noGrp="1" noChangeArrowheads="1"/>
          </p:cNvSpPr>
          <p:nvPr>
            <p:ph type="sldNum" sz="quarter" idx="4"/>
          </p:nvPr>
        </p:nvSpPr>
        <p:spPr>
          <a:xfrm>
            <a:off x="6553200" y="4857750"/>
            <a:ext cx="2133600" cy="184150"/>
          </a:xfrm>
          <a:prstGeom prst="rect">
            <a:avLst/>
          </a:prstGeom>
        </p:spPr>
        <p:txBody>
          <a:bodyPr lIns="68519" tIns="34289" rIns="68519" bIns="34289"/>
          <a:lstStyle/>
          <a:p>
            <a:pPr lvl="0" eaLnBrk="1" hangingPunct="1">
              <a:buFontTx/>
              <a:buNone/>
            </a:pPr>
            <a:fld id="{9A0DB2DC-4C9A-4742-B13C-FB6460FD3503}" type="slidenum">
              <a:rPr lang="en-US" altLang="zh-CN" dirty="0">
                <a:solidFill>
                  <a:srgbClr val="000000"/>
                </a:solidFill>
              </a:rPr>
              <a:t>‹#›</a:t>
            </a:fld>
            <a:endParaRPr lang="en-US" altLang="zh-CN" dirty="0">
              <a:solidFill>
                <a:srgbClr val="000000"/>
              </a:solidFill>
            </a:endParaRPr>
          </a:p>
        </p:txBody>
      </p:sp>
      <p:sp>
        <p:nvSpPr>
          <p:cNvPr id="7" name="Rectangle 6"/>
          <p:cNvSpPr>
            <a:spLocks noGrp="1" noChangeArrowheads="1"/>
          </p:cNvSpPr>
          <p:nvPr>
            <p:ph type="sldNum" sz="quarter" idx="14"/>
          </p:nvPr>
        </p:nvSpPr>
        <p:spPr>
          <a:xfrm>
            <a:off x="6553200" y="4857750"/>
            <a:ext cx="2133600" cy="184150"/>
          </a:xfrm>
          <a:prstGeom prst="rect">
            <a:avLst/>
          </a:prstGeom>
        </p:spPr>
        <p:txBody>
          <a:bodyPr lIns="68519" tIns="34289" rIns="68519" bIns="34289"/>
          <a:lstStyle/>
          <a:p>
            <a:pPr lvl="0" eaLnBrk="1" hangingPunct="1">
              <a:buFontTx/>
              <a:buNone/>
            </a:pPr>
            <a:fld id="{9A0DB2DC-4C9A-4742-B13C-FB6460FD3503}" type="slidenum">
              <a:rPr lang="en-US" altLang="zh-CN" dirty="0">
                <a:solidFill>
                  <a:srgbClr val="000000"/>
                </a:solidFill>
              </a:rPr>
              <a:t>‹#›</a:t>
            </a:fld>
            <a:endParaRPr lang="en-US" altLang="zh-CN" dirty="0">
              <a:solidFill>
                <a:srgbClr val="000000"/>
              </a:solidFill>
            </a:endParaRPr>
          </a:p>
        </p:txBody>
      </p:sp>
    </p:spTree>
  </p:cSld>
  <p:clrMapOvr>
    <a:masterClrMapping/>
  </p:clrMapOvr>
  <p:transition spd="slow" advClick="0">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1369219"/>
            <a:ext cx="7886700" cy="3263504"/>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1369218"/>
            <a:ext cx="7886700" cy="3263504"/>
          </a:xfrm>
          <a:prstGeom prst="rect">
            <a:avLst/>
          </a:prstGeom>
        </p:spPr>
        <p:txBody>
          <a:bodyPr lIns="68580" tIns="34290" rIns="68580" bIns="3429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2" name="日期占位符 3"/>
          <p:cNvSpPr>
            <a:spLocks noGrp="1"/>
          </p:cNvSpPr>
          <p:nvPr>
            <p:ph type="dt" sz="half" idx="2"/>
          </p:nvPr>
        </p:nvSpPr>
        <p:spPr>
          <a:xfrm>
            <a:off x="628650" y="4767263"/>
            <a:ext cx="20574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6AECAB0-0D31-45D3-B2BC-DC23BC784F5F}"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lIns="68580" tIns="34290" rIns="68580" bIns="34290"/>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282304"/>
            <a:ext cx="7886700" cy="2139553"/>
          </a:xfrm>
          <a:prstGeom prst="rect">
            <a:avLst/>
          </a:prstGeom>
        </p:spPr>
        <p:txBody>
          <a:bodyPr lIns="68580" tIns="34290" rIns="68580" bIns="34290"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7" y="3442098"/>
            <a:ext cx="7886700" cy="1125140"/>
          </a:xfrm>
          <a:prstGeom prst="rect">
            <a:avLst/>
          </a:prstGeom>
        </p:spPr>
        <p:txBody>
          <a:bodyPr lIns="68580" tIns="34290" rIns="68580" bIns="34290"/>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2"/>
          </p:nvPr>
        </p:nvSpPr>
        <p:spPr>
          <a:xfrm>
            <a:off x="628650" y="4767263"/>
            <a:ext cx="20574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ED97BB4-9ECD-4318-8F65-D5F1C714A271}"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lIns="68580" tIns="34290" rIns="68580" bIns="34290"/>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lIns="68580" tIns="34290" rIns="68580" bIns="34290"/>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8"/>
            <a:ext cx="3886200" cy="3263504"/>
          </a:xfrm>
          <a:prstGeom prst="rect">
            <a:avLst/>
          </a:prstGeom>
        </p:spPr>
        <p:txBody>
          <a:bodyPr lIns="68580" tIns="34290" rIns="68580" bIns="3429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8"/>
            <a:ext cx="3886200" cy="3263504"/>
          </a:xfrm>
          <a:prstGeom prst="rect">
            <a:avLst/>
          </a:prstGeom>
        </p:spPr>
        <p:txBody>
          <a:bodyPr lIns="68580" tIns="34290" rIns="68580" bIns="3429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2"/>
          </p:nvPr>
        </p:nvSpPr>
        <p:spPr>
          <a:xfrm>
            <a:off x="628650" y="4767263"/>
            <a:ext cx="20574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1312BBB-5F27-4407-8641-69219BE6272B}"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页脚占位符 5"/>
          <p:cNvSpPr>
            <a:spLocks noGrp="1"/>
          </p:cNvSpPr>
          <p:nvPr>
            <p:ph type="ftr" sz="quarter" idx="3"/>
          </p:nvPr>
        </p:nvSpPr>
        <p:spPr>
          <a:xfrm>
            <a:off x="3028950" y="4767263"/>
            <a:ext cx="30861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 name="灯片编号占位符 6"/>
          <p:cNvSpPr>
            <a:spLocks noGrp="1"/>
          </p:cNvSpPr>
          <p:nvPr>
            <p:ph type="sldNum" sz="quarter" idx="4"/>
          </p:nvPr>
        </p:nvSpPr>
        <p:spPr>
          <a:xfrm>
            <a:off x="6457950" y="4767263"/>
            <a:ext cx="2057400" cy="274638"/>
          </a:xfrm>
          <a:prstGeom prst="rect">
            <a:avLst/>
          </a:prstGeom>
        </p:spPr>
        <p:txBody>
          <a:bodyPr lIns="68580" tIns="34290" rIns="68580" bIns="34290"/>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lIns="68580" tIns="34290" rIns="68580" bIns="34290"/>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a:prstGeom prst="rect">
            <a:avLst/>
          </a:prstGeo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lIns="68580" tIns="34290" rIns="68580" bIns="3429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a:prstGeom prst="rect">
            <a:avLst/>
          </a:prstGeo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391" cy="2763441"/>
          </a:xfrm>
          <a:prstGeom prst="rect">
            <a:avLst/>
          </a:prstGeom>
        </p:spPr>
        <p:txBody>
          <a:bodyPr lIns="68580" tIns="34290" rIns="68580" bIns="3429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2"/>
          </p:nvPr>
        </p:nvSpPr>
        <p:spPr>
          <a:xfrm>
            <a:off x="628650" y="4767263"/>
            <a:ext cx="20574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2DB723C-AAB1-4C0D-ABDA-4BA054BE4205}"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 name="页脚占位符 7"/>
          <p:cNvSpPr>
            <a:spLocks noGrp="1"/>
          </p:cNvSpPr>
          <p:nvPr>
            <p:ph type="ftr" sz="quarter" idx="13"/>
          </p:nvPr>
        </p:nvSpPr>
        <p:spPr>
          <a:xfrm>
            <a:off x="3028950" y="4767263"/>
            <a:ext cx="30861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 name="灯片编号占位符 8"/>
          <p:cNvSpPr>
            <a:spLocks noGrp="1"/>
          </p:cNvSpPr>
          <p:nvPr>
            <p:ph type="sldNum" sz="quarter" idx="14"/>
          </p:nvPr>
        </p:nvSpPr>
        <p:spPr>
          <a:xfrm>
            <a:off x="6457950" y="4767263"/>
            <a:ext cx="2057400" cy="274638"/>
          </a:xfrm>
          <a:prstGeom prst="rect">
            <a:avLst/>
          </a:prstGeom>
        </p:spPr>
        <p:txBody>
          <a:bodyPr lIns="68580" tIns="34290" rIns="68580" bIns="34290"/>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lIns="68580" tIns="34290" rIns="68580" bIns="34290"/>
          <a:lstStyle/>
          <a:p>
            <a:r>
              <a:rPr lang="zh-CN" altLang="en-US" smtClean="0"/>
              <a:t>单击此处编辑母版标题样式</a:t>
            </a:r>
            <a:endParaRPr lang="zh-CN" altLang="en-US"/>
          </a:p>
        </p:txBody>
      </p:sp>
      <p:sp>
        <p:nvSpPr>
          <p:cNvPr id="3" name="日期占位符 2"/>
          <p:cNvSpPr>
            <a:spLocks noGrp="1"/>
          </p:cNvSpPr>
          <p:nvPr>
            <p:ph type="dt" sz="half" idx="2"/>
          </p:nvPr>
        </p:nvSpPr>
        <p:spPr>
          <a:xfrm>
            <a:off x="628650" y="4767263"/>
            <a:ext cx="20574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CD58963-9C28-4F75-A49B-67FC6669A477}"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3"/>
          <p:cNvSpPr>
            <a:spLocks noGrp="1"/>
          </p:cNvSpPr>
          <p:nvPr>
            <p:ph type="ftr" sz="quarter" idx="3"/>
          </p:nvPr>
        </p:nvSpPr>
        <p:spPr>
          <a:xfrm>
            <a:off x="3028950" y="4767263"/>
            <a:ext cx="30861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4"/>
          <p:cNvSpPr>
            <a:spLocks noGrp="1"/>
          </p:cNvSpPr>
          <p:nvPr>
            <p:ph type="sldNum" sz="quarter" idx="4"/>
          </p:nvPr>
        </p:nvSpPr>
        <p:spPr>
          <a:xfrm>
            <a:off x="6457950" y="4767263"/>
            <a:ext cx="2057400" cy="274638"/>
          </a:xfrm>
          <a:prstGeom prst="rect">
            <a:avLst/>
          </a:prstGeom>
        </p:spPr>
        <p:txBody>
          <a:bodyPr lIns="68580" tIns="34290" rIns="68580" bIns="34290"/>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91216" tIns="45608" rIns="91216" bIns="45608"/>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94" y="1333829"/>
            <a:ext cx="3655181" cy="617934"/>
          </a:xfrm>
        </p:spPr>
        <p:txBody>
          <a:bodyPr lIns="91216" tIns="45608" rIns="91216" bIns="45608" anchor="ctr" anchorCtr="0"/>
          <a:lstStyle>
            <a:lvl1pPr marL="0" indent="0">
              <a:buNone/>
              <a:defRPr sz="2100"/>
            </a:lvl1pPr>
            <a:lvl2pPr marL="341630" indent="0">
              <a:buNone/>
              <a:defRPr sz="1800"/>
            </a:lvl2pPr>
            <a:lvl3pPr marL="683895" indent="0">
              <a:buNone/>
              <a:defRPr sz="1500"/>
            </a:lvl3pPr>
            <a:lvl4pPr marL="1026160" indent="0">
              <a:buNone/>
              <a:defRPr sz="1400"/>
            </a:lvl4pPr>
            <a:lvl5pPr marL="1367790" indent="0">
              <a:buNone/>
              <a:defRPr sz="1400"/>
            </a:lvl5pPr>
            <a:lvl6pPr marL="1710055" indent="0">
              <a:buNone/>
              <a:defRPr sz="1400"/>
            </a:lvl6pPr>
            <a:lvl7pPr marL="2051685" indent="0">
              <a:buNone/>
              <a:defRPr sz="1400"/>
            </a:lvl7pPr>
            <a:lvl8pPr marL="2393315" indent="0">
              <a:buNone/>
              <a:defRPr sz="1400"/>
            </a:lvl8pPr>
            <a:lvl9pPr marL="2735580" indent="0">
              <a:buNone/>
              <a:defRPr sz="1400"/>
            </a:lvl9pPr>
          </a:lstStyle>
          <a:p>
            <a:pPr lvl="0"/>
            <a:r>
              <a:rPr lang="zh-CN" altLang="en-US" noProof="1" smtClean="0"/>
              <a:t>单击此处编辑母版文本样式</a:t>
            </a:r>
          </a:p>
        </p:txBody>
      </p:sp>
      <p:sp>
        <p:nvSpPr>
          <p:cNvPr id="4" name="内容占位符 3"/>
          <p:cNvSpPr>
            <a:spLocks noGrp="1"/>
          </p:cNvSpPr>
          <p:nvPr>
            <p:ph sz="half" idx="2"/>
          </p:nvPr>
        </p:nvSpPr>
        <p:spPr>
          <a:xfrm>
            <a:off x="890094" y="1999034"/>
            <a:ext cx="3655181" cy="2643213"/>
          </a:xfrm>
        </p:spPr>
        <p:txBody>
          <a:bodyPr lIns="91216" tIns="45608" rIns="91216" bIns="45608"/>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333829"/>
            <a:ext cx="3673182" cy="617934"/>
          </a:xfrm>
        </p:spPr>
        <p:txBody>
          <a:bodyPr lIns="91216" tIns="45608" rIns="91216" bIns="45608" anchor="ctr" anchorCtr="0"/>
          <a:lstStyle>
            <a:lvl1pPr marL="0" indent="0">
              <a:buNone/>
              <a:defRPr sz="2100"/>
            </a:lvl1pPr>
            <a:lvl2pPr marL="341630" indent="0">
              <a:buNone/>
              <a:defRPr sz="1800"/>
            </a:lvl2pPr>
            <a:lvl3pPr marL="683895" indent="0">
              <a:buNone/>
              <a:defRPr sz="1500"/>
            </a:lvl3pPr>
            <a:lvl4pPr marL="1026160" indent="0">
              <a:buNone/>
              <a:defRPr sz="1400"/>
            </a:lvl4pPr>
            <a:lvl5pPr marL="1367790" indent="0">
              <a:buNone/>
              <a:defRPr sz="1400"/>
            </a:lvl5pPr>
            <a:lvl6pPr marL="1710055" indent="0">
              <a:buNone/>
              <a:defRPr sz="1400"/>
            </a:lvl6pPr>
            <a:lvl7pPr marL="2051685" indent="0">
              <a:buNone/>
              <a:defRPr sz="1400"/>
            </a:lvl7pPr>
            <a:lvl8pPr marL="2393315" indent="0">
              <a:buNone/>
              <a:defRPr sz="1400"/>
            </a:lvl8pPr>
            <a:lvl9pPr marL="2735580" indent="0">
              <a:buNone/>
              <a:defRPr sz="140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1999034"/>
            <a:ext cx="3673182" cy="2643213"/>
          </a:xfrm>
        </p:spPr>
        <p:txBody>
          <a:bodyPr lIns="91216" tIns="45608" rIns="91216" bIns="45608"/>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日期占位符 1"/>
          <p:cNvSpPr>
            <a:spLocks noGrp="1"/>
          </p:cNvSpPr>
          <p:nvPr>
            <p:ph type="dt" sz="half" idx="2"/>
          </p:nvPr>
        </p:nvSpPr>
        <p:spPr>
          <a:xfrm>
            <a:off x="628650" y="4767263"/>
            <a:ext cx="20574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03751AE-8A63-423C-A65C-7D6FD0AC8C6D}"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2"/>
          <p:cNvSpPr>
            <a:spLocks noGrp="1"/>
          </p:cNvSpPr>
          <p:nvPr>
            <p:ph type="ftr" sz="quarter" idx="3"/>
          </p:nvPr>
        </p:nvSpPr>
        <p:spPr>
          <a:xfrm>
            <a:off x="3028950" y="4767263"/>
            <a:ext cx="30861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3"/>
          <p:cNvSpPr>
            <a:spLocks noGrp="1"/>
          </p:cNvSpPr>
          <p:nvPr>
            <p:ph type="sldNum" sz="quarter" idx="4"/>
          </p:nvPr>
        </p:nvSpPr>
        <p:spPr>
          <a:xfrm>
            <a:off x="6457950" y="4767263"/>
            <a:ext cx="2057400" cy="274638"/>
          </a:xfrm>
          <a:prstGeom prst="rect">
            <a:avLst/>
          </a:prstGeom>
        </p:spPr>
        <p:txBody>
          <a:bodyPr lIns="68580" tIns="34290" rIns="68580" bIns="34290"/>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lIns="68580" tIns="34290" rIns="68580" bIns="34290"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a:prstGeom prst="rect">
            <a:avLst/>
          </a:prstGeom>
        </p:spPr>
        <p:txBody>
          <a:bodyPr lIns="68580" tIns="34290" rIns="68580" bIns="3429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lIns="68580" tIns="34290" rIns="68580" bIns="34290"/>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日期占位符 4"/>
          <p:cNvSpPr>
            <a:spLocks noGrp="1"/>
          </p:cNvSpPr>
          <p:nvPr>
            <p:ph type="dt" sz="half" idx="12"/>
          </p:nvPr>
        </p:nvSpPr>
        <p:spPr>
          <a:xfrm>
            <a:off x="628650" y="4767263"/>
            <a:ext cx="20574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613EEAD-A204-410B-93CB-97E3DD58C466}"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页脚占位符 5"/>
          <p:cNvSpPr>
            <a:spLocks noGrp="1"/>
          </p:cNvSpPr>
          <p:nvPr>
            <p:ph type="ftr" sz="quarter" idx="3"/>
          </p:nvPr>
        </p:nvSpPr>
        <p:spPr>
          <a:xfrm>
            <a:off x="3028950" y="4767263"/>
            <a:ext cx="30861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 name="灯片编号占位符 6"/>
          <p:cNvSpPr>
            <a:spLocks noGrp="1"/>
          </p:cNvSpPr>
          <p:nvPr>
            <p:ph type="sldNum" sz="quarter" idx="4"/>
          </p:nvPr>
        </p:nvSpPr>
        <p:spPr>
          <a:xfrm>
            <a:off x="6457950" y="4767263"/>
            <a:ext cx="2057400" cy="274638"/>
          </a:xfrm>
          <a:prstGeom prst="rect">
            <a:avLst/>
          </a:prstGeom>
        </p:spPr>
        <p:txBody>
          <a:bodyPr lIns="68580" tIns="34290" rIns="68580" bIns="34290"/>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lIns="68580" tIns="34290" rIns="68580" bIns="34290"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a:prstGeom prst="rect">
            <a:avLst/>
          </a:prstGeom>
        </p:spPr>
        <p:txBody>
          <a:bodyPr lIns="68580" tIns="34290" rIns="68580" bIns="3429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1543050"/>
            <a:ext cx="2949178" cy="2858691"/>
          </a:xfrm>
          <a:prstGeom prst="rect">
            <a:avLst/>
          </a:prstGeom>
        </p:spPr>
        <p:txBody>
          <a:bodyPr lIns="68580" tIns="34290" rIns="68580" bIns="34290"/>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日期占位符 4"/>
          <p:cNvSpPr>
            <a:spLocks noGrp="1"/>
          </p:cNvSpPr>
          <p:nvPr>
            <p:ph type="dt" sz="half" idx="12"/>
          </p:nvPr>
        </p:nvSpPr>
        <p:spPr>
          <a:xfrm>
            <a:off x="628650" y="4767263"/>
            <a:ext cx="20574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07FDEC-7520-4C7B-AD23-286D96CD4342}"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页脚占位符 5"/>
          <p:cNvSpPr>
            <a:spLocks noGrp="1"/>
          </p:cNvSpPr>
          <p:nvPr>
            <p:ph type="ftr" sz="quarter" idx="3"/>
          </p:nvPr>
        </p:nvSpPr>
        <p:spPr>
          <a:xfrm>
            <a:off x="3028950" y="4767263"/>
            <a:ext cx="30861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 name="灯片编号占位符 6"/>
          <p:cNvSpPr>
            <a:spLocks noGrp="1"/>
          </p:cNvSpPr>
          <p:nvPr>
            <p:ph type="sldNum" sz="quarter" idx="4"/>
          </p:nvPr>
        </p:nvSpPr>
        <p:spPr>
          <a:xfrm>
            <a:off x="6457950" y="4767263"/>
            <a:ext cx="2057400" cy="274638"/>
          </a:xfrm>
          <a:prstGeom prst="rect">
            <a:avLst/>
          </a:prstGeom>
        </p:spPr>
        <p:txBody>
          <a:bodyPr lIns="68580" tIns="34290" rIns="68580" bIns="34290"/>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lIns="68580" tIns="34290" rIns="68580" bIns="34290"/>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1369218"/>
            <a:ext cx="7886700" cy="3263504"/>
          </a:xfrm>
          <a:prstGeom prst="rect">
            <a:avLst/>
          </a:prstGeom>
        </p:spPr>
        <p:txBody>
          <a:bodyPr vert="eaVert" lIns="68580" tIns="34290" rIns="68580" bIns="3429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2E4D54C-BA3D-408D-B702-ADF3C864835D}"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lIns="68580" tIns="34290" rIns="68580" bIns="34290"/>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3"/>
            <a:ext cx="1971675" cy="4358879"/>
          </a:xfrm>
          <a:prstGeom prst="rect">
            <a:avLst/>
          </a:prstGeom>
        </p:spPr>
        <p:txBody>
          <a:bodyPr vert="eaVert" lIns="68580" tIns="34290" rIns="68580" bIns="34290"/>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3"/>
            <a:ext cx="5800725" cy="4358879"/>
          </a:xfrm>
          <a:prstGeom prst="rect">
            <a:avLst/>
          </a:prstGeom>
        </p:spPr>
        <p:txBody>
          <a:bodyPr vert="eaVert" lIns="68580" tIns="34290" rIns="68580" bIns="3429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9E105CA-4C37-4EC7-B19E-C4B5ED4ECFC0}"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lIns="68580" tIns="34290" rIns="68580" bIns="34290"/>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209800" y="114300"/>
            <a:ext cx="6477000" cy="857250"/>
          </a:xfrm>
          <a:prstGeom prst="rect">
            <a:avLst/>
          </a:prstGeom>
        </p:spPr>
        <p:txBody>
          <a:bodyPr lIns="68580" tIns="34290" rIns="68580" bIns="34290"/>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91828"/>
            <a:ext cx="8229600" cy="3394472"/>
          </a:xfrm>
          <a:prstGeom prst="rect">
            <a:avLst/>
          </a:prstGeom>
        </p:spPr>
        <p:txBody>
          <a:bodyPr lIns="68580" tIns="34290" rIns="68580" bIns="3429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2"/>
          </p:nvPr>
        </p:nvSpPr>
        <p:spPr>
          <a:xfrm>
            <a:off x="457200" y="4857750"/>
            <a:ext cx="2133600" cy="184150"/>
          </a:xfrm>
          <a:prstGeom prst="rect">
            <a:avLst/>
          </a:prstGeom>
        </p:spPr>
        <p:txBody>
          <a:bodyPr lIns="68580" tIns="34290" rIns="68580" bIns="3429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5" name="Rectangle 5"/>
          <p:cNvSpPr>
            <a:spLocks noGrp="1" noChangeArrowheads="1"/>
          </p:cNvSpPr>
          <p:nvPr>
            <p:ph type="ftr" sz="quarter" idx="3"/>
          </p:nvPr>
        </p:nvSpPr>
        <p:spPr>
          <a:xfrm>
            <a:off x="3124200" y="4857750"/>
            <a:ext cx="2895600" cy="184150"/>
          </a:xfrm>
          <a:prstGeom prst="rect">
            <a:avLst/>
          </a:prstGeom>
        </p:spPr>
        <p:txBody>
          <a:bodyPr lIns="68580" tIns="34290" rIns="68580" bIns="3429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6" name="Rectangle 6"/>
          <p:cNvSpPr>
            <a:spLocks noGrp="1" noChangeArrowheads="1"/>
          </p:cNvSpPr>
          <p:nvPr>
            <p:ph type="sldNum" sz="quarter" idx="4"/>
          </p:nvPr>
        </p:nvSpPr>
        <p:spPr>
          <a:xfrm>
            <a:off x="6553200" y="4857750"/>
            <a:ext cx="2133600" cy="184150"/>
          </a:xfrm>
          <a:prstGeom prst="rect">
            <a:avLst/>
          </a:prstGeom>
        </p:spPr>
        <p:txBody>
          <a:bodyPr lIns="68580" tIns="34290" rIns="68580" bIns="34290"/>
          <a:lstStyle/>
          <a:p>
            <a:pPr lvl="0" eaLnBrk="1" hangingPunct="1">
              <a:buFontTx/>
              <a:buNone/>
            </a:pPr>
            <a:fld id="{9A0DB2DC-4C9A-4742-B13C-FB6460FD3503}" type="slidenum">
              <a:rPr lang="en-US" altLang="zh-CN" dirty="0">
                <a:solidFill>
                  <a:srgbClr val="000000"/>
                </a:solidFill>
              </a:rPr>
              <a:t>‹#›</a:t>
            </a:fld>
            <a:endParaRPr lang="en-US" altLang="zh-CN" dirty="0">
              <a:solidFill>
                <a:srgbClr val="000000"/>
              </a:solidFill>
            </a:endParaRPr>
          </a:p>
        </p:txBody>
      </p:sp>
      <p:sp>
        <p:nvSpPr>
          <p:cNvPr id="7" name="Rectangle 6"/>
          <p:cNvSpPr>
            <a:spLocks noGrp="1" noChangeArrowheads="1"/>
          </p:cNvSpPr>
          <p:nvPr>
            <p:ph type="sldNum" sz="quarter" idx="14"/>
          </p:nvPr>
        </p:nvSpPr>
        <p:spPr>
          <a:xfrm>
            <a:off x="6553200" y="4857750"/>
            <a:ext cx="2133600" cy="184150"/>
          </a:xfrm>
          <a:prstGeom prst="rect">
            <a:avLst/>
          </a:prstGeom>
        </p:spPr>
        <p:txBody>
          <a:bodyPr lIns="68580" tIns="34290" rIns="68580" bIns="34290"/>
          <a:lstStyle/>
          <a:p>
            <a:pPr lvl="0" eaLnBrk="1" hangingPunct="1">
              <a:buFontTx/>
              <a:buNone/>
            </a:pPr>
            <a:fld id="{9A0DB2DC-4C9A-4742-B13C-FB6460FD3503}" type="slidenum">
              <a:rPr lang="en-US" altLang="zh-CN" dirty="0">
                <a:solidFill>
                  <a:srgbClr val="000000"/>
                </a:solidFill>
              </a:rPr>
              <a:t>‹#›</a:t>
            </a:fld>
            <a:endParaRPr lang="en-US" altLang="zh-CN" dirty="0">
              <a:solidFill>
                <a:srgbClr val="000000"/>
              </a:solidFill>
            </a:endParaRPr>
          </a:p>
        </p:txBody>
      </p:sp>
    </p:spTree>
  </p:cSld>
  <p:clrMapOvr>
    <a:masterClrMapping/>
  </p:clrMapOvr>
  <p:transition spd="slow" advClick="0">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lIns="91412" tIns="45706" rIns="91412" bIns="45706"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2701529"/>
            <a:ext cx="6858000" cy="1241822"/>
          </a:xfrm>
        </p:spPr>
        <p:txBody>
          <a:bodyPr lIns="91412" tIns="45706" rIns="91412" bIns="45706"/>
          <a:lstStyle>
            <a:lvl1pPr marL="0" indent="0" algn="ctr">
              <a:buNone/>
              <a:defRPr sz="1800"/>
            </a:lvl1pPr>
            <a:lvl2pPr marL="342900" indent="0" algn="ctr">
              <a:buNone/>
              <a:defRPr sz="1500"/>
            </a:lvl2pPr>
            <a:lvl3pPr marL="685800" indent="0" algn="ctr">
              <a:buNone/>
              <a:defRPr sz="1400"/>
            </a:lvl3pPr>
            <a:lvl4pPr marL="1028065" indent="0" algn="ctr">
              <a:buNone/>
              <a:defRPr sz="1200"/>
            </a:lvl4pPr>
            <a:lvl5pPr marL="1370965" indent="0" algn="ctr">
              <a:buNone/>
              <a:defRPr sz="1200"/>
            </a:lvl5pPr>
            <a:lvl6pPr marL="1713865" indent="0" algn="ctr">
              <a:buNone/>
              <a:defRPr sz="1200"/>
            </a:lvl6pPr>
            <a:lvl7pPr marL="2056765" indent="0" algn="ctr">
              <a:buNone/>
              <a:defRPr sz="1200"/>
            </a:lvl7pPr>
            <a:lvl8pPr marL="2399665" indent="0" algn="ctr">
              <a:buNone/>
              <a:defRPr sz="1200"/>
            </a:lvl8pPr>
            <a:lvl9pPr marL="274193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91412" tIns="45706" rIns="91412" bIns="45706"/>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628650" y="1369219"/>
            <a:ext cx="7886700" cy="3263504"/>
          </a:xfrm>
        </p:spPr>
        <p:txBody>
          <a:bodyPr lIns="91412" tIns="45706" rIns="91412" bIns="45706"/>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7"/>
            <a:ext cx="7886700" cy="2139553"/>
          </a:xfrm>
        </p:spPr>
        <p:txBody>
          <a:bodyPr lIns="91412" tIns="45706" rIns="91412" bIns="45706"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442099"/>
            <a:ext cx="7886700" cy="1125140"/>
          </a:xfrm>
        </p:spPr>
        <p:txBody>
          <a:bodyPr lIns="91412" tIns="45706" rIns="91412" bIns="45706"/>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065" indent="0">
              <a:buNone/>
              <a:defRPr sz="1200">
                <a:solidFill>
                  <a:schemeClr val="tx1">
                    <a:tint val="75000"/>
                  </a:schemeClr>
                </a:solidFill>
              </a:defRPr>
            </a:lvl4pPr>
            <a:lvl5pPr marL="1370965" indent="0">
              <a:buNone/>
              <a:defRPr sz="1200">
                <a:solidFill>
                  <a:schemeClr val="tx1">
                    <a:tint val="75000"/>
                  </a:schemeClr>
                </a:solidFill>
              </a:defRPr>
            </a:lvl5pPr>
            <a:lvl6pPr marL="1713865" indent="0">
              <a:buNone/>
              <a:defRPr sz="1200">
                <a:solidFill>
                  <a:schemeClr val="tx1">
                    <a:tint val="75000"/>
                  </a:schemeClr>
                </a:solidFill>
              </a:defRPr>
            </a:lvl6pPr>
            <a:lvl7pPr marL="2056765" indent="0">
              <a:buNone/>
              <a:defRPr sz="1200">
                <a:solidFill>
                  <a:schemeClr val="tx1">
                    <a:tint val="75000"/>
                  </a:schemeClr>
                </a:solidFill>
              </a:defRPr>
            </a:lvl7pPr>
            <a:lvl8pPr marL="2399665" indent="0">
              <a:buNone/>
              <a:defRPr sz="1200">
                <a:solidFill>
                  <a:schemeClr val="tx1">
                    <a:tint val="75000"/>
                  </a:schemeClr>
                </a:solidFill>
              </a:defRPr>
            </a:lvl8pPr>
            <a:lvl9pPr marL="274193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91412" tIns="45706" rIns="91412" bIns="45706"/>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369219"/>
            <a:ext cx="3886200" cy="3263504"/>
          </a:xfrm>
        </p:spPr>
        <p:txBody>
          <a:bodyPr lIns="91412" tIns="45706" rIns="91412" bIns="45706"/>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369219"/>
            <a:ext cx="3886200" cy="3263504"/>
          </a:xfrm>
        </p:spPr>
        <p:txBody>
          <a:bodyPr lIns="91412" tIns="45706" rIns="91412" bIns="45706"/>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91216" tIns="45608" rIns="91216" bIns="45608"/>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91412" tIns="45706" rIns="91412" bIns="45706"/>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94" y="1333829"/>
            <a:ext cx="3655181" cy="617934"/>
          </a:xfrm>
        </p:spPr>
        <p:txBody>
          <a:bodyPr lIns="91412" tIns="45706" rIns="91412" bIns="45706" anchor="ctr" anchorCtr="0"/>
          <a:lstStyle>
            <a:lvl1pPr marL="0" indent="0">
              <a:buNone/>
              <a:defRPr sz="2100"/>
            </a:lvl1pPr>
            <a:lvl2pPr marL="342900" indent="0">
              <a:buNone/>
              <a:defRPr sz="1800"/>
            </a:lvl2pPr>
            <a:lvl3pPr marL="685800" indent="0">
              <a:buNone/>
              <a:defRPr sz="1500"/>
            </a:lvl3pPr>
            <a:lvl4pPr marL="1028065" indent="0">
              <a:buNone/>
              <a:defRPr sz="1400"/>
            </a:lvl4pPr>
            <a:lvl5pPr marL="1370965" indent="0">
              <a:buNone/>
              <a:defRPr sz="1400"/>
            </a:lvl5pPr>
            <a:lvl6pPr marL="1713865" indent="0">
              <a:buNone/>
              <a:defRPr sz="1400"/>
            </a:lvl6pPr>
            <a:lvl7pPr marL="2056765" indent="0">
              <a:buNone/>
              <a:defRPr sz="1400"/>
            </a:lvl7pPr>
            <a:lvl8pPr marL="2399665" indent="0">
              <a:buNone/>
              <a:defRPr sz="1400"/>
            </a:lvl8pPr>
            <a:lvl9pPr marL="2741930" indent="0">
              <a:buNone/>
              <a:defRPr sz="1400"/>
            </a:lvl9pPr>
          </a:lstStyle>
          <a:p>
            <a:pPr lvl="0"/>
            <a:r>
              <a:rPr lang="zh-CN" altLang="en-US" noProof="1" smtClean="0"/>
              <a:t>单击此处编辑母版文本样式</a:t>
            </a:r>
          </a:p>
        </p:txBody>
      </p:sp>
      <p:sp>
        <p:nvSpPr>
          <p:cNvPr id="4" name="内容占位符 3"/>
          <p:cNvSpPr>
            <a:spLocks noGrp="1"/>
          </p:cNvSpPr>
          <p:nvPr>
            <p:ph sz="half" idx="2"/>
          </p:nvPr>
        </p:nvSpPr>
        <p:spPr>
          <a:xfrm>
            <a:off x="890094" y="1999034"/>
            <a:ext cx="3655181" cy="2643213"/>
          </a:xfrm>
        </p:spPr>
        <p:txBody>
          <a:bodyPr lIns="91412" tIns="45706" rIns="91412" bIns="45706"/>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333829"/>
            <a:ext cx="3673182" cy="617934"/>
          </a:xfrm>
        </p:spPr>
        <p:txBody>
          <a:bodyPr lIns="91412" tIns="45706" rIns="91412" bIns="45706" anchor="ctr" anchorCtr="0"/>
          <a:lstStyle>
            <a:lvl1pPr marL="0" indent="0">
              <a:buNone/>
              <a:defRPr sz="2100"/>
            </a:lvl1pPr>
            <a:lvl2pPr marL="342900" indent="0">
              <a:buNone/>
              <a:defRPr sz="1800"/>
            </a:lvl2pPr>
            <a:lvl3pPr marL="685800" indent="0">
              <a:buNone/>
              <a:defRPr sz="1500"/>
            </a:lvl3pPr>
            <a:lvl4pPr marL="1028065" indent="0">
              <a:buNone/>
              <a:defRPr sz="1400"/>
            </a:lvl4pPr>
            <a:lvl5pPr marL="1370965" indent="0">
              <a:buNone/>
              <a:defRPr sz="1400"/>
            </a:lvl5pPr>
            <a:lvl6pPr marL="1713865" indent="0">
              <a:buNone/>
              <a:defRPr sz="1400"/>
            </a:lvl6pPr>
            <a:lvl7pPr marL="2056765" indent="0">
              <a:buNone/>
              <a:defRPr sz="1400"/>
            </a:lvl7pPr>
            <a:lvl8pPr marL="2399665" indent="0">
              <a:buNone/>
              <a:defRPr sz="1400"/>
            </a:lvl8pPr>
            <a:lvl9pPr marL="2741930" indent="0">
              <a:buNone/>
              <a:defRPr sz="140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1999034"/>
            <a:ext cx="3673182" cy="2643213"/>
          </a:xfrm>
        </p:spPr>
        <p:txBody>
          <a:bodyPr lIns="91412" tIns="45706" rIns="91412" bIns="45706"/>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91412" tIns="45706" rIns="91412" bIns="45706"/>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lIns="91412" tIns="45706" rIns="91412" bIns="45706"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342901"/>
            <a:ext cx="4629150" cy="4052888"/>
          </a:xfrm>
        </p:spPr>
        <p:txBody>
          <a:bodyPr lIns="91412" tIns="45706" rIns="91412" bIns="45706"/>
          <a:lstStyle>
            <a:lvl1pPr marL="0" indent="0">
              <a:buNone/>
              <a:defRPr sz="2400"/>
            </a:lvl1pPr>
            <a:lvl2pPr marL="342900" indent="0">
              <a:buNone/>
              <a:defRPr sz="2100"/>
            </a:lvl2pPr>
            <a:lvl3pPr marL="685800" indent="0">
              <a:buNone/>
              <a:defRPr sz="1800"/>
            </a:lvl3pPr>
            <a:lvl4pPr marL="1028065" indent="0">
              <a:buNone/>
              <a:defRPr sz="1500"/>
            </a:lvl4pPr>
            <a:lvl5pPr marL="1370965" indent="0">
              <a:buNone/>
              <a:defRPr sz="1500"/>
            </a:lvl5pPr>
            <a:lvl6pPr marL="1713865" indent="0">
              <a:buNone/>
              <a:defRPr sz="1500"/>
            </a:lvl6pPr>
            <a:lvl7pPr marL="2056765" indent="0">
              <a:buNone/>
              <a:defRPr sz="1500"/>
            </a:lvl7pPr>
            <a:lvl8pPr marL="2399665" indent="0">
              <a:buNone/>
              <a:defRPr sz="1500"/>
            </a:lvl8pPr>
            <a:lvl9pPr marL="2741930" indent="0">
              <a:buNone/>
              <a:defRPr sz="1500"/>
            </a:lvl9pPr>
          </a:lstStyle>
          <a:p>
            <a:pPr marL="0" marR="0" lvl="0" indent="0" algn="l" defTabSz="68453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1543051"/>
            <a:ext cx="3124012" cy="2858691"/>
          </a:xfrm>
        </p:spPr>
        <p:txBody>
          <a:bodyPr lIns="91412" tIns="45706" rIns="91412" bIns="45706"/>
          <a:lstStyle>
            <a:lvl1pPr marL="0" indent="0">
              <a:buNone/>
              <a:defRPr sz="1500"/>
            </a:lvl1pPr>
            <a:lvl2pPr marL="342900" indent="0">
              <a:buNone/>
              <a:defRPr sz="1400"/>
            </a:lvl2pPr>
            <a:lvl3pPr marL="685800" indent="0">
              <a:buNone/>
              <a:defRPr sz="1200"/>
            </a:lvl3pPr>
            <a:lvl4pPr marL="1028065" indent="0">
              <a:buNone/>
              <a:defRPr sz="1100"/>
            </a:lvl4pPr>
            <a:lvl5pPr marL="1370965" indent="0">
              <a:buNone/>
              <a:defRPr sz="1100"/>
            </a:lvl5pPr>
            <a:lvl6pPr marL="1713865" indent="0">
              <a:buNone/>
              <a:defRPr sz="1100"/>
            </a:lvl6pPr>
            <a:lvl7pPr marL="2056765" indent="0">
              <a:buNone/>
              <a:defRPr sz="1100"/>
            </a:lvl7pPr>
            <a:lvl8pPr marL="2399665" indent="0">
              <a:buNone/>
              <a:defRPr sz="1100"/>
            </a:lvl8pPr>
            <a:lvl9pPr marL="2741930" indent="0">
              <a:buNone/>
              <a:defRPr sz="11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55"/>
            <a:ext cx="1971675" cy="4358879"/>
          </a:xfrm>
        </p:spPr>
        <p:txBody>
          <a:bodyPr vert="eaVert" lIns="91412" tIns="45706" rIns="91412" bIns="45706"/>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2" y="273855"/>
            <a:ext cx="5800725" cy="4358879"/>
          </a:xfrm>
        </p:spPr>
        <p:txBody>
          <a:bodyPr vert="eaVert" lIns="91412" tIns="45706" rIns="91412" bIns="45706"/>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55"/>
            <a:ext cx="7886700" cy="4358879"/>
          </a:xfrm>
        </p:spPr>
        <p:txBody>
          <a:bodyPr lIns="91412" tIns="45706" rIns="91412" bIns="45706"/>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lIns="91216" tIns="45608" rIns="91216" bIns="45608"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2701529"/>
            <a:ext cx="6858000" cy="1241822"/>
          </a:xfrm>
        </p:spPr>
        <p:txBody>
          <a:bodyPr lIns="91216" tIns="45608" rIns="91216" bIns="45608"/>
          <a:lstStyle>
            <a:lvl1pPr marL="0" indent="0" algn="ctr">
              <a:buNone/>
              <a:defRPr sz="1800"/>
            </a:lvl1pPr>
            <a:lvl2pPr marL="341630" indent="0" algn="ctr">
              <a:buNone/>
              <a:defRPr sz="1500"/>
            </a:lvl2pPr>
            <a:lvl3pPr marL="683895" indent="0" algn="ctr">
              <a:buNone/>
              <a:defRPr sz="1400"/>
            </a:lvl3pPr>
            <a:lvl4pPr marL="1026160" indent="0" algn="ctr">
              <a:buNone/>
              <a:defRPr sz="1200"/>
            </a:lvl4pPr>
            <a:lvl5pPr marL="1367790" indent="0" algn="ctr">
              <a:buNone/>
              <a:defRPr sz="1200"/>
            </a:lvl5pPr>
            <a:lvl6pPr marL="1710055" indent="0" algn="ctr">
              <a:buNone/>
              <a:defRPr sz="1200"/>
            </a:lvl6pPr>
            <a:lvl7pPr marL="2051685" indent="0" algn="ctr">
              <a:buNone/>
              <a:defRPr sz="1200"/>
            </a:lvl7pPr>
            <a:lvl8pPr marL="2393315" indent="0" algn="ctr">
              <a:buNone/>
              <a:defRPr sz="1200"/>
            </a:lvl8pPr>
            <a:lvl9pPr marL="273558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91216" tIns="45608" rIns="91216" bIns="45608"/>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628650" y="1369219"/>
            <a:ext cx="7886700" cy="3263504"/>
          </a:xfrm>
        </p:spPr>
        <p:txBody>
          <a:bodyPr lIns="91216" tIns="45608" rIns="91216" bIns="45608"/>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7"/>
            <a:ext cx="7886700" cy="2139553"/>
          </a:xfrm>
        </p:spPr>
        <p:txBody>
          <a:bodyPr lIns="91216" tIns="45608" rIns="91216" bIns="45608"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442099"/>
            <a:ext cx="7886700" cy="1125140"/>
          </a:xfrm>
        </p:spPr>
        <p:txBody>
          <a:bodyPr lIns="91216" tIns="45608" rIns="91216" bIns="45608"/>
          <a:lstStyle>
            <a:lvl1pPr marL="0" indent="0">
              <a:buNone/>
              <a:defRPr sz="1800">
                <a:solidFill>
                  <a:schemeClr val="tx1">
                    <a:tint val="75000"/>
                  </a:schemeClr>
                </a:solidFill>
              </a:defRPr>
            </a:lvl1pPr>
            <a:lvl2pPr marL="341630" indent="0">
              <a:buNone/>
              <a:defRPr sz="1500">
                <a:solidFill>
                  <a:schemeClr val="tx1">
                    <a:tint val="75000"/>
                  </a:schemeClr>
                </a:solidFill>
              </a:defRPr>
            </a:lvl2pPr>
            <a:lvl3pPr marL="683895" indent="0">
              <a:buNone/>
              <a:defRPr sz="1400">
                <a:solidFill>
                  <a:schemeClr val="tx1">
                    <a:tint val="75000"/>
                  </a:schemeClr>
                </a:solidFill>
              </a:defRPr>
            </a:lvl3pPr>
            <a:lvl4pPr marL="1026160" indent="0">
              <a:buNone/>
              <a:defRPr sz="1200">
                <a:solidFill>
                  <a:schemeClr val="tx1">
                    <a:tint val="75000"/>
                  </a:schemeClr>
                </a:solidFill>
              </a:defRPr>
            </a:lvl4pPr>
            <a:lvl5pPr marL="1367790" indent="0">
              <a:buNone/>
              <a:defRPr sz="1200">
                <a:solidFill>
                  <a:schemeClr val="tx1">
                    <a:tint val="75000"/>
                  </a:schemeClr>
                </a:solidFill>
              </a:defRPr>
            </a:lvl5pPr>
            <a:lvl6pPr marL="1710055" indent="0">
              <a:buNone/>
              <a:defRPr sz="1200">
                <a:solidFill>
                  <a:schemeClr val="tx1">
                    <a:tint val="75000"/>
                  </a:schemeClr>
                </a:solidFill>
              </a:defRPr>
            </a:lvl6pPr>
            <a:lvl7pPr marL="2051685" indent="0">
              <a:buNone/>
              <a:defRPr sz="1200">
                <a:solidFill>
                  <a:schemeClr val="tx1">
                    <a:tint val="75000"/>
                  </a:schemeClr>
                </a:solidFill>
              </a:defRPr>
            </a:lvl7pPr>
            <a:lvl8pPr marL="2393315" indent="0">
              <a:buNone/>
              <a:defRPr sz="1200">
                <a:solidFill>
                  <a:schemeClr val="tx1">
                    <a:tint val="75000"/>
                  </a:schemeClr>
                </a:solidFill>
              </a:defRPr>
            </a:lvl8pPr>
            <a:lvl9pPr marL="273558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91216" tIns="45608" rIns="91216" bIns="45608"/>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369219"/>
            <a:ext cx="3886200" cy="3263504"/>
          </a:xfrm>
        </p:spPr>
        <p:txBody>
          <a:bodyPr lIns="91216" tIns="45608" rIns="91216" bIns="45608"/>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369219"/>
            <a:ext cx="3886200" cy="3263504"/>
          </a:xfrm>
        </p:spPr>
        <p:txBody>
          <a:bodyPr lIns="91216" tIns="45608" rIns="91216" bIns="45608"/>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91216" tIns="45608" rIns="91216" bIns="45608"/>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94" y="1333829"/>
            <a:ext cx="3655181" cy="617934"/>
          </a:xfrm>
        </p:spPr>
        <p:txBody>
          <a:bodyPr lIns="91216" tIns="45608" rIns="91216" bIns="45608" anchor="ctr" anchorCtr="0"/>
          <a:lstStyle>
            <a:lvl1pPr marL="0" indent="0">
              <a:buNone/>
              <a:defRPr sz="2100"/>
            </a:lvl1pPr>
            <a:lvl2pPr marL="341630" indent="0">
              <a:buNone/>
              <a:defRPr sz="1800"/>
            </a:lvl2pPr>
            <a:lvl3pPr marL="683895" indent="0">
              <a:buNone/>
              <a:defRPr sz="1500"/>
            </a:lvl3pPr>
            <a:lvl4pPr marL="1026160" indent="0">
              <a:buNone/>
              <a:defRPr sz="1400"/>
            </a:lvl4pPr>
            <a:lvl5pPr marL="1367790" indent="0">
              <a:buNone/>
              <a:defRPr sz="1400"/>
            </a:lvl5pPr>
            <a:lvl6pPr marL="1710055" indent="0">
              <a:buNone/>
              <a:defRPr sz="1400"/>
            </a:lvl6pPr>
            <a:lvl7pPr marL="2051685" indent="0">
              <a:buNone/>
              <a:defRPr sz="1400"/>
            </a:lvl7pPr>
            <a:lvl8pPr marL="2393315" indent="0">
              <a:buNone/>
              <a:defRPr sz="1400"/>
            </a:lvl8pPr>
            <a:lvl9pPr marL="2735580" indent="0">
              <a:buNone/>
              <a:defRPr sz="1400"/>
            </a:lvl9pPr>
          </a:lstStyle>
          <a:p>
            <a:pPr lvl="0"/>
            <a:r>
              <a:rPr lang="zh-CN" altLang="en-US" noProof="1" smtClean="0"/>
              <a:t>单击此处编辑母版文本样式</a:t>
            </a:r>
          </a:p>
        </p:txBody>
      </p:sp>
      <p:sp>
        <p:nvSpPr>
          <p:cNvPr id="4" name="内容占位符 3"/>
          <p:cNvSpPr>
            <a:spLocks noGrp="1"/>
          </p:cNvSpPr>
          <p:nvPr>
            <p:ph sz="half" idx="2"/>
          </p:nvPr>
        </p:nvSpPr>
        <p:spPr>
          <a:xfrm>
            <a:off x="890094" y="1999034"/>
            <a:ext cx="3655181" cy="2643213"/>
          </a:xfrm>
        </p:spPr>
        <p:txBody>
          <a:bodyPr lIns="91216" tIns="45608" rIns="91216" bIns="45608"/>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333829"/>
            <a:ext cx="3673182" cy="617934"/>
          </a:xfrm>
        </p:spPr>
        <p:txBody>
          <a:bodyPr lIns="91216" tIns="45608" rIns="91216" bIns="45608" anchor="ctr" anchorCtr="0"/>
          <a:lstStyle>
            <a:lvl1pPr marL="0" indent="0">
              <a:buNone/>
              <a:defRPr sz="2100"/>
            </a:lvl1pPr>
            <a:lvl2pPr marL="341630" indent="0">
              <a:buNone/>
              <a:defRPr sz="1800"/>
            </a:lvl2pPr>
            <a:lvl3pPr marL="683895" indent="0">
              <a:buNone/>
              <a:defRPr sz="1500"/>
            </a:lvl3pPr>
            <a:lvl4pPr marL="1026160" indent="0">
              <a:buNone/>
              <a:defRPr sz="1400"/>
            </a:lvl4pPr>
            <a:lvl5pPr marL="1367790" indent="0">
              <a:buNone/>
              <a:defRPr sz="1400"/>
            </a:lvl5pPr>
            <a:lvl6pPr marL="1710055" indent="0">
              <a:buNone/>
              <a:defRPr sz="1400"/>
            </a:lvl6pPr>
            <a:lvl7pPr marL="2051685" indent="0">
              <a:buNone/>
              <a:defRPr sz="1400"/>
            </a:lvl7pPr>
            <a:lvl8pPr marL="2393315" indent="0">
              <a:buNone/>
              <a:defRPr sz="1400"/>
            </a:lvl8pPr>
            <a:lvl9pPr marL="2735580" indent="0">
              <a:buNone/>
              <a:defRPr sz="140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1999034"/>
            <a:ext cx="3673182" cy="2643213"/>
          </a:xfrm>
        </p:spPr>
        <p:txBody>
          <a:bodyPr lIns="91216" tIns="45608" rIns="91216" bIns="45608"/>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91216" tIns="45608" rIns="91216" bIns="45608"/>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lIns="91216" tIns="45608" rIns="91216" bIns="45608"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342901"/>
            <a:ext cx="4629150" cy="4052888"/>
          </a:xfrm>
        </p:spPr>
        <p:txBody>
          <a:bodyPr lIns="91216" tIns="45608" rIns="91216" bIns="45608"/>
          <a:lstStyle>
            <a:lvl1pPr marL="0" indent="0">
              <a:buNone/>
              <a:defRPr sz="2400"/>
            </a:lvl1pPr>
            <a:lvl2pPr marL="341630" indent="0">
              <a:buNone/>
              <a:defRPr sz="2100"/>
            </a:lvl2pPr>
            <a:lvl3pPr marL="683895" indent="0">
              <a:buNone/>
              <a:defRPr sz="1800"/>
            </a:lvl3pPr>
            <a:lvl4pPr marL="1026160" indent="0">
              <a:buNone/>
              <a:defRPr sz="1500"/>
            </a:lvl4pPr>
            <a:lvl5pPr marL="1367790" indent="0">
              <a:buNone/>
              <a:defRPr sz="1500"/>
            </a:lvl5pPr>
            <a:lvl6pPr marL="1710055" indent="0">
              <a:buNone/>
              <a:defRPr sz="1500"/>
            </a:lvl6pPr>
            <a:lvl7pPr marL="2051685" indent="0">
              <a:buNone/>
              <a:defRPr sz="1500"/>
            </a:lvl7pPr>
            <a:lvl8pPr marL="2393315" indent="0">
              <a:buNone/>
              <a:defRPr sz="1500"/>
            </a:lvl8pPr>
            <a:lvl9pPr marL="2735580" indent="0">
              <a:buNone/>
              <a:defRPr sz="1500"/>
            </a:lvl9pPr>
          </a:lstStyle>
          <a:p>
            <a:pPr marL="0" marR="0" lvl="0" indent="0" algn="l" defTabSz="683895"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1543051"/>
            <a:ext cx="3124012" cy="2858691"/>
          </a:xfrm>
        </p:spPr>
        <p:txBody>
          <a:bodyPr lIns="91216" tIns="45608" rIns="91216" bIns="45608"/>
          <a:lstStyle>
            <a:lvl1pPr marL="0" indent="0">
              <a:buNone/>
              <a:defRPr sz="1500"/>
            </a:lvl1pPr>
            <a:lvl2pPr marL="341630" indent="0">
              <a:buNone/>
              <a:defRPr sz="1400"/>
            </a:lvl2pPr>
            <a:lvl3pPr marL="683895" indent="0">
              <a:buNone/>
              <a:defRPr sz="1200"/>
            </a:lvl3pPr>
            <a:lvl4pPr marL="1026160" indent="0">
              <a:buNone/>
              <a:defRPr sz="1100"/>
            </a:lvl4pPr>
            <a:lvl5pPr marL="1367790" indent="0">
              <a:buNone/>
              <a:defRPr sz="1100"/>
            </a:lvl5pPr>
            <a:lvl6pPr marL="1710055" indent="0">
              <a:buNone/>
              <a:defRPr sz="1100"/>
            </a:lvl6pPr>
            <a:lvl7pPr marL="2051685" indent="0">
              <a:buNone/>
              <a:defRPr sz="1100"/>
            </a:lvl7pPr>
            <a:lvl8pPr marL="2393315" indent="0">
              <a:buNone/>
              <a:defRPr sz="1100"/>
            </a:lvl8pPr>
            <a:lvl9pPr marL="2735580" indent="0">
              <a:buNone/>
              <a:defRPr sz="11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55"/>
            <a:ext cx="1971675" cy="4358879"/>
          </a:xfrm>
        </p:spPr>
        <p:txBody>
          <a:bodyPr vert="eaVert" lIns="91216" tIns="45608" rIns="91216" bIns="45608"/>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2" y="273855"/>
            <a:ext cx="5800725" cy="4358879"/>
          </a:xfrm>
        </p:spPr>
        <p:txBody>
          <a:bodyPr vert="eaVert" lIns="91216" tIns="45608" rIns="91216" bIns="45608"/>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55"/>
            <a:ext cx="7886700" cy="4358879"/>
          </a:xfrm>
        </p:spPr>
        <p:txBody>
          <a:bodyPr lIns="91216" tIns="45608" rIns="91216" bIns="45608"/>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1369218"/>
            <a:ext cx="7886700" cy="3263504"/>
          </a:xfrm>
          <a:prstGeom prst="rect">
            <a:avLst/>
          </a:prstGeom>
        </p:spPr>
        <p:txBody>
          <a:bodyPr lIns="68580" tIns="34290" rIns="68580" bIns="3429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2" name="日期占位符 3"/>
          <p:cNvSpPr>
            <a:spLocks noGrp="1"/>
          </p:cNvSpPr>
          <p:nvPr>
            <p:ph type="dt" sz="half" idx="2"/>
          </p:nvPr>
        </p:nvSpPr>
        <p:spPr>
          <a:xfrm>
            <a:off x="628650" y="4767263"/>
            <a:ext cx="20574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6AECAB0-0D31-45D3-B2BC-DC23BC784F5F}"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lIns="68580" tIns="34290" rIns="68580" bIns="34290"/>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282304"/>
            <a:ext cx="7886700" cy="2139553"/>
          </a:xfrm>
          <a:prstGeom prst="rect">
            <a:avLst/>
          </a:prstGeom>
        </p:spPr>
        <p:txBody>
          <a:bodyPr lIns="68580" tIns="34290" rIns="68580" bIns="34290"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7" y="3442098"/>
            <a:ext cx="7886700" cy="1125140"/>
          </a:xfrm>
          <a:prstGeom prst="rect">
            <a:avLst/>
          </a:prstGeom>
        </p:spPr>
        <p:txBody>
          <a:bodyPr lIns="68580" tIns="34290" rIns="68580" bIns="34290"/>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2"/>
          </p:nvPr>
        </p:nvSpPr>
        <p:spPr>
          <a:xfrm>
            <a:off x="628650" y="4767263"/>
            <a:ext cx="20574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ED97BB4-9ECD-4318-8F65-D5F1C714A271}"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lIns="68580" tIns="34290" rIns="68580" bIns="34290"/>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lIns="68580" tIns="34290" rIns="68580" bIns="34290"/>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8"/>
            <a:ext cx="3886200" cy="3263504"/>
          </a:xfrm>
          <a:prstGeom prst="rect">
            <a:avLst/>
          </a:prstGeom>
        </p:spPr>
        <p:txBody>
          <a:bodyPr lIns="68580" tIns="34290" rIns="68580" bIns="3429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8"/>
            <a:ext cx="3886200" cy="3263504"/>
          </a:xfrm>
          <a:prstGeom prst="rect">
            <a:avLst/>
          </a:prstGeom>
        </p:spPr>
        <p:txBody>
          <a:bodyPr lIns="68580" tIns="34290" rIns="68580" bIns="3429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2"/>
          </p:nvPr>
        </p:nvSpPr>
        <p:spPr>
          <a:xfrm>
            <a:off x="628650" y="4767263"/>
            <a:ext cx="20574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1312BBB-5F27-4407-8641-69219BE6272B}"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页脚占位符 5"/>
          <p:cNvSpPr>
            <a:spLocks noGrp="1"/>
          </p:cNvSpPr>
          <p:nvPr>
            <p:ph type="ftr" sz="quarter" idx="3"/>
          </p:nvPr>
        </p:nvSpPr>
        <p:spPr>
          <a:xfrm>
            <a:off x="3028950" y="4767263"/>
            <a:ext cx="30861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 name="灯片编号占位符 6"/>
          <p:cNvSpPr>
            <a:spLocks noGrp="1"/>
          </p:cNvSpPr>
          <p:nvPr>
            <p:ph type="sldNum" sz="quarter" idx="4"/>
          </p:nvPr>
        </p:nvSpPr>
        <p:spPr>
          <a:xfrm>
            <a:off x="6457950" y="4767263"/>
            <a:ext cx="2057400" cy="274638"/>
          </a:xfrm>
          <a:prstGeom prst="rect">
            <a:avLst/>
          </a:prstGeom>
        </p:spPr>
        <p:txBody>
          <a:bodyPr lIns="68580" tIns="34290" rIns="68580" bIns="34290"/>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lIns="68580" tIns="34290" rIns="68580" bIns="34290"/>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a:prstGeom prst="rect">
            <a:avLst/>
          </a:prstGeo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lIns="68580" tIns="34290" rIns="68580" bIns="3429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a:prstGeom prst="rect">
            <a:avLst/>
          </a:prstGeo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391" cy="2763441"/>
          </a:xfrm>
          <a:prstGeom prst="rect">
            <a:avLst/>
          </a:prstGeom>
        </p:spPr>
        <p:txBody>
          <a:bodyPr lIns="68580" tIns="34290" rIns="68580" bIns="3429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2"/>
          </p:nvPr>
        </p:nvSpPr>
        <p:spPr>
          <a:xfrm>
            <a:off x="628650" y="4767263"/>
            <a:ext cx="20574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2DB723C-AAB1-4C0D-ABDA-4BA054BE4205}"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 name="页脚占位符 7"/>
          <p:cNvSpPr>
            <a:spLocks noGrp="1"/>
          </p:cNvSpPr>
          <p:nvPr>
            <p:ph type="ftr" sz="quarter" idx="13"/>
          </p:nvPr>
        </p:nvSpPr>
        <p:spPr>
          <a:xfrm>
            <a:off x="3028950" y="4767263"/>
            <a:ext cx="30861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 name="灯片编号占位符 8"/>
          <p:cNvSpPr>
            <a:spLocks noGrp="1"/>
          </p:cNvSpPr>
          <p:nvPr>
            <p:ph type="sldNum" sz="quarter" idx="14"/>
          </p:nvPr>
        </p:nvSpPr>
        <p:spPr>
          <a:xfrm>
            <a:off x="6457950" y="4767263"/>
            <a:ext cx="2057400" cy="274638"/>
          </a:xfrm>
          <a:prstGeom prst="rect">
            <a:avLst/>
          </a:prstGeom>
        </p:spPr>
        <p:txBody>
          <a:bodyPr lIns="68580" tIns="34290" rIns="68580" bIns="34290"/>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lIns="91216" tIns="45608" rIns="91216" bIns="45608"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342901"/>
            <a:ext cx="4629150" cy="4052888"/>
          </a:xfrm>
        </p:spPr>
        <p:txBody>
          <a:bodyPr lIns="91216" tIns="45608" rIns="91216" bIns="45608"/>
          <a:lstStyle>
            <a:lvl1pPr marL="0" indent="0">
              <a:buNone/>
              <a:defRPr sz="2400"/>
            </a:lvl1pPr>
            <a:lvl2pPr marL="341630" indent="0">
              <a:buNone/>
              <a:defRPr sz="2100"/>
            </a:lvl2pPr>
            <a:lvl3pPr marL="683895" indent="0">
              <a:buNone/>
              <a:defRPr sz="1800"/>
            </a:lvl3pPr>
            <a:lvl4pPr marL="1026160" indent="0">
              <a:buNone/>
              <a:defRPr sz="1500"/>
            </a:lvl4pPr>
            <a:lvl5pPr marL="1367790" indent="0">
              <a:buNone/>
              <a:defRPr sz="1500"/>
            </a:lvl5pPr>
            <a:lvl6pPr marL="1710055" indent="0">
              <a:buNone/>
              <a:defRPr sz="1500"/>
            </a:lvl6pPr>
            <a:lvl7pPr marL="2051685" indent="0">
              <a:buNone/>
              <a:defRPr sz="1500"/>
            </a:lvl7pPr>
            <a:lvl8pPr marL="2393315" indent="0">
              <a:buNone/>
              <a:defRPr sz="1500"/>
            </a:lvl8pPr>
            <a:lvl9pPr marL="2735580" indent="0">
              <a:buNone/>
              <a:defRPr sz="1500"/>
            </a:lvl9pPr>
          </a:lstStyle>
          <a:p>
            <a:pPr marL="0" marR="0" lvl="0" indent="0" algn="l" defTabSz="683895"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1543051"/>
            <a:ext cx="3124012" cy="2858691"/>
          </a:xfrm>
        </p:spPr>
        <p:txBody>
          <a:bodyPr lIns="91216" tIns="45608" rIns="91216" bIns="45608"/>
          <a:lstStyle>
            <a:lvl1pPr marL="0" indent="0">
              <a:buNone/>
              <a:defRPr sz="1500"/>
            </a:lvl1pPr>
            <a:lvl2pPr marL="341630" indent="0">
              <a:buNone/>
              <a:defRPr sz="1400"/>
            </a:lvl2pPr>
            <a:lvl3pPr marL="683895" indent="0">
              <a:buNone/>
              <a:defRPr sz="1200"/>
            </a:lvl3pPr>
            <a:lvl4pPr marL="1026160" indent="0">
              <a:buNone/>
              <a:defRPr sz="1100"/>
            </a:lvl4pPr>
            <a:lvl5pPr marL="1367790" indent="0">
              <a:buNone/>
              <a:defRPr sz="1100"/>
            </a:lvl5pPr>
            <a:lvl6pPr marL="1710055" indent="0">
              <a:buNone/>
              <a:defRPr sz="1100"/>
            </a:lvl6pPr>
            <a:lvl7pPr marL="2051685" indent="0">
              <a:buNone/>
              <a:defRPr sz="1100"/>
            </a:lvl7pPr>
            <a:lvl8pPr marL="2393315" indent="0">
              <a:buNone/>
              <a:defRPr sz="1100"/>
            </a:lvl8pPr>
            <a:lvl9pPr marL="2735580" indent="0">
              <a:buNone/>
              <a:defRPr sz="11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lIns="68580" tIns="34290" rIns="68580" bIns="34290"/>
          <a:lstStyle/>
          <a:p>
            <a:r>
              <a:rPr lang="zh-CN" altLang="en-US" smtClean="0"/>
              <a:t>单击此处编辑母版标题样式</a:t>
            </a:r>
            <a:endParaRPr lang="zh-CN" altLang="en-US"/>
          </a:p>
        </p:txBody>
      </p:sp>
      <p:sp>
        <p:nvSpPr>
          <p:cNvPr id="3" name="日期占位符 2"/>
          <p:cNvSpPr>
            <a:spLocks noGrp="1"/>
          </p:cNvSpPr>
          <p:nvPr>
            <p:ph type="dt" sz="half" idx="2"/>
          </p:nvPr>
        </p:nvSpPr>
        <p:spPr>
          <a:xfrm>
            <a:off x="628650" y="4767263"/>
            <a:ext cx="20574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CD58963-9C28-4F75-A49B-67FC6669A477}"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3"/>
          <p:cNvSpPr>
            <a:spLocks noGrp="1"/>
          </p:cNvSpPr>
          <p:nvPr>
            <p:ph type="ftr" sz="quarter" idx="3"/>
          </p:nvPr>
        </p:nvSpPr>
        <p:spPr>
          <a:xfrm>
            <a:off x="3028950" y="4767263"/>
            <a:ext cx="30861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4"/>
          <p:cNvSpPr>
            <a:spLocks noGrp="1"/>
          </p:cNvSpPr>
          <p:nvPr>
            <p:ph type="sldNum" sz="quarter" idx="4"/>
          </p:nvPr>
        </p:nvSpPr>
        <p:spPr>
          <a:xfrm>
            <a:off x="6457950" y="4767263"/>
            <a:ext cx="2057400" cy="274638"/>
          </a:xfrm>
          <a:prstGeom prst="rect">
            <a:avLst/>
          </a:prstGeom>
        </p:spPr>
        <p:txBody>
          <a:bodyPr lIns="68580" tIns="34290" rIns="68580" bIns="34290"/>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日期占位符 1"/>
          <p:cNvSpPr>
            <a:spLocks noGrp="1"/>
          </p:cNvSpPr>
          <p:nvPr>
            <p:ph type="dt" sz="half" idx="2"/>
          </p:nvPr>
        </p:nvSpPr>
        <p:spPr>
          <a:xfrm>
            <a:off x="628650" y="4767263"/>
            <a:ext cx="20574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03751AE-8A63-423C-A65C-7D6FD0AC8C6D}"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2"/>
          <p:cNvSpPr>
            <a:spLocks noGrp="1"/>
          </p:cNvSpPr>
          <p:nvPr>
            <p:ph type="ftr" sz="quarter" idx="3"/>
          </p:nvPr>
        </p:nvSpPr>
        <p:spPr>
          <a:xfrm>
            <a:off x="3028950" y="4767263"/>
            <a:ext cx="30861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3"/>
          <p:cNvSpPr>
            <a:spLocks noGrp="1"/>
          </p:cNvSpPr>
          <p:nvPr>
            <p:ph type="sldNum" sz="quarter" idx="4"/>
          </p:nvPr>
        </p:nvSpPr>
        <p:spPr>
          <a:xfrm>
            <a:off x="6457950" y="4767263"/>
            <a:ext cx="2057400" cy="274638"/>
          </a:xfrm>
          <a:prstGeom prst="rect">
            <a:avLst/>
          </a:prstGeom>
        </p:spPr>
        <p:txBody>
          <a:bodyPr lIns="68580" tIns="34290" rIns="68580" bIns="34290"/>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lIns="68580" tIns="34290" rIns="68580" bIns="34290"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a:prstGeom prst="rect">
            <a:avLst/>
          </a:prstGeom>
        </p:spPr>
        <p:txBody>
          <a:bodyPr lIns="68580" tIns="34290" rIns="68580" bIns="3429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lIns="68580" tIns="34290" rIns="68580" bIns="34290"/>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日期占位符 4"/>
          <p:cNvSpPr>
            <a:spLocks noGrp="1"/>
          </p:cNvSpPr>
          <p:nvPr>
            <p:ph type="dt" sz="half" idx="12"/>
          </p:nvPr>
        </p:nvSpPr>
        <p:spPr>
          <a:xfrm>
            <a:off x="628650" y="4767263"/>
            <a:ext cx="20574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613EEAD-A204-410B-93CB-97E3DD58C466}"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页脚占位符 5"/>
          <p:cNvSpPr>
            <a:spLocks noGrp="1"/>
          </p:cNvSpPr>
          <p:nvPr>
            <p:ph type="ftr" sz="quarter" idx="3"/>
          </p:nvPr>
        </p:nvSpPr>
        <p:spPr>
          <a:xfrm>
            <a:off x="3028950" y="4767263"/>
            <a:ext cx="30861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 name="灯片编号占位符 6"/>
          <p:cNvSpPr>
            <a:spLocks noGrp="1"/>
          </p:cNvSpPr>
          <p:nvPr>
            <p:ph type="sldNum" sz="quarter" idx="4"/>
          </p:nvPr>
        </p:nvSpPr>
        <p:spPr>
          <a:xfrm>
            <a:off x="6457950" y="4767263"/>
            <a:ext cx="2057400" cy="274638"/>
          </a:xfrm>
          <a:prstGeom prst="rect">
            <a:avLst/>
          </a:prstGeom>
        </p:spPr>
        <p:txBody>
          <a:bodyPr lIns="68580" tIns="34290" rIns="68580" bIns="34290"/>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lIns="68580" tIns="34290" rIns="68580" bIns="34290"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a:prstGeom prst="rect">
            <a:avLst/>
          </a:prstGeom>
        </p:spPr>
        <p:txBody>
          <a:bodyPr lIns="68580" tIns="34290" rIns="68580" bIns="3429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1543050"/>
            <a:ext cx="2949178" cy="2858691"/>
          </a:xfrm>
          <a:prstGeom prst="rect">
            <a:avLst/>
          </a:prstGeom>
        </p:spPr>
        <p:txBody>
          <a:bodyPr lIns="68580" tIns="34290" rIns="68580" bIns="34290"/>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日期占位符 4"/>
          <p:cNvSpPr>
            <a:spLocks noGrp="1"/>
          </p:cNvSpPr>
          <p:nvPr>
            <p:ph type="dt" sz="half" idx="12"/>
          </p:nvPr>
        </p:nvSpPr>
        <p:spPr>
          <a:xfrm>
            <a:off x="628650" y="4767263"/>
            <a:ext cx="20574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07FDEC-7520-4C7B-AD23-286D96CD4342}"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页脚占位符 5"/>
          <p:cNvSpPr>
            <a:spLocks noGrp="1"/>
          </p:cNvSpPr>
          <p:nvPr>
            <p:ph type="ftr" sz="quarter" idx="3"/>
          </p:nvPr>
        </p:nvSpPr>
        <p:spPr>
          <a:xfrm>
            <a:off x="3028950" y="4767263"/>
            <a:ext cx="30861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 name="灯片编号占位符 6"/>
          <p:cNvSpPr>
            <a:spLocks noGrp="1"/>
          </p:cNvSpPr>
          <p:nvPr>
            <p:ph type="sldNum" sz="quarter" idx="4"/>
          </p:nvPr>
        </p:nvSpPr>
        <p:spPr>
          <a:xfrm>
            <a:off x="6457950" y="4767263"/>
            <a:ext cx="2057400" cy="274638"/>
          </a:xfrm>
          <a:prstGeom prst="rect">
            <a:avLst/>
          </a:prstGeom>
        </p:spPr>
        <p:txBody>
          <a:bodyPr lIns="68580" tIns="34290" rIns="68580" bIns="34290"/>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lIns="68580" tIns="34290" rIns="68580" bIns="34290"/>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1369218"/>
            <a:ext cx="7886700" cy="3263504"/>
          </a:xfrm>
          <a:prstGeom prst="rect">
            <a:avLst/>
          </a:prstGeom>
        </p:spPr>
        <p:txBody>
          <a:bodyPr vert="eaVert" lIns="68580" tIns="34290" rIns="68580" bIns="3429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2E4D54C-BA3D-408D-B702-ADF3C864835D}"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lIns="68580" tIns="34290" rIns="68580" bIns="34290"/>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3"/>
            <a:ext cx="1971675" cy="4358879"/>
          </a:xfrm>
          <a:prstGeom prst="rect">
            <a:avLst/>
          </a:prstGeom>
        </p:spPr>
        <p:txBody>
          <a:bodyPr vert="eaVert" lIns="68580" tIns="34290" rIns="68580" bIns="34290"/>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3"/>
            <a:ext cx="5800725" cy="4358879"/>
          </a:xfrm>
          <a:prstGeom prst="rect">
            <a:avLst/>
          </a:prstGeom>
        </p:spPr>
        <p:txBody>
          <a:bodyPr vert="eaVert" lIns="68580" tIns="34290" rIns="68580" bIns="3429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9E105CA-4C37-4EC7-B19E-C4B5ED4ECFC0}"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lIns="68580" tIns="34290" rIns="68580" bIns="34290"/>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lIns="68580" tIns="34290" rIns="68580" bIns="34290"/>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209800" y="114300"/>
            <a:ext cx="6477000" cy="857250"/>
          </a:xfrm>
          <a:prstGeom prst="rect">
            <a:avLst/>
          </a:prstGeom>
        </p:spPr>
        <p:txBody>
          <a:bodyPr lIns="68580" tIns="34290" rIns="68580" bIns="34290"/>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91828"/>
            <a:ext cx="8229600" cy="3394472"/>
          </a:xfrm>
          <a:prstGeom prst="rect">
            <a:avLst/>
          </a:prstGeom>
        </p:spPr>
        <p:txBody>
          <a:bodyPr lIns="68580" tIns="34290" rIns="68580" bIns="3429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2"/>
          </p:nvPr>
        </p:nvSpPr>
        <p:spPr>
          <a:xfrm>
            <a:off x="457200" y="4857750"/>
            <a:ext cx="2133600" cy="184150"/>
          </a:xfrm>
          <a:prstGeom prst="rect">
            <a:avLst/>
          </a:prstGeom>
        </p:spPr>
        <p:txBody>
          <a:bodyPr lIns="68580" tIns="34290" rIns="68580" bIns="3429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5" name="Rectangle 5"/>
          <p:cNvSpPr>
            <a:spLocks noGrp="1" noChangeArrowheads="1"/>
          </p:cNvSpPr>
          <p:nvPr>
            <p:ph type="ftr" sz="quarter" idx="3"/>
          </p:nvPr>
        </p:nvSpPr>
        <p:spPr>
          <a:xfrm>
            <a:off x="3124200" y="4857750"/>
            <a:ext cx="2895600" cy="184150"/>
          </a:xfrm>
          <a:prstGeom prst="rect">
            <a:avLst/>
          </a:prstGeom>
        </p:spPr>
        <p:txBody>
          <a:bodyPr lIns="68580" tIns="34290" rIns="68580" bIns="3429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6" name="Rectangle 6"/>
          <p:cNvSpPr>
            <a:spLocks noGrp="1" noChangeArrowheads="1"/>
          </p:cNvSpPr>
          <p:nvPr>
            <p:ph type="sldNum" sz="quarter" idx="4"/>
          </p:nvPr>
        </p:nvSpPr>
        <p:spPr>
          <a:xfrm>
            <a:off x="6553200" y="4857750"/>
            <a:ext cx="2133600" cy="184150"/>
          </a:xfrm>
          <a:prstGeom prst="rect">
            <a:avLst/>
          </a:prstGeom>
        </p:spPr>
        <p:txBody>
          <a:bodyPr lIns="68580" tIns="34290" rIns="68580" bIns="34290"/>
          <a:lstStyle/>
          <a:p>
            <a:pPr lvl="0" eaLnBrk="1" hangingPunct="1">
              <a:buFontTx/>
              <a:buNone/>
            </a:pPr>
            <a:fld id="{9A0DB2DC-4C9A-4742-B13C-FB6460FD3503}" type="slidenum">
              <a:rPr lang="en-US" altLang="zh-CN" dirty="0">
                <a:solidFill>
                  <a:srgbClr val="000000"/>
                </a:solidFill>
              </a:rPr>
              <a:t>‹#›</a:t>
            </a:fld>
            <a:endParaRPr lang="en-US" altLang="zh-CN" dirty="0">
              <a:solidFill>
                <a:srgbClr val="000000"/>
              </a:solidFill>
            </a:endParaRPr>
          </a:p>
        </p:txBody>
      </p:sp>
      <p:sp>
        <p:nvSpPr>
          <p:cNvPr id="7" name="Rectangle 6"/>
          <p:cNvSpPr>
            <a:spLocks noGrp="1" noChangeArrowheads="1"/>
          </p:cNvSpPr>
          <p:nvPr>
            <p:ph type="sldNum" sz="quarter" idx="14"/>
          </p:nvPr>
        </p:nvSpPr>
        <p:spPr>
          <a:xfrm>
            <a:off x="6553200" y="4857750"/>
            <a:ext cx="2133600" cy="184150"/>
          </a:xfrm>
          <a:prstGeom prst="rect">
            <a:avLst/>
          </a:prstGeom>
        </p:spPr>
        <p:txBody>
          <a:bodyPr lIns="68580" tIns="34290" rIns="68580" bIns="34290"/>
          <a:lstStyle/>
          <a:p>
            <a:pPr lvl="0" eaLnBrk="1" hangingPunct="1">
              <a:buFontTx/>
              <a:buNone/>
            </a:pPr>
            <a:fld id="{9A0DB2DC-4C9A-4742-B13C-FB6460FD3503}" type="slidenum">
              <a:rPr lang="en-US" altLang="zh-CN" dirty="0">
                <a:solidFill>
                  <a:srgbClr val="000000"/>
                </a:solidFill>
              </a:rPr>
              <a:t>‹#›</a:t>
            </a:fld>
            <a:endParaRPr lang="en-US" altLang="zh-CN" dirty="0">
              <a:solidFill>
                <a:srgbClr val="000000"/>
              </a:solidFill>
            </a:endParaRPr>
          </a:p>
        </p:txBody>
      </p:sp>
    </p:spTree>
  </p:cSld>
  <p:clrMapOvr>
    <a:masterClrMapping/>
  </p:clrMapOvr>
  <p:transition spd="slow" advClick="0">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1369218"/>
            <a:ext cx="7886700" cy="3263504"/>
          </a:xfrm>
          <a:prstGeom prst="rect">
            <a:avLst/>
          </a:prstGeom>
        </p:spPr>
        <p:txBody>
          <a:bodyPr lIns="68501" tIns="34289" rIns="68501" bIns="342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2" name="日期占位符 3"/>
          <p:cNvSpPr>
            <a:spLocks noGrp="1"/>
          </p:cNvSpPr>
          <p:nvPr>
            <p:ph type="dt" sz="half" idx="2"/>
          </p:nvPr>
        </p:nvSpPr>
        <p:spPr>
          <a:xfrm>
            <a:off x="628650" y="4767263"/>
            <a:ext cx="20574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6AECAB0-0D31-45D3-B2BC-DC23BC784F5F}"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lIns="68501" tIns="34289" rIns="68501"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282307"/>
            <a:ext cx="7886700" cy="2139553"/>
          </a:xfrm>
          <a:prstGeom prst="rect">
            <a:avLst/>
          </a:prstGeom>
        </p:spPr>
        <p:txBody>
          <a:bodyPr lIns="68501" tIns="34289" rIns="68501" bIns="34289"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7" y="3442114"/>
            <a:ext cx="7886700" cy="1125140"/>
          </a:xfrm>
          <a:prstGeom prst="rect">
            <a:avLst/>
          </a:prstGeom>
        </p:spPr>
        <p:txBody>
          <a:bodyPr lIns="68501" tIns="34289" rIns="68501" bIns="34289"/>
          <a:lstStyle>
            <a:lvl1pPr marL="0" indent="0">
              <a:buNone/>
              <a:defRPr sz="1800">
                <a:solidFill>
                  <a:schemeClr val="tx1">
                    <a:tint val="75000"/>
                  </a:schemeClr>
                </a:solidFill>
              </a:defRPr>
            </a:lvl1pPr>
            <a:lvl2pPr marL="342265" indent="0">
              <a:buNone/>
              <a:defRPr sz="1500">
                <a:solidFill>
                  <a:schemeClr val="tx1">
                    <a:tint val="75000"/>
                  </a:schemeClr>
                </a:solidFill>
              </a:defRPr>
            </a:lvl2pPr>
            <a:lvl3pPr marL="685165" indent="0">
              <a:buNone/>
              <a:defRPr sz="1400">
                <a:solidFill>
                  <a:schemeClr val="tx1">
                    <a:tint val="75000"/>
                  </a:schemeClr>
                </a:solidFill>
              </a:defRPr>
            </a:lvl3pPr>
            <a:lvl4pPr marL="1027430" indent="0">
              <a:buNone/>
              <a:defRPr sz="1200">
                <a:solidFill>
                  <a:schemeClr val="tx1">
                    <a:tint val="75000"/>
                  </a:schemeClr>
                </a:solidFill>
              </a:defRPr>
            </a:lvl4pPr>
            <a:lvl5pPr marL="1369695" indent="0">
              <a:buNone/>
              <a:defRPr sz="1200">
                <a:solidFill>
                  <a:schemeClr val="tx1">
                    <a:tint val="75000"/>
                  </a:schemeClr>
                </a:solidFill>
              </a:defRPr>
            </a:lvl5pPr>
            <a:lvl6pPr marL="1711960" indent="0">
              <a:buNone/>
              <a:defRPr sz="1200">
                <a:solidFill>
                  <a:schemeClr val="tx1">
                    <a:tint val="75000"/>
                  </a:schemeClr>
                </a:solidFill>
              </a:defRPr>
            </a:lvl6pPr>
            <a:lvl7pPr marL="2054860" indent="0">
              <a:buNone/>
              <a:defRPr sz="1200">
                <a:solidFill>
                  <a:schemeClr val="tx1">
                    <a:tint val="75000"/>
                  </a:schemeClr>
                </a:solidFill>
              </a:defRPr>
            </a:lvl7pPr>
            <a:lvl8pPr marL="2397125" indent="0">
              <a:buNone/>
              <a:defRPr sz="1200">
                <a:solidFill>
                  <a:schemeClr val="tx1">
                    <a:tint val="75000"/>
                  </a:schemeClr>
                </a:solidFill>
              </a:defRPr>
            </a:lvl8pPr>
            <a:lvl9pPr marL="273939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2"/>
          </p:nvPr>
        </p:nvSpPr>
        <p:spPr>
          <a:xfrm>
            <a:off x="628650" y="4767263"/>
            <a:ext cx="20574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ED97BB4-9ECD-4318-8F65-D5F1C714A271}"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lIns="68501" tIns="34289" rIns="68501"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5"/>
            <a:ext cx="7886700" cy="994172"/>
          </a:xfrm>
          <a:prstGeom prst="rect">
            <a:avLst/>
          </a:prstGeom>
        </p:spPr>
        <p:txBody>
          <a:bodyPr lIns="68501" tIns="34289" rIns="68501" bIns="34289"/>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8"/>
            <a:ext cx="3886200" cy="3263504"/>
          </a:xfrm>
          <a:prstGeom prst="rect">
            <a:avLst/>
          </a:prstGeom>
        </p:spPr>
        <p:txBody>
          <a:bodyPr lIns="68501" tIns="34289" rIns="68501" bIns="342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8"/>
            <a:ext cx="3886200" cy="3263504"/>
          </a:xfrm>
          <a:prstGeom prst="rect">
            <a:avLst/>
          </a:prstGeom>
        </p:spPr>
        <p:txBody>
          <a:bodyPr lIns="68501" tIns="34289" rIns="68501" bIns="342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2"/>
          </p:nvPr>
        </p:nvSpPr>
        <p:spPr>
          <a:xfrm>
            <a:off x="628650" y="4767263"/>
            <a:ext cx="20574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1312BBB-5F27-4407-8641-69219BE6272B}"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页脚占位符 5"/>
          <p:cNvSpPr>
            <a:spLocks noGrp="1"/>
          </p:cNvSpPr>
          <p:nvPr>
            <p:ph type="ftr" sz="quarter" idx="3"/>
          </p:nvPr>
        </p:nvSpPr>
        <p:spPr>
          <a:xfrm>
            <a:off x="3028950" y="4767263"/>
            <a:ext cx="30861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 name="灯片编号占位符 6"/>
          <p:cNvSpPr>
            <a:spLocks noGrp="1"/>
          </p:cNvSpPr>
          <p:nvPr>
            <p:ph type="sldNum" sz="quarter" idx="4"/>
          </p:nvPr>
        </p:nvSpPr>
        <p:spPr>
          <a:xfrm>
            <a:off x="6457950" y="4767263"/>
            <a:ext cx="2057400" cy="274638"/>
          </a:xfrm>
          <a:prstGeom prst="rect">
            <a:avLst/>
          </a:prstGeom>
        </p:spPr>
        <p:txBody>
          <a:bodyPr lIns="68501" tIns="34289" rIns="68501"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55"/>
            <a:ext cx="1971675" cy="4358879"/>
          </a:xfrm>
        </p:spPr>
        <p:txBody>
          <a:bodyPr vert="eaVert" lIns="91216" tIns="45608" rIns="91216" bIns="45608"/>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2" y="273855"/>
            <a:ext cx="5800725" cy="4358879"/>
          </a:xfrm>
        </p:spPr>
        <p:txBody>
          <a:bodyPr vert="eaVert" lIns="91216" tIns="45608" rIns="91216" bIns="45608"/>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a:prstGeom prst="rect">
            <a:avLst/>
          </a:prstGeom>
        </p:spPr>
        <p:txBody>
          <a:bodyPr lIns="68501" tIns="34289" rIns="68501" bIns="34289"/>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a:prstGeom prst="rect">
            <a:avLst/>
          </a:prstGeom>
        </p:spPr>
        <p:txBody>
          <a:bodyPr lIns="68501" tIns="34289" rIns="68501" bIns="34289" anchor="b"/>
          <a:lstStyle>
            <a:lvl1pPr marL="0" indent="0">
              <a:buNone/>
              <a:defRPr sz="1800" b="1"/>
            </a:lvl1pPr>
            <a:lvl2pPr marL="342265" indent="0">
              <a:buNone/>
              <a:defRPr sz="1500" b="1"/>
            </a:lvl2pPr>
            <a:lvl3pPr marL="685165" indent="0">
              <a:buNone/>
              <a:defRPr sz="1400" b="1"/>
            </a:lvl3pPr>
            <a:lvl4pPr marL="1027430" indent="0">
              <a:buNone/>
              <a:defRPr sz="1200" b="1"/>
            </a:lvl4pPr>
            <a:lvl5pPr marL="1369695" indent="0">
              <a:buNone/>
              <a:defRPr sz="1200" b="1"/>
            </a:lvl5pPr>
            <a:lvl6pPr marL="1711960" indent="0">
              <a:buNone/>
              <a:defRPr sz="1200" b="1"/>
            </a:lvl6pPr>
            <a:lvl7pPr marL="2054860" indent="0">
              <a:buNone/>
              <a:defRPr sz="1200" b="1"/>
            </a:lvl7pPr>
            <a:lvl8pPr marL="2397125" indent="0">
              <a:buNone/>
              <a:defRPr sz="1200" b="1"/>
            </a:lvl8pPr>
            <a:lvl9pPr marL="273939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lIns="68501" tIns="34289" rIns="68501" bIns="342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2" y="1260872"/>
            <a:ext cx="3887391" cy="617934"/>
          </a:xfrm>
          <a:prstGeom prst="rect">
            <a:avLst/>
          </a:prstGeom>
        </p:spPr>
        <p:txBody>
          <a:bodyPr lIns="68501" tIns="34289" rIns="68501" bIns="34289" anchor="b"/>
          <a:lstStyle>
            <a:lvl1pPr marL="0" indent="0">
              <a:buNone/>
              <a:defRPr sz="1800" b="1"/>
            </a:lvl1pPr>
            <a:lvl2pPr marL="342265" indent="0">
              <a:buNone/>
              <a:defRPr sz="1500" b="1"/>
            </a:lvl2pPr>
            <a:lvl3pPr marL="685165" indent="0">
              <a:buNone/>
              <a:defRPr sz="1400" b="1"/>
            </a:lvl3pPr>
            <a:lvl4pPr marL="1027430" indent="0">
              <a:buNone/>
              <a:defRPr sz="1200" b="1"/>
            </a:lvl4pPr>
            <a:lvl5pPr marL="1369695" indent="0">
              <a:buNone/>
              <a:defRPr sz="1200" b="1"/>
            </a:lvl5pPr>
            <a:lvl6pPr marL="1711960" indent="0">
              <a:buNone/>
              <a:defRPr sz="1200" b="1"/>
            </a:lvl6pPr>
            <a:lvl7pPr marL="2054860" indent="0">
              <a:buNone/>
              <a:defRPr sz="1200" b="1"/>
            </a:lvl7pPr>
            <a:lvl8pPr marL="2397125" indent="0">
              <a:buNone/>
              <a:defRPr sz="1200" b="1"/>
            </a:lvl8pPr>
            <a:lvl9pPr marL="273939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2" y="1878806"/>
            <a:ext cx="3887391" cy="2763441"/>
          </a:xfrm>
          <a:prstGeom prst="rect">
            <a:avLst/>
          </a:prstGeom>
        </p:spPr>
        <p:txBody>
          <a:bodyPr lIns="68501" tIns="34289" rIns="68501" bIns="342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2"/>
          </p:nvPr>
        </p:nvSpPr>
        <p:spPr>
          <a:xfrm>
            <a:off x="628650" y="4767263"/>
            <a:ext cx="20574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2DB723C-AAB1-4C0D-ABDA-4BA054BE4205}"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 name="页脚占位符 7"/>
          <p:cNvSpPr>
            <a:spLocks noGrp="1"/>
          </p:cNvSpPr>
          <p:nvPr>
            <p:ph type="ftr" sz="quarter" idx="13"/>
          </p:nvPr>
        </p:nvSpPr>
        <p:spPr>
          <a:xfrm>
            <a:off x="3028950" y="4767263"/>
            <a:ext cx="30861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 name="灯片编号占位符 8"/>
          <p:cNvSpPr>
            <a:spLocks noGrp="1"/>
          </p:cNvSpPr>
          <p:nvPr>
            <p:ph type="sldNum" sz="quarter" idx="14"/>
          </p:nvPr>
        </p:nvSpPr>
        <p:spPr>
          <a:xfrm>
            <a:off x="6457950" y="4767263"/>
            <a:ext cx="2057400" cy="274638"/>
          </a:xfrm>
          <a:prstGeom prst="rect">
            <a:avLst/>
          </a:prstGeom>
        </p:spPr>
        <p:txBody>
          <a:bodyPr lIns="68501" tIns="34289" rIns="68501"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5"/>
            <a:ext cx="7886700" cy="994172"/>
          </a:xfrm>
          <a:prstGeom prst="rect">
            <a:avLst/>
          </a:prstGeom>
        </p:spPr>
        <p:txBody>
          <a:bodyPr lIns="68501" tIns="34289" rIns="68501" bIns="34289"/>
          <a:lstStyle/>
          <a:p>
            <a:r>
              <a:rPr lang="zh-CN" altLang="en-US" smtClean="0"/>
              <a:t>单击此处编辑母版标题样式</a:t>
            </a:r>
            <a:endParaRPr lang="zh-CN" altLang="en-US"/>
          </a:p>
        </p:txBody>
      </p:sp>
      <p:sp>
        <p:nvSpPr>
          <p:cNvPr id="3" name="日期占位符 2"/>
          <p:cNvSpPr>
            <a:spLocks noGrp="1"/>
          </p:cNvSpPr>
          <p:nvPr>
            <p:ph type="dt" sz="half" idx="2"/>
          </p:nvPr>
        </p:nvSpPr>
        <p:spPr>
          <a:xfrm>
            <a:off x="628650" y="4767263"/>
            <a:ext cx="20574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CD58963-9C28-4F75-A49B-67FC6669A477}"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3"/>
          <p:cNvSpPr>
            <a:spLocks noGrp="1"/>
          </p:cNvSpPr>
          <p:nvPr>
            <p:ph type="ftr" sz="quarter" idx="3"/>
          </p:nvPr>
        </p:nvSpPr>
        <p:spPr>
          <a:xfrm>
            <a:off x="3028950" y="4767263"/>
            <a:ext cx="30861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4"/>
          <p:cNvSpPr>
            <a:spLocks noGrp="1"/>
          </p:cNvSpPr>
          <p:nvPr>
            <p:ph type="sldNum" sz="quarter" idx="4"/>
          </p:nvPr>
        </p:nvSpPr>
        <p:spPr>
          <a:xfrm>
            <a:off x="6457950" y="4767263"/>
            <a:ext cx="2057400" cy="274638"/>
          </a:xfrm>
          <a:prstGeom prst="rect">
            <a:avLst/>
          </a:prstGeom>
        </p:spPr>
        <p:txBody>
          <a:bodyPr lIns="68501" tIns="34289" rIns="68501"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日期占位符 1"/>
          <p:cNvSpPr>
            <a:spLocks noGrp="1"/>
          </p:cNvSpPr>
          <p:nvPr>
            <p:ph type="dt" sz="half" idx="2"/>
          </p:nvPr>
        </p:nvSpPr>
        <p:spPr>
          <a:xfrm>
            <a:off x="628650" y="4767263"/>
            <a:ext cx="20574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03751AE-8A63-423C-A65C-7D6FD0AC8C6D}"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2"/>
          <p:cNvSpPr>
            <a:spLocks noGrp="1"/>
          </p:cNvSpPr>
          <p:nvPr>
            <p:ph type="ftr" sz="quarter" idx="3"/>
          </p:nvPr>
        </p:nvSpPr>
        <p:spPr>
          <a:xfrm>
            <a:off x="3028950" y="4767263"/>
            <a:ext cx="30861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3"/>
          <p:cNvSpPr>
            <a:spLocks noGrp="1"/>
          </p:cNvSpPr>
          <p:nvPr>
            <p:ph type="sldNum" sz="quarter" idx="4"/>
          </p:nvPr>
        </p:nvSpPr>
        <p:spPr>
          <a:xfrm>
            <a:off x="6457950" y="4767263"/>
            <a:ext cx="2057400" cy="274638"/>
          </a:xfrm>
          <a:prstGeom prst="rect">
            <a:avLst/>
          </a:prstGeom>
        </p:spPr>
        <p:txBody>
          <a:bodyPr lIns="68501" tIns="34289" rIns="68501"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lIns="68501" tIns="34289" rIns="68501" bIns="34289"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a:prstGeom prst="rect">
            <a:avLst/>
          </a:prstGeom>
        </p:spPr>
        <p:txBody>
          <a:bodyPr lIns="68501" tIns="34289" rIns="68501" bIns="34289"/>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1"/>
            <a:ext cx="2949178" cy="2858691"/>
          </a:xfrm>
          <a:prstGeom prst="rect">
            <a:avLst/>
          </a:prstGeom>
        </p:spPr>
        <p:txBody>
          <a:bodyPr lIns="68501" tIns="34289" rIns="68501" bIns="34289"/>
          <a:lstStyle>
            <a:lvl1pPr marL="0" indent="0">
              <a:buNone/>
              <a:defRPr sz="1200"/>
            </a:lvl1pPr>
            <a:lvl2pPr marL="342265" indent="0">
              <a:buNone/>
              <a:defRPr sz="1100"/>
            </a:lvl2pPr>
            <a:lvl3pPr marL="685165" indent="0">
              <a:buNone/>
              <a:defRPr sz="900"/>
            </a:lvl3pPr>
            <a:lvl4pPr marL="1027430" indent="0">
              <a:buNone/>
              <a:defRPr sz="800"/>
            </a:lvl4pPr>
            <a:lvl5pPr marL="1369695" indent="0">
              <a:buNone/>
              <a:defRPr sz="800"/>
            </a:lvl5pPr>
            <a:lvl6pPr marL="1711960" indent="0">
              <a:buNone/>
              <a:defRPr sz="800"/>
            </a:lvl6pPr>
            <a:lvl7pPr marL="2054860" indent="0">
              <a:buNone/>
              <a:defRPr sz="800"/>
            </a:lvl7pPr>
            <a:lvl8pPr marL="2397125" indent="0">
              <a:buNone/>
              <a:defRPr sz="800"/>
            </a:lvl8pPr>
            <a:lvl9pPr marL="2739390" indent="0">
              <a:buNone/>
              <a:defRPr sz="800"/>
            </a:lvl9pPr>
          </a:lstStyle>
          <a:p>
            <a:pPr lvl="0"/>
            <a:r>
              <a:rPr lang="zh-CN" altLang="en-US" smtClean="0"/>
              <a:t>单击此处编辑母版文本样式</a:t>
            </a:r>
          </a:p>
        </p:txBody>
      </p:sp>
      <p:sp>
        <p:nvSpPr>
          <p:cNvPr id="5" name="日期占位符 4"/>
          <p:cNvSpPr>
            <a:spLocks noGrp="1"/>
          </p:cNvSpPr>
          <p:nvPr>
            <p:ph type="dt" sz="half" idx="12"/>
          </p:nvPr>
        </p:nvSpPr>
        <p:spPr>
          <a:xfrm>
            <a:off x="628650" y="4767263"/>
            <a:ext cx="20574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613EEAD-A204-410B-93CB-97E3DD58C466}"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页脚占位符 5"/>
          <p:cNvSpPr>
            <a:spLocks noGrp="1"/>
          </p:cNvSpPr>
          <p:nvPr>
            <p:ph type="ftr" sz="quarter" idx="3"/>
          </p:nvPr>
        </p:nvSpPr>
        <p:spPr>
          <a:xfrm>
            <a:off x="3028950" y="4767263"/>
            <a:ext cx="30861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 name="灯片编号占位符 6"/>
          <p:cNvSpPr>
            <a:spLocks noGrp="1"/>
          </p:cNvSpPr>
          <p:nvPr>
            <p:ph type="sldNum" sz="quarter" idx="4"/>
          </p:nvPr>
        </p:nvSpPr>
        <p:spPr>
          <a:xfrm>
            <a:off x="6457950" y="4767263"/>
            <a:ext cx="2057400" cy="274638"/>
          </a:xfrm>
          <a:prstGeom prst="rect">
            <a:avLst/>
          </a:prstGeom>
        </p:spPr>
        <p:txBody>
          <a:bodyPr lIns="68501" tIns="34289" rIns="68501"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lIns="68501" tIns="34289" rIns="68501" bIns="34289"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a:prstGeom prst="rect">
            <a:avLst/>
          </a:prstGeom>
        </p:spPr>
        <p:txBody>
          <a:bodyPr lIns="68501" tIns="34289" rIns="68501" bIns="34289"/>
          <a:lstStyle>
            <a:lvl1pPr marL="0" indent="0">
              <a:buNone/>
              <a:defRPr sz="2400"/>
            </a:lvl1pPr>
            <a:lvl2pPr marL="342265" indent="0">
              <a:buNone/>
              <a:defRPr sz="2100"/>
            </a:lvl2pPr>
            <a:lvl3pPr marL="685165" indent="0">
              <a:buNone/>
              <a:defRPr sz="1800"/>
            </a:lvl3pPr>
            <a:lvl4pPr marL="1027430" indent="0">
              <a:buNone/>
              <a:defRPr sz="1500"/>
            </a:lvl4pPr>
            <a:lvl5pPr marL="1369695" indent="0">
              <a:buNone/>
              <a:defRPr sz="1500"/>
            </a:lvl5pPr>
            <a:lvl6pPr marL="1711960" indent="0">
              <a:buNone/>
              <a:defRPr sz="1500"/>
            </a:lvl6pPr>
            <a:lvl7pPr marL="2054860" indent="0">
              <a:buNone/>
              <a:defRPr sz="1500"/>
            </a:lvl7pPr>
            <a:lvl8pPr marL="2397125" indent="0">
              <a:buNone/>
              <a:defRPr sz="1500"/>
            </a:lvl8pPr>
            <a:lvl9pPr marL="2739390" indent="0">
              <a:buNone/>
              <a:defRPr sz="1500"/>
            </a:lvl9pPr>
          </a:lstStyle>
          <a:p>
            <a:pPr marL="0" marR="0" lvl="0" indent="0" algn="l" defTabSz="9144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1543051"/>
            <a:ext cx="2949178" cy="2858691"/>
          </a:xfrm>
          <a:prstGeom prst="rect">
            <a:avLst/>
          </a:prstGeom>
        </p:spPr>
        <p:txBody>
          <a:bodyPr lIns="68501" tIns="34289" rIns="68501" bIns="34289"/>
          <a:lstStyle>
            <a:lvl1pPr marL="0" indent="0">
              <a:buNone/>
              <a:defRPr sz="1200"/>
            </a:lvl1pPr>
            <a:lvl2pPr marL="342265" indent="0">
              <a:buNone/>
              <a:defRPr sz="1100"/>
            </a:lvl2pPr>
            <a:lvl3pPr marL="685165" indent="0">
              <a:buNone/>
              <a:defRPr sz="900"/>
            </a:lvl3pPr>
            <a:lvl4pPr marL="1027430" indent="0">
              <a:buNone/>
              <a:defRPr sz="800"/>
            </a:lvl4pPr>
            <a:lvl5pPr marL="1369695" indent="0">
              <a:buNone/>
              <a:defRPr sz="800"/>
            </a:lvl5pPr>
            <a:lvl6pPr marL="1711960" indent="0">
              <a:buNone/>
              <a:defRPr sz="800"/>
            </a:lvl6pPr>
            <a:lvl7pPr marL="2054860" indent="0">
              <a:buNone/>
              <a:defRPr sz="800"/>
            </a:lvl7pPr>
            <a:lvl8pPr marL="2397125" indent="0">
              <a:buNone/>
              <a:defRPr sz="800"/>
            </a:lvl8pPr>
            <a:lvl9pPr marL="2739390" indent="0">
              <a:buNone/>
              <a:defRPr sz="800"/>
            </a:lvl9pPr>
          </a:lstStyle>
          <a:p>
            <a:pPr lvl="0"/>
            <a:r>
              <a:rPr lang="zh-CN" altLang="en-US" smtClean="0"/>
              <a:t>单击此处编辑母版文本样式</a:t>
            </a:r>
          </a:p>
        </p:txBody>
      </p:sp>
      <p:sp>
        <p:nvSpPr>
          <p:cNvPr id="5" name="日期占位符 4"/>
          <p:cNvSpPr>
            <a:spLocks noGrp="1"/>
          </p:cNvSpPr>
          <p:nvPr>
            <p:ph type="dt" sz="half" idx="12"/>
          </p:nvPr>
        </p:nvSpPr>
        <p:spPr>
          <a:xfrm>
            <a:off x="628650" y="4767263"/>
            <a:ext cx="20574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07FDEC-7520-4C7B-AD23-286D96CD4342}"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页脚占位符 5"/>
          <p:cNvSpPr>
            <a:spLocks noGrp="1"/>
          </p:cNvSpPr>
          <p:nvPr>
            <p:ph type="ftr" sz="quarter" idx="3"/>
          </p:nvPr>
        </p:nvSpPr>
        <p:spPr>
          <a:xfrm>
            <a:off x="3028950" y="4767263"/>
            <a:ext cx="30861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 name="灯片编号占位符 6"/>
          <p:cNvSpPr>
            <a:spLocks noGrp="1"/>
          </p:cNvSpPr>
          <p:nvPr>
            <p:ph type="sldNum" sz="quarter" idx="4"/>
          </p:nvPr>
        </p:nvSpPr>
        <p:spPr>
          <a:xfrm>
            <a:off x="6457950" y="4767263"/>
            <a:ext cx="2057400" cy="274638"/>
          </a:xfrm>
          <a:prstGeom prst="rect">
            <a:avLst/>
          </a:prstGeom>
        </p:spPr>
        <p:txBody>
          <a:bodyPr lIns="68501" tIns="34289" rIns="68501"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5"/>
            <a:ext cx="7886700" cy="994172"/>
          </a:xfrm>
          <a:prstGeom prst="rect">
            <a:avLst/>
          </a:prstGeom>
        </p:spPr>
        <p:txBody>
          <a:bodyPr lIns="68501" tIns="34289" rIns="68501" bIns="34289"/>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1369218"/>
            <a:ext cx="7886700" cy="3263504"/>
          </a:xfrm>
          <a:prstGeom prst="rect">
            <a:avLst/>
          </a:prstGeom>
        </p:spPr>
        <p:txBody>
          <a:bodyPr vert="eaVert" lIns="68501" tIns="34289" rIns="68501" bIns="342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2E4D54C-BA3D-408D-B702-ADF3C864835D}"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lIns="68501" tIns="34289" rIns="68501"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3"/>
            <a:ext cx="1971675" cy="4358879"/>
          </a:xfrm>
          <a:prstGeom prst="rect">
            <a:avLst/>
          </a:prstGeom>
        </p:spPr>
        <p:txBody>
          <a:bodyPr vert="eaVert" lIns="68501" tIns="34289" rIns="68501" bIns="34289"/>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2" y="273843"/>
            <a:ext cx="5800725" cy="4358879"/>
          </a:xfrm>
          <a:prstGeom prst="rect">
            <a:avLst/>
          </a:prstGeom>
        </p:spPr>
        <p:txBody>
          <a:bodyPr vert="eaVert" lIns="68501" tIns="34289" rIns="68501" bIns="342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9E105CA-4C37-4EC7-B19E-C4B5ED4ECFC0}"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t>2020-06-28</a:t>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lIns="68501" tIns="34289" rIns="68501" bIns="34289"/>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lIns="68501" tIns="34289" rIns="68501" bIns="34289"/>
          <a:lstStyle/>
          <a:p>
            <a:pPr lvl="0" eaLnBrk="1" hangingPunct="1">
              <a:buFontTx/>
              <a:buNone/>
            </a:pPr>
            <a:fld id="{9A0DB2DC-4C9A-4742-B13C-FB6460FD3503}" type="slidenum">
              <a:rPr lang="zh-CN" altLang="en-US" dirty="0">
                <a:solidFill>
                  <a:srgbClr val="000000"/>
                </a:solidFill>
                <a:latin typeface="Calibri" panose="020F0502020204030204" charset="0"/>
              </a:rPr>
              <a:t>‹#›</a:t>
            </a:fld>
            <a:endParaRPr lang="zh-CN" altLang="en-US" dirty="0">
              <a:solidFill>
                <a:srgbClr val="000000"/>
              </a:solidFill>
              <a:latin typeface="Calibri" panose="020F0502020204030204" charset="0"/>
            </a:endParaRPr>
          </a:p>
        </p:txBody>
      </p:sp>
    </p:spTree>
  </p:cSld>
  <p:clrMapOvr>
    <a:masterClrMapping/>
  </p:clrMapOvr>
  <p:transition spd="slow" advClick="0">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209800" y="114300"/>
            <a:ext cx="6477000" cy="857250"/>
          </a:xfrm>
          <a:prstGeom prst="rect">
            <a:avLst/>
          </a:prstGeom>
        </p:spPr>
        <p:txBody>
          <a:bodyPr lIns="68501" tIns="34289" rIns="68501" bIns="34289"/>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91828"/>
            <a:ext cx="8229600" cy="3394472"/>
          </a:xfrm>
          <a:prstGeom prst="rect">
            <a:avLst/>
          </a:prstGeom>
        </p:spPr>
        <p:txBody>
          <a:bodyPr lIns="68501" tIns="34289" rIns="68501" bIns="3428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2"/>
          </p:nvPr>
        </p:nvSpPr>
        <p:spPr>
          <a:xfrm>
            <a:off x="457200" y="4857750"/>
            <a:ext cx="2133600" cy="184150"/>
          </a:xfrm>
          <a:prstGeom prst="rect">
            <a:avLst/>
          </a:prstGeom>
        </p:spPr>
        <p:txBody>
          <a:bodyPr lIns="68501" tIns="34289" rIns="68501" bIns="34289"/>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5" name="Rectangle 5"/>
          <p:cNvSpPr>
            <a:spLocks noGrp="1" noChangeArrowheads="1"/>
          </p:cNvSpPr>
          <p:nvPr>
            <p:ph type="ftr" sz="quarter" idx="3"/>
          </p:nvPr>
        </p:nvSpPr>
        <p:spPr>
          <a:xfrm>
            <a:off x="3124200" y="4857750"/>
            <a:ext cx="2895600" cy="184150"/>
          </a:xfrm>
          <a:prstGeom prst="rect">
            <a:avLst/>
          </a:prstGeom>
        </p:spPr>
        <p:txBody>
          <a:bodyPr lIns="68501" tIns="34289" rIns="68501" bIns="34289"/>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6" name="Rectangle 6"/>
          <p:cNvSpPr>
            <a:spLocks noGrp="1" noChangeArrowheads="1"/>
          </p:cNvSpPr>
          <p:nvPr>
            <p:ph type="sldNum" sz="quarter" idx="4"/>
          </p:nvPr>
        </p:nvSpPr>
        <p:spPr>
          <a:xfrm>
            <a:off x="6553200" y="4857750"/>
            <a:ext cx="2133600" cy="184150"/>
          </a:xfrm>
          <a:prstGeom prst="rect">
            <a:avLst/>
          </a:prstGeom>
        </p:spPr>
        <p:txBody>
          <a:bodyPr lIns="68501" tIns="34289" rIns="68501" bIns="34289"/>
          <a:lstStyle/>
          <a:p>
            <a:pPr lvl="0" eaLnBrk="1" hangingPunct="1">
              <a:buFontTx/>
              <a:buNone/>
            </a:pPr>
            <a:fld id="{9A0DB2DC-4C9A-4742-B13C-FB6460FD3503}" type="slidenum">
              <a:rPr lang="en-US" altLang="zh-CN" dirty="0">
                <a:solidFill>
                  <a:srgbClr val="000000"/>
                </a:solidFill>
              </a:rPr>
              <a:t>‹#›</a:t>
            </a:fld>
            <a:endParaRPr lang="en-US" altLang="zh-CN" dirty="0">
              <a:solidFill>
                <a:srgbClr val="000000"/>
              </a:solidFill>
            </a:endParaRPr>
          </a:p>
        </p:txBody>
      </p:sp>
      <p:sp>
        <p:nvSpPr>
          <p:cNvPr id="7" name="Rectangle 6"/>
          <p:cNvSpPr>
            <a:spLocks noGrp="1" noChangeArrowheads="1"/>
          </p:cNvSpPr>
          <p:nvPr>
            <p:ph type="sldNum" sz="quarter" idx="14"/>
          </p:nvPr>
        </p:nvSpPr>
        <p:spPr>
          <a:xfrm>
            <a:off x="6553200" y="4857750"/>
            <a:ext cx="2133600" cy="184150"/>
          </a:xfrm>
          <a:prstGeom prst="rect">
            <a:avLst/>
          </a:prstGeom>
        </p:spPr>
        <p:txBody>
          <a:bodyPr lIns="68501" tIns="34289" rIns="68501" bIns="34289"/>
          <a:lstStyle/>
          <a:p>
            <a:pPr lvl="0" eaLnBrk="1" hangingPunct="1">
              <a:buFontTx/>
              <a:buNone/>
            </a:pPr>
            <a:fld id="{9A0DB2DC-4C9A-4742-B13C-FB6460FD3503}" type="slidenum">
              <a:rPr lang="en-US" altLang="zh-CN" dirty="0">
                <a:solidFill>
                  <a:srgbClr val="000000"/>
                </a:solidFill>
              </a:rPr>
              <a:t>‹#›</a:t>
            </a:fld>
            <a:endParaRPr lang="en-US" altLang="zh-CN" dirty="0">
              <a:solidFill>
                <a:srgbClr val="000000"/>
              </a:solidFill>
            </a:endParaRPr>
          </a:p>
        </p:txBody>
      </p:sp>
    </p:spTree>
  </p:cSld>
  <p:clrMapOvr>
    <a:masterClrMapping/>
  </p:clrMapOvr>
  <p:transition spd="slow" advClick="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theme" Target="../theme/theme7.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9.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628650" y="4767263"/>
            <a:ext cx="2057400" cy="274638"/>
          </a:xfrm>
          <a:prstGeom prst="rect">
            <a:avLst/>
          </a:prstGeom>
        </p:spPr>
        <p:txBody>
          <a:bodyPr vert="horz" lIns="91216" tIns="45608" rIns="91216" bIns="45608" rtlCol="0" anchor="ctr"/>
          <a:lstStyle>
            <a:lvl1pPr algn="l">
              <a:defRPr sz="900" noProof="1">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vert="horz" lIns="91216" tIns="45608" rIns="91216" bIns="45608" rtlCol="0" anchor="ctr"/>
          <a:lstStyle>
            <a:lvl1pPr algn="ctr">
              <a:defRPr sz="9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vert="horz" wrap="square" lIns="91216" tIns="45608" rIns="91216" bIns="45608" numCol="1" anchor="ctr" anchorCtr="0" compatLnSpc="1"/>
          <a:lstStyle>
            <a:lvl1pPr algn="r">
              <a:defRPr sz="900">
                <a:solidFill>
                  <a:srgbClr val="898989"/>
                </a:solidFill>
              </a:defRPr>
            </a:lvl1p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683895"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3895"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3895"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3895"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3895"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5930" algn="l" defTabSz="683895"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1860" algn="l" defTabSz="683895"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67790" algn="l" defTabSz="683895"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3720" algn="l" defTabSz="683895"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0815" indent="-170815" algn="l" defTabSz="683895"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3080" indent="-170815" algn="l" defTabSz="683895" rtl="0" eaLnBrk="0" fontAlgn="base" hangingPunct="0">
        <a:lnSpc>
          <a:spcPct val="90000"/>
        </a:lnSpc>
        <a:spcBef>
          <a:spcPts val="375"/>
        </a:spcBef>
        <a:spcAft>
          <a:spcPct val="0"/>
        </a:spcAft>
        <a:buFont typeface="Arial" panose="020B0604020202020204" pitchFamily="34" charset="0"/>
        <a:buChar char="•"/>
        <a:defRPr sz="2100" kern="1200">
          <a:solidFill>
            <a:schemeClr val="tx1"/>
          </a:solidFill>
          <a:latin typeface="+mn-lt"/>
          <a:ea typeface="+mn-ea"/>
          <a:cs typeface="+mn-cs"/>
        </a:defRPr>
      </a:lvl2pPr>
      <a:lvl3pPr marL="854710" indent="-170815" algn="l" defTabSz="683895"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6975" indent="-170815" algn="l" defTabSz="683895"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38605" indent="-170815" algn="l" defTabSz="683895"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0870" indent="-170815"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2500" indent="-170815"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4765" indent="-170815"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6395" indent="-170815"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3895" rtl="0" eaLnBrk="1" latinLnBrk="0" hangingPunct="1">
        <a:defRPr sz="1400" kern="1200">
          <a:solidFill>
            <a:schemeClr val="tx1"/>
          </a:solidFill>
          <a:latin typeface="+mn-lt"/>
          <a:ea typeface="+mn-ea"/>
          <a:cs typeface="+mn-cs"/>
        </a:defRPr>
      </a:lvl1pPr>
      <a:lvl2pPr marL="341630" algn="l" defTabSz="683895" rtl="0" eaLnBrk="1" latinLnBrk="0" hangingPunct="1">
        <a:defRPr sz="1400" kern="1200">
          <a:solidFill>
            <a:schemeClr val="tx1"/>
          </a:solidFill>
          <a:latin typeface="+mn-lt"/>
          <a:ea typeface="+mn-ea"/>
          <a:cs typeface="+mn-cs"/>
        </a:defRPr>
      </a:lvl2pPr>
      <a:lvl3pPr marL="683895" algn="l" defTabSz="683895" rtl="0" eaLnBrk="1" latinLnBrk="0" hangingPunct="1">
        <a:defRPr sz="1400" kern="1200">
          <a:solidFill>
            <a:schemeClr val="tx1"/>
          </a:solidFill>
          <a:latin typeface="+mn-lt"/>
          <a:ea typeface="+mn-ea"/>
          <a:cs typeface="+mn-cs"/>
        </a:defRPr>
      </a:lvl3pPr>
      <a:lvl4pPr marL="1026160" algn="l" defTabSz="683895" rtl="0" eaLnBrk="1" latinLnBrk="0" hangingPunct="1">
        <a:defRPr sz="1400" kern="1200">
          <a:solidFill>
            <a:schemeClr val="tx1"/>
          </a:solidFill>
          <a:latin typeface="+mn-lt"/>
          <a:ea typeface="+mn-ea"/>
          <a:cs typeface="+mn-cs"/>
        </a:defRPr>
      </a:lvl4pPr>
      <a:lvl5pPr marL="1367790" algn="l" defTabSz="683895" rtl="0" eaLnBrk="1" latinLnBrk="0" hangingPunct="1">
        <a:defRPr sz="1400" kern="1200">
          <a:solidFill>
            <a:schemeClr val="tx1"/>
          </a:solidFill>
          <a:latin typeface="+mn-lt"/>
          <a:ea typeface="+mn-ea"/>
          <a:cs typeface="+mn-cs"/>
        </a:defRPr>
      </a:lvl5pPr>
      <a:lvl6pPr marL="1710055" algn="l" defTabSz="683895" rtl="0" eaLnBrk="1" latinLnBrk="0" hangingPunct="1">
        <a:defRPr sz="1400" kern="1200">
          <a:solidFill>
            <a:schemeClr val="tx1"/>
          </a:solidFill>
          <a:latin typeface="+mn-lt"/>
          <a:ea typeface="+mn-ea"/>
          <a:cs typeface="+mn-cs"/>
        </a:defRPr>
      </a:lvl6pPr>
      <a:lvl7pPr marL="2051685" algn="l" defTabSz="683895" rtl="0" eaLnBrk="1" latinLnBrk="0" hangingPunct="1">
        <a:defRPr sz="1400" kern="1200">
          <a:solidFill>
            <a:schemeClr val="tx1"/>
          </a:solidFill>
          <a:latin typeface="+mn-lt"/>
          <a:ea typeface="+mn-ea"/>
          <a:cs typeface="+mn-cs"/>
        </a:defRPr>
      </a:lvl7pPr>
      <a:lvl8pPr marL="2393315" algn="l" defTabSz="683895" rtl="0" eaLnBrk="1" latinLnBrk="0" hangingPunct="1">
        <a:defRPr sz="1400" kern="1200">
          <a:solidFill>
            <a:schemeClr val="tx1"/>
          </a:solidFill>
          <a:latin typeface="+mn-lt"/>
          <a:ea typeface="+mn-ea"/>
          <a:cs typeface="+mn-cs"/>
        </a:defRPr>
      </a:lvl8pPr>
      <a:lvl9pPr marL="2735580" algn="l" defTabSz="683895"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628650" y="274638"/>
            <a:ext cx="7886700" cy="993775"/>
          </a:xfrm>
          <a:prstGeom prst="rect">
            <a:avLst/>
          </a:prstGeom>
          <a:noFill/>
          <a:ln w="9525">
            <a:noFill/>
          </a:ln>
        </p:spPr>
        <p:txBody>
          <a:bodyPr lIns="91216" tIns="45608" rIns="91216" bIns="45608" anchor="ctr"/>
          <a:lstStyle/>
          <a:p>
            <a:pPr lvl="0"/>
            <a:r>
              <a:rPr lang="zh-CN" altLang="en-US" dirty="0"/>
              <a:t>单击此处编辑母版标题样式</a:t>
            </a:r>
          </a:p>
        </p:txBody>
      </p:sp>
      <p:sp>
        <p:nvSpPr>
          <p:cNvPr id="3075" name="文本占位符 2"/>
          <p:cNvSpPr>
            <a:spLocks noGrp="1"/>
          </p:cNvSpPr>
          <p:nvPr>
            <p:ph type="body"/>
          </p:nvPr>
        </p:nvSpPr>
        <p:spPr>
          <a:xfrm>
            <a:off x="628650" y="1370013"/>
            <a:ext cx="7886700" cy="3262312"/>
          </a:xfrm>
          <a:prstGeom prst="rect">
            <a:avLst/>
          </a:prstGeom>
          <a:noFill/>
          <a:ln w="9525">
            <a:noFill/>
          </a:ln>
        </p:spPr>
        <p:txBody>
          <a:bodyPr lIns="91216" tIns="45608" rIns="91216" bIns="45608"/>
          <a:lstStyle/>
          <a:p>
            <a:pPr lvl="0"/>
            <a:r>
              <a:rPr lang="en-US" altLang="en-US" dirty="0"/>
              <a:t>单击此处编辑母版文本样式</a:t>
            </a:r>
          </a:p>
          <a:p>
            <a:pPr lvl="1"/>
            <a:r>
              <a:rPr lang="en-US" altLang="en-US" dirty="0"/>
              <a:t>第二级</a:t>
            </a:r>
          </a:p>
          <a:p>
            <a:pPr lvl="2"/>
            <a:r>
              <a:rPr lang="en-US" altLang="en-US" dirty="0"/>
              <a:t>第三级</a:t>
            </a:r>
          </a:p>
          <a:p>
            <a:pPr lvl="3"/>
            <a:r>
              <a:rPr lang="en-US" altLang="en-US" dirty="0"/>
              <a:t>第四级</a:t>
            </a:r>
          </a:p>
          <a:p>
            <a:pPr lvl="4"/>
            <a:r>
              <a:rPr lang="en-US" altLang="en-US" dirty="0"/>
              <a:t>第五级</a:t>
            </a:r>
          </a:p>
        </p:txBody>
      </p:sp>
      <p:sp>
        <p:nvSpPr>
          <p:cNvPr id="4" name="日期占位符 3"/>
          <p:cNvSpPr>
            <a:spLocks noGrp="1"/>
          </p:cNvSpPr>
          <p:nvPr>
            <p:ph type="dt" sz="half" idx="2"/>
          </p:nvPr>
        </p:nvSpPr>
        <p:spPr>
          <a:xfrm>
            <a:off x="628650" y="4767263"/>
            <a:ext cx="2057400" cy="274638"/>
          </a:xfrm>
          <a:prstGeom prst="rect">
            <a:avLst/>
          </a:prstGeom>
        </p:spPr>
        <p:txBody>
          <a:bodyPr vert="horz" lIns="91216" tIns="45608" rIns="91216" bIns="45608" rtlCol="0" anchor="ctr"/>
          <a:lstStyle>
            <a:lvl1pPr algn="l">
              <a:defRPr sz="900" noProof="1">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vert="horz" lIns="91216" tIns="45608" rIns="91216" bIns="45608" rtlCol="0" anchor="ctr"/>
          <a:lstStyle>
            <a:lvl1pPr algn="ctr">
              <a:defRPr sz="9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vert="horz" wrap="square" lIns="91216" tIns="45608" rIns="91216" bIns="45608" numCol="1" anchor="ctr" anchorCtr="0" compatLnSpc="1"/>
          <a:lstStyle>
            <a:lvl1pPr algn="r">
              <a:defRPr sz="900">
                <a:solidFill>
                  <a:srgbClr val="898989"/>
                </a:solidFill>
              </a:defRPr>
            </a:lvl1p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l" defTabSz="683895"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3895"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3895"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3895"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3895"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5930" algn="l" defTabSz="683895"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1860" algn="l" defTabSz="683895"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67790" algn="l" defTabSz="683895"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3720" algn="l" defTabSz="683895"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0815" indent="-170815" algn="l" defTabSz="683895"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3080" indent="-170815" algn="l" defTabSz="683895" rtl="0" eaLnBrk="0" fontAlgn="base" hangingPunct="0">
        <a:lnSpc>
          <a:spcPct val="90000"/>
        </a:lnSpc>
        <a:spcBef>
          <a:spcPts val="375"/>
        </a:spcBef>
        <a:spcAft>
          <a:spcPct val="0"/>
        </a:spcAft>
        <a:buFont typeface="Arial" panose="020B0604020202020204" pitchFamily="34" charset="0"/>
        <a:buChar char="•"/>
        <a:defRPr sz="2100" kern="1200">
          <a:solidFill>
            <a:schemeClr val="tx1"/>
          </a:solidFill>
          <a:latin typeface="+mn-lt"/>
          <a:ea typeface="+mn-ea"/>
          <a:cs typeface="+mn-cs"/>
        </a:defRPr>
      </a:lvl2pPr>
      <a:lvl3pPr marL="854710" indent="-170815" algn="l" defTabSz="683895"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6975" indent="-170815" algn="l" defTabSz="683895"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38605" indent="-170815" algn="l" defTabSz="683895"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0870" indent="-170815"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2500" indent="-170815"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4765" indent="-170815"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6395" indent="-170815"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3895" rtl="0" eaLnBrk="1" latinLnBrk="0" hangingPunct="1">
        <a:defRPr sz="1400" kern="1200">
          <a:solidFill>
            <a:schemeClr val="tx1"/>
          </a:solidFill>
          <a:latin typeface="+mn-lt"/>
          <a:ea typeface="+mn-ea"/>
          <a:cs typeface="+mn-cs"/>
        </a:defRPr>
      </a:lvl1pPr>
      <a:lvl2pPr marL="341630" algn="l" defTabSz="683895" rtl="0" eaLnBrk="1" latinLnBrk="0" hangingPunct="1">
        <a:defRPr sz="1400" kern="1200">
          <a:solidFill>
            <a:schemeClr val="tx1"/>
          </a:solidFill>
          <a:latin typeface="+mn-lt"/>
          <a:ea typeface="+mn-ea"/>
          <a:cs typeface="+mn-cs"/>
        </a:defRPr>
      </a:lvl2pPr>
      <a:lvl3pPr marL="683895" algn="l" defTabSz="683895" rtl="0" eaLnBrk="1" latinLnBrk="0" hangingPunct="1">
        <a:defRPr sz="1400" kern="1200">
          <a:solidFill>
            <a:schemeClr val="tx1"/>
          </a:solidFill>
          <a:latin typeface="+mn-lt"/>
          <a:ea typeface="+mn-ea"/>
          <a:cs typeface="+mn-cs"/>
        </a:defRPr>
      </a:lvl3pPr>
      <a:lvl4pPr marL="1026160" algn="l" defTabSz="683895" rtl="0" eaLnBrk="1" latinLnBrk="0" hangingPunct="1">
        <a:defRPr sz="1400" kern="1200">
          <a:solidFill>
            <a:schemeClr val="tx1"/>
          </a:solidFill>
          <a:latin typeface="+mn-lt"/>
          <a:ea typeface="+mn-ea"/>
          <a:cs typeface="+mn-cs"/>
        </a:defRPr>
      </a:lvl4pPr>
      <a:lvl5pPr marL="1367790" algn="l" defTabSz="683895" rtl="0" eaLnBrk="1" latinLnBrk="0" hangingPunct="1">
        <a:defRPr sz="1400" kern="1200">
          <a:solidFill>
            <a:schemeClr val="tx1"/>
          </a:solidFill>
          <a:latin typeface="+mn-lt"/>
          <a:ea typeface="+mn-ea"/>
          <a:cs typeface="+mn-cs"/>
        </a:defRPr>
      </a:lvl5pPr>
      <a:lvl6pPr marL="1710055" algn="l" defTabSz="683895" rtl="0" eaLnBrk="1" latinLnBrk="0" hangingPunct="1">
        <a:defRPr sz="1400" kern="1200">
          <a:solidFill>
            <a:schemeClr val="tx1"/>
          </a:solidFill>
          <a:latin typeface="+mn-lt"/>
          <a:ea typeface="+mn-ea"/>
          <a:cs typeface="+mn-cs"/>
        </a:defRPr>
      </a:lvl6pPr>
      <a:lvl7pPr marL="2051685" algn="l" defTabSz="683895" rtl="0" eaLnBrk="1" latinLnBrk="0" hangingPunct="1">
        <a:defRPr sz="1400" kern="1200">
          <a:solidFill>
            <a:schemeClr val="tx1"/>
          </a:solidFill>
          <a:latin typeface="+mn-lt"/>
          <a:ea typeface="+mn-ea"/>
          <a:cs typeface="+mn-cs"/>
        </a:defRPr>
      </a:lvl7pPr>
      <a:lvl8pPr marL="2393315" algn="l" defTabSz="683895" rtl="0" eaLnBrk="1" latinLnBrk="0" hangingPunct="1">
        <a:defRPr sz="1400" kern="1200">
          <a:solidFill>
            <a:schemeClr val="tx1"/>
          </a:solidFill>
          <a:latin typeface="+mn-lt"/>
          <a:ea typeface="+mn-ea"/>
          <a:cs typeface="+mn-cs"/>
        </a:defRPr>
      </a:lvl8pPr>
      <a:lvl9pPr marL="2735580" algn="l" defTabSz="683895"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副标题 2"/>
          <p:cNvSpPr txBox="1"/>
          <p:nvPr/>
        </p:nvSpPr>
        <p:spPr>
          <a:xfrm>
            <a:off x="4829175" y="3436938"/>
            <a:ext cx="3621088" cy="695325"/>
          </a:xfrm>
          <a:prstGeom prst="rect">
            <a:avLst/>
          </a:prstGeom>
        </p:spPr>
        <p:txBody>
          <a:bodyPr lIns="68501" tIns="34289" rIns="68501" bIns="34289">
            <a:normAutofit fontScale="77500" lnSpcReduction="20000"/>
          </a:bodyPr>
          <a:lstStyle>
            <a:lvl1pPr marL="0" indent="0" algn="just"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ea"/>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smtClean="0">
                <a:ln>
                  <a:noFill/>
                </a:ln>
                <a:solidFill>
                  <a:prstClr val="white"/>
                </a:solidFill>
                <a:effectLst/>
                <a:uLnTx/>
                <a:uFillTx/>
                <a:latin typeface="+mn-ea"/>
                <a:ea typeface="+mn-ea"/>
                <a:cs typeface="+mn-cs"/>
              </a:rPr>
              <a:t>感谢您下载包图网平台上提供的</a:t>
            </a:r>
            <a:r>
              <a:rPr kumimoji="0" lang="en-US" altLang="zh-CN" sz="1400" b="0" i="0" u="none" strike="noStrike" kern="1200" cap="none" spc="0" normalizeH="0" baseline="0" noProof="0" dirty="0" smtClean="0">
                <a:ln>
                  <a:noFill/>
                </a:ln>
                <a:solidFill>
                  <a:prstClr val="white"/>
                </a:solidFill>
                <a:effectLst/>
                <a:uLnTx/>
                <a:uFillTx/>
                <a:latin typeface="+mn-ea"/>
                <a:ea typeface="+mn-ea"/>
                <a:cs typeface="+mn-cs"/>
              </a:rPr>
              <a:t>PPT</a:t>
            </a:r>
            <a:r>
              <a:rPr kumimoji="0" lang="zh-CN" altLang="en-US" sz="1400" b="0" i="0" u="none" strike="noStrike" kern="1200" cap="none" spc="0" normalizeH="0" baseline="0" noProof="0" dirty="0" smtClean="0">
                <a:ln>
                  <a:noFill/>
                </a:ln>
                <a:solidFill>
                  <a:prstClr val="white"/>
                </a:solidFill>
                <a:effectLst/>
                <a:uLnTx/>
                <a:uFillTx/>
                <a:latin typeface="+mn-ea"/>
                <a:ea typeface="+mn-ea"/>
                <a:cs typeface="+mn-cs"/>
              </a:rPr>
              <a:t>作品，为了您和包图网以及原创作者的利益，请勿复制、传播、销售，否则将承担法律责任！包图网将对作品进行维权，按照传播下载次数进行十倍索取赔偿！</a:t>
            </a:r>
            <a:r>
              <a:rPr kumimoji="0" lang="en-US" altLang="zh-CN" sz="1400" b="0" i="0" u="none" strike="noStrike" kern="1200" cap="none" spc="0" normalizeH="0" baseline="0" noProof="0" dirty="0" smtClean="0">
                <a:ln>
                  <a:noFill/>
                </a:ln>
                <a:solidFill>
                  <a:prstClr val="white"/>
                </a:solidFill>
                <a:effectLst/>
                <a:uLnTx/>
                <a:uFillTx/>
                <a:latin typeface="+mn-ea"/>
                <a:ea typeface="+mn-ea"/>
                <a:cs typeface="+mn-cs"/>
              </a:rPr>
              <a:t>Ibaotu.com</a:t>
            </a:r>
            <a:endParaRPr kumimoji="0" lang="zh-CN" altLang="en-US" sz="1400" b="0" i="0" u="none" strike="noStrike" kern="1200" cap="none" spc="0" normalizeH="0" baseline="0" noProof="0" dirty="0">
              <a:ln>
                <a:noFill/>
              </a:ln>
              <a:solidFill>
                <a:prstClr val="white"/>
              </a:solidFill>
              <a:effectLst/>
              <a:uLnTx/>
              <a:uFillTx/>
              <a:latin typeface="+mn-ea"/>
              <a:ea typeface="+mn-ea"/>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slow" advClick="0">
    <p:fade/>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265"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165"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743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69695"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3715"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598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8245"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1145"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341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5675"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8575"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084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165" rtl="0" eaLnBrk="1" latinLnBrk="0" hangingPunct="1">
        <a:defRPr sz="1400" kern="1200">
          <a:solidFill>
            <a:schemeClr val="tx1"/>
          </a:solidFill>
          <a:latin typeface="+mn-lt"/>
          <a:ea typeface="+mn-ea"/>
          <a:cs typeface="+mn-cs"/>
        </a:defRPr>
      </a:lvl1pPr>
      <a:lvl2pPr marL="342265" algn="l" defTabSz="685165" rtl="0" eaLnBrk="1" latinLnBrk="0" hangingPunct="1">
        <a:defRPr sz="1400" kern="1200">
          <a:solidFill>
            <a:schemeClr val="tx1"/>
          </a:solidFill>
          <a:latin typeface="+mn-lt"/>
          <a:ea typeface="+mn-ea"/>
          <a:cs typeface="+mn-cs"/>
        </a:defRPr>
      </a:lvl2pPr>
      <a:lvl3pPr marL="685165" algn="l" defTabSz="685165" rtl="0" eaLnBrk="1" latinLnBrk="0" hangingPunct="1">
        <a:defRPr sz="1400" kern="1200">
          <a:solidFill>
            <a:schemeClr val="tx1"/>
          </a:solidFill>
          <a:latin typeface="+mn-lt"/>
          <a:ea typeface="+mn-ea"/>
          <a:cs typeface="+mn-cs"/>
        </a:defRPr>
      </a:lvl3pPr>
      <a:lvl4pPr marL="1027430" algn="l" defTabSz="685165" rtl="0" eaLnBrk="1" latinLnBrk="0" hangingPunct="1">
        <a:defRPr sz="1400" kern="1200">
          <a:solidFill>
            <a:schemeClr val="tx1"/>
          </a:solidFill>
          <a:latin typeface="+mn-lt"/>
          <a:ea typeface="+mn-ea"/>
          <a:cs typeface="+mn-cs"/>
        </a:defRPr>
      </a:lvl4pPr>
      <a:lvl5pPr marL="1369695" algn="l" defTabSz="685165" rtl="0" eaLnBrk="1" latinLnBrk="0" hangingPunct="1">
        <a:defRPr sz="1400" kern="1200">
          <a:solidFill>
            <a:schemeClr val="tx1"/>
          </a:solidFill>
          <a:latin typeface="+mn-lt"/>
          <a:ea typeface="+mn-ea"/>
          <a:cs typeface="+mn-cs"/>
        </a:defRPr>
      </a:lvl5pPr>
      <a:lvl6pPr marL="1711960" algn="l" defTabSz="685165" rtl="0" eaLnBrk="1" latinLnBrk="0" hangingPunct="1">
        <a:defRPr sz="1400" kern="1200">
          <a:solidFill>
            <a:schemeClr val="tx1"/>
          </a:solidFill>
          <a:latin typeface="+mn-lt"/>
          <a:ea typeface="+mn-ea"/>
          <a:cs typeface="+mn-cs"/>
        </a:defRPr>
      </a:lvl6pPr>
      <a:lvl7pPr marL="2054860" algn="l" defTabSz="685165" rtl="0" eaLnBrk="1" latinLnBrk="0" hangingPunct="1">
        <a:defRPr sz="1400" kern="1200">
          <a:solidFill>
            <a:schemeClr val="tx1"/>
          </a:solidFill>
          <a:latin typeface="+mn-lt"/>
          <a:ea typeface="+mn-ea"/>
          <a:cs typeface="+mn-cs"/>
        </a:defRPr>
      </a:lvl7pPr>
      <a:lvl8pPr marL="2397125" algn="l" defTabSz="685165" rtl="0" eaLnBrk="1" latinLnBrk="0" hangingPunct="1">
        <a:defRPr sz="1400" kern="1200">
          <a:solidFill>
            <a:schemeClr val="tx1"/>
          </a:solidFill>
          <a:latin typeface="+mn-lt"/>
          <a:ea typeface="+mn-ea"/>
          <a:cs typeface="+mn-cs"/>
        </a:defRPr>
      </a:lvl8pPr>
      <a:lvl9pPr marL="2739390" algn="l" defTabSz="685165"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副标题 2"/>
          <p:cNvSpPr txBox="1"/>
          <p:nvPr/>
        </p:nvSpPr>
        <p:spPr>
          <a:xfrm>
            <a:off x="4829175" y="3436938"/>
            <a:ext cx="3621088" cy="695325"/>
          </a:xfrm>
          <a:prstGeom prst="rect">
            <a:avLst/>
          </a:prstGeom>
        </p:spPr>
        <p:txBody>
          <a:bodyPr lIns="68519" tIns="34289" rIns="68519" bIns="34289">
            <a:normAutofit fontScale="77500" lnSpcReduction="20000"/>
          </a:bodyPr>
          <a:lstStyle>
            <a:lvl1pPr marL="0" indent="0" algn="just"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ea"/>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smtClean="0">
                <a:ln>
                  <a:noFill/>
                </a:ln>
                <a:solidFill>
                  <a:prstClr val="white"/>
                </a:solidFill>
                <a:effectLst/>
                <a:uLnTx/>
                <a:uFillTx/>
                <a:latin typeface="+mn-ea"/>
                <a:ea typeface="+mn-ea"/>
                <a:cs typeface="+mn-cs"/>
              </a:rPr>
              <a:t>感谢您下载包图网平台上提供的</a:t>
            </a:r>
            <a:r>
              <a:rPr kumimoji="0" lang="en-US" altLang="zh-CN" sz="1400" b="0" i="0" u="none" strike="noStrike" kern="1200" cap="none" spc="0" normalizeH="0" baseline="0" noProof="0" dirty="0" smtClean="0">
                <a:ln>
                  <a:noFill/>
                </a:ln>
                <a:solidFill>
                  <a:prstClr val="white"/>
                </a:solidFill>
                <a:effectLst/>
                <a:uLnTx/>
                <a:uFillTx/>
                <a:latin typeface="+mn-ea"/>
                <a:ea typeface="+mn-ea"/>
                <a:cs typeface="+mn-cs"/>
              </a:rPr>
              <a:t>PPT</a:t>
            </a:r>
            <a:r>
              <a:rPr kumimoji="0" lang="zh-CN" altLang="en-US" sz="1400" b="0" i="0" u="none" strike="noStrike" kern="1200" cap="none" spc="0" normalizeH="0" baseline="0" noProof="0" dirty="0" smtClean="0">
                <a:ln>
                  <a:noFill/>
                </a:ln>
                <a:solidFill>
                  <a:prstClr val="white"/>
                </a:solidFill>
                <a:effectLst/>
                <a:uLnTx/>
                <a:uFillTx/>
                <a:latin typeface="+mn-ea"/>
                <a:ea typeface="+mn-ea"/>
                <a:cs typeface="+mn-cs"/>
              </a:rPr>
              <a:t>作品，为了您和包图网以及原创作者的利益，请勿复制、传播、销售，否则将承担法律责任！包图网将对作品进行维权，按照传播下载次数进行十倍索取赔偿！</a:t>
            </a:r>
            <a:r>
              <a:rPr kumimoji="0" lang="en-US" altLang="zh-CN" sz="1400" b="0" i="0" u="none" strike="noStrike" kern="1200" cap="none" spc="0" normalizeH="0" baseline="0" noProof="0" dirty="0" smtClean="0">
                <a:ln>
                  <a:noFill/>
                </a:ln>
                <a:solidFill>
                  <a:prstClr val="white"/>
                </a:solidFill>
                <a:effectLst/>
                <a:uLnTx/>
                <a:uFillTx/>
                <a:latin typeface="+mn-ea"/>
                <a:ea typeface="+mn-ea"/>
                <a:cs typeface="+mn-cs"/>
              </a:rPr>
              <a:t>Ibaotu.com</a:t>
            </a:r>
            <a:endParaRPr kumimoji="0" lang="zh-CN" altLang="en-US" sz="1400" b="0" i="0" u="none" strike="noStrike" kern="1200" cap="none" spc="0" normalizeH="0" baseline="0" noProof="0" dirty="0">
              <a:ln>
                <a:noFill/>
              </a:ln>
              <a:solidFill>
                <a:prstClr val="white"/>
              </a:solidFill>
              <a:effectLst/>
              <a:uLnTx/>
              <a:uFillTx/>
              <a:latin typeface="+mn-ea"/>
              <a:ea typeface="+mn-ea"/>
              <a:cs typeface="+mn-cs"/>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ransition spd="slow" advClick="0">
    <p:fade/>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265"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165"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743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033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3715"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6615"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888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1145"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4045"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31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21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1475"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165" rtl="0" eaLnBrk="1" latinLnBrk="0" hangingPunct="1">
        <a:defRPr sz="1400" kern="1200">
          <a:solidFill>
            <a:schemeClr val="tx1"/>
          </a:solidFill>
          <a:latin typeface="+mn-lt"/>
          <a:ea typeface="+mn-ea"/>
          <a:cs typeface="+mn-cs"/>
        </a:defRPr>
      </a:lvl1pPr>
      <a:lvl2pPr marL="342265" algn="l" defTabSz="685165" rtl="0" eaLnBrk="1" latinLnBrk="0" hangingPunct="1">
        <a:defRPr sz="1400" kern="1200">
          <a:solidFill>
            <a:schemeClr val="tx1"/>
          </a:solidFill>
          <a:latin typeface="+mn-lt"/>
          <a:ea typeface="+mn-ea"/>
          <a:cs typeface="+mn-cs"/>
        </a:defRPr>
      </a:lvl2pPr>
      <a:lvl3pPr marL="685165" algn="l" defTabSz="685165" rtl="0" eaLnBrk="1" latinLnBrk="0" hangingPunct="1">
        <a:defRPr sz="1400" kern="1200">
          <a:solidFill>
            <a:schemeClr val="tx1"/>
          </a:solidFill>
          <a:latin typeface="+mn-lt"/>
          <a:ea typeface="+mn-ea"/>
          <a:cs typeface="+mn-cs"/>
        </a:defRPr>
      </a:lvl3pPr>
      <a:lvl4pPr marL="1027430" algn="l" defTabSz="685165" rtl="0" eaLnBrk="1" latinLnBrk="0" hangingPunct="1">
        <a:defRPr sz="1400" kern="1200">
          <a:solidFill>
            <a:schemeClr val="tx1"/>
          </a:solidFill>
          <a:latin typeface="+mn-lt"/>
          <a:ea typeface="+mn-ea"/>
          <a:cs typeface="+mn-cs"/>
        </a:defRPr>
      </a:lvl4pPr>
      <a:lvl5pPr marL="1370330" algn="l" defTabSz="685165" rtl="0" eaLnBrk="1" latinLnBrk="0" hangingPunct="1">
        <a:defRPr sz="1400" kern="1200">
          <a:solidFill>
            <a:schemeClr val="tx1"/>
          </a:solidFill>
          <a:latin typeface="+mn-lt"/>
          <a:ea typeface="+mn-ea"/>
          <a:cs typeface="+mn-cs"/>
        </a:defRPr>
      </a:lvl5pPr>
      <a:lvl6pPr marL="1712595" algn="l" defTabSz="685165" rtl="0" eaLnBrk="1" latinLnBrk="0" hangingPunct="1">
        <a:defRPr sz="1400" kern="1200">
          <a:solidFill>
            <a:schemeClr val="tx1"/>
          </a:solidFill>
          <a:latin typeface="+mn-lt"/>
          <a:ea typeface="+mn-ea"/>
          <a:cs typeface="+mn-cs"/>
        </a:defRPr>
      </a:lvl6pPr>
      <a:lvl7pPr marL="2055495" algn="l" defTabSz="685165" rtl="0" eaLnBrk="1" latinLnBrk="0" hangingPunct="1">
        <a:defRPr sz="1400" kern="1200">
          <a:solidFill>
            <a:schemeClr val="tx1"/>
          </a:solidFill>
          <a:latin typeface="+mn-lt"/>
          <a:ea typeface="+mn-ea"/>
          <a:cs typeface="+mn-cs"/>
        </a:defRPr>
      </a:lvl7pPr>
      <a:lvl8pPr marL="2397760" algn="l" defTabSz="685165" rtl="0" eaLnBrk="1" latinLnBrk="0" hangingPunct="1">
        <a:defRPr sz="1400" kern="1200">
          <a:solidFill>
            <a:schemeClr val="tx1"/>
          </a:solidFill>
          <a:latin typeface="+mn-lt"/>
          <a:ea typeface="+mn-ea"/>
          <a:cs typeface="+mn-cs"/>
        </a:defRPr>
      </a:lvl8pPr>
      <a:lvl9pPr marL="2740660" algn="l" defTabSz="685165"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副标题 2"/>
          <p:cNvSpPr txBox="1"/>
          <p:nvPr/>
        </p:nvSpPr>
        <p:spPr>
          <a:xfrm>
            <a:off x="4829175" y="3436938"/>
            <a:ext cx="3621088" cy="695325"/>
          </a:xfrm>
          <a:prstGeom prst="rect">
            <a:avLst/>
          </a:prstGeom>
        </p:spPr>
        <p:txBody>
          <a:bodyPr lIns="68580" tIns="34290" rIns="68580" bIns="34290">
            <a:normAutofit fontScale="77500" lnSpcReduction="20000"/>
          </a:bodyPr>
          <a:lstStyle>
            <a:lvl1pPr marL="0" indent="0" algn="just"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ea"/>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smtClean="0">
                <a:ln>
                  <a:noFill/>
                </a:ln>
                <a:solidFill>
                  <a:prstClr val="white"/>
                </a:solidFill>
                <a:effectLst/>
                <a:uLnTx/>
                <a:uFillTx/>
                <a:latin typeface="+mn-ea"/>
                <a:ea typeface="+mn-ea"/>
                <a:cs typeface="+mn-cs"/>
              </a:rPr>
              <a:t>感谢您下载包图网平台上提供的</a:t>
            </a:r>
            <a:r>
              <a:rPr kumimoji="0" lang="en-US" altLang="zh-CN" sz="1400" b="0" i="0" u="none" strike="noStrike" kern="1200" cap="none" spc="0" normalizeH="0" baseline="0" noProof="0" dirty="0" smtClean="0">
                <a:ln>
                  <a:noFill/>
                </a:ln>
                <a:solidFill>
                  <a:prstClr val="white"/>
                </a:solidFill>
                <a:effectLst/>
                <a:uLnTx/>
                <a:uFillTx/>
                <a:latin typeface="+mn-ea"/>
                <a:ea typeface="+mn-ea"/>
                <a:cs typeface="+mn-cs"/>
              </a:rPr>
              <a:t>PPT</a:t>
            </a:r>
            <a:r>
              <a:rPr kumimoji="0" lang="zh-CN" altLang="en-US" sz="1400" b="0" i="0" u="none" strike="noStrike" kern="1200" cap="none" spc="0" normalizeH="0" baseline="0" noProof="0" dirty="0" smtClean="0">
                <a:ln>
                  <a:noFill/>
                </a:ln>
                <a:solidFill>
                  <a:prstClr val="white"/>
                </a:solidFill>
                <a:effectLst/>
                <a:uLnTx/>
                <a:uFillTx/>
                <a:latin typeface="+mn-ea"/>
                <a:ea typeface="+mn-ea"/>
                <a:cs typeface="+mn-cs"/>
              </a:rPr>
              <a:t>作品，为了您和包图网以及原创作者的利益，请勿复制、传播、销售，否则将承担法律责任！包图网将对作品进行维权，按照传播下载次数进行十倍索取赔偿！</a:t>
            </a:r>
            <a:r>
              <a:rPr kumimoji="0" lang="en-US" altLang="zh-CN" sz="1400" b="0" i="0" u="none" strike="noStrike" kern="1200" cap="none" spc="0" normalizeH="0" baseline="0" noProof="0" dirty="0" smtClean="0">
                <a:ln>
                  <a:noFill/>
                </a:ln>
                <a:solidFill>
                  <a:prstClr val="white"/>
                </a:solidFill>
                <a:effectLst/>
                <a:uLnTx/>
                <a:uFillTx/>
                <a:latin typeface="+mn-ea"/>
                <a:ea typeface="+mn-ea"/>
                <a:cs typeface="+mn-cs"/>
              </a:rPr>
              <a:t>Ibaotu.com</a:t>
            </a:r>
            <a:endParaRPr kumimoji="0" lang="zh-CN" altLang="en-US" sz="1400" b="0" i="0" u="none" strike="noStrike" kern="1200" cap="none" spc="0" normalizeH="0" baseline="0" noProof="0" dirty="0">
              <a:ln>
                <a:noFill/>
              </a:ln>
              <a:solidFill>
                <a:prstClr val="white"/>
              </a:solidFill>
              <a:effectLst/>
              <a:uLnTx/>
              <a:uFillTx/>
              <a:latin typeface="+mn-ea"/>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Click="0">
    <p:fade/>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628650" y="4767263"/>
            <a:ext cx="2057400" cy="274638"/>
          </a:xfrm>
          <a:prstGeom prst="rect">
            <a:avLst/>
          </a:prstGeom>
        </p:spPr>
        <p:txBody>
          <a:bodyPr vert="horz" lIns="91412" tIns="45706" rIns="91412" bIns="45706" rtlCol="0" anchor="ctr"/>
          <a:lstStyle>
            <a:lvl1pPr algn="l">
              <a:defRPr sz="900" noProof="1">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vert="horz" lIns="91412" tIns="45706" rIns="91412" bIns="45706" rtlCol="0" anchor="ctr"/>
          <a:lstStyle>
            <a:lvl1pPr algn="ctr">
              <a:defRPr sz="9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vert="horz" wrap="square" lIns="91412" tIns="45706" rIns="91412" bIns="45706" numCol="1" anchor="ctr" anchorCtr="0" compatLnSpc="1"/>
          <a:lstStyle>
            <a:lvl1pPr algn="r">
              <a:defRPr sz="900">
                <a:solidFill>
                  <a:srgbClr val="898989"/>
                </a:solidFill>
              </a:defRPr>
            </a:lvl1p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hf sldNum="0" hdr="0" ftr="0" dt="0"/>
  <p:txStyles>
    <p:titleStyle>
      <a:lvl1pPr algn="l" defTabSz="68453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453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453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453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453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0965"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165"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0180" indent="-170180" algn="l" defTabSz="68453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3080" indent="-170180" algn="l" defTabSz="684530" rtl="0" eaLnBrk="0" fontAlgn="base" hangingPunct="0">
        <a:lnSpc>
          <a:spcPct val="90000"/>
        </a:lnSpc>
        <a:spcBef>
          <a:spcPts val="375"/>
        </a:spcBef>
        <a:spcAft>
          <a:spcPct val="0"/>
        </a:spcAft>
        <a:buFont typeface="Arial" panose="020B0604020202020204" pitchFamily="34" charset="0"/>
        <a:buChar char="•"/>
        <a:defRPr sz="2100" kern="1200">
          <a:solidFill>
            <a:schemeClr val="tx1"/>
          </a:solidFill>
          <a:latin typeface="+mn-lt"/>
          <a:ea typeface="+mn-ea"/>
          <a:cs typeface="+mn-cs"/>
        </a:defRPr>
      </a:lvl2pPr>
      <a:lvl3pPr marL="855980" indent="-170180" algn="l" defTabSz="68453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8880" indent="-170180" algn="l" defTabSz="68453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1780" indent="-170180" algn="l" defTabSz="68453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31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21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11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38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665"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628650" y="4767263"/>
            <a:ext cx="2057400" cy="274638"/>
          </a:xfrm>
          <a:prstGeom prst="rect">
            <a:avLst/>
          </a:prstGeom>
        </p:spPr>
        <p:txBody>
          <a:bodyPr vert="horz" lIns="91216" tIns="45608" rIns="91216" bIns="45608" rtlCol="0" anchor="ctr"/>
          <a:lstStyle>
            <a:lvl1pPr algn="l">
              <a:defRPr sz="900" noProof="1">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vert="horz" lIns="91216" tIns="45608" rIns="91216" bIns="45608" rtlCol="0" anchor="ctr"/>
          <a:lstStyle>
            <a:lvl1pPr algn="ctr">
              <a:defRPr sz="9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vert="horz" wrap="square" lIns="91216" tIns="45608" rIns="91216" bIns="45608" numCol="1" anchor="ctr" anchorCtr="0" compatLnSpc="1"/>
          <a:lstStyle>
            <a:lvl1pPr algn="r">
              <a:defRPr sz="900">
                <a:solidFill>
                  <a:srgbClr val="898989"/>
                </a:solidFill>
              </a:defRPr>
            </a:lvl1pPr>
          </a:lstStyle>
          <a:p>
            <a:pPr lvl="0" eaLnBrk="1" hangingPunct="1">
              <a:buNone/>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hf sldNum="0" hdr="0" ftr="0" dt="0"/>
  <p:txStyles>
    <p:titleStyle>
      <a:lvl1pPr algn="l" defTabSz="683895"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3895"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3895"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3895"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3895"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5930" algn="l" defTabSz="683895"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1860" algn="l" defTabSz="683895"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67790" algn="l" defTabSz="683895"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3720" algn="l" defTabSz="683895"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0815" indent="-170815" algn="l" defTabSz="683895"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3080" indent="-170815" algn="l" defTabSz="683895" rtl="0" eaLnBrk="0" fontAlgn="base" hangingPunct="0">
        <a:lnSpc>
          <a:spcPct val="90000"/>
        </a:lnSpc>
        <a:spcBef>
          <a:spcPts val="375"/>
        </a:spcBef>
        <a:spcAft>
          <a:spcPct val="0"/>
        </a:spcAft>
        <a:buFont typeface="Arial" panose="020B0604020202020204" pitchFamily="34" charset="0"/>
        <a:buChar char="•"/>
        <a:defRPr sz="2100" kern="1200">
          <a:solidFill>
            <a:schemeClr val="tx1"/>
          </a:solidFill>
          <a:latin typeface="+mn-lt"/>
          <a:ea typeface="+mn-ea"/>
          <a:cs typeface="+mn-cs"/>
        </a:defRPr>
      </a:lvl2pPr>
      <a:lvl3pPr marL="854710" indent="-170815" algn="l" defTabSz="683895"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6975" indent="-170815" algn="l" defTabSz="683895"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38605" indent="-170815" algn="l" defTabSz="683895"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0870" indent="-170815"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2500" indent="-170815"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4765" indent="-170815"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6395" indent="-170815"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3895" rtl="0" eaLnBrk="1" latinLnBrk="0" hangingPunct="1">
        <a:defRPr sz="1400" kern="1200">
          <a:solidFill>
            <a:schemeClr val="tx1"/>
          </a:solidFill>
          <a:latin typeface="+mn-lt"/>
          <a:ea typeface="+mn-ea"/>
          <a:cs typeface="+mn-cs"/>
        </a:defRPr>
      </a:lvl1pPr>
      <a:lvl2pPr marL="341630" algn="l" defTabSz="683895" rtl="0" eaLnBrk="1" latinLnBrk="0" hangingPunct="1">
        <a:defRPr sz="1400" kern="1200">
          <a:solidFill>
            <a:schemeClr val="tx1"/>
          </a:solidFill>
          <a:latin typeface="+mn-lt"/>
          <a:ea typeface="+mn-ea"/>
          <a:cs typeface="+mn-cs"/>
        </a:defRPr>
      </a:lvl2pPr>
      <a:lvl3pPr marL="683895" algn="l" defTabSz="683895" rtl="0" eaLnBrk="1" latinLnBrk="0" hangingPunct="1">
        <a:defRPr sz="1400" kern="1200">
          <a:solidFill>
            <a:schemeClr val="tx1"/>
          </a:solidFill>
          <a:latin typeface="+mn-lt"/>
          <a:ea typeface="+mn-ea"/>
          <a:cs typeface="+mn-cs"/>
        </a:defRPr>
      </a:lvl3pPr>
      <a:lvl4pPr marL="1026160" algn="l" defTabSz="683895" rtl="0" eaLnBrk="1" latinLnBrk="0" hangingPunct="1">
        <a:defRPr sz="1400" kern="1200">
          <a:solidFill>
            <a:schemeClr val="tx1"/>
          </a:solidFill>
          <a:latin typeface="+mn-lt"/>
          <a:ea typeface="+mn-ea"/>
          <a:cs typeface="+mn-cs"/>
        </a:defRPr>
      </a:lvl4pPr>
      <a:lvl5pPr marL="1367790" algn="l" defTabSz="683895" rtl="0" eaLnBrk="1" latinLnBrk="0" hangingPunct="1">
        <a:defRPr sz="1400" kern="1200">
          <a:solidFill>
            <a:schemeClr val="tx1"/>
          </a:solidFill>
          <a:latin typeface="+mn-lt"/>
          <a:ea typeface="+mn-ea"/>
          <a:cs typeface="+mn-cs"/>
        </a:defRPr>
      </a:lvl5pPr>
      <a:lvl6pPr marL="1710055" algn="l" defTabSz="683895" rtl="0" eaLnBrk="1" latinLnBrk="0" hangingPunct="1">
        <a:defRPr sz="1400" kern="1200">
          <a:solidFill>
            <a:schemeClr val="tx1"/>
          </a:solidFill>
          <a:latin typeface="+mn-lt"/>
          <a:ea typeface="+mn-ea"/>
          <a:cs typeface="+mn-cs"/>
        </a:defRPr>
      </a:lvl6pPr>
      <a:lvl7pPr marL="2051685" algn="l" defTabSz="683895" rtl="0" eaLnBrk="1" latinLnBrk="0" hangingPunct="1">
        <a:defRPr sz="1400" kern="1200">
          <a:solidFill>
            <a:schemeClr val="tx1"/>
          </a:solidFill>
          <a:latin typeface="+mn-lt"/>
          <a:ea typeface="+mn-ea"/>
          <a:cs typeface="+mn-cs"/>
        </a:defRPr>
      </a:lvl7pPr>
      <a:lvl8pPr marL="2393315" algn="l" defTabSz="683895" rtl="0" eaLnBrk="1" latinLnBrk="0" hangingPunct="1">
        <a:defRPr sz="1400" kern="1200">
          <a:solidFill>
            <a:schemeClr val="tx1"/>
          </a:solidFill>
          <a:latin typeface="+mn-lt"/>
          <a:ea typeface="+mn-ea"/>
          <a:cs typeface="+mn-cs"/>
        </a:defRPr>
      </a:lvl8pPr>
      <a:lvl9pPr marL="2735580" algn="l" defTabSz="683895"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副标题 2"/>
          <p:cNvSpPr txBox="1"/>
          <p:nvPr/>
        </p:nvSpPr>
        <p:spPr>
          <a:xfrm>
            <a:off x="4829175" y="3436938"/>
            <a:ext cx="3621088" cy="695325"/>
          </a:xfrm>
          <a:prstGeom prst="rect">
            <a:avLst/>
          </a:prstGeom>
        </p:spPr>
        <p:txBody>
          <a:bodyPr lIns="68580" tIns="34290" rIns="68580" bIns="34290">
            <a:normAutofit fontScale="77500" lnSpcReduction="20000"/>
          </a:bodyPr>
          <a:lstStyle>
            <a:lvl1pPr marL="0" indent="0" algn="just"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ea"/>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smtClean="0">
                <a:ln>
                  <a:noFill/>
                </a:ln>
                <a:solidFill>
                  <a:prstClr val="white"/>
                </a:solidFill>
                <a:effectLst/>
                <a:uLnTx/>
                <a:uFillTx/>
                <a:latin typeface="+mn-ea"/>
                <a:ea typeface="+mn-ea"/>
                <a:cs typeface="+mn-cs"/>
              </a:rPr>
              <a:t>感谢您下载包图网平台上提供的</a:t>
            </a:r>
            <a:r>
              <a:rPr kumimoji="0" lang="en-US" altLang="zh-CN" sz="1400" b="0" i="0" u="none" strike="noStrike" kern="1200" cap="none" spc="0" normalizeH="0" baseline="0" noProof="0" dirty="0" smtClean="0">
                <a:ln>
                  <a:noFill/>
                </a:ln>
                <a:solidFill>
                  <a:prstClr val="white"/>
                </a:solidFill>
                <a:effectLst/>
                <a:uLnTx/>
                <a:uFillTx/>
                <a:latin typeface="+mn-ea"/>
                <a:ea typeface="+mn-ea"/>
                <a:cs typeface="+mn-cs"/>
              </a:rPr>
              <a:t>PPT</a:t>
            </a:r>
            <a:r>
              <a:rPr kumimoji="0" lang="zh-CN" altLang="en-US" sz="1400" b="0" i="0" u="none" strike="noStrike" kern="1200" cap="none" spc="0" normalizeH="0" baseline="0" noProof="0" dirty="0" smtClean="0">
                <a:ln>
                  <a:noFill/>
                </a:ln>
                <a:solidFill>
                  <a:prstClr val="white"/>
                </a:solidFill>
                <a:effectLst/>
                <a:uLnTx/>
                <a:uFillTx/>
                <a:latin typeface="+mn-ea"/>
                <a:ea typeface="+mn-ea"/>
                <a:cs typeface="+mn-cs"/>
              </a:rPr>
              <a:t>作品，为了您和包图网以及原创作者的利益，请勿复制、传播、销售，否则将承担法律责任！包图网将对作品进行维权，按照传播下载次数进行十倍索取赔偿！</a:t>
            </a:r>
            <a:r>
              <a:rPr kumimoji="0" lang="en-US" altLang="zh-CN" sz="1400" b="0" i="0" u="none" strike="noStrike" kern="1200" cap="none" spc="0" normalizeH="0" baseline="0" noProof="0" dirty="0" smtClean="0">
                <a:ln>
                  <a:noFill/>
                </a:ln>
                <a:solidFill>
                  <a:prstClr val="white"/>
                </a:solidFill>
                <a:effectLst/>
                <a:uLnTx/>
                <a:uFillTx/>
                <a:latin typeface="+mn-ea"/>
                <a:ea typeface="+mn-ea"/>
                <a:cs typeface="+mn-cs"/>
              </a:rPr>
              <a:t>Ibaotu.com</a:t>
            </a:r>
            <a:endParaRPr kumimoji="0" lang="zh-CN" altLang="en-US" sz="1400" b="0" i="0" u="none" strike="noStrike" kern="1200" cap="none" spc="0" normalizeH="0" baseline="0" noProof="0" dirty="0">
              <a:ln>
                <a:noFill/>
              </a:ln>
              <a:solidFill>
                <a:prstClr val="white"/>
              </a:solidFill>
              <a:effectLst/>
              <a:uLnTx/>
              <a:uFillTx/>
              <a:latin typeface="+mn-ea"/>
              <a:ea typeface="+mn-ea"/>
              <a:cs typeface="+mn-cs"/>
            </a:endParaRP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spd="slow" advClick="0">
    <p:fade/>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副标题 2"/>
          <p:cNvSpPr txBox="1"/>
          <p:nvPr/>
        </p:nvSpPr>
        <p:spPr>
          <a:xfrm>
            <a:off x="4829175" y="3436938"/>
            <a:ext cx="3621088" cy="695325"/>
          </a:xfrm>
          <a:prstGeom prst="rect">
            <a:avLst/>
          </a:prstGeom>
        </p:spPr>
        <p:txBody>
          <a:bodyPr lIns="68501" tIns="34289" rIns="68501" bIns="34289">
            <a:normAutofit fontScale="77500" lnSpcReduction="20000"/>
          </a:bodyPr>
          <a:lstStyle>
            <a:lvl1pPr marL="0" indent="0" algn="just"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ea"/>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smtClean="0">
                <a:ln>
                  <a:noFill/>
                </a:ln>
                <a:solidFill>
                  <a:prstClr val="white"/>
                </a:solidFill>
                <a:effectLst/>
                <a:uLnTx/>
                <a:uFillTx/>
                <a:latin typeface="+mn-ea"/>
                <a:ea typeface="+mn-ea"/>
                <a:cs typeface="+mn-cs"/>
              </a:rPr>
              <a:t>感谢您下载包图网平台上提供的</a:t>
            </a:r>
            <a:r>
              <a:rPr kumimoji="0" lang="en-US" altLang="zh-CN" sz="1400" b="0" i="0" u="none" strike="noStrike" kern="1200" cap="none" spc="0" normalizeH="0" baseline="0" noProof="0" dirty="0" smtClean="0">
                <a:ln>
                  <a:noFill/>
                </a:ln>
                <a:solidFill>
                  <a:prstClr val="white"/>
                </a:solidFill>
                <a:effectLst/>
                <a:uLnTx/>
                <a:uFillTx/>
                <a:latin typeface="+mn-ea"/>
                <a:ea typeface="+mn-ea"/>
                <a:cs typeface="+mn-cs"/>
              </a:rPr>
              <a:t>PPT</a:t>
            </a:r>
            <a:r>
              <a:rPr kumimoji="0" lang="zh-CN" altLang="en-US" sz="1400" b="0" i="0" u="none" strike="noStrike" kern="1200" cap="none" spc="0" normalizeH="0" baseline="0" noProof="0" dirty="0" smtClean="0">
                <a:ln>
                  <a:noFill/>
                </a:ln>
                <a:solidFill>
                  <a:prstClr val="white"/>
                </a:solidFill>
                <a:effectLst/>
                <a:uLnTx/>
                <a:uFillTx/>
                <a:latin typeface="+mn-ea"/>
                <a:ea typeface="+mn-ea"/>
                <a:cs typeface="+mn-cs"/>
              </a:rPr>
              <a:t>作品，为了您和包图网以及原创作者的利益，请勿复制、传播、销售，否则将承担法律责任！包图网将对作品进行维权，按照传播下载次数进行十倍索取赔偿！</a:t>
            </a:r>
            <a:r>
              <a:rPr kumimoji="0" lang="en-US" altLang="zh-CN" sz="1400" b="0" i="0" u="none" strike="noStrike" kern="1200" cap="none" spc="0" normalizeH="0" baseline="0" noProof="0" dirty="0" smtClean="0">
                <a:ln>
                  <a:noFill/>
                </a:ln>
                <a:solidFill>
                  <a:prstClr val="white"/>
                </a:solidFill>
                <a:effectLst/>
                <a:uLnTx/>
                <a:uFillTx/>
                <a:latin typeface="+mn-ea"/>
                <a:ea typeface="+mn-ea"/>
                <a:cs typeface="+mn-cs"/>
              </a:rPr>
              <a:t>Ibaotu.com</a:t>
            </a:r>
            <a:endParaRPr kumimoji="0" lang="zh-CN" altLang="en-US" sz="1400" b="0" i="0" u="none" strike="noStrike" kern="1200" cap="none" spc="0" normalizeH="0" baseline="0" noProof="0" dirty="0">
              <a:ln>
                <a:noFill/>
              </a:ln>
              <a:solidFill>
                <a:prstClr val="white"/>
              </a:solidFill>
              <a:effectLst/>
              <a:uLnTx/>
              <a:uFillTx/>
              <a:latin typeface="+mn-ea"/>
              <a:ea typeface="+mn-ea"/>
              <a:cs typeface="+mn-cs"/>
            </a:endParaRP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spd="slow" advClick="0">
    <p:fade/>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265"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165"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743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69695"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3715"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598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8245"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1145"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341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5675"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8575"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084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165" rtl="0" eaLnBrk="1" latinLnBrk="0" hangingPunct="1">
        <a:defRPr sz="1400" kern="1200">
          <a:solidFill>
            <a:schemeClr val="tx1"/>
          </a:solidFill>
          <a:latin typeface="+mn-lt"/>
          <a:ea typeface="+mn-ea"/>
          <a:cs typeface="+mn-cs"/>
        </a:defRPr>
      </a:lvl1pPr>
      <a:lvl2pPr marL="342265" algn="l" defTabSz="685165" rtl="0" eaLnBrk="1" latinLnBrk="0" hangingPunct="1">
        <a:defRPr sz="1400" kern="1200">
          <a:solidFill>
            <a:schemeClr val="tx1"/>
          </a:solidFill>
          <a:latin typeface="+mn-lt"/>
          <a:ea typeface="+mn-ea"/>
          <a:cs typeface="+mn-cs"/>
        </a:defRPr>
      </a:lvl2pPr>
      <a:lvl3pPr marL="685165" algn="l" defTabSz="685165" rtl="0" eaLnBrk="1" latinLnBrk="0" hangingPunct="1">
        <a:defRPr sz="1400" kern="1200">
          <a:solidFill>
            <a:schemeClr val="tx1"/>
          </a:solidFill>
          <a:latin typeface="+mn-lt"/>
          <a:ea typeface="+mn-ea"/>
          <a:cs typeface="+mn-cs"/>
        </a:defRPr>
      </a:lvl3pPr>
      <a:lvl4pPr marL="1027430" algn="l" defTabSz="685165" rtl="0" eaLnBrk="1" latinLnBrk="0" hangingPunct="1">
        <a:defRPr sz="1400" kern="1200">
          <a:solidFill>
            <a:schemeClr val="tx1"/>
          </a:solidFill>
          <a:latin typeface="+mn-lt"/>
          <a:ea typeface="+mn-ea"/>
          <a:cs typeface="+mn-cs"/>
        </a:defRPr>
      </a:lvl4pPr>
      <a:lvl5pPr marL="1369695" algn="l" defTabSz="685165" rtl="0" eaLnBrk="1" latinLnBrk="0" hangingPunct="1">
        <a:defRPr sz="1400" kern="1200">
          <a:solidFill>
            <a:schemeClr val="tx1"/>
          </a:solidFill>
          <a:latin typeface="+mn-lt"/>
          <a:ea typeface="+mn-ea"/>
          <a:cs typeface="+mn-cs"/>
        </a:defRPr>
      </a:lvl5pPr>
      <a:lvl6pPr marL="1711960" algn="l" defTabSz="685165" rtl="0" eaLnBrk="1" latinLnBrk="0" hangingPunct="1">
        <a:defRPr sz="1400" kern="1200">
          <a:solidFill>
            <a:schemeClr val="tx1"/>
          </a:solidFill>
          <a:latin typeface="+mn-lt"/>
          <a:ea typeface="+mn-ea"/>
          <a:cs typeface="+mn-cs"/>
        </a:defRPr>
      </a:lvl6pPr>
      <a:lvl7pPr marL="2054860" algn="l" defTabSz="685165" rtl="0" eaLnBrk="1" latinLnBrk="0" hangingPunct="1">
        <a:defRPr sz="1400" kern="1200">
          <a:solidFill>
            <a:schemeClr val="tx1"/>
          </a:solidFill>
          <a:latin typeface="+mn-lt"/>
          <a:ea typeface="+mn-ea"/>
          <a:cs typeface="+mn-cs"/>
        </a:defRPr>
      </a:lvl7pPr>
      <a:lvl8pPr marL="2397125" algn="l" defTabSz="685165" rtl="0" eaLnBrk="1" latinLnBrk="0" hangingPunct="1">
        <a:defRPr sz="1400" kern="1200">
          <a:solidFill>
            <a:schemeClr val="tx1"/>
          </a:solidFill>
          <a:latin typeface="+mn-lt"/>
          <a:ea typeface="+mn-ea"/>
          <a:cs typeface="+mn-cs"/>
        </a:defRPr>
      </a:lvl8pPr>
      <a:lvl9pPr marL="2739390" algn="l" defTabSz="68516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97.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5.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7.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55.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67.xml"/><Relationship Id="rId5" Type="http://schemas.openxmlformats.org/officeDocument/2006/relationships/image" Target="../media/image22.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32.xml"/><Relationship Id="rId1" Type="http://schemas.openxmlformats.org/officeDocument/2006/relationships/themeOverride" Target="../theme/themeOverrid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矩形 2"/>
          <p:cNvSpPr/>
          <p:nvPr/>
        </p:nvSpPr>
        <p:spPr>
          <a:xfrm>
            <a:off x="1052830" y="1111250"/>
            <a:ext cx="7550150" cy="2676525"/>
          </a:xfrm>
          <a:prstGeom prst="rect">
            <a:avLst/>
          </a:prstGeom>
          <a:solidFill>
            <a:srgbClr val="C00000"/>
          </a:solidFill>
          <a:ln w="9525" cap="flat" cmpd="sng" algn="ctr">
            <a:solidFill>
              <a:schemeClr val="tx1"/>
            </a:solidFill>
            <a:prstDash val="solid"/>
            <a:round/>
            <a:headEnd type="none" w="med" len="med"/>
            <a:tailEnd type="none" w="med" len="med"/>
          </a:ln>
        </p:spPr>
        <p:txBody>
          <a:bodyPr lIns="91216" tIns="45608" rIns="91216" bIns="45608"/>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idx="1"/>
          </p:nvPr>
        </p:nvSpPr>
        <p:spPr/>
        <p:txBody>
          <a:bodyPr/>
          <a:lstStyle/>
          <a:p>
            <a:endParaRPr lang="zh-CN" altLang="en-US"/>
          </a:p>
        </p:txBody>
      </p:sp>
      <p:sp>
        <p:nvSpPr>
          <p:cNvPr id="4103" name="椭圆 10"/>
          <p:cNvSpPr>
            <a:spLocks noChangeArrowheads="1"/>
          </p:cNvSpPr>
          <p:nvPr/>
        </p:nvSpPr>
        <p:spPr bwMode="auto">
          <a:xfrm>
            <a:off x="4170475" y="1554210"/>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04" name="椭圆 11"/>
          <p:cNvSpPr>
            <a:spLocks noChangeArrowheads="1"/>
          </p:cNvSpPr>
          <p:nvPr/>
        </p:nvSpPr>
        <p:spPr bwMode="auto">
          <a:xfrm>
            <a:off x="1619361" y="1266831"/>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05" name="椭圆 12"/>
          <p:cNvSpPr>
            <a:spLocks noChangeArrowheads="1"/>
          </p:cNvSpPr>
          <p:nvPr/>
        </p:nvSpPr>
        <p:spPr bwMode="auto">
          <a:xfrm>
            <a:off x="719172" y="835137"/>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06" name="椭圆 13"/>
          <p:cNvSpPr>
            <a:spLocks noChangeArrowheads="1"/>
          </p:cNvSpPr>
          <p:nvPr/>
        </p:nvSpPr>
        <p:spPr bwMode="auto">
          <a:xfrm>
            <a:off x="395400" y="2589222"/>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07" name="椭圆 14"/>
          <p:cNvSpPr>
            <a:spLocks noChangeArrowheads="1"/>
          </p:cNvSpPr>
          <p:nvPr/>
        </p:nvSpPr>
        <p:spPr bwMode="auto">
          <a:xfrm>
            <a:off x="900225" y="3643425"/>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08" name="椭圆 15"/>
          <p:cNvSpPr>
            <a:spLocks noChangeArrowheads="1"/>
          </p:cNvSpPr>
          <p:nvPr/>
        </p:nvSpPr>
        <p:spPr bwMode="auto">
          <a:xfrm>
            <a:off x="3009966" y="-12700"/>
            <a:ext cx="73025" cy="71438"/>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09" name="椭圆 16"/>
          <p:cNvSpPr>
            <a:spLocks noChangeArrowheads="1"/>
          </p:cNvSpPr>
          <p:nvPr/>
        </p:nvSpPr>
        <p:spPr bwMode="auto">
          <a:xfrm>
            <a:off x="1938450" y="128688"/>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10" name="椭圆 17"/>
          <p:cNvSpPr>
            <a:spLocks noChangeArrowheads="1"/>
          </p:cNvSpPr>
          <p:nvPr/>
        </p:nvSpPr>
        <p:spPr bwMode="auto">
          <a:xfrm>
            <a:off x="4067287" y="3560875"/>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11" name="椭圆 18"/>
          <p:cNvSpPr>
            <a:spLocks noChangeArrowheads="1"/>
          </p:cNvSpPr>
          <p:nvPr/>
        </p:nvSpPr>
        <p:spPr bwMode="auto">
          <a:xfrm>
            <a:off x="7162912" y="3719625"/>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12" name="椭圆 19"/>
          <p:cNvSpPr>
            <a:spLocks noChangeArrowheads="1"/>
          </p:cNvSpPr>
          <p:nvPr/>
        </p:nvSpPr>
        <p:spPr bwMode="auto">
          <a:xfrm>
            <a:off x="5507150" y="3503725"/>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13" name="椭圆 20"/>
          <p:cNvSpPr>
            <a:spLocks noChangeArrowheads="1"/>
          </p:cNvSpPr>
          <p:nvPr/>
        </p:nvSpPr>
        <p:spPr bwMode="auto">
          <a:xfrm>
            <a:off x="1052625" y="3795825"/>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14" name="椭圆 21"/>
          <p:cNvSpPr>
            <a:spLocks noChangeArrowheads="1"/>
          </p:cNvSpPr>
          <p:nvPr/>
        </p:nvSpPr>
        <p:spPr bwMode="auto">
          <a:xfrm>
            <a:off x="2795598" y="3948225"/>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15" name="椭圆 22"/>
          <p:cNvSpPr>
            <a:spLocks noChangeArrowheads="1"/>
          </p:cNvSpPr>
          <p:nvPr/>
        </p:nvSpPr>
        <p:spPr bwMode="auto">
          <a:xfrm>
            <a:off x="2368593" y="4100625"/>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16" name="椭圆 23"/>
          <p:cNvSpPr>
            <a:spLocks noChangeArrowheads="1"/>
          </p:cNvSpPr>
          <p:nvPr/>
        </p:nvSpPr>
        <p:spPr bwMode="auto">
          <a:xfrm>
            <a:off x="3025788" y="4094275"/>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17" name="椭圆 24"/>
          <p:cNvSpPr>
            <a:spLocks noChangeArrowheads="1"/>
          </p:cNvSpPr>
          <p:nvPr/>
        </p:nvSpPr>
        <p:spPr bwMode="auto">
          <a:xfrm>
            <a:off x="3178287" y="4246675"/>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18" name="椭圆 25"/>
          <p:cNvSpPr>
            <a:spLocks noChangeArrowheads="1"/>
          </p:cNvSpPr>
          <p:nvPr/>
        </p:nvSpPr>
        <p:spPr bwMode="auto">
          <a:xfrm>
            <a:off x="2627370" y="3787887"/>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19" name="椭圆 28"/>
          <p:cNvSpPr>
            <a:spLocks noChangeArrowheads="1"/>
          </p:cNvSpPr>
          <p:nvPr/>
        </p:nvSpPr>
        <p:spPr bwMode="auto">
          <a:xfrm>
            <a:off x="4927686" y="3483087"/>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20" name="椭圆 31"/>
          <p:cNvSpPr>
            <a:spLocks noChangeArrowheads="1"/>
          </p:cNvSpPr>
          <p:nvPr/>
        </p:nvSpPr>
        <p:spPr bwMode="auto">
          <a:xfrm>
            <a:off x="5921376" y="3643425"/>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21" name="椭圆 32"/>
          <p:cNvSpPr>
            <a:spLocks noChangeArrowheads="1"/>
          </p:cNvSpPr>
          <p:nvPr/>
        </p:nvSpPr>
        <p:spPr bwMode="auto">
          <a:xfrm>
            <a:off x="6113575" y="4253025"/>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22" name="椭圆 33"/>
          <p:cNvSpPr>
            <a:spLocks noChangeArrowheads="1"/>
          </p:cNvSpPr>
          <p:nvPr/>
        </p:nvSpPr>
        <p:spPr bwMode="auto">
          <a:xfrm>
            <a:off x="6769212" y="4364150"/>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23" name="椭圆 34"/>
          <p:cNvSpPr>
            <a:spLocks noChangeArrowheads="1"/>
          </p:cNvSpPr>
          <p:nvPr/>
        </p:nvSpPr>
        <p:spPr bwMode="auto">
          <a:xfrm>
            <a:off x="6304075" y="3716450"/>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24" name="椭圆 35"/>
          <p:cNvSpPr>
            <a:spLocks noChangeArrowheads="1"/>
          </p:cNvSpPr>
          <p:nvPr/>
        </p:nvSpPr>
        <p:spPr bwMode="auto">
          <a:xfrm>
            <a:off x="7955075" y="4092687"/>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25" name="椭圆 36"/>
          <p:cNvSpPr>
            <a:spLocks noChangeArrowheads="1"/>
          </p:cNvSpPr>
          <p:nvPr/>
        </p:nvSpPr>
        <p:spPr bwMode="auto">
          <a:xfrm>
            <a:off x="6108732" y="1212962"/>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26" name="椭圆 37"/>
          <p:cNvSpPr>
            <a:spLocks noChangeArrowheads="1"/>
          </p:cNvSpPr>
          <p:nvPr/>
        </p:nvSpPr>
        <p:spPr bwMode="auto">
          <a:xfrm>
            <a:off x="5219727" y="763599"/>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27" name="椭圆 38"/>
          <p:cNvSpPr>
            <a:spLocks noChangeArrowheads="1"/>
          </p:cNvSpPr>
          <p:nvPr/>
        </p:nvSpPr>
        <p:spPr bwMode="auto">
          <a:xfrm>
            <a:off x="6164292" y="987537"/>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28" name="椭圆 39"/>
          <p:cNvSpPr>
            <a:spLocks noChangeArrowheads="1"/>
          </p:cNvSpPr>
          <p:nvPr/>
        </p:nvSpPr>
        <p:spPr bwMode="auto">
          <a:xfrm>
            <a:off x="5872251" y="2562264"/>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29" name="椭圆 40"/>
          <p:cNvSpPr>
            <a:spLocks noChangeArrowheads="1"/>
          </p:cNvSpPr>
          <p:nvPr/>
        </p:nvSpPr>
        <p:spPr bwMode="auto">
          <a:xfrm>
            <a:off x="6697775" y="1052625"/>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30" name="椭圆 41"/>
          <p:cNvSpPr>
            <a:spLocks noChangeArrowheads="1"/>
          </p:cNvSpPr>
          <p:nvPr/>
        </p:nvSpPr>
        <p:spPr bwMode="auto">
          <a:xfrm>
            <a:off x="8170975" y="1266831"/>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31" name="椭圆 42"/>
          <p:cNvSpPr>
            <a:spLocks noChangeArrowheads="1"/>
          </p:cNvSpPr>
          <p:nvPr/>
        </p:nvSpPr>
        <p:spPr bwMode="auto">
          <a:xfrm>
            <a:off x="7362937" y="260462"/>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32" name="椭圆 43"/>
          <p:cNvSpPr>
            <a:spLocks noChangeArrowheads="1"/>
          </p:cNvSpPr>
          <p:nvPr/>
        </p:nvSpPr>
        <p:spPr bwMode="auto">
          <a:xfrm>
            <a:off x="8244000" y="1627300"/>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33" name="椭圆 44"/>
          <p:cNvSpPr>
            <a:spLocks noChangeArrowheads="1"/>
          </p:cNvSpPr>
          <p:nvPr/>
        </p:nvSpPr>
        <p:spPr bwMode="auto">
          <a:xfrm>
            <a:off x="8602775" y="565262"/>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34" name="椭圆 45"/>
          <p:cNvSpPr>
            <a:spLocks noChangeArrowheads="1"/>
          </p:cNvSpPr>
          <p:nvPr/>
        </p:nvSpPr>
        <p:spPr bwMode="auto">
          <a:xfrm>
            <a:off x="1331913" y="4651487"/>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35" name="椭圆 46"/>
          <p:cNvSpPr>
            <a:spLocks noChangeArrowheads="1"/>
          </p:cNvSpPr>
          <p:nvPr/>
        </p:nvSpPr>
        <p:spPr bwMode="auto">
          <a:xfrm>
            <a:off x="1962262" y="2355962"/>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36" name="椭圆 47"/>
          <p:cNvSpPr>
            <a:spLocks noChangeArrowheads="1"/>
          </p:cNvSpPr>
          <p:nvPr/>
        </p:nvSpPr>
        <p:spPr bwMode="auto">
          <a:xfrm>
            <a:off x="1176378" y="2101962"/>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37" name="椭圆 48"/>
          <p:cNvSpPr>
            <a:spLocks noChangeArrowheads="1"/>
          </p:cNvSpPr>
          <p:nvPr/>
        </p:nvSpPr>
        <p:spPr bwMode="auto">
          <a:xfrm>
            <a:off x="3910125" y="2132125"/>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38" name="椭圆 49"/>
          <p:cNvSpPr>
            <a:spLocks noChangeArrowheads="1"/>
          </p:cNvSpPr>
          <p:nvPr/>
        </p:nvSpPr>
        <p:spPr bwMode="auto">
          <a:xfrm>
            <a:off x="4062525" y="2284525"/>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39" name="椭圆 50"/>
          <p:cNvSpPr>
            <a:spLocks noChangeArrowheads="1"/>
          </p:cNvSpPr>
          <p:nvPr/>
        </p:nvSpPr>
        <p:spPr bwMode="auto">
          <a:xfrm>
            <a:off x="1767000" y="1941625"/>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40" name="椭圆 51"/>
          <p:cNvSpPr>
            <a:spLocks noChangeArrowheads="1"/>
          </p:cNvSpPr>
          <p:nvPr/>
        </p:nvSpPr>
        <p:spPr bwMode="auto">
          <a:xfrm>
            <a:off x="2592453" y="2094025"/>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41" name="椭圆 52"/>
          <p:cNvSpPr>
            <a:spLocks noChangeArrowheads="1"/>
          </p:cNvSpPr>
          <p:nvPr/>
        </p:nvSpPr>
        <p:spPr bwMode="auto">
          <a:xfrm>
            <a:off x="3594212" y="1700325"/>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42" name="椭圆 53"/>
          <p:cNvSpPr>
            <a:spLocks noChangeArrowheads="1"/>
          </p:cNvSpPr>
          <p:nvPr/>
        </p:nvSpPr>
        <p:spPr bwMode="auto">
          <a:xfrm>
            <a:off x="4186350" y="1852725"/>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4143" name="椭圆 54"/>
          <p:cNvSpPr>
            <a:spLocks noChangeArrowheads="1"/>
          </p:cNvSpPr>
          <p:nvPr/>
        </p:nvSpPr>
        <p:spPr bwMode="auto">
          <a:xfrm>
            <a:off x="7264512" y="2757498"/>
            <a:ext cx="73025" cy="73025"/>
          </a:xfrm>
          <a:prstGeom prst="ellipse">
            <a:avLst/>
          </a:prstGeom>
          <a:gradFill rotWithShape="0">
            <a:gsLst>
              <a:gs pos="0">
                <a:srgbClr val="FFFFFF"/>
              </a:gs>
              <a:gs pos="12000">
                <a:srgbClr val="FFFFFF">
                  <a:alpha val="88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216" tIns="45608" rIns="91216" bIns="45608"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anose="02010600030101010101" pitchFamily="2" charset="-122"/>
              <a:cs typeface="+mn-cs"/>
            </a:endParaRPr>
          </a:p>
        </p:txBody>
      </p:sp>
      <p:sp>
        <p:nvSpPr>
          <p:cNvPr id="157822" name="TextBox 1"/>
          <p:cNvSpPr txBox="1"/>
          <p:nvPr/>
        </p:nvSpPr>
        <p:spPr>
          <a:xfrm>
            <a:off x="1636713" y="1865313"/>
            <a:ext cx="6468110" cy="1443990"/>
          </a:xfrm>
          <a:prstGeom prst="rect">
            <a:avLst/>
          </a:prstGeom>
          <a:noFill/>
          <a:ln w="9525">
            <a:noFill/>
          </a:ln>
        </p:spPr>
        <p:txBody>
          <a:bodyPr wrap="none" lIns="91216" tIns="45608" rIns="91216" bIns="45608">
            <a:spAutoFit/>
          </a:bodyPr>
          <a:lstStyle/>
          <a:p>
            <a:r>
              <a:rPr lang="zh-CN" altLang="en-US" sz="4400" b="1" dirty="0">
                <a:latin typeface="Arial" panose="020B0604020202020204" pitchFamily="34" charset="0"/>
              </a:rPr>
              <a:t>中考备考</a:t>
            </a:r>
            <a:r>
              <a:rPr lang="zh-CN" altLang="en-US" sz="4400" b="1" dirty="0" smtClean="0">
                <a:latin typeface="Arial" panose="020B0604020202020204" pitchFamily="34" charset="0"/>
              </a:rPr>
              <a:t>之</a:t>
            </a:r>
            <a:endParaRPr lang="zh-CN" altLang="en-US" sz="4400" b="1" dirty="0">
              <a:latin typeface="Arial" panose="020B0604020202020204" pitchFamily="34" charset="0"/>
            </a:endParaRPr>
          </a:p>
          <a:p>
            <a:r>
              <a:rPr lang="en-US" altLang="zh-CN" sz="4400" b="1" dirty="0">
                <a:latin typeface="Arial" panose="020B0604020202020204" pitchFamily="34" charset="0"/>
              </a:rPr>
              <a:t>        ——</a:t>
            </a:r>
            <a:r>
              <a:rPr lang="zh-CN" altLang="en-US" sz="4400" b="1" dirty="0">
                <a:latin typeface="Arial" panose="020B0604020202020204" pitchFamily="34" charset="0"/>
              </a:rPr>
              <a:t>客观题解题技巧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p:cTn id="7" dur="3000" fill="hold"/>
                                        <p:tgtEl>
                                          <p:spTgt spid="4103"/>
                                        </p:tgtEl>
                                        <p:attrNameLst>
                                          <p:attrName>ppt_w</p:attrName>
                                        </p:attrNameLst>
                                      </p:cBhvr>
                                      <p:tavLst>
                                        <p:tav tm="0">
                                          <p:val>
                                            <p:fltVal val="0"/>
                                          </p:val>
                                        </p:tav>
                                        <p:tav tm="100000">
                                          <p:val>
                                            <p:strVal val="#ppt_w"/>
                                          </p:val>
                                        </p:tav>
                                      </p:tavLst>
                                    </p:anim>
                                    <p:anim calcmode="lin" valueType="num">
                                      <p:cBhvr>
                                        <p:cTn id="8" dur="3000" fill="hold"/>
                                        <p:tgtEl>
                                          <p:spTgt spid="4103"/>
                                        </p:tgtEl>
                                        <p:attrNameLst>
                                          <p:attrName>ppt_h</p:attrName>
                                        </p:attrNameLst>
                                      </p:cBhvr>
                                      <p:tavLst>
                                        <p:tav tm="0">
                                          <p:val>
                                            <p:fltVal val="0"/>
                                          </p:val>
                                        </p:tav>
                                        <p:tav tm="100000">
                                          <p:val>
                                            <p:strVal val="#ppt_h"/>
                                          </p:val>
                                        </p:tav>
                                      </p:tavLst>
                                    </p:anim>
                                    <p:anim calcmode="lin" valueType="num">
                                      <p:cBhvr>
                                        <p:cTn id="9" dur="3000" fill="hold"/>
                                        <p:tgtEl>
                                          <p:spTgt spid="4103"/>
                                        </p:tgtEl>
                                        <p:attrNameLst>
                                          <p:attrName>ppt_x</p:attrName>
                                        </p:attrNameLst>
                                      </p:cBhvr>
                                      <p:tavLst>
                                        <p:tav tm="0">
                                          <p:val>
                                            <p:fltVal val="0.5"/>
                                          </p:val>
                                        </p:tav>
                                        <p:tav tm="100000">
                                          <p:val>
                                            <p:strVal val="#ppt_x"/>
                                          </p:val>
                                        </p:tav>
                                      </p:tavLst>
                                    </p:anim>
                                    <p:anim calcmode="lin" valueType="num">
                                      <p:cBhvr>
                                        <p:cTn id="10" dur="3000" fill="hold"/>
                                        <p:tgtEl>
                                          <p:spTgt spid="4103"/>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1250"/>
                                  </p:stCondLst>
                                  <p:childTnLst>
                                    <p:set>
                                      <p:cBhvr>
                                        <p:cTn id="12" dur="1" fill="hold">
                                          <p:stCondLst>
                                            <p:cond delay="0"/>
                                          </p:stCondLst>
                                        </p:cTn>
                                        <p:tgtEl>
                                          <p:spTgt spid="4104"/>
                                        </p:tgtEl>
                                        <p:attrNameLst>
                                          <p:attrName>style.visibility</p:attrName>
                                        </p:attrNameLst>
                                      </p:cBhvr>
                                      <p:to>
                                        <p:strVal val="visible"/>
                                      </p:to>
                                    </p:set>
                                    <p:anim calcmode="lin" valueType="num">
                                      <p:cBhvr>
                                        <p:cTn id="13" dur="3000" fill="hold"/>
                                        <p:tgtEl>
                                          <p:spTgt spid="4104"/>
                                        </p:tgtEl>
                                        <p:attrNameLst>
                                          <p:attrName>ppt_w</p:attrName>
                                        </p:attrNameLst>
                                      </p:cBhvr>
                                      <p:tavLst>
                                        <p:tav tm="0">
                                          <p:val>
                                            <p:fltVal val="0"/>
                                          </p:val>
                                        </p:tav>
                                        <p:tav tm="100000">
                                          <p:val>
                                            <p:strVal val="#ppt_w"/>
                                          </p:val>
                                        </p:tav>
                                      </p:tavLst>
                                    </p:anim>
                                    <p:anim calcmode="lin" valueType="num">
                                      <p:cBhvr>
                                        <p:cTn id="14" dur="3000" fill="hold"/>
                                        <p:tgtEl>
                                          <p:spTgt spid="4104"/>
                                        </p:tgtEl>
                                        <p:attrNameLst>
                                          <p:attrName>ppt_h</p:attrName>
                                        </p:attrNameLst>
                                      </p:cBhvr>
                                      <p:tavLst>
                                        <p:tav tm="0">
                                          <p:val>
                                            <p:fltVal val="0"/>
                                          </p:val>
                                        </p:tav>
                                        <p:tav tm="100000">
                                          <p:val>
                                            <p:strVal val="#ppt_h"/>
                                          </p:val>
                                        </p:tav>
                                      </p:tavLst>
                                    </p:anim>
                                    <p:anim calcmode="lin" valueType="num">
                                      <p:cBhvr>
                                        <p:cTn id="15" dur="3000" fill="hold"/>
                                        <p:tgtEl>
                                          <p:spTgt spid="4104"/>
                                        </p:tgtEl>
                                        <p:attrNameLst>
                                          <p:attrName>ppt_x</p:attrName>
                                        </p:attrNameLst>
                                      </p:cBhvr>
                                      <p:tavLst>
                                        <p:tav tm="0">
                                          <p:val>
                                            <p:fltVal val="0.5"/>
                                          </p:val>
                                        </p:tav>
                                        <p:tav tm="100000">
                                          <p:val>
                                            <p:strVal val="#ppt_x"/>
                                          </p:val>
                                        </p:tav>
                                      </p:tavLst>
                                    </p:anim>
                                    <p:anim calcmode="lin" valueType="num">
                                      <p:cBhvr>
                                        <p:cTn id="16" dur="3000" fill="hold"/>
                                        <p:tgtEl>
                                          <p:spTgt spid="4104"/>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750"/>
                                  </p:stCondLst>
                                  <p:childTnLst>
                                    <p:set>
                                      <p:cBhvr>
                                        <p:cTn id="18" dur="1" fill="hold">
                                          <p:stCondLst>
                                            <p:cond delay="0"/>
                                          </p:stCondLst>
                                        </p:cTn>
                                        <p:tgtEl>
                                          <p:spTgt spid="4105"/>
                                        </p:tgtEl>
                                        <p:attrNameLst>
                                          <p:attrName>style.visibility</p:attrName>
                                        </p:attrNameLst>
                                      </p:cBhvr>
                                      <p:to>
                                        <p:strVal val="visible"/>
                                      </p:to>
                                    </p:set>
                                    <p:anim calcmode="lin" valueType="num">
                                      <p:cBhvr>
                                        <p:cTn id="19" dur="3000" fill="hold"/>
                                        <p:tgtEl>
                                          <p:spTgt spid="4105"/>
                                        </p:tgtEl>
                                        <p:attrNameLst>
                                          <p:attrName>ppt_w</p:attrName>
                                        </p:attrNameLst>
                                      </p:cBhvr>
                                      <p:tavLst>
                                        <p:tav tm="0">
                                          <p:val>
                                            <p:fltVal val="0"/>
                                          </p:val>
                                        </p:tav>
                                        <p:tav tm="100000">
                                          <p:val>
                                            <p:strVal val="#ppt_w"/>
                                          </p:val>
                                        </p:tav>
                                      </p:tavLst>
                                    </p:anim>
                                    <p:anim calcmode="lin" valueType="num">
                                      <p:cBhvr>
                                        <p:cTn id="20" dur="3000" fill="hold"/>
                                        <p:tgtEl>
                                          <p:spTgt spid="4105"/>
                                        </p:tgtEl>
                                        <p:attrNameLst>
                                          <p:attrName>ppt_h</p:attrName>
                                        </p:attrNameLst>
                                      </p:cBhvr>
                                      <p:tavLst>
                                        <p:tav tm="0">
                                          <p:val>
                                            <p:fltVal val="0"/>
                                          </p:val>
                                        </p:tav>
                                        <p:tav tm="100000">
                                          <p:val>
                                            <p:strVal val="#ppt_h"/>
                                          </p:val>
                                        </p:tav>
                                      </p:tavLst>
                                    </p:anim>
                                    <p:anim calcmode="lin" valueType="num">
                                      <p:cBhvr>
                                        <p:cTn id="21" dur="3000" fill="hold"/>
                                        <p:tgtEl>
                                          <p:spTgt spid="4105"/>
                                        </p:tgtEl>
                                        <p:attrNameLst>
                                          <p:attrName>ppt_x</p:attrName>
                                        </p:attrNameLst>
                                      </p:cBhvr>
                                      <p:tavLst>
                                        <p:tav tm="0">
                                          <p:val>
                                            <p:fltVal val="0.5"/>
                                          </p:val>
                                        </p:tav>
                                        <p:tav tm="100000">
                                          <p:val>
                                            <p:strVal val="#ppt_x"/>
                                          </p:val>
                                        </p:tav>
                                      </p:tavLst>
                                    </p:anim>
                                    <p:anim calcmode="lin" valueType="num">
                                      <p:cBhvr>
                                        <p:cTn id="22" dur="3000" fill="hold"/>
                                        <p:tgtEl>
                                          <p:spTgt spid="4105"/>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4106"/>
                                        </p:tgtEl>
                                        <p:attrNameLst>
                                          <p:attrName>style.visibility</p:attrName>
                                        </p:attrNameLst>
                                      </p:cBhvr>
                                      <p:to>
                                        <p:strVal val="visible"/>
                                      </p:to>
                                    </p:set>
                                    <p:anim calcmode="lin" valueType="num">
                                      <p:cBhvr>
                                        <p:cTn id="25" dur="3000" fill="hold"/>
                                        <p:tgtEl>
                                          <p:spTgt spid="4106"/>
                                        </p:tgtEl>
                                        <p:attrNameLst>
                                          <p:attrName>ppt_w</p:attrName>
                                        </p:attrNameLst>
                                      </p:cBhvr>
                                      <p:tavLst>
                                        <p:tav tm="0">
                                          <p:val>
                                            <p:fltVal val="0"/>
                                          </p:val>
                                        </p:tav>
                                        <p:tav tm="100000">
                                          <p:val>
                                            <p:strVal val="#ppt_w"/>
                                          </p:val>
                                        </p:tav>
                                      </p:tavLst>
                                    </p:anim>
                                    <p:anim calcmode="lin" valueType="num">
                                      <p:cBhvr>
                                        <p:cTn id="26" dur="3000" fill="hold"/>
                                        <p:tgtEl>
                                          <p:spTgt spid="4106"/>
                                        </p:tgtEl>
                                        <p:attrNameLst>
                                          <p:attrName>ppt_h</p:attrName>
                                        </p:attrNameLst>
                                      </p:cBhvr>
                                      <p:tavLst>
                                        <p:tav tm="0">
                                          <p:val>
                                            <p:fltVal val="0"/>
                                          </p:val>
                                        </p:tav>
                                        <p:tav tm="100000">
                                          <p:val>
                                            <p:strVal val="#ppt_h"/>
                                          </p:val>
                                        </p:tav>
                                      </p:tavLst>
                                    </p:anim>
                                    <p:anim calcmode="lin" valueType="num">
                                      <p:cBhvr>
                                        <p:cTn id="27" dur="3000" fill="hold"/>
                                        <p:tgtEl>
                                          <p:spTgt spid="4106"/>
                                        </p:tgtEl>
                                        <p:attrNameLst>
                                          <p:attrName>ppt_x</p:attrName>
                                        </p:attrNameLst>
                                      </p:cBhvr>
                                      <p:tavLst>
                                        <p:tav tm="0">
                                          <p:val>
                                            <p:fltVal val="0.5"/>
                                          </p:val>
                                        </p:tav>
                                        <p:tav tm="100000">
                                          <p:val>
                                            <p:strVal val="#ppt_x"/>
                                          </p:val>
                                        </p:tav>
                                      </p:tavLst>
                                    </p:anim>
                                    <p:anim calcmode="lin" valueType="num">
                                      <p:cBhvr>
                                        <p:cTn id="28" dur="3000" fill="hold"/>
                                        <p:tgtEl>
                                          <p:spTgt spid="4106"/>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800"/>
                                  </p:stCondLst>
                                  <p:childTnLst>
                                    <p:set>
                                      <p:cBhvr>
                                        <p:cTn id="30" dur="1" fill="hold">
                                          <p:stCondLst>
                                            <p:cond delay="0"/>
                                          </p:stCondLst>
                                        </p:cTn>
                                        <p:tgtEl>
                                          <p:spTgt spid="4107"/>
                                        </p:tgtEl>
                                        <p:attrNameLst>
                                          <p:attrName>style.visibility</p:attrName>
                                        </p:attrNameLst>
                                      </p:cBhvr>
                                      <p:to>
                                        <p:strVal val="visible"/>
                                      </p:to>
                                    </p:set>
                                    <p:anim calcmode="lin" valueType="num">
                                      <p:cBhvr>
                                        <p:cTn id="31" dur="3000" fill="hold"/>
                                        <p:tgtEl>
                                          <p:spTgt spid="4107"/>
                                        </p:tgtEl>
                                        <p:attrNameLst>
                                          <p:attrName>ppt_w</p:attrName>
                                        </p:attrNameLst>
                                      </p:cBhvr>
                                      <p:tavLst>
                                        <p:tav tm="0">
                                          <p:val>
                                            <p:fltVal val="0"/>
                                          </p:val>
                                        </p:tav>
                                        <p:tav tm="100000">
                                          <p:val>
                                            <p:strVal val="#ppt_w"/>
                                          </p:val>
                                        </p:tav>
                                      </p:tavLst>
                                    </p:anim>
                                    <p:anim calcmode="lin" valueType="num">
                                      <p:cBhvr>
                                        <p:cTn id="32" dur="3000" fill="hold"/>
                                        <p:tgtEl>
                                          <p:spTgt spid="4107"/>
                                        </p:tgtEl>
                                        <p:attrNameLst>
                                          <p:attrName>ppt_h</p:attrName>
                                        </p:attrNameLst>
                                      </p:cBhvr>
                                      <p:tavLst>
                                        <p:tav tm="0">
                                          <p:val>
                                            <p:fltVal val="0"/>
                                          </p:val>
                                        </p:tav>
                                        <p:tav tm="100000">
                                          <p:val>
                                            <p:strVal val="#ppt_h"/>
                                          </p:val>
                                        </p:tav>
                                      </p:tavLst>
                                    </p:anim>
                                    <p:anim calcmode="lin" valueType="num">
                                      <p:cBhvr>
                                        <p:cTn id="33" dur="3000" fill="hold"/>
                                        <p:tgtEl>
                                          <p:spTgt spid="4107"/>
                                        </p:tgtEl>
                                        <p:attrNameLst>
                                          <p:attrName>ppt_x</p:attrName>
                                        </p:attrNameLst>
                                      </p:cBhvr>
                                      <p:tavLst>
                                        <p:tav tm="0">
                                          <p:val>
                                            <p:fltVal val="0.5"/>
                                          </p:val>
                                        </p:tav>
                                        <p:tav tm="100000">
                                          <p:val>
                                            <p:strVal val="#ppt_x"/>
                                          </p:val>
                                        </p:tav>
                                      </p:tavLst>
                                    </p:anim>
                                    <p:anim calcmode="lin" valueType="num">
                                      <p:cBhvr>
                                        <p:cTn id="34" dur="3000" fill="hold"/>
                                        <p:tgtEl>
                                          <p:spTgt spid="4107"/>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0"/>
                                  </p:stCondLst>
                                  <p:childTnLst>
                                    <p:set>
                                      <p:cBhvr>
                                        <p:cTn id="36" dur="1" fill="hold">
                                          <p:stCondLst>
                                            <p:cond delay="0"/>
                                          </p:stCondLst>
                                        </p:cTn>
                                        <p:tgtEl>
                                          <p:spTgt spid="4108"/>
                                        </p:tgtEl>
                                        <p:attrNameLst>
                                          <p:attrName>style.visibility</p:attrName>
                                        </p:attrNameLst>
                                      </p:cBhvr>
                                      <p:to>
                                        <p:strVal val="visible"/>
                                      </p:to>
                                    </p:set>
                                    <p:anim calcmode="lin" valueType="num">
                                      <p:cBhvr>
                                        <p:cTn id="37" dur="3000" fill="hold"/>
                                        <p:tgtEl>
                                          <p:spTgt spid="4108"/>
                                        </p:tgtEl>
                                        <p:attrNameLst>
                                          <p:attrName>ppt_w</p:attrName>
                                        </p:attrNameLst>
                                      </p:cBhvr>
                                      <p:tavLst>
                                        <p:tav tm="0">
                                          <p:val>
                                            <p:fltVal val="0"/>
                                          </p:val>
                                        </p:tav>
                                        <p:tav tm="100000">
                                          <p:val>
                                            <p:strVal val="#ppt_w"/>
                                          </p:val>
                                        </p:tav>
                                      </p:tavLst>
                                    </p:anim>
                                    <p:anim calcmode="lin" valueType="num">
                                      <p:cBhvr>
                                        <p:cTn id="38" dur="3000" fill="hold"/>
                                        <p:tgtEl>
                                          <p:spTgt spid="4108"/>
                                        </p:tgtEl>
                                        <p:attrNameLst>
                                          <p:attrName>ppt_h</p:attrName>
                                        </p:attrNameLst>
                                      </p:cBhvr>
                                      <p:tavLst>
                                        <p:tav tm="0">
                                          <p:val>
                                            <p:fltVal val="0"/>
                                          </p:val>
                                        </p:tav>
                                        <p:tav tm="100000">
                                          <p:val>
                                            <p:strVal val="#ppt_h"/>
                                          </p:val>
                                        </p:tav>
                                      </p:tavLst>
                                    </p:anim>
                                    <p:anim calcmode="lin" valueType="num">
                                      <p:cBhvr>
                                        <p:cTn id="39" dur="3000" fill="hold"/>
                                        <p:tgtEl>
                                          <p:spTgt spid="4108"/>
                                        </p:tgtEl>
                                        <p:attrNameLst>
                                          <p:attrName>ppt_x</p:attrName>
                                        </p:attrNameLst>
                                      </p:cBhvr>
                                      <p:tavLst>
                                        <p:tav tm="0">
                                          <p:val>
                                            <p:fltVal val="0.5"/>
                                          </p:val>
                                        </p:tav>
                                        <p:tav tm="100000">
                                          <p:val>
                                            <p:strVal val="#ppt_x"/>
                                          </p:val>
                                        </p:tav>
                                      </p:tavLst>
                                    </p:anim>
                                    <p:anim calcmode="lin" valueType="num">
                                      <p:cBhvr>
                                        <p:cTn id="40" dur="3000" fill="hold"/>
                                        <p:tgtEl>
                                          <p:spTgt spid="4108"/>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1250"/>
                                  </p:stCondLst>
                                  <p:childTnLst>
                                    <p:set>
                                      <p:cBhvr>
                                        <p:cTn id="42" dur="1" fill="hold">
                                          <p:stCondLst>
                                            <p:cond delay="0"/>
                                          </p:stCondLst>
                                        </p:cTn>
                                        <p:tgtEl>
                                          <p:spTgt spid="4109"/>
                                        </p:tgtEl>
                                        <p:attrNameLst>
                                          <p:attrName>style.visibility</p:attrName>
                                        </p:attrNameLst>
                                      </p:cBhvr>
                                      <p:to>
                                        <p:strVal val="visible"/>
                                      </p:to>
                                    </p:set>
                                    <p:anim calcmode="lin" valueType="num">
                                      <p:cBhvr>
                                        <p:cTn id="43" dur="3000" fill="hold"/>
                                        <p:tgtEl>
                                          <p:spTgt spid="4109"/>
                                        </p:tgtEl>
                                        <p:attrNameLst>
                                          <p:attrName>ppt_w</p:attrName>
                                        </p:attrNameLst>
                                      </p:cBhvr>
                                      <p:tavLst>
                                        <p:tav tm="0">
                                          <p:val>
                                            <p:fltVal val="0"/>
                                          </p:val>
                                        </p:tav>
                                        <p:tav tm="100000">
                                          <p:val>
                                            <p:strVal val="#ppt_w"/>
                                          </p:val>
                                        </p:tav>
                                      </p:tavLst>
                                    </p:anim>
                                    <p:anim calcmode="lin" valueType="num">
                                      <p:cBhvr>
                                        <p:cTn id="44" dur="3000" fill="hold"/>
                                        <p:tgtEl>
                                          <p:spTgt spid="4109"/>
                                        </p:tgtEl>
                                        <p:attrNameLst>
                                          <p:attrName>ppt_h</p:attrName>
                                        </p:attrNameLst>
                                      </p:cBhvr>
                                      <p:tavLst>
                                        <p:tav tm="0">
                                          <p:val>
                                            <p:fltVal val="0"/>
                                          </p:val>
                                        </p:tav>
                                        <p:tav tm="100000">
                                          <p:val>
                                            <p:strVal val="#ppt_h"/>
                                          </p:val>
                                        </p:tav>
                                      </p:tavLst>
                                    </p:anim>
                                    <p:anim calcmode="lin" valueType="num">
                                      <p:cBhvr>
                                        <p:cTn id="45" dur="3000" fill="hold"/>
                                        <p:tgtEl>
                                          <p:spTgt spid="4109"/>
                                        </p:tgtEl>
                                        <p:attrNameLst>
                                          <p:attrName>ppt_x</p:attrName>
                                        </p:attrNameLst>
                                      </p:cBhvr>
                                      <p:tavLst>
                                        <p:tav tm="0">
                                          <p:val>
                                            <p:fltVal val="0.5"/>
                                          </p:val>
                                        </p:tav>
                                        <p:tav tm="100000">
                                          <p:val>
                                            <p:strVal val="#ppt_x"/>
                                          </p:val>
                                        </p:tav>
                                      </p:tavLst>
                                    </p:anim>
                                    <p:anim calcmode="lin" valueType="num">
                                      <p:cBhvr>
                                        <p:cTn id="46" dur="3000" fill="hold"/>
                                        <p:tgtEl>
                                          <p:spTgt spid="4109"/>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750"/>
                                  </p:stCondLst>
                                  <p:childTnLst>
                                    <p:set>
                                      <p:cBhvr>
                                        <p:cTn id="48" dur="1" fill="hold">
                                          <p:stCondLst>
                                            <p:cond delay="0"/>
                                          </p:stCondLst>
                                        </p:cTn>
                                        <p:tgtEl>
                                          <p:spTgt spid="4110"/>
                                        </p:tgtEl>
                                        <p:attrNameLst>
                                          <p:attrName>style.visibility</p:attrName>
                                        </p:attrNameLst>
                                      </p:cBhvr>
                                      <p:to>
                                        <p:strVal val="visible"/>
                                      </p:to>
                                    </p:set>
                                    <p:anim calcmode="lin" valueType="num">
                                      <p:cBhvr>
                                        <p:cTn id="49" dur="3000" fill="hold"/>
                                        <p:tgtEl>
                                          <p:spTgt spid="4110"/>
                                        </p:tgtEl>
                                        <p:attrNameLst>
                                          <p:attrName>ppt_w</p:attrName>
                                        </p:attrNameLst>
                                      </p:cBhvr>
                                      <p:tavLst>
                                        <p:tav tm="0">
                                          <p:val>
                                            <p:fltVal val="0"/>
                                          </p:val>
                                        </p:tav>
                                        <p:tav tm="100000">
                                          <p:val>
                                            <p:strVal val="#ppt_w"/>
                                          </p:val>
                                        </p:tav>
                                      </p:tavLst>
                                    </p:anim>
                                    <p:anim calcmode="lin" valueType="num">
                                      <p:cBhvr>
                                        <p:cTn id="50" dur="3000" fill="hold"/>
                                        <p:tgtEl>
                                          <p:spTgt spid="4110"/>
                                        </p:tgtEl>
                                        <p:attrNameLst>
                                          <p:attrName>ppt_h</p:attrName>
                                        </p:attrNameLst>
                                      </p:cBhvr>
                                      <p:tavLst>
                                        <p:tav tm="0">
                                          <p:val>
                                            <p:fltVal val="0"/>
                                          </p:val>
                                        </p:tav>
                                        <p:tav tm="100000">
                                          <p:val>
                                            <p:strVal val="#ppt_h"/>
                                          </p:val>
                                        </p:tav>
                                      </p:tavLst>
                                    </p:anim>
                                    <p:anim calcmode="lin" valueType="num">
                                      <p:cBhvr>
                                        <p:cTn id="51" dur="3000" fill="hold"/>
                                        <p:tgtEl>
                                          <p:spTgt spid="4110"/>
                                        </p:tgtEl>
                                        <p:attrNameLst>
                                          <p:attrName>ppt_x</p:attrName>
                                        </p:attrNameLst>
                                      </p:cBhvr>
                                      <p:tavLst>
                                        <p:tav tm="0">
                                          <p:val>
                                            <p:fltVal val="0.5"/>
                                          </p:val>
                                        </p:tav>
                                        <p:tav tm="100000">
                                          <p:val>
                                            <p:strVal val="#ppt_x"/>
                                          </p:val>
                                        </p:tav>
                                      </p:tavLst>
                                    </p:anim>
                                    <p:anim calcmode="lin" valueType="num">
                                      <p:cBhvr>
                                        <p:cTn id="52" dur="3000" fill="hold"/>
                                        <p:tgtEl>
                                          <p:spTgt spid="4110"/>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0"/>
                                  </p:stCondLst>
                                  <p:childTnLst>
                                    <p:set>
                                      <p:cBhvr>
                                        <p:cTn id="54" dur="1" fill="hold">
                                          <p:stCondLst>
                                            <p:cond delay="0"/>
                                          </p:stCondLst>
                                        </p:cTn>
                                        <p:tgtEl>
                                          <p:spTgt spid="4111"/>
                                        </p:tgtEl>
                                        <p:attrNameLst>
                                          <p:attrName>style.visibility</p:attrName>
                                        </p:attrNameLst>
                                      </p:cBhvr>
                                      <p:to>
                                        <p:strVal val="visible"/>
                                      </p:to>
                                    </p:set>
                                    <p:anim calcmode="lin" valueType="num">
                                      <p:cBhvr>
                                        <p:cTn id="55" dur="3000" fill="hold"/>
                                        <p:tgtEl>
                                          <p:spTgt spid="4111"/>
                                        </p:tgtEl>
                                        <p:attrNameLst>
                                          <p:attrName>ppt_w</p:attrName>
                                        </p:attrNameLst>
                                      </p:cBhvr>
                                      <p:tavLst>
                                        <p:tav tm="0">
                                          <p:val>
                                            <p:fltVal val="0"/>
                                          </p:val>
                                        </p:tav>
                                        <p:tav tm="100000">
                                          <p:val>
                                            <p:strVal val="#ppt_w"/>
                                          </p:val>
                                        </p:tav>
                                      </p:tavLst>
                                    </p:anim>
                                    <p:anim calcmode="lin" valueType="num">
                                      <p:cBhvr>
                                        <p:cTn id="56" dur="3000" fill="hold"/>
                                        <p:tgtEl>
                                          <p:spTgt spid="4111"/>
                                        </p:tgtEl>
                                        <p:attrNameLst>
                                          <p:attrName>ppt_h</p:attrName>
                                        </p:attrNameLst>
                                      </p:cBhvr>
                                      <p:tavLst>
                                        <p:tav tm="0">
                                          <p:val>
                                            <p:fltVal val="0"/>
                                          </p:val>
                                        </p:tav>
                                        <p:tav tm="100000">
                                          <p:val>
                                            <p:strVal val="#ppt_h"/>
                                          </p:val>
                                        </p:tav>
                                      </p:tavLst>
                                    </p:anim>
                                    <p:anim calcmode="lin" valueType="num">
                                      <p:cBhvr>
                                        <p:cTn id="57" dur="3000" fill="hold"/>
                                        <p:tgtEl>
                                          <p:spTgt spid="4111"/>
                                        </p:tgtEl>
                                        <p:attrNameLst>
                                          <p:attrName>ppt_x</p:attrName>
                                        </p:attrNameLst>
                                      </p:cBhvr>
                                      <p:tavLst>
                                        <p:tav tm="0">
                                          <p:val>
                                            <p:fltVal val="0.5"/>
                                          </p:val>
                                        </p:tav>
                                        <p:tav tm="100000">
                                          <p:val>
                                            <p:strVal val="#ppt_x"/>
                                          </p:val>
                                        </p:tav>
                                      </p:tavLst>
                                    </p:anim>
                                    <p:anim calcmode="lin" valueType="num">
                                      <p:cBhvr>
                                        <p:cTn id="58" dur="3000" fill="hold"/>
                                        <p:tgtEl>
                                          <p:spTgt spid="4111"/>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1250"/>
                                  </p:stCondLst>
                                  <p:childTnLst>
                                    <p:set>
                                      <p:cBhvr>
                                        <p:cTn id="60" dur="1" fill="hold">
                                          <p:stCondLst>
                                            <p:cond delay="0"/>
                                          </p:stCondLst>
                                        </p:cTn>
                                        <p:tgtEl>
                                          <p:spTgt spid="4112"/>
                                        </p:tgtEl>
                                        <p:attrNameLst>
                                          <p:attrName>style.visibility</p:attrName>
                                        </p:attrNameLst>
                                      </p:cBhvr>
                                      <p:to>
                                        <p:strVal val="visible"/>
                                      </p:to>
                                    </p:set>
                                    <p:anim calcmode="lin" valueType="num">
                                      <p:cBhvr>
                                        <p:cTn id="61" dur="3000" fill="hold"/>
                                        <p:tgtEl>
                                          <p:spTgt spid="4112"/>
                                        </p:tgtEl>
                                        <p:attrNameLst>
                                          <p:attrName>ppt_w</p:attrName>
                                        </p:attrNameLst>
                                      </p:cBhvr>
                                      <p:tavLst>
                                        <p:tav tm="0">
                                          <p:val>
                                            <p:fltVal val="0"/>
                                          </p:val>
                                        </p:tav>
                                        <p:tav tm="100000">
                                          <p:val>
                                            <p:strVal val="#ppt_w"/>
                                          </p:val>
                                        </p:tav>
                                      </p:tavLst>
                                    </p:anim>
                                    <p:anim calcmode="lin" valueType="num">
                                      <p:cBhvr>
                                        <p:cTn id="62" dur="3000" fill="hold"/>
                                        <p:tgtEl>
                                          <p:spTgt spid="4112"/>
                                        </p:tgtEl>
                                        <p:attrNameLst>
                                          <p:attrName>ppt_h</p:attrName>
                                        </p:attrNameLst>
                                      </p:cBhvr>
                                      <p:tavLst>
                                        <p:tav tm="0">
                                          <p:val>
                                            <p:fltVal val="0"/>
                                          </p:val>
                                        </p:tav>
                                        <p:tav tm="100000">
                                          <p:val>
                                            <p:strVal val="#ppt_h"/>
                                          </p:val>
                                        </p:tav>
                                      </p:tavLst>
                                    </p:anim>
                                    <p:anim calcmode="lin" valueType="num">
                                      <p:cBhvr>
                                        <p:cTn id="63" dur="3000" fill="hold"/>
                                        <p:tgtEl>
                                          <p:spTgt spid="4112"/>
                                        </p:tgtEl>
                                        <p:attrNameLst>
                                          <p:attrName>ppt_x</p:attrName>
                                        </p:attrNameLst>
                                      </p:cBhvr>
                                      <p:tavLst>
                                        <p:tav tm="0">
                                          <p:val>
                                            <p:fltVal val="0.5"/>
                                          </p:val>
                                        </p:tav>
                                        <p:tav tm="100000">
                                          <p:val>
                                            <p:strVal val="#ppt_x"/>
                                          </p:val>
                                        </p:tav>
                                      </p:tavLst>
                                    </p:anim>
                                    <p:anim calcmode="lin" valueType="num">
                                      <p:cBhvr>
                                        <p:cTn id="64" dur="3000" fill="hold"/>
                                        <p:tgtEl>
                                          <p:spTgt spid="4112"/>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nodeType="withEffect">
                                  <p:stCondLst>
                                    <p:cond delay="0"/>
                                  </p:stCondLst>
                                  <p:childTnLst>
                                    <p:set>
                                      <p:cBhvr>
                                        <p:cTn id="66" dur="1" fill="hold">
                                          <p:stCondLst>
                                            <p:cond delay="0"/>
                                          </p:stCondLst>
                                        </p:cTn>
                                        <p:tgtEl>
                                          <p:spTgt spid="4113"/>
                                        </p:tgtEl>
                                        <p:attrNameLst>
                                          <p:attrName>style.visibility</p:attrName>
                                        </p:attrNameLst>
                                      </p:cBhvr>
                                      <p:to>
                                        <p:strVal val="visible"/>
                                      </p:to>
                                    </p:set>
                                    <p:anim calcmode="lin" valueType="num">
                                      <p:cBhvr>
                                        <p:cTn id="67" dur="3000" fill="hold"/>
                                        <p:tgtEl>
                                          <p:spTgt spid="4113"/>
                                        </p:tgtEl>
                                        <p:attrNameLst>
                                          <p:attrName>ppt_w</p:attrName>
                                        </p:attrNameLst>
                                      </p:cBhvr>
                                      <p:tavLst>
                                        <p:tav tm="0">
                                          <p:val>
                                            <p:fltVal val="0"/>
                                          </p:val>
                                        </p:tav>
                                        <p:tav tm="100000">
                                          <p:val>
                                            <p:strVal val="#ppt_w"/>
                                          </p:val>
                                        </p:tav>
                                      </p:tavLst>
                                    </p:anim>
                                    <p:anim calcmode="lin" valueType="num">
                                      <p:cBhvr>
                                        <p:cTn id="68" dur="3000" fill="hold"/>
                                        <p:tgtEl>
                                          <p:spTgt spid="4113"/>
                                        </p:tgtEl>
                                        <p:attrNameLst>
                                          <p:attrName>ppt_h</p:attrName>
                                        </p:attrNameLst>
                                      </p:cBhvr>
                                      <p:tavLst>
                                        <p:tav tm="0">
                                          <p:val>
                                            <p:fltVal val="0"/>
                                          </p:val>
                                        </p:tav>
                                        <p:tav tm="100000">
                                          <p:val>
                                            <p:strVal val="#ppt_h"/>
                                          </p:val>
                                        </p:tav>
                                      </p:tavLst>
                                    </p:anim>
                                    <p:anim calcmode="lin" valueType="num">
                                      <p:cBhvr>
                                        <p:cTn id="69" dur="3000" fill="hold"/>
                                        <p:tgtEl>
                                          <p:spTgt spid="4113"/>
                                        </p:tgtEl>
                                        <p:attrNameLst>
                                          <p:attrName>ppt_x</p:attrName>
                                        </p:attrNameLst>
                                      </p:cBhvr>
                                      <p:tavLst>
                                        <p:tav tm="0">
                                          <p:val>
                                            <p:fltVal val="0.5"/>
                                          </p:val>
                                        </p:tav>
                                        <p:tav tm="100000">
                                          <p:val>
                                            <p:strVal val="#ppt_x"/>
                                          </p:val>
                                        </p:tav>
                                      </p:tavLst>
                                    </p:anim>
                                    <p:anim calcmode="lin" valueType="num">
                                      <p:cBhvr>
                                        <p:cTn id="70" dur="3000" fill="hold"/>
                                        <p:tgtEl>
                                          <p:spTgt spid="4113"/>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nodeType="withEffect">
                                  <p:stCondLst>
                                    <p:cond delay="1200"/>
                                  </p:stCondLst>
                                  <p:childTnLst>
                                    <p:set>
                                      <p:cBhvr>
                                        <p:cTn id="72" dur="1" fill="hold">
                                          <p:stCondLst>
                                            <p:cond delay="0"/>
                                          </p:stCondLst>
                                        </p:cTn>
                                        <p:tgtEl>
                                          <p:spTgt spid="4114"/>
                                        </p:tgtEl>
                                        <p:attrNameLst>
                                          <p:attrName>style.visibility</p:attrName>
                                        </p:attrNameLst>
                                      </p:cBhvr>
                                      <p:to>
                                        <p:strVal val="visible"/>
                                      </p:to>
                                    </p:set>
                                    <p:anim calcmode="lin" valueType="num">
                                      <p:cBhvr>
                                        <p:cTn id="73" dur="3000" fill="hold"/>
                                        <p:tgtEl>
                                          <p:spTgt spid="4114"/>
                                        </p:tgtEl>
                                        <p:attrNameLst>
                                          <p:attrName>ppt_w</p:attrName>
                                        </p:attrNameLst>
                                      </p:cBhvr>
                                      <p:tavLst>
                                        <p:tav tm="0">
                                          <p:val>
                                            <p:fltVal val="0"/>
                                          </p:val>
                                        </p:tav>
                                        <p:tav tm="100000">
                                          <p:val>
                                            <p:strVal val="#ppt_w"/>
                                          </p:val>
                                        </p:tav>
                                      </p:tavLst>
                                    </p:anim>
                                    <p:anim calcmode="lin" valueType="num">
                                      <p:cBhvr>
                                        <p:cTn id="74" dur="3000" fill="hold"/>
                                        <p:tgtEl>
                                          <p:spTgt spid="4114"/>
                                        </p:tgtEl>
                                        <p:attrNameLst>
                                          <p:attrName>ppt_h</p:attrName>
                                        </p:attrNameLst>
                                      </p:cBhvr>
                                      <p:tavLst>
                                        <p:tav tm="0">
                                          <p:val>
                                            <p:fltVal val="0"/>
                                          </p:val>
                                        </p:tav>
                                        <p:tav tm="100000">
                                          <p:val>
                                            <p:strVal val="#ppt_h"/>
                                          </p:val>
                                        </p:tav>
                                      </p:tavLst>
                                    </p:anim>
                                    <p:anim calcmode="lin" valueType="num">
                                      <p:cBhvr>
                                        <p:cTn id="75" dur="3000" fill="hold"/>
                                        <p:tgtEl>
                                          <p:spTgt spid="4114"/>
                                        </p:tgtEl>
                                        <p:attrNameLst>
                                          <p:attrName>ppt_x</p:attrName>
                                        </p:attrNameLst>
                                      </p:cBhvr>
                                      <p:tavLst>
                                        <p:tav tm="0">
                                          <p:val>
                                            <p:fltVal val="0.5"/>
                                          </p:val>
                                        </p:tav>
                                        <p:tav tm="100000">
                                          <p:val>
                                            <p:strVal val="#ppt_x"/>
                                          </p:val>
                                        </p:tav>
                                      </p:tavLst>
                                    </p:anim>
                                    <p:anim calcmode="lin" valueType="num">
                                      <p:cBhvr>
                                        <p:cTn id="76" dur="3000" fill="hold"/>
                                        <p:tgtEl>
                                          <p:spTgt spid="4114"/>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nodeType="withEffect">
                                  <p:stCondLst>
                                    <p:cond delay="0"/>
                                  </p:stCondLst>
                                  <p:childTnLst>
                                    <p:set>
                                      <p:cBhvr>
                                        <p:cTn id="78" dur="1" fill="hold">
                                          <p:stCondLst>
                                            <p:cond delay="0"/>
                                          </p:stCondLst>
                                        </p:cTn>
                                        <p:tgtEl>
                                          <p:spTgt spid="4115"/>
                                        </p:tgtEl>
                                        <p:attrNameLst>
                                          <p:attrName>style.visibility</p:attrName>
                                        </p:attrNameLst>
                                      </p:cBhvr>
                                      <p:to>
                                        <p:strVal val="visible"/>
                                      </p:to>
                                    </p:set>
                                    <p:anim calcmode="lin" valueType="num">
                                      <p:cBhvr>
                                        <p:cTn id="79" dur="3000" fill="hold"/>
                                        <p:tgtEl>
                                          <p:spTgt spid="4115"/>
                                        </p:tgtEl>
                                        <p:attrNameLst>
                                          <p:attrName>ppt_w</p:attrName>
                                        </p:attrNameLst>
                                      </p:cBhvr>
                                      <p:tavLst>
                                        <p:tav tm="0">
                                          <p:val>
                                            <p:fltVal val="0"/>
                                          </p:val>
                                        </p:tav>
                                        <p:tav tm="100000">
                                          <p:val>
                                            <p:strVal val="#ppt_w"/>
                                          </p:val>
                                        </p:tav>
                                      </p:tavLst>
                                    </p:anim>
                                    <p:anim calcmode="lin" valueType="num">
                                      <p:cBhvr>
                                        <p:cTn id="80" dur="3000" fill="hold"/>
                                        <p:tgtEl>
                                          <p:spTgt spid="4115"/>
                                        </p:tgtEl>
                                        <p:attrNameLst>
                                          <p:attrName>ppt_h</p:attrName>
                                        </p:attrNameLst>
                                      </p:cBhvr>
                                      <p:tavLst>
                                        <p:tav tm="0">
                                          <p:val>
                                            <p:fltVal val="0"/>
                                          </p:val>
                                        </p:tav>
                                        <p:tav tm="100000">
                                          <p:val>
                                            <p:strVal val="#ppt_h"/>
                                          </p:val>
                                        </p:tav>
                                      </p:tavLst>
                                    </p:anim>
                                    <p:anim calcmode="lin" valueType="num">
                                      <p:cBhvr>
                                        <p:cTn id="81" dur="3000" fill="hold"/>
                                        <p:tgtEl>
                                          <p:spTgt spid="4115"/>
                                        </p:tgtEl>
                                        <p:attrNameLst>
                                          <p:attrName>ppt_x</p:attrName>
                                        </p:attrNameLst>
                                      </p:cBhvr>
                                      <p:tavLst>
                                        <p:tav tm="0">
                                          <p:val>
                                            <p:fltVal val="0.5"/>
                                          </p:val>
                                        </p:tav>
                                        <p:tav tm="100000">
                                          <p:val>
                                            <p:strVal val="#ppt_x"/>
                                          </p:val>
                                        </p:tav>
                                      </p:tavLst>
                                    </p:anim>
                                    <p:anim calcmode="lin" valueType="num">
                                      <p:cBhvr>
                                        <p:cTn id="82" dur="3000" fill="hold"/>
                                        <p:tgtEl>
                                          <p:spTgt spid="4115"/>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200"/>
                                  </p:stCondLst>
                                  <p:childTnLst>
                                    <p:set>
                                      <p:cBhvr>
                                        <p:cTn id="84" dur="1" fill="hold">
                                          <p:stCondLst>
                                            <p:cond delay="0"/>
                                          </p:stCondLst>
                                        </p:cTn>
                                        <p:tgtEl>
                                          <p:spTgt spid="4116"/>
                                        </p:tgtEl>
                                        <p:attrNameLst>
                                          <p:attrName>style.visibility</p:attrName>
                                        </p:attrNameLst>
                                      </p:cBhvr>
                                      <p:to>
                                        <p:strVal val="visible"/>
                                      </p:to>
                                    </p:set>
                                    <p:anim calcmode="lin" valueType="num">
                                      <p:cBhvr>
                                        <p:cTn id="85" dur="3000" fill="hold"/>
                                        <p:tgtEl>
                                          <p:spTgt spid="4116"/>
                                        </p:tgtEl>
                                        <p:attrNameLst>
                                          <p:attrName>ppt_w</p:attrName>
                                        </p:attrNameLst>
                                      </p:cBhvr>
                                      <p:tavLst>
                                        <p:tav tm="0">
                                          <p:val>
                                            <p:fltVal val="0"/>
                                          </p:val>
                                        </p:tav>
                                        <p:tav tm="100000">
                                          <p:val>
                                            <p:strVal val="#ppt_w"/>
                                          </p:val>
                                        </p:tav>
                                      </p:tavLst>
                                    </p:anim>
                                    <p:anim calcmode="lin" valueType="num">
                                      <p:cBhvr>
                                        <p:cTn id="86" dur="3000" fill="hold"/>
                                        <p:tgtEl>
                                          <p:spTgt spid="4116"/>
                                        </p:tgtEl>
                                        <p:attrNameLst>
                                          <p:attrName>ppt_h</p:attrName>
                                        </p:attrNameLst>
                                      </p:cBhvr>
                                      <p:tavLst>
                                        <p:tav tm="0">
                                          <p:val>
                                            <p:fltVal val="0"/>
                                          </p:val>
                                        </p:tav>
                                        <p:tav tm="100000">
                                          <p:val>
                                            <p:strVal val="#ppt_h"/>
                                          </p:val>
                                        </p:tav>
                                      </p:tavLst>
                                    </p:anim>
                                    <p:anim calcmode="lin" valueType="num">
                                      <p:cBhvr>
                                        <p:cTn id="87" dur="3000" fill="hold"/>
                                        <p:tgtEl>
                                          <p:spTgt spid="4116"/>
                                        </p:tgtEl>
                                        <p:attrNameLst>
                                          <p:attrName>ppt_x</p:attrName>
                                        </p:attrNameLst>
                                      </p:cBhvr>
                                      <p:tavLst>
                                        <p:tav tm="0">
                                          <p:val>
                                            <p:fltVal val="0.5"/>
                                          </p:val>
                                        </p:tav>
                                        <p:tav tm="100000">
                                          <p:val>
                                            <p:strVal val="#ppt_x"/>
                                          </p:val>
                                        </p:tav>
                                      </p:tavLst>
                                    </p:anim>
                                    <p:anim calcmode="lin" valueType="num">
                                      <p:cBhvr>
                                        <p:cTn id="88" dur="3000" fill="hold"/>
                                        <p:tgtEl>
                                          <p:spTgt spid="4116"/>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nodeType="withEffect">
                                  <p:stCondLst>
                                    <p:cond delay="800"/>
                                  </p:stCondLst>
                                  <p:childTnLst>
                                    <p:set>
                                      <p:cBhvr>
                                        <p:cTn id="90" dur="1" fill="hold">
                                          <p:stCondLst>
                                            <p:cond delay="0"/>
                                          </p:stCondLst>
                                        </p:cTn>
                                        <p:tgtEl>
                                          <p:spTgt spid="4117"/>
                                        </p:tgtEl>
                                        <p:attrNameLst>
                                          <p:attrName>style.visibility</p:attrName>
                                        </p:attrNameLst>
                                      </p:cBhvr>
                                      <p:to>
                                        <p:strVal val="visible"/>
                                      </p:to>
                                    </p:set>
                                    <p:anim calcmode="lin" valueType="num">
                                      <p:cBhvr>
                                        <p:cTn id="91" dur="3000" fill="hold"/>
                                        <p:tgtEl>
                                          <p:spTgt spid="4117"/>
                                        </p:tgtEl>
                                        <p:attrNameLst>
                                          <p:attrName>ppt_w</p:attrName>
                                        </p:attrNameLst>
                                      </p:cBhvr>
                                      <p:tavLst>
                                        <p:tav tm="0">
                                          <p:val>
                                            <p:fltVal val="0"/>
                                          </p:val>
                                        </p:tav>
                                        <p:tav tm="100000">
                                          <p:val>
                                            <p:strVal val="#ppt_w"/>
                                          </p:val>
                                        </p:tav>
                                      </p:tavLst>
                                    </p:anim>
                                    <p:anim calcmode="lin" valueType="num">
                                      <p:cBhvr>
                                        <p:cTn id="92" dur="3000" fill="hold"/>
                                        <p:tgtEl>
                                          <p:spTgt spid="4117"/>
                                        </p:tgtEl>
                                        <p:attrNameLst>
                                          <p:attrName>ppt_h</p:attrName>
                                        </p:attrNameLst>
                                      </p:cBhvr>
                                      <p:tavLst>
                                        <p:tav tm="0">
                                          <p:val>
                                            <p:fltVal val="0"/>
                                          </p:val>
                                        </p:tav>
                                        <p:tav tm="100000">
                                          <p:val>
                                            <p:strVal val="#ppt_h"/>
                                          </p:val>
                                        </p:tav>
                                      </p:tavLst>
                                    </p:anim>
                                    <p:anim calcmode="lin" valueType="num">
                                      <p:cBhvr>
                                        <p:cTn id="93" dur="3000" fill="hold"/>
                                        <p:tgtEl>
                                          <p:spTgt spid="4117"/>
                                        </p:tgtEl>
                                        <p:attrNameLst>
                                          <p:attrName>ppt_x</p:attrName>
                                        </p:attrNameLst>
                                      </p:cBhvr>
                                      <p:tavLst>
                                        <p:tav tm="0">
                                          <p:val>
                                            <p:fltVal val="0.5"/>
                                          </p:val>
                                        </p:tav>
                                        <p:tav tm="100000">
                                          <p:val>
                                            <p:strVal val="#ppt_x"/>
                                          </p:val>
                                        </p:tav>
                                      </p:tavLst>
                                    </p:anim>
                                    <p:anim calcmode="lin" valueType="num">
                                      <p:cBhvr>
                                        <p:cTn id="94" dur="3000" fill="hold"/>
                                        <p:tgtEl>
                                          <p:spTgt spid="4117"/>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nodeType="withEffect">
                                  <p:stCondLst>
                                    <p:cond delay="0"/>
                                  </p:stCondLst>
                                  <p:childTnLst>
                                    <p:set>
                                      <p:cBhvr>
                                        <p:cTn id="96" dur="1" fill="hold">
                                          <p:stCondLst>
                                            <p:cond delay="0"/>
                                          </p:stCondLst>
                                        </p:cTn>
                                        <p:tgtEl>
                                          <p:spTgt spid="4118"/>
                                        </p:tgtEl>
                                        <p:attrNameLst>
                                          <p:attrName>style.visibility</p:attrName>
                                        </p:attrNameLst>
                                      </p:cBhvr>
                                      <p:to>
                                        <p:strVal val="visible"/>
                                      </p:to>
                                    </p:set>
                                    <p:anim calcmode="lin" valueType="num">
                                      <p:cBhvr>
                                        <p:cTn id="97" dur="3000" fill="hold"/>
                                        <p:tgtEl>
                                          <p:spTgt spid="4118"/>
                                        </p:tgtEl>
                                        <p:attrNameLst>
                                          <p:attrName>ppt_w</p:attrName>
                                        </p:attrNameLst>
                                      </p:cBhvr>
                                      <p:tavLst>
                                        <p:tav tm="0">
                                          <p:val>
                                            <p:fltVal val="0"/>
                                          </p:val>
                                        </p:tav>
                                        <p:tav tm="100000">
                                          <p:val>
                                            <p:strVal val="#ppt_w"/>
                                          </p:val>
                                        </p:tav>
                                      </p:tavLst>
                                    </p:anim>
                                    <p:anim calcmode="lin" valueType="num">
                                      <p:cBhvr>
                                        <p:cTn id="98" dur="3000" fill="hold"/>
                                        <p:tgtEl>
                                          <p:spTgt spid="4118"/>
                                        </p:tgtEl>
                                        <p:attrNameLst>
                                          <p:attrName>ppt_h</p:attrName>
                                        </p:attrNameLst>
                                      </p:cBhvr>
                                      <p:tavLst>
                                        <p:tav tm="0">
                                          <p:val>
                                            <p:fltVal val="0"/>
                                          </p:val>
                                        </p:tav>
                                        <p:tav tm="100000">
                                          <p:val>
                                            <p:strVal val="#ppt_h"/>
                                          </p:val>
                                        </p:tav>
                                      </p:tavLst>
                                    </p:anim>
                                    <p:anim calcmode="lin" valueType="num">
                                      <p:cBhvr>
                                        <p:cTn id="99" dur="3000" fill="hold"/>
                                        <p:tgtEl>
                                          <p:spTgt spid="4118"/>
                                        </p:tgtEl>
                                        <p:attrNameLst>
                                          <p:attrName>ppt_x</p:attrName>
                                        </p:attrNameLst>
                                      </p:cBhvr>
                                      <p:tavLst>
                                        <p:tav tm="0">
                                          <p:val>
                                            <p:fltVal val="0.5"/>
                                          </p:val>
                                        </p:tav>
                                        <p:tav tm="100000">
                                          <p:val>
                                            <p:strVal val="#ppt_x"/>
                                          </p:val>
                                        </p:tav>
                                      </p:tavLst>
                                    </p:anim>
                                    <p:anim calcmode="lin" valueType="num">
                                      <p:cBhvr>
                                        <p:cTn id="100" dur="3000" fill="hold"/>
                                        <p:tgtEl>
                                          <p:spTgt spid="4118"/>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nodeType="withEffect">
                                  <p:stCondLst>
                                    <p:cond delay="0"/>
                                  </p:stCondLst>
                                  <p:childTnLst>
                                    <p:set>
                                      <p:cBhvr>
                                        <p:cTn id="102" dur="1" fill="hold">
                                          <p:stCondLst>
                                            <p:cond delay="0"/>
                                          </p:stCondLst>
                                        </p:cTn>
                                        <p:tgtEl>
                                          <p:spTgt spid="4119"/>
                                        </p:tgtEl>
                                        <p:attrNameLst>
                                          <p:attrName>style.visibility</p:attrName>
                                        </p:attrNameLst>
                                      </p:cBhvr>
                                      <p:to>
                                        <p:strVal val="visible"/>
                                      </p:to>
                                    </p:set>
                                    <p:anim calcmode="lin" valueType="num">
                                      <p:cBhvr>
                                        <p:cTn id="103" dur="3000" fill="hold"/>
                                        <p:tgtEl>
                                          <p:spTgt spid="4119"/>
                                        </p:tgtEl>
                                        <p:attrNameLst>
                                          <p:attrName>ppt_w</p:attrName>
                                        </p:attrNameLst>
                                      </p:cBhvr>
                                      <p:tavLst>
                                        <p:tav tm="0">
                                          <p:val>
                                            <p:fltVal val="0"/>
                                          </p:val>
                                        </p:tav>
                                        <p:tav tm="100000">
                                          <p:val>
                                            <p:strVal val="#ppt_w"/>
                                          </p:val>
                                        </p:tav>
                                      </p:tavLst>
                                    </p:anim>
                                    <p:anim calcmode="lin" valueType="num">
                                      <p:cBhvr>
                                        <p:cTn id="104" dur="3000" fill="hold"/>
                                        <p:tgtEl>
                                          <p:spTgt spid="4119"/>
                                        </p:tgtEl>
                                        <p:attrNameLst>
                                          <p:attrName>ppt_h</p:attrName>
                                        </p:attrNameLst>
                                      </p:cBhvr>
                                      <p:tavLst>
                                        <p:tav tm="0">
                                          <p:val>
                                            <p:fltVal val="0"/>
                                          </p:val>
                                        </p:tav>
                                        <p:tav tm="100000">
                                          <p:val>
                                            <p:strVal val="#ppt_h"/>
                                          </p:val>
                                        </p:tav>
                                      </p:tavLst>
                                    </p:anim>
                                    <p:anim calcmode="lin" valueType="num">
                                      <p:cBhvr>
                                        <p:cTn id="105" dur="3000" fill="hold"/>
                                        <p:tgtEl>
                                          <p:spTgt spid="4119"/>
                                        </p:tgtEl>
                                        <p:attrNameLst>
                                          <p:attrName>ppt_x</p:attrName>
                                        </p:attrNameLst>
                                      </p:cBhvr>
                                      <p:tavLst>
                                        <p:tav tm="0">
                                          <p:val>
                                            <p:fltVal val="0.5"/>
                                          </p:val>
                                        </p:tav>
                                        <p:tav tm="100000">
                                          <p:val>
                                            <p:strVal val="#ppt_x"/>
                                          </p:val>
                                        </p:tav>
                                      </p:tavLst>
                                    </p:anim>
                                    <p:anim calcmode="lin" valueType="num">
                                      <p:cBhvr>
                                        <p:cTn id="106" dur="3000" fill="hold"/>
                                        <p:tgtEl>
                                          <p:spTgt spid="4119"/>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nodeType="withEffect">
                                  <p:stCondLst>
                                    <p:cond delay="0"/>
                                  </p:stCondLst>
                                  <p:childTnLst>
                                    <p:set>
                                      <p:cBhvr>
                                        <p:cTn id="108" dur="1" fill="hold">
                                          <p:stCondLst>
                                            <p:cond delay="0"/>
                                          </p:stCondLst>
                                        </p:cTn>
                                        <p:tgtEl>
                                          <p:spTgt spid="4120"/>
                                        </p:tgtEl>
                                        <p:attrNameLst>
                                          <p:attrName>style.visibility</p:attrName>
                                        </p:attrNameLst>
                                      </p:cBhvr>
                                      <p:to>
                                        <p:strVal val="visible"/>
                                      </p:to>
                                    </p:set>
                                    <p:anim calcmode="lin" valueType="num">
                                      <p:cBhvr>
                                        <p:cTn id="109" dur="3000" fill="hold"/>
                                        <p:tgtEl>
                                          <p:spTgt spid="4120"/>
                                        </p:tgtEl>
                                        <p:attrNameLst>
                                          <p:attrName>ppt_w</p:attrName>
                                        </p:attrNameLst>
                                      </p:cBhvr>
                                      <p:tavLst>
                                        <p:tav tm="0">
                                          <p:val>
                                            <p:fltVal val="0"/>
                                          </p:val>
                                        </p:tav>
                                        <p:tav tm="100000">
                                          <p:val>
                                            <p:strVal val="#ppt_w"/>
                                          </p:val>
                                        </p:tav>
                                      </p:tavLst>
                                    </p:anim>
                                    <p:anim calcmode="lin" valueType="num">
                                      <p:cBhvr>
                                        <p:cTn id="110" dur="3000" fill="hold"/>
                                        <p:tgtEl>
                                          <p:spTgt spid="4120"/>
                                        </p:tgtEl>
                                        <p:attrNameLst>
                                          <p:attrName>ppt_h</p:attrName>
                                        </p:attrNameLst>
                                      </p:cBhvr>
                                      <p:tavLst>
                                        <p:tav tm="0">
                                          <p:val>
                                            <p:fltVal val="0"/>
                                          </p:val>
                                        </p:tav>
                                        <p:tav tm="100000">
                                          <p:val>
                                            <p:strVal val="#ppt_h"/>
                                          </p:val>
                                        </p:tav>
                                      </p:tavLst>
                                    </p:anim>
                                    <p:anim calcmode="lin" valueType="num">
                                      <p:cBhvr>
                                        <p:cTn id="111" dur="3000" fill="hold"/>
                                        <p:tgtEl>
                                          <p:spTgt spid="4120"/>
                                        </p:tgtEl>
                                        <p:attrNameLst>
                                          <p:attrName>ppt_x</p:attrName>
                                        </p:attrNameLst>
                                      </p:cBhvr>
                                      <p:tavLst>
                                        <p:tav tm="0">
                                          <p:val>
                                            <p:fltVal val="0.5"/>
                                          </p:val>
                                        </p:tav>
                                        <p:tav tm="100000">
                                          <p:val>
                                            <p:strVal val="#ppt_x"/>
                                          </p:val>
                                        </p:tav>
                                      </p:tavLst>
                                    </p:anim>
                                    <p:anim calcmode="lin" valueType="num">
                                      <p:cBhvr>
                                        <p:cTn id="112" dur="3000" fill="hold"/>
                                        <p:tgtEl>
                                          <p:spTgt spid="4120"/>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nodeType="withEffect">
                                  <p:stCondLst>
                                    <p:cond delay="300"/>
                                  </p:stCondLst>
                                  <p:childTnLst>
                                    <p:set>
                                      <p:cBhvr>
                                        <p:cTn id="114" dur="1" fill="hold">
                                          <p:stCondLst>
                                            <p:cond delay="0"/>
                                          </p:stCondLst>
                                        </p:cTn>
                                        <p:tgtEl>
                                          <p:spTgt spid="4121"/>
                                        </p:tgtEl>
                                        <p:attrNameLst>
                                          <p:attrName>style.visibility</p:attrName>
                                        </p:attrNameLst>
                                      </p:cBhvr>
                                      <p:to>
                                        <p:strVal val="visible"/>
                                      </p:to>
                                    </p:set>
                                    <p:anim calcmode="lin" valueType="num">
                                      <p:cBhvr>
                                        <p:cTn id="115" dur="3000" fill="hold"/>
                                        <p:tgtEl>
                                          <p:spTgt spid="4121"/>
                                        </p:tgtEl>
                                        <p:attrNameLst>
                                          <p:attrName>ppt_w</p:attrName>
                                        </p:attrNameLst>
                                      </p:cBhvr>
                                      <p:tavLst>
                                        <p:tav tm="0">
                                          <p:val>
                                            <p:fltVal val="0"/>
                                          </p:val>
                                        </p:tav>
                                        <p:tav tm="100000">
                                          <p:val>
                                            <p:strVal val="#ppt_w"/>
                                          </p:val>
                                        </p:tav>
                                      </p:tavLst>
                                    </p:anim>
                                    <p:anim calcmode="lin" valueType="num">
                                      <p:cBhvr>
                                        <p:cTn id="116" dur="3000" fill="hold"/>
                                        <p:tgtEl>
                                          <p:spTgt spid="4121"/>
                                        </p:tgtEl>
                                        <p:attrNameLst>
                                          <p:attrName>ppt_h</p:attrName>
                                        </p:attrNameLst>
                                      </p:cBhvr>
                                      <p:tavLst>
                                        <p:tav tm="0">
                                          <p:val>
                                            <p:fltVal val="0"/>
                                          </p:val>
                                        </p:tav>
                                        <p:tav tm="100000">
                                          <p:val>
                                            <p:strVal val="#ppt_h"/>
                                          </p:val>
                                        </p:tav>
                                      </p:tavLst>
                                    </p:anim>
                                    <p:anim calcmode="lin" valueType="num">
                                      <p:cBhvr>
                                        <p:cTn id="117" dur="3000" fill="hold"/>
                                        <p:tgtEl>
                                          <p:spTgt spid="4121"/>
                                        </p:tgtEl>
                                        <p:attrNameLst>
                                          <p:attrName>ppt_x</p:attrName>
                                        </p:attrNameLst>
                                      </p:cBhvr>
                                      <p:tavLst>
                                        <p:tav tm="0">
                                          <p:val>
                                            <p:fltVal val="0.5"/>
                                          </p:val>
                                        </p:tav>
                                        <p:tav tm="100000">
                                          <p:val>
                                            <p:strVal val="#ppt_x"/>
                                          </p:val>
                                        </p:tav>
                                      </p:tavLst>
                                    </p:anim>
                                    <p:anim calcmode="lin" valueType="num">
                                      <p:cBhvr>
                                        <p:cTn id="118" dur="3000" fill="hold"/>
                                        <p:tgtEl>
                                          <p:spTgt spid="4121"/>
                                        </p:tgtEl>
                                        <p:attrNameLst>
                                          <p:attrName>ppt_y</p:attrName>
                                        </p:attrNameLst>
                                      </p:cBhvr>
                                      <p:tavLst>
                                        <p:tav tm="0">
                                          <p:val>
                                            <p:fltVal val="0.5"/>
                                          </p:val>
                                        </p:tav>
                                        <p:tav tm="100000">
                                          <p:val>
                                            <p:strVal val="#ppt_y"/>
                                          </p:val>
                                        </p:tav>
                                      </p:tavLst>
                                    </p:anim>
                                  </p:childTnLst>
                                </p:cTn>
                              </p:par>
                              <p:par>
                                <p:cTn id="119" presetID="23" presetClass="entr" presetSubtype="528" repeatCount="indefinite" fill="hold" nodeType="withEffect">
                                  <p:stCondLst>
                                    <p:cond delay="0"/>
                                  </p:stCondLst>
                                  <p:childTnLst>
                                    <p:set>
                                      <p:cBhvr>
                                        <p:cTn id="120" dur="1" fill="hold">
                                          <p:stCondLst>
                                            <p:cond delay="0"/>
                                          </p:stCondLst>
                                        </p:cTn>
                                        <p:tgtEl>
                                          <p:spTgt spid="4122"/>
                                        </p:tgtEl>
                                        <p:attrNameLst>
                                          <p:attrName>style.visibility</p:attrName>
                                        </p:attrNameLst>
                                      </p:cBhvr>
                                      <p:to>
                                        <p:strVal val="visible"/>
                                      </p:to>
                                    </p:set>
                                    <p:anim calcmode="lin" valueType="num">
                                      <p:cBhvr>
                                        <p:cTn id="121" dur="3000" fill="hold"/>
                                        <p:tgtEl>
                                          <p:spTgt spid="4122"/>
                                        </p:tgtEl>
                                        <p:attrNameLst>
                                          <p:attrName>ppt_w</p:attrName>
                                        </p:attrNameLst>
                                      </p:cBhvr>
                                      <p:tavLst>
                                        <p:tav tm="0">
                                          <p:val>
                                            <p:fltVal val="0"/>
                                          </p:val>
                                        </p:tav>
                                        <p:tav tm="100000">
                                          <p:val>
                                            <p:strVal val="#ppt_w"/>
                                          </p:val>
                                        </p:tav>
                                      </p:tavLst>
                                    </p:anim>
                                    <p:anim calcmode="lin" valueType="num">
                                      <p:cBhvr>
                                        <p:cTn id="122" dur="3000" fill="hold"/>
                                        <p:tgtEl>
                                          <p:spTgt spid="4122"/>
                                        </p:tgtEl>
                                        <p:attrNameLst>
                                          <p:attrName>ppt_h</p:attrName>
                                        </p:attrNameLst>
                                      </p:cBhvr>
                                      <p:tavLst>
                                        <p:tav tm="0">
                                          <p:val>
                                            <p:fltVal val="0"/>
                                          </p:val>
                                        </p:tav>
                                        <p:tav tm="100000">
                                          <p:val>
                                            <p:strVal val="#ppt_h"/>
                                          </p:val>
                                        </p:tav>
                                      </p:tavLst>
                                    </p:anim>
                                    <p:anim calcmode="lin" valueType="num">
                                      <p:cBhvr>
                                        <p:cTn id="123" dur="3000" fill="hold"/>
                                        <p:tgtEl>
                                          <p:spTgt spid="4122"/>
                                        </p:tgtEl>
                                        <p:attrNameLst>
                                          <p:attrName>ppt_x</p:attrName>
                                        </p:attrNameLst>
                                      </p:cBhvr>
                                      <p:tavLst>
                                        <p:tav tm="0">
                                          <p:val>
                                            <p:fltVal val="0.5"/>
                                          </p:val>
                                        </p:tav>
                                        <p:tav tm="100000">
                                          <p:val>
                                            <p:strVal val="#ppt_x"/>
                                          </p:val>
                                        </p:tav>
                                      </p:tavLst>
                                    </p:anim>
                                    <p:anim calcmode="lin" valueType="num">
                                      <p:cBhvr>
                                        <p:cTn id="124" dur="3000" fill="hold"/>
                                        <p:tgtEl>
                                          <p:spTgt spid="4122"/>
                                        </p:tgtEl>
                                        <p:attrNameLst>
                                          <p:attrName>ppt_y</p:attrName>
                                        </p:attrNameLst>
                                      </p:cBhvr>
                                      <p:tavLst>
                                        <p:tav tm="0">
                                          <p:val>
                                            <p:fltVal val="0.5"/>
                                          </p:val>
                                        </p:tav>
                                        <p:tav tm="100000">
                                          <p:val>
                                            <p:strVal val="#ppt_y"/>
                                          </p:val>
                                        </p:tav>
                                      </p:tavLst>
                                    </p:anim>
                                  </p:childTnLst>
                                </p:cTn>
                              </p:par>
                              <p:par>
                                <p:cTn id="125" presetID="23" presetClass="entr" presetSubtype="528" repeatCount="indefinite" fill="hold" nodeType="withEffect">
                                  <p:stCondLst>
                                    <p:cond delay="0"/>
                                  </p:stCondLst>
                                  <p:childTnLst>
                                    <p:set>
                                      <p:cBhvr>
                                        <p:cTn id="126" dur="1" fill="hold">
                                          <p:stCondLst>
                                            <p:cond delay="0"/>
                                          </p:stCondLst>
                                        </p:cTn>
                                        <p:tgtEl>
                                          <p:spTgt spid="4123"/>
                                        </p:tgtEl>
                                        <p:attrNameLst>
                                          <p:attrName>style.visibility</p:attrName>
                                        </p:attrNameLst>
                                      </p:cBhvr>
                                      <p:to>
                                        <p:strVal val="visible"/>
                                      </p:to>
                                    </p:set>
                                    <p:anim calcmode="lin" valueType="num">
                                      <p:cBhvr>
                                        <p:cTn id="127" dur="3000" fill="hold"/>
                                        <p:tgtEl>
                                          <p:spTgt spid="4123"/>
                                        </p:tgtEl>
                                        <p:attrNameLst>
                                          <p:attrName>ppt_w</p:attrName>
                                        </p:attrNameLst>
                                      </p:cBhvr>
                                      <p:tavLst>
                                        <p:tav tm="0">
                                          <p:val>
                                            <p:fltVal val="0"/>
                                          </p:val>
                                        </p:tav>
                                        <p:tav tm="100000">
                                          <p:val>
                                            <p:strVal val="#ppt_w"/>
                                          </p:val>
                                        </p:tav>
                                      </p:tavLst>
                                    </p:anim>
                                    <p:anim calcmode="lin" valueType="num">
                                      <p:cBhvr>
                                        <p:cTn id="128" dur="3000" fill="hold"/>
                                        <p:tgtEl>
                                          <p:spTgt spid="4123"/>
                                        </p:tgtEl>
                                        <p:attrNameLst>
                                          <p:attrName>ppt_h</p:attrName>
                                        </p:attrNameLst>
                                      </p:cBhvr>
                                      <p:tavLst>
                                        <p:tav tm="0">
                                          <p:val>
                                            <p:fltVal val="0"/>
                                          </p:val>
                                        </p:tav>
                                        <p:tav tm="100000">
                                          <p:val>
                                            <p:strVal val="#ppt_h"/>
                                          </p:val>
                                        </p:tav>
                                      </p:tavLst>
                                    </p:anim>
                                    <p:anim calcmode="lin" valueType="num">
                                      <p:cBhvr>
                                        <p:cTn id="129" dur="3000" fill="hold"/>
                                        <p:tgtEl>
                                          <p:spTgt spid="4123"/>
                                        </p:tgtEl>
                                        <p:attrNameLst>
                                          <p:attrName>ppt_x</p:attrName>
                                        </p:attrNameLst>
                                      </p:cBhvr>
                                      <p:tavLst>
                                        <p:tav tm="0">
                                          <p:val>
                                            <p:fltVal val="0.5"/>
                                          </p:val>
                                        </p:tav>
                                        <p:tav tm="100000">
                                          <p:val>
                                            <p:strVal val="#ppt_x"/>
                                          </p:val>
                                        </p:tav>
                                      </p:tavLst>
                                    </p:anim>
                                    <p:anim calcmode="lin" valueType="num">
                                      <p:cBhvr>
                                        <p:cTn id="130" dur="3000" fill="hold"/>
                                        <p:tgtEl>
                                          <p:spTgt spid="4123"/>
                                        </p:tgtEl>
                                        <p:attrNameLst>
                                          <p:attrName>ppt_y</p:attrName>
                                        </p:attrNameLst>
                                      </p:cBhvr>
                                      <p:tavLst>
                                        <p:tav tm="0">
                                          <p:val>
                                            <p:fltVal val="0.5"/>
                                          </p:val>
                                        </p:tav>
                                        <p:tav tm="100000">
                                          <p:val>
                                            <p:strVal val="#ppt_y"/>
                                          </p:val>
                                        </p:tav>
                                      </p:tavLst>
                                    </p:anim>
                                  </p:childTnLst>
                                </p:cTn>
                              </p:par>
                              <p:par>
                                <p:cTn id="131" presetID="23" presetClass="entr" presetSubtype="528" repeatCount="indefinite" fill="hold" nodeType="withEffect">
                                  <p:stCondLst>
                                    <p:cond delay="500"/>
                                  </p:stCondLst>
                                  <p:childTnLst>
                                    <p:set>
                                      <p:cBhvr>
                                        <p:cTn id="132" dur="1" fill="hold">
                                          <p:stCondLst>
                                            <p:cond delay="0"/>
                                          </p:stCondLst>
                                        </p:cTn>
                                        <p:tgtEl>
                                          <p:spTgt spid="4124"/>
                                        </p:tgtEl>
                                        <p:attrNameLst>
                                          <p:attrName>style.visibility</p:attrName>
                                        </p:attrNameLst>
                                      </p:cBhvr>
                                      <p:to>
                                        <p:strVal val="visible"/>
                                      </p:to>
                                    </p:set>
                                    <p:anim calcmode="lin" valueType="num">
                                      <p:cBhvr>
                                        <p:cTn id="133" dur="3000" fill="hold"/>
                                        <p:tgtEl>
                                          <p:spTgt spid="4124"/>
                                        </p:tgtEl>
                                        <p:attrNameLst>
                                          <p:attrName>ppt_w</p:attrName>
                                        </p:attrNameLst>
                                      </p:cBhvr>
                                      <p:tavLst>
                                        <p:tav tm="0">
                                          <p:val>
                                            <p:fltVal val="0"/>
                                          </p:val>
                                        </p:tav>
                                        <p:tav tm="100000">
                                          <p:val>
                                            <p:strVal val="#ppt_w"/>
                                          </p:val>
                                        </p:tav>
                                      </p:tavLst>
                                    </p:anim>
                                    <p:anim calcmode="lin" valueType="num">
                                      <p:cBhvr>
                                        <p:cTn id="134" dur="3000" fill="hold"/>
                                        <p:tgtEl>
                                          <p:spTgt spid="4124"/>
                                        </p:tgtEl>
                                        <p:attrNameLst>
                                          <p:attrName>ppt_h</p:attrName>
                                        </p:attrNameLst>
                                      </p:cBhvr>
                                      <p:tavLst>
                                        <p:tav tm="0">
                                          <p:val>
                                            <p:fltVal val="0"/>
                                          </p:val>
                                        </p:tav>
                                        <p:tav tm="100000">
                                          <p:val>
                                            <p:strVal val="#ppt_h"/>
                                          </p:val>
                                        </p:tav>
                                      </p:tavLst>
                                    </p:anim>
                                    <p:anim calcmode="lin" valueType="num">
                                      <p:cBhvr>
                                        <p:cTn id="135" dur="3000" fill="hold"/>
                                        <p:tgtEl>
                                          <p:spTgt spid="4124"/>
                                        </p:tgtEl>
                                        <p:attrNameLst>
                                          <p:attrName>ppt_x</p:attrName>
                                        </p:attrNameLst>
                                      </p:cBhvr>
                                      <p:tavLst>
                                        <p:tav tm="0">
                                          <p:val>
                                            <p:fltVal val="0.5"/>
                                          </p:val>
                                        </p:tav>
                                        <p:tav tm="100000">
                                          <p:val>
                                            <p:strVal val="#ppt_x"/>
                                          </p:val>
                                        </p:tav>
                                      </p:tavLst>
                                    </p:anim>
                                    <p:anim calcmode="lin" valueType="num">
                                      <p:cBhvr>
                                        <p:cTn id="136" dur="3000" fill="hold"/>
                                        <p:tgtEl>
                                          <p:spTgt spid="4124"/>
                                        </p:tgtEl>
                                        <p:attrNameLst>
                                          <p:attrName>ppt_y</p:attrName>
                                        </p:attrNameLst>
                                      </p:cBhvr>
                                      <p:tavLst>
                                        <p:tav tm="0">
                                          <p:val>
                                            <p:fltVal val="0.5"/>
                                          </p:val>
                                        </p:tav>
                                        <p:tav tm="100000">
                                          <p:val>
                                            <p:strVal val="#ppt_y"/>
                                          </p:val>
                                        </p:tav>
                                      </p:tavLst>
                                    </p:anim>
                                  </p:childTnLst>
                                </p:cTn>
                              </p:par>
                              <p:par>
                                <p:cTn id="137" presetID="23" presetClass="entr" presetSubtype="528" repeatCount="indefinite" fill="hold" nodeType="withEffect">
                                  <p:stCondLst>
                                    <p:cond delay="1240"/>
                                  </p:stCondLst>
                                  <p:childTnLst>
                                    <p:set>
                                      <p:cBhvr>
                                        <p:cTn id="138" dur="1" fill="hold">
                                          <p:stCondLst>
                                            <p:cond delay="0"/>
                                          </p:stCondLst>
                                        </p:cTn>
                                        <p:tgtEl>
                                          <p:spTgt spid="4125"/>
                                        </p:tgtEl>
                                        <p:attrNameLst>
                                          <p:attrName>style.visibility</p:attrName>
                                        </p:attrNameLst>
                                      </p:cBhvr>
                                      <p:to>
                                        <p:strVal val="visible"/>
                                      </p:to>
                                    </p:set>
                                    <p:anim calcmode="lin" valueType="num">
                                      <p:cBhvr>
                                        <p:cTn id="139" dur="3000" fill="hold"/>
                                        <p:tgtEl>
                                          <p:spTgt spid="4125"/>
                                        </p:tgtEl>
                                        <p:attrNameLst>
                                          <p:attrName>ppt_w</p:attrName>
                                        </p:attrNameLst>
                                      </p:cBhvr>
                                      <p:tavLst>
                                        <p:tav tm="0">
                                          <p:val>
                                            <p:fltVal val="0"/>
                                          </p:val>
                                        </p:tav>
                                        <p:tav tm="100000">
                                          <p:val>
                                            <p:strVal val="#ppt_w"/>
                                          </p:val>
                                        </p:tav>
                                      </p:tavLst>
                                    </p:anim>
                                    <p:anim calcmode="lin" valueType="num">
                                      <p:cBhvr>
                                        <p:cTn id="140" dur="3000" fill="hold"/>
                                        <p:tgtEl>
                                          <p:spTgt spid="4125"/>
                                        </p:tgtEl>
                                        <p:attrNameLst>
                                          <p:attrName>ppt_h</p:attrName>
                                        </p:attrNameLst>
                                      </p:cBhvr>
                                      <p:tavLst>
                                        <p:tav tm="0">
                                          <p:val>
                                            <p:fltVal val="0"/>
                                          </p:val>
                                        </p:tav>
                                        <p:tav tm="100000">
                                          <p:val>
                                            <p:strVal val="#ppt_h"/>
                                          </p:val>
                                        </p:tav>
                                      </p:tavLst>
                                    </p:anim>
                                    <p:anim calcmode="lin" valueType="num">
                                      <p:cBhvr>
                                        <p:cTn id="141" dur="3000" fill="hold"/>
                                        <p:tgtEl>
                                          <p:spTgt spid="4125"/>
                                        </p:tgtEl>
                                        <p:attrNameLst>
                                          <p:attrName>ppt_x</p:attrName>
                                        </p:attrNameLst>
                                      </p:cBhvr>
                                      <p:tavLst>
                                        <p:tav tm="0">
                                          <p:val>
                                            <p:fltVal val="0.5"/>
                                          </p:val>
                                        </p:tav>
                                        <p:tav tm="100000">
                                          <p:val>
                                            <p:strVal val="#ppt_x"/>
                                          </p:val>
                                        </p:tav>
                                      </p:tavLst>
                                    </p:anim>
                                    <p:anim calcmode="lin" valueType="num">
                                      <p:cBhvr>
                                        <p:cTn id="142" dur="3000" fill="hold"/>
                                        <p:tgtEl>
                                          <p:spTgt spid="4125"/>
                                        </p:tgtEl>
                                        <p:attrNameLst>
                                          <p:attrName>ppt_y</p:attrName>
                                        </p:attrNameLst>
                                      </p:cBhvr>
                                      <p:tavLst>
                                        <p:tav tm="0">
                                          <p:val>
                                            <p:fltVal val="0.5"/>
                                          </p:val>
                                        </p:tav>
                                        <p:tav tm="100000">
                                          <p:val>
                                            <p:strVal val="#ppt_y"/>
                                          </p:val>
                                        </p:tav>
                                      </p:tavLst>
                                    </p:anim>
                                  </p:childTnLst>
                                </p:cTn>
                              </p:par>
                              <p:par>
                                <p:cTn id="143" presetID="23" presetClass="entr" presetSubtype="528" repeatCount="indefinite" fill="hold" nodeType="withEffect">
                                  <p:stCondLst>
                                    <p:cond delay="500"/>
                                  </p:stCondLst>
                                  <p:childTnLst>
                                    <p:set>
                                      <p:cBhvr>
                                        <p:cTn id="144" dur="1" fill="hold">
                                          <p:stCondLst>
                                            <p:cond delay="0"/>
                                          </p:stCondLst>
                                        </p:cTn>
                                        <p:tgtEl>
                                          <p:spTgt spid="4126"/>
                                        </p:tgtEl>
                                        <p:attrNameLst>
                                          <p:attrName>style.visibility</p:attrName>
                                        </p:attrNameLst>
                                      </p:cBhvr>
                                      <p:to>
                                        <p:strVal val="visible"/>
                                      </p:to>
                                    </p:set>
                                    <p:anim calcmode="lin" valueType="num">
                                      <p:cBhvr>
                                        <p:cTn id="145" dur="3000" fill="hold"/>
                                        <p:tgtEl>
                                          <p:spTgt spid="4126"/>
                                        </p:tgtEl>
                                        <p:attrNameLst>
                                          <p:attrName>ppt_w</p:attrName>
                                        </p:attrNameLst>
                                      </p:cBhvr>
                                      <p:tavLst>
                                        <p:tav tm="0">
                                          <p:val>
                                            <p:fltVal val="0"/>
                                          </p:val>
                                        </p:tav>
                                        <p:tav tm="100000">
                                          <p:val>
                                            <p:strVal val="#ppt_w"/>
                                          </p:val>
                                        </p:tav>
                                      </p:tavLst>
                                    </p:anim>
                                    <p:anim calcmode="lin" valueType="num">
                                      <p:cBhvr>
                                        <p:cTn id="146" dur="3000" fill="hold"/>
                                        <p:tgtEl>
                                          <p:spTgt spid="4126"/>
                                        </p:tgtEl>
                                        <p:attrNameLst>
                                          <p:attrName>ppt_h</p:attrName>
                                        </p:attrNameLst>
                                      </p:cBhvr>
                                      <p:tavLst>
                                        <p:tav tm="0">
                                          <p:val>
                                            <p:fltVal val="0"/>
                                          </p:val>
                                        </p:tav>
                                        <p:tav tm="100000">
                                          <p:val>
                                            <p:strVal val="#ppt_h"/>
                                          </p:val>
                                        </p:tav>
                                      </p:tavLst>
                                    </p:anim>
                                    <p:anim calcmode="lin" valueType="num">
                                      <p:cBhvr>
                                        <p:cTn id="147" dur="3000" fill="hold"/>
                                        <p:tgtEl>
                                          <p:spTgt spid="4126"/>
                                        </p:tgtEl>
                                        <p:attrNameLst>
                                          <p:attrName>ppt_x</p:attrName>
                                        </p:attrNameLst>
                                      </p:cBhvr>
                                      <p:tavLst>
                                        <p:tav tm="0">
                                          <p:val>
                                            <p:fltVal val="0.5"/>
                                          </p:val>
                                        </p:tav>
                                        <p:tav tm="100000">
                                          <p:val>
                                            <p:strVal val="#ppt_x"/>
                                          </p:val>
                                        </p:tav>
                                      </p:tavLst>
                                    </p:anim>
                                    <p:anim calcmode="lin" valueType="num">
                                      <p:cBhvr>
                                        <p:cTn id="148" dur="3000" fill="hold"/>
                                        <p:tgtEl>
                                          <p:spTgt spid="4126"/>
                                        </p:tgtEl>
                                        <p:attrNameLst>
                                          <p:attrName>ppt_y</p:attrName>
                                        </p:attrNameLst>
                                      </p:cBhvr>
                                      <p:tavLst>
                                        <p:tav tm="0">
                                          <p:val>
                                            <p:fltVal val="0.5"/>
                                          </p:val>
                                        </p:tav>
                                        <p:tav tm="100000">
                                          <p:val>
                                            <p:strVal val="#ppt_y"/>
                                          </p:val>
                                        </p:tav>
                                      </p:tavLst>
                                    </p:anim>
                                  </p:childTnLst>
                                </p:cTn>
                              </p:par>
                              <p:par>
                                <p:cTn id="149" presetID="23" presetClass="entr" presetSubtype="528" repeatCount="indefinite" fill="hold" nodeType="withEffect">
                                  <p:stCondLst>
                                    <p:cond delay="900"/>
                                  </p:stCondLst>
                                  <p:childTnLst>
                                    <p:set>
                                      <p:cBhvr>
                                        <p:cTn id="150" dur="1" fill="hold">
                                          <p:stCondLst>
                                            <p:cond delay="0"/>
                                          </p:stCondLst>
                                        </p:cTn>
                                        <p:tgtEl>
                                          <p:spTgt spid="4127"/>
                                        </p:tgtEl>
                                        <p:attrNameLst>
                                          <p:attrName>style.visibility</p:attrName>
                                        </p:attrNameLst>
                                      </p:cBhvr>
                                      <p:to>
                                        <p:strVal val="visible"/>
                                      </p:to>
                                    </p:set>
                                    <p:anim calcmode="lin" valueType="num">
                                      <p:cBhvr>
                                        <p:cTn id="151" dur="3000" fill="hold"/>
                                        <p:tgtEl>
                                          <p:spTgt spid="4127"/>
                                        </p:tgtEl>
                                        <p:attrNameLst>
                                          <p:attrName>ppt_w</p:attrName>
                                        </p:attrNameLst>
                                      </p:cBhvr>
                                      <p:tavLst>
                                        <p:tav tm="0">
                                          <p:val>
                                            <p:fltVal val="0"/>
                                          </p:val>
                                        </p:tav>
                                        <p:tav tm="100000">
                                          <p:val>
                                            <p:strVal val="#ppt_w"/>
                                          </p:val>
                                        </p:tav>
                                      </p:tavLst>
                                    </p:anim>
                                    <p:anim calcmode="lin" valueType="num">
                                      <p:cBhvr>
                                        <p:cTn id="152" dur="3000" fill="hold"/>
                                        <p:tgtEl>
                                          <p:spTgt spid="4127"/>
                                        </p:tgtEl>
                                        <p:attrNameLst>
                                          <p:attrName>ppt_h</p:attrName>
                                        </p:attrNameLst>
                                      </p:cBhvr>
                                      <p:tavLst>
                                        <p:tav tm="0">
                                          <p:val>
                                            <p:fltVal val="0"/>
                                          </p:val>
                                        </p:tav>
                                        <p:tav tm="100000">
                                          <p:val>
                                            <p:strVal val="#ppt_h"/>
                                          </p:val>
                                        </p:tav>
                                      </p:tavLst>
                                    </p:anim>
                                    <p:anim calcmode="lin" valueType="num">
                                      <p:cBhvr>
                                        <p:cTn id="153" dur="3000" fill="hold"/>
                                        <p:tgtEl>
                                          <p:spTgt spid="4127"/>
                                        </p:tgtEl>
                                        <p:attrNameLst>
                                          <p:attrName>ppt_x</p:attrName>
                                        </p:attrNameLst>
                                      </p:cBhvr>
                                      <p:tavLst>
                                        <p:tav tm="0">
                                          <p:val>
                                            <p:fltVal val="0.5"/>
                                          </p:val>
                                        </p:tav>
                                        <p:tav tm="100000">
                                          <p:val>
                                            <p:strVal val="#ppt_x"/>
                                          </p:val>
                                        </p:tav>
                                      </p:tavLst>
                                    </p:anim>
                                    <p:anim calcmode="lin" valueType="num">
                                      <p:cBhvr>
                                        <p:cTn id="154" dur="3000" fill="hold"/>
                                        <p:tgtEl>
                                          <p:spTgt spid="4127"/>
                                        </p:tgtEl>
                                        <p:attrNameLst>
                                          <p:attrName>ppt_y</p:attrName>
                                        </p:attrNameLst>
                                      </p:cBhvr>
                                      <p:tavLst>
                                        <p:tav tm="0">
                                          <p:val>
                                            <p:fltVal val="0.5"/>
                                          </p:val>
                                        </p:tav>
                                        <p:tav tm="100000">
                                          <p:val>
                                            <p:strVal val="#ppt_y"/>
                                          </p:val>
                                        </p:tav>
                                      </p:tavLst>
                                    </p:anim>
                                  </p:childTnLst>
                                </p:cTn>
                              </p:par>
                              <p:par>
                                <p:cTn id="155" presetID="23" presetClass="entr" presetSubtype="528" repeatCount="indefinite" fill="hold" nodeType="withEffect">
                                  <p:stCondLst>
                                    <p:cond delay="400"/>
                                  </p:stCondLst>
                                  <p:childTnLst>
                                    <p:set>
                                      <p:cBhvr>
                                        <p:cTn id="156" dur="1" fill="hold">
                                          <p:stCondLst>
                                            <p:cond delay="0"/>
                                          </p:stCondLst>
                                        </p:cTn>
                                        <p:tgtEl>
                                          <p:spTgt spid="4128"/>
                                        </p:tgtEl>
                                        <p:attrNameLst>
                                          <p:attrName>style.visibility</p:attrName>
                                        </p:attrNameLst>
                                      </p:cBhvr>
                                      <p:to>
                                        <p:strVal val="visible"/>
                                      </p:to>
                                    </p:set>
                                    <p:anim calcmode="lin" valueType="num">
                                      <p:cBhvr>
                                        <p:cTn id="157" dur="3000" fill="hold"/>
                                        <p:tgtEl>
                                          <p:spTgt spid="4128"/>
                                        </p:tgtEl>
                                        <p:attrNameLst>
                                          <p:attrName>ppt_w</p:attrName>
                                        </p:attrNameLst>
                                      </p:cBhvr>
                                      <p:tavLst>
                                        <p:tav tm="0">
                                          <p:val>
                                            <p:fltVal val="0"/>
                                          </p:val>
                                        </p:tav>
                                        <p:tav tm="100000">
                                          <p:val>
                                            <p:strVal val="#ppt_w"/>
                                          </p:val>
                                        </p:tav>
                                      </p:tavLst>
                                    </p:anim>
                                    <p:anim calcmode="lin" valueType="num">
                                      <p:cBhvr>
                                        <p:cTn id="158" dur="3000" fill="hold"/>
                                        <p:tgtEl>
                                          <p:spTgt spid="4128"/>
                                        </p:tgtEl>
                                        <p:attrNameLst>
                                          <p:attrName>ppt_h</p:attrName>
                                        </p:attrNameLst>
                                      </p:cBhvr>
                                      <p:tavLst>
                                        <p:tav tm="0">
                                          <p:val>
                                            <p:fltVal val="0"/>
                                          </p:val>
                                        </p:tav>
                                        <p:tav tm="100000">
                                          <p:val>
                                            <p:strVal val="#ppt_h"/>
                                          </p:val>
                                        </p:tav>
                                      </p:tavLst>
                                    </p:anim>
                                    <p:anim calcmode="lin" valueType="num">
                                      <p:cBhvr>
                                        <p:cTn id="159" dur="3000" fill="hold"/>
                                        <p:tgtEl>
                                          <p:spTgt spid="4128"/>
                                        </p:tgtEl>
                                        <p:attrNameLst>
                                          <p:attrName>ppt_x</p:attrName>
                                        </p:attrNameLst>
                                      </p:cBhvr>
                                      <p:tavLst>
                                        <p:tav tm="0">
                                          <p:val>
                                            <p:fltVal val="0.5"/>
                                          </p:val>
                                        </p:tav>
                                        <p:tav tm="100000">
                                          <p:val>
                                            <p:strVal val="#ppt_x"/>
                                          </p:val>
                                        </p:tav>
                                      </p:tavLst>
                                    </p:anim>
                                    <p:anim calcmode="lin" valueType="num">
                                      <p:cBhvr>
                                        <p:cTn id="160" dur="3000" fill="hold"/>
                                        <p:tgtEl>
                                          <p:spTgt spid="4128"/>
                                        </p:tgtEl>
                                        <p:attrNameLst>
                                          <p:attrName>ppt_y</p:attrName>
                                        </p:attrNameLst>
                                      </p:cBhvr>
                                      <p:tavLst>
                                        <p:tav tm="0">
                                          <p:val>
                                            <p:fltVal val="0.5"/>
                                          </p:val>
                                        </p:tav>
                                        <p:tav tm="100000">
                                          <p:val>
                                            <p:strVal val="#ppt_y"/>
                                          </p:val>
                                        </p:tav>
                                      </p:tavLst>
                                    </p:anim>
                                  </p:childTnLst>
                                </p:cTn>
                              </p:par>
                              <p:par>
                                <p:cTn id="161" presetID="23" presetClass="entr" presetSubtype="528" repeatCount="indefinite" fill="hold" nodeType="withEffect">
                                  <p:stCondLst>
                                    <p:cond delay="500"/>
                                  </p:stCondLst>
                                  <p:childTnLst>
                                    <p:set>
                                      <p:cBhvr>
                                        <p:cTn id="162" dur="1" fill="hold">
                                          <p:stCondLst>
                                            <p:cond delay="0"/>
                                          </p:stCondLst>
                                        </p:cTn>
                                        <p:tgtEl>
                                          <p:spTgt spid="4129"/>
                                        </p:tgtEl>
                                        <p:attrNameLst>
                                          <p:attrName>style.visibility</p:attrName>
                                        </p:attrNameLst>
                                      </p:cBhvr>
                                      <p:to>
                                        <p:strVal val="visible"/>
                                      </p:to>
                                    </p:set>
                                    <p:anim calcmode="lin" valueType="num">
                                      <p:cBhvr>
                                        <p:cTn id="163" dur="3000" fill="hold"/>
                                        <p:tgtEl>
                                          <p:spTgt spid="4129"/>
                                        </p:tgtEl>
                                        <p:attrNameLst>
                                          <p:attrName>ppt_w</p:attrName>
                                        </p:attrNameLst>
                                      </p:cBhvr>
                                      <p:tavLst>
                                        <p:tav tm="0">
                                          <p:val>
                                            <p:fltVal val="0"/>
                                          </p:val>
                                        </p:tav>
                                        <p:tav tm="100000">
                                          <p:val>
                                            <p:strVal val="#ppt_w"/>
                                          </p:val>
                                        </p:tav>
                                      </p:tavLst>
                                    </p:anim>
                                    <p:anim calcmode="lin" valueType="num">
                                      <p:cBhvr>
                                        <p:cTn id="164" dur="3000" fill="hold"/>
                                        <p:tgtEl>
                                          <p:spTgt spid="4129"/>
                                        </p:tgtEl>
                                        <p:attrNameLst>
                                          <p:attrName>ppt_h</p:attrName>
                                        </p:attrNameLst>
                                      </p:cBhvr>
                                      <p:tavLst>
                                        <p:tav tm="0">
                                          <p:val>
                                            <p:fltVal val="0"/>
                                          </p:val>
                                        </p:tav>
                                        <p:tav tm="100000">
                                          <p:val>
                                            <p:strVal val="#ppt_h"/>
                                          </p:val>
                                        </p:tav>
                                      </p:tavLst>
                                    </p:anim>
                                    <p:anim calcmode="lin" valueType="num">
                                      <p:cBhvr>
                                        <p:cTn id="165" dur="3000" fill="hold"/>
                                        <p:tgtEl>
                                          <p:spTgt spid="4129"/>
                                        </p:tgtEl>
                                        <p:attrNameLst>
                                          <p:attrName>ppt_x</p:attrName>
                                        </p:attrNameLst>
                                      </p:cBhvr>
                                      <p:tavLst>
                                        <p:tav tm="0">
                                          <p:val>
                                            <p:fltVal val="0.5"/>
                                          </p:val>
                                        </p:tav>
                                        <p:tav tm="100000">
                                          <p:val>
                                            <p:strVal val="#ppt_x"/>
                                          </p:val>
                                        </p:tav>
                                      </p:tavLst>
                                    </p:anim>
                                    <p:anim calcmode="lin" valueType="num">
                                      <p:cBhvr>
                                        <p:cTn id="166" dur="3000" fill="hold"/>
                                        <p:tgtEl>
                                          <p:spTgt spid="4129"/>
                                        </p:tgtEl>
                                        <p:attrNameLst>
                                          <p:attrName>ppt_y</p:attrName>
                                        </p:attrNameLst>
                                      </p:cBhvr>
                                      <p:tavLst>
                                        <p:tav tm="0">
                                          <p:val>
                                            <p:fltVal val="0.5"/>
                                          </p:val>
                                        </p:tav>
                                        <p:tav tm="100000">
                                          <p:val>
                                            <p:strVal val="#ppt_y"/>
                                          </p:val>
                                        </p:tav>
                                      </p:tavLst>
                                    </p:anim>
                                  </p:childTnLst>
                                </p:cTn>
                              </p:par>
                              <p:par>
                                <p:cTn id="167" presetID="23" presetClass="entr" presetSubtype="528" repeatCount="indefinite" fill="hold" nodeType="withEffect">
                                  <p:stCondLst>
                                    <p:cond delay="0"/>
                                  </p:stCondLst>
                                  <p:childTnLst>
                                    <p:set>
                                      <p:cBhvr>
                                        <p:cTn id="168" dur="1" fill="hold">
                                          <p:stCondLst>
                                            <p:cond delay="0"/>
                                          </p:stCondLst>
                                        </p:cTn>
                                        <p:tgtEl>
                                          <p:spTgt spid="4130"/>
                                        </p:tgtEl>
                                        <p:attrNameLst>
                                          <p:attrName>style.visibility</p:attrName>
                                        </p:attrNameLst>
                                      </p:cBhvr>
                                      <p:to>
                                        <p:strVal val="visible"/>
                                      </p:to>
                                    </p:set>
                                    <p:anim calcmode="lin" valueType="num">
                                      <p:cBhvr>
                                        <p:cTn id="169" dur="3000" fill="hold"/>
                                        <p:tgtEl>
                                          <p:spTgt spid="4130"/>
                                        </p:tgtEl>
                                        <p:attrNameLst>
                                          <p:attrName>ppt_w</p:attrName>
                                        </p:attrNameLst>
                                      </p:cBhvr>
                                      <p:tavLst>
                                        <p:tav tm="0">
                                          <p:val>
                                            <p:fltVal val="0"/>
                                          </p:val>
                                        </p:tav>
                                        <p:tav tm="100000">
                                          <p:val>
                                            <p:strVal val="#ppt_w"/>
                                          </p:val>
                                        </p:tav>
                                      </p:tavLst>
                                    </p:anim>
                                    <p:anim calcmode="lin" valueType="num">
                                      <p:cBhvr>
                                        <p:cTn id="170" dur="3000" fill="hold"/>
                                        <p:tgtEl>
                                          <p:spTgt spid="4130"/>
                                        </p:tgtEl>
                                        <p:attrNameLst>
                                          <p:attrName>ppt_h</p:attrName>
                                        </p:attrNameLst>
                                      </p:cBhvr>
                                      <p:tavLst>
                                        <p:tav tm="0">
                                          <p:val>
                                            <p:fltVal val="0"/>
                                          </p:val>
                                        </p:tav>
                                        <p:tav tm="100000">
                                          <p:val>
                                            <p:strVal val="#ppt_h"/>
                                          </p:val>
                                        </p:tav>
                                      </p:tavLst>
                                    </p:anim>
                                    <p:anim calcmode="lin" valueType="num">
                                      <p:cBhvr>
                                        <p:cTn id="171" dur="3000" fill="hold"/>
                                        <p:tgtEl>
                                          <p:spTgt spid="4130"/>
                                        </p:tgtEl>
                                        <p:attrNameLst>
                                          <p:attrName>ppt_x</p:attrName>
                                        </p:attrNameLst>
                                      </p:cBhvr>
                                      <p:tavLst>
                                        <p:tav tm="0">
                                          <p:val>
                                            <p:fltVal val="0.5"/>
                                          </p:val>
                                        </p:tav>
                                        <p:tav tm="100000">
                                          <p:val>
                                            <p:strVal val="#ppt_x"/>
                                          </p:val>
                                        </p:tav>
                                      </p:tavLst>
                                    </p:anim>
                                    <p:anim calcmode="lin" valueType="num">
                                      <p:cBhvr>
                                        <p:cTn id="172" dur="3000" fill="hold"/>
                                        <p:tgtEl>
                                          <p:spTgt spid="4130"/>
                                        </p:tgtEl>
                                        <p:attrNameLst>
                                          <p:attrName>ppt_y</p:attrName>
                                        </p:attrNameLst>
                                      </p:cBhvr>
                                      <p:tavLst>
                                        <p:tav tm="0">
                                          <p:val>
                                            <p:fltVal val="0.5"/>
                                          </p:val>
                                        </p:tav>
                                        <p:tav tm="100000">
                                          <p:val>
                                            <p:strVal val="#ppt_y"/>
                                          </p:val>
                                        </p:tav>
                                      </p:tavLst>
                                    </p:anim>
                                  </p:childTnLst>
                                </p:cTn>
                              </p:par>
                              <p:par>
                                <p:cTn id="173" presetID="23" presetClass="entr" presetSubtype="528" repeatCount="indefinite" fill="hold" nodeType="withEffect">
                                  <p:stCondLst>
                                    <p:cond delay="800"/>
                                  </p:stCondLst>
                                  <p:childTnLst>
                                    <p:set>
                                      <p:cBhvr>
                                        <p:cTn id="174" dur="1" fill="hold">
                                          <p:stCondLst>
                                            <p:cond delay="0"/>
                                          </p:stCondLst>
                                        </p:cTn>
                                        <p:tgtEl>
                                          <p:spTgt spid="4131"/>
                                        </p:tgtEl>
                                        <p:attrNameLst>
                                          <p:attrName>style.visibility</p:attrName>
                                        </p:attrNameLst>
                                      </p:cBhvr>
                                      <p:to>
                                        <p:strVal val="visible"/>
                                      </p:to>
                                    </p:set>
                                    <p:anim calcmode="lin" valueType="num">
                                      <p:cBhvr>
                                        <p:cTn id="175" dur="3000" fill="hold"/>
                                        <p:tgtEl>
                                          <p:spTgt spid="4131"/>
                                        </p:tgtEl>
                                        <p:attrNameLst>
                                          <p:attrName>ppt_w</p:attrName>
                                        </p:attrNameLst>
                                      </p:cBhvr>
                                      <p:tavLst>
                                        <p:tav tm="0">
                                          <p:val>
                                            <p:fltVal val="0"/>
                                          </p:val>
                                        </p:tav>
                                        <p:tav tm="100000">
                                          <p:val>
                                            <p:strVal val="#ppt_w"/>
                                          </p:val>
                                        </p:tav>
                                      </p:tavLst>
                                    </p:anim>
                                    <p:anim calcmode="lin" valueType="num">
                                      <p:cBhvr>
                                        <p:cTn id="176" dur="3000" fill="hold"/>
                                        <p:tgtEl>
                                          <p:spTgt spid="4131"/>
                                        </p:tgtEl>
                                        <p:attrNameLst>
                                          <p:attrName>ppt_h</p:attrName>
                                        </p:attrNameLst>
                                      </p:cBhvr>
                                      <p:tavLst>
                                        <p:tav tm="0">
                                          <p:val>
                                            <p:fltVal val="0"/>
                                          </p:val>
                                        </p:tav>
                                        <p:tav tm="100000">
                                          <p:val>
                                            <p:strVal val="#ppt_h"/>
                                          </p:val>
                                        </p:tav>
                                      </p:tavLst>
                                    </p:anim>
                                    <p:anim calcmode="lin" valueType="num">
                                      <p:cBhvr>
                                        <p:cTn id="177" dur="3000" fill="hold"/>
                                        <p:tgtEl>
                                          <p:spTgt spid="4131"/>
                                        </p:tgtEl>
                                        <p:attrNameLst>
                                          <p:attrName>ppt_x</p:attrName>
                                        </p:attrNameLst>
                                      </p:cBhvr>
                                      <p:tavLst>
                                        <p:tav tm="0">
                                          <p:val>
                                            <p:fltVal val="0.5"/>
                                          </p:val>
                                        </p:tav>
                                        <p:tav tm="100000">
                                          <p:val>
                                            <p:strVal val="#ppt_x"/>
                                          </p:val>
                                        </p:tav>
                                      </p:tavLst>
                                    </p:anim>
                                    <p:anim calcmode="lin" valueType="num">
                                      <p:cBhvr>
                                        <p:cTn id="178" dur="3000" fill="hold"/>
                                        <p:tgtEl>
                                          <p:spTgt spid="4131"/>
                                        </p:tgtEl>
                                        <p:attrNameLst>
                                          <p:attrName>ppt_y</p:attrName>
                                        </p:attrNameLst>
                                      </p:cBhvr>
                                      <p:tavLst>
                                        <p:tav tm="0">
                                          <p:val>
                                            <p:fltVal val="0.5"/>
                                          </p:val>
                                        </p:tav>
                                        <p:tav tm="100000">
                                          <p:val>
                                            <p:strVal val="#ppt_y"/>
                                          </p:val>
                                        </p:tav>
                                      </p:tavLst>
                                    </p:anim>
                                  </p:childTnLst>
                                </p:cTn>
                              </p:par>
                              <p:par>
                                <p:cTn id="179" presetID="23" presetClass="entr" presetSubtype="528" repeatCount="indefinite" fill="hold" nodeType="withEffect">
                                  <p:stCondLst>
                                    <p:cond delay="0"/>
                                  </p:stCondLst>
                                  <p:childTnLst>
                                    <p:set>
                                      <p:cBhvr>
                                        <p:cTn id="180" dur="1" fill="hold">
                                          <p:stCondLst>
                                            <p:cond delay="0"/>
                                          </p:stCondLst>
                                        </p:cTn>
                                        <p:tgtEl>
                                          <p:spTgt spid="4132"/>
                                        </p:tgtEl>
                                        <p:attrNameLst>
                                          <p:attrName>style.visibility</p:attrName>
                                        </p:attrNameLst>
                                      </p:cBhvr>
                                      <p:to>
                                        <p:strVal val="visible"/>
                                      </p:to>
                                    </p:set>
                                    <p:anim calcmode="lin" valueType="num">
                                      <p:cBhvr>
                                        <p:cTn id="181" dur="3000" fill="hold"/>
                                        <p:tgtEl>
                                          <p:spTgt spid="4132"/>
                                        </p:tgtEl>
                                        <p:attrNameLst>
                                          <p:attrName>ppt_w</p:attrName>
                                        </p:attrNameLst>
                                      </p:cBhvr>
                                      <p:tavLst>
                                        <p:tav tm="0">
                                          <p:val>
                                            <p:fltVal val="0"/>
                                          </p:val>
                                        </p:tav>
                                        <p:tav tm="100000">
                                          <p:val>
                                            <p:strVal val="#ppt_w"/>
                                          </p:val>
                                        </p:tav>
                                      </p:tavLst>
                                    </p:anim>
                                    <p:anim calcmode="lin" valueType="num">
                                      <p:cBhvr>
                                        <p:cTn id="182" dur="3000" fill="hold"/>
                                        <p:tgtEl>
                                          <p:spTgt spid="4132"/>
                                        </p:tgtEl>
                                        <p:attrNameLst>
                                          <p:attrName>ppt_h</p:attrName>
                                        </p:attrNameLst>
                                      </p:cBhvr>
                                      <p:tavLst>
                                        <p:tav tm="0">
                                          <p:val>
                                            <p:fltVal val="0"/>
                                          </p:val>
                                        </p:tav>
                                        <p:tav tm="100000">
                                          <p:val>
                                            <p:strVal val="#ppt_h"/>
                                          </p:val>
                                        </p:tav>
                                      </p:tavLst>
                                    </p:anim>
                                    <p:anim calcmode="lin" valueType="num">
                                      <p:cBhvr>
                                        <p:cTn id="183" dur="3000" fill="hold"/>
                                        <p:tgtEl>
                                          <p:spTgt spid="4132"/>
                                        </p:tgtEl>
                                        <p:attrNameLst>
                                          <p:attrName>ppt_x</p:attrName>
                                        </p:attrNameLst>
                                      </p:cBhvr>
                                      <p:tavLst>
                                        <p:tav tm="0">
                                          <p:val>
                                            <p:fltVal val="0.5"/>
                                          </p:val>
                                        </p:tav>
                                        <p:tav tm="100000">
                                          <p:val>
                                            <p:strVal val="#ppt_x"/>
                                          </p:val>
                                        </p:tav>
                                      </p:tavLst>
                                    </p:anim>
                                    <p:anim calcmode="lin" valueType="num">
                                      <p:cBhvr>
                                        <p:cTn id="184" dur="3000" fill="hold"/>
                                        <p:tgtEl>
                                          <p:spTgt spid="4132"/>
                                        </p:tgtEl>
                                        <p:attrNameLst>
                                          <p:attrName>ppt_y</p:attrName>
                                        </p:attrNameLst>
                                      </p:cBhvr>
                                      <p:tavLst>
                                        <p:tav tm="0">
                                          <p:val>
                                            <p:fltVal val="0.5"/>
                                          </p:val>
                                        </p:tav>
                                        <p:tav tm="100000">
                                          <p:val>
                                            <p:strVal val="#ppt_y"/>
                                          </p:val>
                                        </p:tav>
                                      </p:tavLst>
                                    </p:anim>
                                  </p:childTnLst>
                                </p:cTn>
                              </p:par>
                              <p:par>
                                <p:cTn id="185" presetID="23" presetClass="entr" presetSubtype="528" repeatCount="indefinite" fill="hold" nodeType="withEffect">
                                  <p:stCondLst>
                                    <p:cond delay="800"/>
                                  </p:stCondLst>
                                  <p:childTnLst>
                                    <p:set>
                                      <p:cBhvr>
                                        <p:cTn id="186" dur="1" fill="hold">
                                          <p:stCondLst>
                                            <p:cond delay="0"/>
                                          </p:stCondLst>
                                        </p:cTn>
                                        <p:tgtEl>
                                          <p:spTgt spid="4133"/>
                                        </p:tgtEl>
                                        <p:attrNameLst>
                                          <p:attrName>style.visibility</p:attrName>
                                        </p:attrNameLst>
                                      </p:cBhvr>
                                      <p:to>
                                        <p:strVal val="visible"/>
                                      </p:to>
                                    </p:set>
                                    <p:anim calcmode="lin" valueType="num">
                                      <p:cBhvr>
                                        <p:cTn id="187" dur="3000" fill="hold"/>
                                        <p:tgtEl>
                                          <p:spTgt spid="4133"/>
                                        </p:tgtEl>
                                        <p:attrNameLst>
                                          <p:attrName>ppt_w</p:attrName>
                                        </p:attrNameLst>
                                      </p:cBhvr>
                                      <p:tavLst>
                                        <p:tav tm="0">
                                          <p:val>
                                            <p:fltVal val="0"/>
                                          </p:val>
                                        </p:tav>
                                        <p:tav tm="100000">
                                          <p:val>
                                            <p:strVal val="#ppt_w"/>
                                          </p:val>
                                        </p:tav>
                                      </p:tavLst>
                                    </p:anim>
                                    <p:anim calcmode="lin" valueType="num">
                                      <p:cBhvr>
                                        <p:cTn id="188" dur="3000" fill="hold"/>
                                        <p:tgtEl>
                                          <p:spTgt spid="4133"/>
                                        </p:tgtEl>
                                        <p:attrNameLst>
                                          <p:attrName>ppt_h</p:attrName>
                                        </p:attrNameLst>
                                      </p:cBhvr>
                                      <p:tavLst>
                                        <p:tav tm="0">
                                          <p:val>
                                            <p:fltVal val="0"/>
                                          </p:val>
                                        </p:tav>
                                        <p:tav tm="100000">
                                          <p:val>
                                            <p:strVal val="#ppt_h"/>
                                          </p:val>
                                        </p:tav>
                                      </p:tavLst>
                                    </p:anim>
                                    <p:anim calcmode="lin" valueType="num">
                                      <p:cBhvr>
                                        <p:cTn id="189" dur="3000" fill="hold"/>
                                        <p:tgtEl>
                                          <p:spTgt spid="4133"/>
                                        </p:tgtEl>
                                        <p:attrNameLst>
                                          <p:attrName>ppt_x</p:attrName>
                                        </p:attrNameLst>
                                      </p:cBhvr>
                                      <p:tavLst>
                                        <p:tav tm="0">
                                          <p:val>
                                            <p:fltVal val="0.5"/>
                                          </p:val>
                                        </p:tav>
                                        <p:tav tm="100000">
                                          <p:val>
                                            <p:strVal val="#ppt_x"/>
                                          </p:val>
                                        </p:tav>
                                      </p:tavLst>
                                    </p:anim>
                                    <p:anim calcmode="lin" valueType="num">
                                      <p:cBhvr>
                                        <p:cTn id="190" dur="3000" fill="hold"/>
                                        <p:tgtEl>
                                          <p:spTgt spid="4133"/>
                                        </p:tgtEl>
                                        <p:attrNameLst>
                                          <p:attrName>ppt_y</p:attrName>
                                        </p:attrNameLst>
                                      </p:cBhvr>
                                      <p:tavLst>
                                        <p:tav tm="0">
                                          <p:val>
                                            <p:fltVal val="0.5"/>
                                          </p:val>
                                        </p:tav>
                                        <p:tav tm="100000">
                                          <p:val>
                                            <p:strVal val="#ppt_y"/>
                                          </p:val>
                                        </p:tav>
                                      </p:tavLst>
                                    </p:anim>
                                  </p:childTnLst>
                                </p:cTn>
                              </p:par>
                              <p:par>
                                <p:cTn id="191" presetID="23" presetClass="entr" presetSubtype="528" repeatCount="indefinite" fill="hold" nodeType="withEffect">
                                  <p:stCondLst>
                                    <p:cond delay="200"/>
                                  </p:stCondLst>
                                  <p:childTnLst>
                                    <p:set>
                                      <p:cBhvr>
                                        <p:cTn id="192" dur="1" fill="hold">
                                          <p:stCondLst>
                                            <p:cond delay="0"/>
                                          </p:stCondLst>
                                        </p:cTn>
                                        <p:tgtEl>
                                          <p:spTgt spid="4134"/>
                                        </p:tgtEl>
                                        <p:attrNameLst>
                                          <p:attrName>style.visibility</p:attrName>
                                        </p:attrNameLst>
                                      </p:cBhvr>
                                      <p:to>
                                        <p:strVal val="visible"/>
                                      </p:to>
                                    </p:set>
                                    <p:anim calcmode="lin" valueType="num">
                                      <p:cBhvr>
                                        <p:cTn id="193" dur="3000" fill="hold"/>
                                        <p:tgtEl>
                                          <p:spTgt spid="4134"/>
                                        </p:tgtEl>
                                        <p:attrNameLst>
                                          <p:attrName>ppt_w</p:attrName>
                                        </p:attrNameLst>
                                      </p:cBhvr>
                                      <p:tavLst>
                                        <p:tav tm="0">
                                          <p:val>
                                            <p:fltVal val="0"/>
                                          </p:val>
                                        </p:tav>
                                        <p:tav tm="100000">
                                          <p:val>
                                            <p:strVal val="#ppt_w"/>
                                          </p:val>
                                        </p:tav>
                                      </p:tavLst>
                                    </p:anim>
                                    <p:anim calcmode="lin" valueType="num">
                                      <p:cBhvr>
                                        <p:cTn id="194" dur="3000" fill="hold"/>
                                        <p:tgtEl>
                                          <p:spTgt spid="4134"/>
                                        </p:tgtEl>
                                        <p:attrNameLst>
                                          <p:attrName>ppt_h</p:attrName>
                                        </p:attrNameLst>
                                      </p:cBhvr>
                                      <p:tavLst>
                                        <p:tav tm="0">
                                          <p:val>
                                            <p:fltVal val="0"/>
                                          </p:val>
                                        </p:tav>
                                        <p:tav tm="100000">
                                          <p:val>
                                            <p:strVal val="#ppt_h"/>
                                          </p:val>
                                        </p:tav>
                                      </p:tavLst>
                                    </p:anim>
                                    <p:anim calcmode="lin" valueType="num">
                                      <p:cBhvr>
                                        <p:cTn id="195" dur="3000" fill="hold"/>
                                        <p:tgtEl>
                                          <p:spTgt spid="4134"/>
                                        </p:tgtEl>
                                        <p:attrNameLst>
                                          <p:attrName>ppt_x</p:attrName>
                                        </p:attrNameLst>
                                      </p:cBhvr>
                                      <p:tavLst>
                                        <p:tav tm="0">
                                          <p:val>
                                            <p:fltVal val="0.5"/>
                                          </p:val>
                                        </p:tav>
                                        <p:tav tm="100000">
                                          <p:val>
                                            <p:strVal val="#ppt_x"/>
                                          </p:val>
                                        </p:tav>
                                      </p:tavLst>
                                    </p:anim>
                                    <p:anim calcmode="lin" valueType="num">
                                      <p:cBhvr>
                                        <p:cTn id="196" dur="3000" fill="hold"/>
                                        <p:tgtEl>
                                          <p:spTgt spid="4134"/>
                                        </p:tgtEl>
                                        <p:attrNameLst>
                                          <p:attrName>ppt_y</p:attrName>
                                        </p:attrNameLst>
                                      </p:cBhvr>
                                      <p:tavLst>
                                        <p:tav tm="0">
                                          <p:val>
                                            <p:fltVal val="0.5"/>
                                          </p:val>
                                        </p:tav>
                                        <p:tav tm="100000">
                                          <p:val>
                                            <p:strVal val="#ppt_y"/>
                                          </p:val>
                                        </p:tav>
                                      </p:tavLst>
                                    </p:anim>
                                  </p:childTnLst>
                                </p:cTn>
                              </p:par>
                              <p:par>
                                <p:cTn id="197" presetID="23" presetClass="entr" presetSubtype="528" repeatCount="indefinite" fill="hold" nodeType="withEffect">
                                  <p:stCondLst>
                                    <p:cond delay="800"/>
                                  </p:stCondLst>
                                  <p:childTnLst>
                                    <p:set>
                                      <p:cBhvr>
                                        <p:cTn id="198" dur="1" fill="hold">
                                          <p:stCondLst>
                                            <p:cond delay="0"/>
                                          </p:stCondLst>
                                        </p:cTn>
                                        <p:tgtEl>
                                          <p:spTgt spid="4135"/>
                                        </p:tgtEl>
                                        <p:attrNameLst>
                                          <p:attrName>style.visibility</p:attrName>
                                        </p:attrNameLst>
                                      </p:cBhvr>
                                      <p:to>
                                        <p:strVal val="visible"/>
                                      </p:to>
                                    </p:set>
                                    <p:anim calcmode="lin" valueType="num">
                                      <p:cBhvr>
                                        <p:cTn id="199" dur="3000" fill="hold"/>
                                        <p:tgtEl>
                                          <p:spTgt spid="4135"/>
                                        </p:tgtEl>
                                        <p:attrNameLst>
                                          <p:attrName>ppt_w</p:attrName>
                                        </p:attrNameLst>
                                      </p:cBhvr>
                                      <p:tavLst>
                                        <p:tav tm="0">
                                          <p:val>
                                            <p:fltVal val="0"/>
                                          </p:val>
                                        </p:tav>
                                        <p:tav tm="100000">
                                          <p:val>
                                            <p:strVal val="#ppt_w"/>
                                          </p:val>
                                        </p:tav>
                                      </p:tavLst>
                                    </p:anim>
                                    <p:anim calcmode="lin" valueType="num">
                                      <p:cBhvr>
                                        <p:cTn id="200" dur="3000" fill="hold"/>
                                        <p:tgtEl>
                                          <p:spTgt spid="4135"/>
                                        </p:tgtEl>
                                        <p:attrNameLst>
                                          <p:attrName>ppt_h</p:attrName>
                                        </p:attrNameLst>
                                      </p:cBhvr>
                                      <p:tavLst>
                                        <p:tav tm="0">
                                          <p:val>
                                            <p:fltVal val="0"/>
                                          </p:val>
                                        </p:tav>
                                        <p:tav tm="100000">
                                          <p:val>
                                            <p:strVal val="#ppt_h"/>
                                          </p:val>
                                        </p:tav>
                                      </p:tavLst>
                                    </p:anim>
                                    <p:anim calcmode="lin" valueType="num">
                                      <p:cBhvr>
                                        <p:cTn id="201" dur="3000" fill="hold"/>
                                        <p:tgtEl>
                                          <p:spTgt spid="4135"/>
                                        </p:tgtEl>
                                        <p:attrNameLst>
                                          <p:attrName>ppt_x</p:attrName>
                                        </p:attrNameLst>
                                      </p:cBhvr>
                                      <p:tavLst>
                                        <p:tav tm="0">
                                          <p:val>
                                            <p:fltVal val="0.5"/>
                                          </p:val>
                                        </p:tav>
                                        <p:tav tm="100000">
                                          <p:val>
                                            <p:strVal val="#ppt_x"/>
                                          </p:val>
                                        </p:tav>
                                      </p:tavLst>
                                    </p:anim>
                                    <p:anim calcmode="lin" valueType="num">
                                      <p:cBhvr>
                                        <p:cTn id="202" dur="3000" fill="hold"/>
                                        <p:tgtEl>
                                          <p:spTgt spid="4135"/>
                                        </p:tgtEl>
                                        <p:attrNameLst>
                                          <p:attrName>ppt_y</p:attrName>
                                        </p:attrNameLst>
                                      </p:cBhvr>
                                      <p:tavLst>
                                        <p:tav tm="0">
                                          <p:val>
                                            <p:fltVal val="0.5"/>
                                          </p:val>
                                        </p:tav>
                                        <p:tav tm="100000">
                                          <p:val>
                                            <p:strVal val="#ppt_y"/>
                                          </p:val>
                                        </p:tav>
                                      </p:tavLst>
                                    </p:anim>
                                  </p:childTnLst>
                                </p:cTn>
                              </p:par>
                              <p:par>
                                <p:cTn id="203" presetID="23" presetClass="entr" presetSubtype="528" repeatCount="indefinite" fill="hold" nodeType="withEffect">
                                  <p:stCondLst>
                                    <p:cond delay="1200"/>
                                  </p:stCondLst>
                                  <p:childTnLst>
                                    <p:set>
                                      <p:cBhvr>
                                        <p:cTn id="204" dur="1" fill="hold">
                                          <p:stCondLst>
                                            <p:cond delay="0"/>
                                          </p:stCondLst>
                                        </p:cTn>
                                        <p:tgtEl>
                                          <p:spTgt spid="4136"/>
                                        </p:tgtEl>
                                        <p:attrNameLst>
                                          <p:attrName>style.visibility</p:attrName>
                                        </p:attrNameLst>
                                      </p:cBhvr>
                                      <p:to>
                                        <p:strVal val="visible"/>
                                      </p:to>
                                    </p:set>
                                    <p:anim calcmode="lin" valueType="num">
                                      <p:cBhvr>
                                        <p:cTn id="205" dur="3000" fill="hold"/>
                                        <p:tgtEl>
                                          <p:spTgt spid="4136"/>
                                        </p:tgtEl>
                                        <p:attrNameLst>
                                          <p:attrName>ppt_w</p:attrName>
                                        </p:attrNameLst>
                                      </p:cBhvr>
                                      <p:tavLst>
                                        <p:tav tm="0">
                                          <p:val>
                                            <p:fltVal val="0"/>
                                          </p:val>
                                        </p:tav>
                                        <p:tav tm="100000">
                                          <p:val>
                                            <p:strVal val="#ppt_w"/>
                                          </p:val>
                                        </p:tav>
                                      </p:tavLst>
                                    </p:anim>
                                    <p:anim calcmode="lin" valueType="num">
                                      <p:cBhvr>
                                        <p:cTn id="206" dur="3000" fill="hold"/>
                                        <p:tgtEl>
                                          <p:spTgt spid="4136"/>
                                        </p:tgtEl>
                                        <p:attrNameLst>
                                          <p:attrName>ppt_h</p:attrName>
                                        </p:attrNameLst>
                                      </p:cBhvr>
                                      <p:tavLst>
                                        <p:tav tm="0">
                                          <p:val>
                                            <p:fltVal val="0"/>
                                          </p:val>
                                        </p:tav>
                                        <p:tav tm="100000">
                                          <p:val>
                                            <p:strVal val="#ppt_h"/>
                                          </p:val>
                                        </p:tav>
                                      </p:tavLst>
                                    </p:anim>
                                    <p:anim calcmode="lin" valueType="num">
                                      <p:cBhvr>
                                        <p:cTn id="207" dur="3000" fill="hold"/>
                                        <p:tgtEl>
                                          <p:spTgt spid="4136"/>
                                        </p:tgtEl>
                                        <p:attrNameLst>
                                          <p:attrName>ppt_x</p:attrName>
                                        </p:attrNameLst>
                                      </p:cBhvr>
                                      <p:tavLst>
                                        <p:tav tm="0">
                                          <p:val>
                                            <p:fltVal val="0.5"/>
                                          </p:val>
                                        </p:tav>
                                        <p:tav tm="100000">
                                          <p:val>
                                            <p:strVal val="#ppt_x"/>
                                          </p:val>
                                        </p:tav>
                                      </p:tavLst>
                                    </p:anim>
                                    <p:anim calcmode="lin" valueType="num">
                                      <p:cBhvr>
                                        <p:cTn id="208" dur="3000" fill="hold"/>
                                        <p:tgtEl>
                                          <p:spTgt spid="4136"/>
                                        </p:tgtEl>
                                        <p:attrNameLst>
                                          <p:attrName>ppt_y</p:attrName>
                                        </p:attrNameLst>
                                      </p:cBhvr>
                                      <p:tavLst>
                                        <p:tav tm="0">
                                          <p:val>
                                            <p:fltVal val="0.5"/>
                                          </p:val>
                                        </p:tav>
                                        <p:tav tm="100000">
                                          <p:val>
                                            <p:strVal val="#ppt_y"/>
                                          </p:val>
                                        </p:tav>
                                      </p:tavLst>
                                    </p:anim>
                                  </p:childTnLst>
                                </p:cTn>
                              </p:par>
                              <p:par>
                                <p:cTn id="209" presetID="23" presetClass="entr" presetSubtype="528" repeatCount="indefinite" fill="hold" nodeType="withEffect">
                                  <p:stCondLst>
                                    <p:cond delay="500"/>
                                  </p:stCondLst>
                                  <p:childTnLst>
                                    <p:set>
                                      <p:cBhvr>
                                        <p:cTn id="210" dur="1" fill="hold">
                                          <p:stCondLst>
                                            <p:cond delay="0"/>
                                          </p:stCondLst>
                                        </p:cTn>
                                        <p:tgtEl>
                                          <p:spTgt spid="4137"/>
                                        </p:tgtEl>
                                        <p:attrNameLst>
                                          <p:attrName>style.visibility</p:attrName>
                                        </p:attrNameLst>
                                      </p:cBhvr>
                                      <p:to>
                                        <p:strVal val="visible"/>
                                      </p:to>
                                    </p:set>
                                    <p:anim calcmode="lin" valueType="num">
                                      <p:cBhvr>
                                        <p:cTn id="211" dur="3000" fill="hold"/>
                                        <p:tgtEl>
                                          <p:spTgt spid="4137"/>
                                        </p:tgtEl>
                                        <p:attrNameLst>
                                          <p:attrName>ppt_w</p:attrName>
                                        </p:attrNameLst>
                                      </p:cBhvr>
                                      <p:tavLst>
                                        <p:tav tm="0">
                                          <p:val>
                                            <p:fltVal val="0"/>
                                          </p:val>
                                        </p:tav>
                                        <p:tav tm="100000">
                                          <p:val>
                                            <p:strVal val="#ppt_w"/>
                                          </p:val>
                                        </p:tav>
                                      </p:tavLst>
                                    </p:anim>
                                    <p:anim calcmode="lin" valueType="num">
                                      <p:cBhvr>
                                        <p:cTn id="212" dur="3000" fill="hold"/>
                                        <p:tgtEl>
                                          <p:spTgt spid="4137"/>
                                        </p:tgtEl>
                                        <p:attrNameLst>
                                          <p:attrName>ppt_h</p:attrName>
                                        </p:attrNameLst>
                                      </p:cBhvr>
                                      <p:tavLst>
                                        <p:tav tm="0">
                                          <p:val>
                                            <p:fltVal val="0"/>
                                          </p:val>
                                        </p:tav>
                                        <p:tav tm="100000">
                                          <p:val>
                                            <p:strVal val="#ppt_h"/>
                                          </p:val>
                                        </p:tav>
                                      </p:tavLst>
                                    </p:anim>
                                    <p:anim calcmode="lin" valueType="num">
                                      <p:cBhvr>
                                        <p:cTn id="213" dur="3000" fill="hold"/>
                                        <p:tgtEl>
                                          <p:spTgt spid="4137"/>
                                        </p:tgtEl>
                                        <p:attrNameLst>
                                          <p:attrName>ppt_x</p:attrName>
                                        </p:attrNameLst>
                                      </p:cBhvr>
                                      <p:tavLst>
                                        <p:tav tm="0">
                                          <p:val>
                                            <p:fltVal val="0.5"/>
                                          </p:val>
                                        </p:tav>
                                        <p:tav tm="100000">
                                          <p:val>
                                            <p:strVal val="#ppt_x"/>
                                          </p:val>
                                        </p:tav>
                                      </p:tavLst>
                                    </p:anim>
                                    <p:anim calcmode="lin" valueType="num">
                                      <p:cBhvr>
                                        <p:cTn id="214" dur="3000" fill="hold"/>
                                        <p:tgtEl>
                                          <p:spTgt spid="4137"/>
                                        </p:tgtEl>
                                        <p:attrNameLst>
                                          <p:attrName>ppt_y</p:attrName>
                                        </p:attrNameLst>
                                      </p:cBhvr>
                                      <p:tavLst>
                                        <p:tav tm="0">
                                          <p:val>
                                            <p:fltVal val="0.5"/>
                                          </p:val>
                                        </p:tav>
                                        <p:tav tm="100000">
                                          <p:val>
                                            <p:strVal val="#ppt_y"/>
                                          </p:val>
                                        </p:tav>
                                      </p:tavLst>
                                    </p:anim>
                                  </p:childTnLst>
                                </p:cTn>
                              </p:par>
                              <p:par>
                                <p:cTn id="215" presetID="23" presetClass="entr" presetSubtype="528" repeatCount="indefinite" fill="hold" nodeType="withEffect">
                                  <p:stCondLst>
                                    <p:cond delay="0"/>
                                  </p:stCondLst>
                                  <p:childTnLst>
                                    <p:set>
                                      <p:cBhvr>
                                        <p:cTn id="216" dur="1" fill="hold">
                                          <p:stCondLst>
                                            <p:cond delay="0"/>
                                          </p:stCondLst>
                                        </p:cTn>
                                        <p:tgtEl>
                                          <p:spTgt spid="4138"/>
                                        </p:tgtEl>
                                        <p:attrNameLst>
                                          <p:attrName>style.visibility</p:attrName>
                                        </p:attrNameLst>
                                      </p:cBhvr>
                                      <p:to>
                                        <p:strVal val="visible"/>
                                      </p:to>
                                    </p:set>
                                    <p:anim calcmode="lin" valueType="num">
                                      <p:cBhvr>
                                        <p:cTn id="217" dur="3000" fill="hold"/>
                                        <p:tgtEl>
                                          <p:spTgt spid="4138"/>
                                        </p:tgtEl>
                                        <p:attrNameLst>
                                          <p:attrName>ppt_w</p:attrName>
                                        </p:attrNameLst>
                                      </p:cBhvr>
                                      <p:tavLst>
                                        <p:tav tm="0">
                                          <p:val>
                                            <p:fltVal val="0"/>
                                          </p:val>
                                        </p:tav>
                                        <p:tav tm="100000">
                                          <p:val>
                                            <p:strVal val="#ppt_w"/>
                                          </p:val>
                                        </p:tav>
                                      </p:tavLst>
                                    </p:anim>
                                    <p:anim calcmode="lin" valueType="num">
                                      <p:cBhvr>
                                        <p:cTn id="218" dur="3000" fill="hold"/>
                                        <p:tgtEl>
                                          <p:spTgt spid="4138"/>
                                        </p:tgtEl>
                                        <p:attrNameLst>
                                          <p:attrName>ppt_h</p:attrName>
                                        </p:attrNameLst>
                                      </p:cBhvr>
                                      <p:tavLst>
                                        <p:tav tm="0">
                                          <p:val>
                                            <p:fltVal val="0"/>
                                          </p:val>
                                        </p:tav>
                                        <p:tav tm="100000">
                                          <p:val>
                                            <p:strVal val="#ppt_h"/>
                                          </p:val>
                                        </p:tav>
                                      </p:tavLst>
                                    </p:anim>
                                    <p:anim calcmode="lin" valueType="num">
                                      <p:cBhvr>
                                        <p:cTn id="219" dur="3000" fill="hold"/>
                                        <p:tgtEl>
                                          <p:spTgt spid="4138"/>
                                        </p:tgtEl>
                                        <p:attrNameLst>
                                          <p:attrName>ppt_x</p:attrName>
                                        </p:attrNameLst>
                                      </p:cBhvr>
                                      <p:tavLst>
                                        <p:tav tm="0">
                                          <p:val>
                                            <p:fltVal val="0.5"/>
                                          </p:val>
                                        </p:tav>
                                        <p:tav tm="100000">
                                          <p:val>
                                            <p:strVal val="#ppt_x"/>
                                          </p:val>
                                        </p:tav>
                                      </p:tavLst>
                                    </p:anim>
                                    <p:anim calcmode="lin" valueType="num">
                                      <p:cBhvr>
                                        <p:cTn id="220" dur="3000" fill="hold"/>
                                        <p:tgtEl>
                                          <p:spTgt spid="4138"/>
                                        </p:tgtEl>
                                        <p:attrNameLst>
                                          <p:attrName>ppt_y</p:attrName>
                                        </p:attrNameLst>
                                      </p:cBhvr>
                                      <p:tavLst>
                                        <p:tav tm="0">
                                          <p:val>
                                            <p:fltVal val="0.5"/>
                                          </p:val>
                                        </p:tav>
                                        <p:tav tm="100000">
                                          <p:val>
                                            <p:strVal val="#ppt_y"/>
                                          </p:val>
                                        </p:tav>
                                      </p:tavLst>
                                    </p:anim>
                                  </p:childTnLst>
                                </p:cTn>
                              </p:par>
                              <p:par>
                                <p:cTn id="221" presetID="23" presetClass="entr" presetSubtype="528" repeatCount="indefinite" fill="hold" nodeType="withEffect">
                                  <p:stCondLst>
                                    <p:cond delay="800"/>
                                  </p:stCondLst>
                                  <p:childTnLst>
                                    <p:set>
                                      <p:cBhvr>
                                        <p:cTn id="222" dur="1" fill="hold">
                                          <p:stCondLst>
                                            <p:cond delay="0"/>
                                          </p:stCondLst>
                                        </p:cTn>
                                        <p:tgtEl>
                                          <p:spTgt spid="4139"/>
                                        </p:tgtEl>
                                        <p:attrNameLst>
                                          <p:attrName>style.visibility</p:attrName>
                                        </p:attrNameLst>
                                      </p:cBhvr>
                                      <p:to>
                                        <p:strVal val="visible"/>
                                      </p:to>
                                    </p:set>
                                    <p:anim calcmode="lin" valueType="num">
                                      <p:cBhvr>
                                        <p:cTn id="223" dur="3000" fill="hold"/>
                                        <p:tgtEl>
                                          <p:spTgt spid="4139"/>
                                        </p:tgtEl>
                                        <p:attrNameLst>
                                          <p:attrName>ppt_w</p:attrName>
                                        </p:attrNameLst>
                                      </p:cBhvr>
                                      <p:tavLst>
                                        <p:tav tm="0">
                                          <p:val>
                                            <p:fltVal val="0"/>
                                          </p:val>
                                        </p:tav>
                                        <p:tav tm="100000">
                                          <p:val>
                                            <p:strVal val="#ppt_w"/>
                                          </p:val>
                                        </p:tav>
                                      </p:tavLst>
                                    </p:anim>
                                    <p:anim calcmode="lin" valueType="num">
                                      <p:cBhvr>
                                        <p:cTn id="224" dur="3000" fill="hold"/>
                                        <p:tgtEl>
                                          <p:spTgt spid="4139"/>
                                        </p:tgtEl>
                                        <p:attrNameLst>
                                          <p:attrName>ppt_h</p:attrName>
                                        </p:attrNameLst>
                                      </p:cBhvr>
                                      <p:tavLst>
                                        <p:tav tm="0">
                                          <p:val>
                                            <p:fltVal val="0"/>
                                          </p:val>
                                        </p:tav>
                                        <p:tav tm="100000">
                                          <p:val>
                                            <p:strVal val="#ppt_h"/>
                                          </p:val>
                                        </p:tav>
                                      </p:tavLst>
                                    </p:anim>
                                    <p:anim calcmode="lin" valueType="num">
                                      <p:cBhvr>
                                        <p:cTn id="225" dur="3000" fill="hold"/>
                                        <p:tgtEl>
                                          <p:spTgt spid="4139"/>
                                        </p:tgtEl>
                                        <p:attrNameLst>
                                          <p:attrName>ppt_x</p:attrName>
                                        </p:attrNameLst>
                                      </p:cBhvr>
                                      <p:tavLst>
                                        <p:tav tm="0">
                                          <p:val>
                                            <p:fltVal val="0.5"/>
                                          </p:val>
                                        </p:tav>
                                        <p:tav tm="100000">
                                          <p:val>
                                            <p:strVal val="#ppt_x"/>
                                          </p:val>
                                        </p:tav>
                                      </p:tavLst>
                                    </p:anim>
                                    <p:anim calcmode="lin" valueType="num">
                                      <p:cBhvr>
                                        <p:cTn id="226" dur="3000" fill="hold"/>
                                        <p:tgtEl>
                                          <p:spTgt spid="4139"/>
                                        </p:tgtEl>
                                        <p:attrNameLst>
                                          <p:attrName>ppt_y</p:attrName>
                                        </p:attrNameLst>
                                      </p:cBhvr>
                                      <p:tavLst>
                                        <p:tav tm="0">
                                          <p:val>
                                            <p:fltVal val="0.5"/>
                                          </p:val>
                                        </p:tav>
                                        <p:tav tm="100000">
                                          <p:val>
                                            <p:strVal val="#ppt_y"/>
                                          </p:val>
                                        </p:tav>
                                      </p:tavLst>
                                    </p:anim>
                                  </p:childTnLst>
                                </p:cTn>
                              </p:par>
                              <p:par>
                                <p:cTn id="227" presetID="23" presetClass="entr" presetSubtype="528" repeatCount="indefinite" fill="hold" nodeType="withEffect">
                                  <p:stCondLst>
                                    <p:cond delay="1200"/>
                                  </p:stCondLst>
                                  <p:childTnLst>
                                    <p:set>
                                      <p:cBhvr>
                                        <p:cTn id="228" dur="1" fill="hold">
                                          <p:stCondLst>
                                            <p:cond delay="0"/>
                                          </p:stCondLst>
                                        </p:cTn>
                                        <p:tgtEl>
                                          <p:spTgt spid="4140"/>
                                        </p:tgtEl>
                                        <p:attrNameLst>
                                          <p:attrName>style.visibility</p:attrName>
                                        </p:attrNameLst>
                                      </p:cBhvr>
                                      <p:to>
                                        <p:strVal val="visible"/>
                                      </p:to>
                                    </p:set>
                                    <p:anim calcmode="lin" valueType="num">
                                      <p:cBhvr>
                                        <p:cTn id="229" dur="3000" fill="hold"/>
                                        <p:tgtEl>
                                          <p:spTgt spid="4140"/>
                                        </p:tgtEl>
                                        <p:attrNameLst>
                                          <p:attrName>ppt_w</p:attrName>
                                        </p:attrNameLst>
                                      </p:cBhvr>
                                      <p:tavLst>
                                        <p:tav tm="0">
                                          <p:val>
                                            <p:fltVal val="0"/>
                                          </p:val>
                                        </p:tav>
                                        <p:tav tm="100000">
                                          <p:val>
                                            <p:strVal val="#ppt_w"/>
                                          </p:val>
                                        </p:tav>
                                      </p:tavLst>
                                    </p:anim>
                                    <p:anim calcmode="lin" valueType="num">
                                      <p:cBhvr>
                                        <p:cTn id="230" dur="3000" fill="hold"/>
                                        <p:tgtEl>
                                          <p:spTgt spid="4140"/>
                                        </p:tgtEl>
                                        <p:attrNameLst>
                                          <p:attrName>ppt_h</p:attrName>
                                        </p:attrNameLst>
                                      </p:cBhvr>
                                      <p:tavLst>
                                        <p:tav tm="0">
                                          <p:val>
                                            <p:fltVal val="0"/>
                                          </p:val>
                                        </p:tav>
                                        <p:tav tm="100000">
                                          <p:val>
                                            <p:strVal val="#ppt_h"/>
                                          </p:val>
                                        </p:tav>
                                      </p:tavLst>
                                    </p:anim>
                                    <p:anim calcmode="lin" valueType="num">
                                      <p:cBhvr>
                                        <p:cTn id="231" dur="3000" fill="hold"/>
                                        <p:tgtEl>
                                          <p:spTgt spid="4140"/>
                                        </p:tgtEl>
                                        <p:attrNameLst>
                                          <p:attrName>ppt_x</p:attrName>
                                        </p:attrNameLst>
                                      </p:cBhvr>
                                      <p:tavLst>
                                        <p:tav tm="0">
                                          <p:val>
                                            <p:fltVal val="0.5"/>
                                          </p:val>
                                        </p:tav>
                                        <p:tav tm="100000">
                                          <p:val>
                                            <p:strVal val="#ppt_x"/>
                                          </p:val>
                                        </p:tav>
                                      </p:tavLst>
                                    </p:anim>
                                    <p:anim calcmode="lin" valueType="num">
                                      <p:cBhvr>
                                        <p:cTn id="232" dur="3000" fill="hold"/>
                                        <p:tgtEl>
                                          <p:spTgt spid="4140"/>
                                        </p:tgtEl>
                                        <p:attrNameLst>
                                          <p:attrName>ppt_y</p:attrName>
                                        </p:attrNameLst>
                                      </p:cBhvr>
                                      <p:tavLst>
                                        <p:tav tm="0">
                                          <p:val>
                                            <p:fltVal val="0.5"/>
                                          </p:val>
                                        </p:tav>
                                        <p:tav tm="100000">
                                          <p:val>
                                            <p:strVal val="#ppt_y"/>
                                          </p:val>
                                        </p:tav>
                                      </p:tavLst>
                                    </p:anim>
                                  </p:childTnLst>
                                </p:cTn>
                              </p:par>
                              <p:par>
                                <p:cTn id="233" presetID="23" presetClass="entr" presetSubtype="528" repeatCount="indefinite" fill="hold" nodeType="withEffect">
                                  <p:stCondLst>
                                    <p:cond delay="500"/>
                                  </p:stCondLst>
                                  <p:childTnLst>
                                    <p:set>
                                      <p:cBhvr>
                                        <p:cTn id="234" dur="1" fill="hold">
                                          <p:stCondLst>
                                            <p:cond delay="0"/>
                                          </p:stCondLst>
                                        </p:cTn>
                                        <p:tgtEl>
                                          <p:spTgt spid="4141"/>
                                        </p:tgtEl>
                                        <p:attrNameLst>
                                          <p:attrName>style.visibility</p:attrName>
                                        </p:attrNameLst>
                                      </p:cBhvr>
                                      <p:to>
                                        <p:strVal val="visible"/>
                                      </p:to>
                                    </p:set>
                                    <p:anim calcmode="lin" valueType="num">
                                      <p:cBhvr>
                                        <p:cTn id="235" dur="3000" fill="hold"/>
                                        <p:tgtEl>
                                          <p:spTgt spid="4141"/>
                                        </p:tgtEl>
                                        <p:attrNameLst>
                                          <p:attrName>ppt_w</p:attrName>
                                        </p:attrNameLst>
                                      </p:cBhvr>
                                      <p:tavLst>
                                        <p:tav tm="0">
                                          <p:val>
                                            <p:fltVal val="0"/>
                                          </p:val>
                                        </p:tav>
                                        <p:tav tm="100000">
                                          <p:val>
                                            <p:strVal val="#ppt_w"/>
                                          </p:val>
                                        </p:tav>
                                      </p:tavLst>
                                    </p:anim>
                                    <p:anim calcmode="lin" valueType="num">
                                      <p:cBhvr>
                                        <p:cTn id="236" dur="3000" fill="hold"/>
                                        <p:tgtEl>
                                          <p:spTgt spid="4141"/>
                                        </p:tgtEl>
                                        <p:attrNameLst>
                                          <p:attrName>ppt_h</p:attrName>
                                        </p:attrNameLst>
                                      </p:cBhvr>
                                      <p:tavLst>
                                        <p:tav tm="0">
                                          <p:val>
                                            <p:fltVal val="0"/>
                                          </p:val>
                                        </p:tav>
                                        <p:tav tm="100000">
                                          <p:val>
                                            <p:strVal val="#ppt_h"/>
                                          </p:val>
                                        </p:tav>
                                      </p:tavLst>
                                    </p:anim>
                                    <p:anim calcmode="lin" valueType="num">
                                      <p:cBhvr>
                                        <p:cTn id="237" dur="3000" fill="hold"/>
                                        <p:tgtEl>
                                          <p:spTgt spid="4141"/>
                                        </p:tgtEl>
                                        <p:attrNameLst>
                                          <p:attrName>ppt_x</p:attrName>
                                        </p:attrNameLst>
                                      </p:cBhvr>
                                      <p:tavLst>
                                        <p:tav tm="0">
                                          <p:val>
                                            <p:fltVal val="0.5"/>
                                          </p:val>
                                        </p:tav>
                                        <p:tav tm="100000">
                                          <p:val>
                                            <p:strVal val="#ppt_x"/>
                                          </p:val>
                                        </p:tav>
                                      </p:tavLst>
                                    </p:anim>
                                    <p:anim calcmode="lin" valueType="num">
                                      <p:cBhvr>
                                        <p:cTn id="238" dur="3000" fill="hold"/>
                                        <p:tgtEl>
                                          <p:spTgt spid="4141"/>
                                        </p:tgtEl>
                                        <p:attrNameLst>
                                          <p:attrName>ppt_y</p:attrName>
                                        </p:attrNameLst>
                                      </p:cBhvr>
                                      <p:tavLst>
                                        <p:tav tm="0">
                                          <p:val>
                                            <p:fltVal val="0.5"/>
                                          </p:val>
                                        </p:tav>
                                        <p:tav tm="100000">
                                          <p:val>
                                            <p:strVal val="#ppt_y"/>
                                          </p:val>
                                        </p:tav>
                                      </p:tavLst>
                                    </p:anim>
                                  </p:childTnLst>
                                </p:cTn>
                              </p:par>
                              <p:par>
                                <p:cTn id="239" presetID="23" presetClass="entr" presetSubtype="528" repeatCount="indefinite" fill="hold" nodeType="withEffect">
                                  <p:stCondLst>
                                    <p:cond delay="0"/>
                                  </p:stCondLst>
                                  <p:childTnLst>
                                    <p:set>
                                      <p:cBhvr>
                                        <p:cTn id="240" dur="1" fill="hold">
                                          <p:stCondLst>
                                            <p:cond delay="0"/>
                                          </p:stCondLst>
                                        </p:cTn>
                                        <p:tgtEl>
                                          <p:spTgt spid="4142"/>
                                        </p:tgtEl>
                                        <p:attrNameLst>
                                          <p:attrName>style.visibility</p:attrName>
                                        </p:attrNameLst>
                                      </p:cBhvr>
                                      <p:to>
                                        <p:strVal val="visible"/>
                                      </p:to>
                                    </p:set>
                                    <p:anim calcmode="lin" valueType="num">
                                      <p:cBhvr>
                                        <p:cTn id="241" dur="3000" fill="hold"/>
                                        <p:tgtEl>
                                          <p:spTgt spid="4142"/>
                                        </p:tgtEl>
                                        <p:attrNameLst>
                                          <p:attrName>ppt_w</p:attrName>
                                        </p:attrNameLst>
                                      </p:cBhvr>
                                      <p:tavLst>
                                        <p:tav tm="0">
                                          <p:val>
                                            <p:fltVal val="0"/>
                                          </p:val>
                                        </p:tav>
                                        <p:tav tm="100000">
                                          <p:val>
                                            <p:strVal val="#ppt_w"/>
                                          </p:val>
                                        </p:tav>
                                      </p:tavLst>
                                    </p:anim>
                                    <p:anim calcmode="lin" valueType="num">
                                      <p:cBhvr>
                                        <p:cTn id="242" dur="3000" fill="hold"/>
                                        <p:tgtEl>
                                          <p:spTgt spid="4142"/>
                                        </p:tgtEl>
                                        <p:attrNameLst>
                                          <p:attrName>ppt_h</p:attrName>
                                        </p:attrNameLst>
                                      </p:cBhvr>
                                      <p:tavLst>
                                        <p:tav tm="0">
                                          <p:val>
                                            <p:fltVal val="0"/>
                                          </p:val>
                                        </p:tav>
                                        <p:tav tm="100000">
                                          <p:val>
                                            <p:strVal val="#ppt_h"/>
                                          </p:val>
                                        </p:tav>
                                      </p:tavLst>
                                    </p:anim>
                                    <p:anim calcmode="lin" valueType="num">
                                      <p:cBhvr>
                                        <p:cTn id="243" dur="3000" fill="hold"/>
                                        <p:tgtEl>
                                          <p:spTgt spid="4142"/>
                                        </p:tgtEl>
                                        <p:attrNameLst>
                                          <p:attrName>ppt_x</p:attrName>
                                        </p:attrNameLst>
                                      </p:cBhvr>
                                      <p:tavLst>
                                        <p:tav tm="0">
                                          <p:val>
                                            <p:fltVal val="0.5"/>
                                          </p:val>
                                        </p:tav>
                                        <p:tav tm="100000">
                                          <p:val>
                                            <p:strVal val="#ppt_x"/>
                                          </p:val>
                                        </p:tav>
                                      </p:tavLst>
                                    </p:anim>
                                    <p:anim calcmode="lin" valueType="num">
                                      <p:cBhvr>
                                        <p:cTn id="244" dur="3000" fill="hold"/>
                                        <p:tgtEl>
                                          <p:spTgt spid="4142"/>
                                        </p:tgtEl>
                                        <p:attrNameLst>
                                          <p:attrName>ppt_y</p:attrName>
                                        </p:attrNameLst>
                                      </p:cBhvr>
                                      <p:tavLst>
                                        <p:tav tm="0">
                                          <p:val>
                                            <p:fltVal val="0.5"/>
                                          </p:val>
                                        </p:tav>
                                        <p:tav tm="100000">
                                          <p:val>
                                            <p:strVal val="#ppt_y"/>
                                          </p:val>
                                        </p:tav>
                                      </p:tavLst>
                                    </p:anim>
                                  </p:childTnLst>
                                </p:cTn>
                              </p:par>
                              <p:par>
                                <p:cTn id="245" presetID="23" presetClass="entr" presetSubtype="528" repeatCount="indefinite" fill="hold" nodeType="withEffect">
                                  <p:stCondLst>
                                    <p:cond delay="800"/>
                                  </p:stCondLst>
                                  <p:childTnLst>
                                    <p:set>
                                      <p:cBhvr>
                                        <p:cTn id="246" dur="1" fill="hold">
                                          <p:stCondLst>
                                            <p:cond delay="0"/>
                                          </p:stCondLst>
                                        </p:cTn>
                                        <p:tgtEl>
                                          <p:spTgt spid="4143"/>
                                        </p:tgtEl>
                                        <p:attrNameLst>
                                          <p:attrName>style.visibility</p:attrName>
                                        </p:attrNameLst>
                                      </p:cBhvr>
                                      <p:to>
                                        <p:strVal val="visible"/>
                                      </p:to>
                                    </p:set>
                                    <p:anim calcmode="lin" valueType="num">
                                      <p:cBhvr>
                                        <p:cTn id="247" dur="3000" fill="hold"/>
                                        <p:tgtEl>
                                          <p:spTgt spid="4143"/>
                                        </p:tgtEl>
                                        <p:attrNameLst>
                                          <p:attrName>ppt_w</p:attrName>
                                        </p:attrNameLst>
                                      </p:cBhvr>
                                      <p:tavLst>
                                        <p:tav tm="0">
                                          <p:val>
                                            <p:fltVal val="0"/>
                                          </p:val>
                                        </p:tav>
                                        <p:tav tm="100000">
                                          <p:val>
                                            <p:strVal val="#ppt_w"/>
                                          </p:val>
                                        </p:tav>
                                      </p:tavLst>
                                    </p:anim>
                                    <p:anim calcmode="lin" valueType="num">
                                      <p:cBhvr>
                                        <p:cTn id="248" dur="3000" fill="hold"/>
                                        <p:tgtEl>
                                          <p:spTgt spid="4143"/>
                                        </p:tgtEl>
                                        <p:attrNameLst>
                                          <p:attrName>ppt_h</p:attrName>
                                        </p:attrNameLst>
                                      </p:cBhvr>
                                      <p:tavLst>
                                        <p:tav tm="0">
                                          <p:val>
                                            <p:fltVal val="0"/>
                                          </p:val>
                                        </p:tav>
                                        <p:tav tm="100000">
                                          <p:val>
                                            <p:strVal val="#ppt_h"/>
                                          </p:val>
                                        </p:tav>
                                      </p:tavLst>
                                    </p:anim>
                                    <p:anim calcmode="lin" valueType="num">
                                      <p:cBhvr>
                                        <p:cTn id="249" dur="3000" fill="hold"/>
                                        <p:tgtEl>
                                          <p:spTgt spid="4143"/>
                                        </p:tgtEl>
                                        <p:attrNameLst>
                                          <p:attrName>ppt_x</p:attrName>
                                        </p:attrNameLst>
                                      </p:cBhvr>
                                      <p:tavLst>
                                        <p:tav tm="0">
                                          <p:val>
                                            <p:fltVal val="0.5"/>
                                          </p:val>
                                        </p:tav>
                                        <p:tav tm="100000">
                                          <p:val>
                                            <p:strVal val="#ppt_x"/>
                                          </p:val>
                                        </p:tav>
                                      </p:tavLst>
                                    </p:anim>
                                    <p:anim calcmode="lin" valueType="num">
                                      <p:cBhvr>
                                        <p:cTn id="250" dur="3000" fill="hold"/>
                                        <p:tgtEl>
                                          <p:spTgt spid="414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5895" y="361950"/>
            <a:ext cx="8792210" cy="3928745"/>
          </a:xfrm>
        </p:spPr>
        <p:txBody>
          <a:bodyPr/>
          <a:lstStyle/>
          <a:p>
            <a:r>
              <a:rPr lang="zh-CN" altLang="en-US" sz="2400" dirty="0">
                <a:latin typeface="仿宋" panose="02010609060101010101" pitchFamily="49" charset="-122"/>
                <a:ea typeface="仿宋" panose="02010609060101010101" pitchFamily="49" charset="-122"/>
                <a:cs typeface="仿宋" panose="02010609060101010101" pitchFamily="49" charset="-122"/>
                <a:sym typeface="+mn-ea"/>
              </a:rPr>
              <a:t>顺口溜是民间流行的一种口头韵文，承载着时代气息。以下是某地曾流行的顺口溜，出现的先后顺序是（       ）</a:t>
            </a:r>
          </a:p>
          <a:p>
            <a:r>
              <a:rPr lang="zh-CN" altLang="en-US" sz="2400" dirty="0">
                <a:latin typeface="仿宋" panose="02010609060101010101" pitchFamily="49" charset="-122"/>
                <a:ea typeface="仿宋" panose="02010609060101010101" pitchFamily="49" charset="-122"/>
                <a:cs typeface="仿宋" panose="02010609060101010101" pitchFamily="49" charset="-122"/>
                <a:sym typeface="+mn-ea"/>
              </a:rPr>
              <a:t>① </a:t>
            </a:r>
            <a:r>
              <a:rPr lang="en-US" altLang="zh-CN" sz="2400" dirty="0">
                <a:latin typeface="仿宋" panose="02010609060101010101" pitchFamily="49" charset="-122"/>
                <a:ea typeface="仿宋" panose="02010609060101010101" pitchFamily="49" charset="-122"/>
                <a:cs typeface="仿宋" panose="02010609060101010101" pitchFamily="49" charset="-122"/>
                <a:sym typeface="+mn-ea"/>
              </a:rPr>
              <a:t>“</a:t>
            </a:r>
            <a:r>
              <a:rPr lang="zh-CN" altLang="en-US" sz="2400" dirty="0">
                <a:latin typeface="仿宋" panose="02010609060101010101" pitchFamily="49" charset="-122"/>
                <a:ea typeface="仿宋" panose="02010609060101010101" pitchFamily="49" charset="-122"/>
                <a:cs typeface="仿宋" panose="02010609060101010101" pitchFamily="49" charset="-122"/>
                <a:sym typeface="+mn-ea"/>
              </a:rPr>
              <a:t>踢得好，砸得对，一村一个革委会”</a:t>
            </a:r>
            <a:endParaRPr lang="zh-CN" altLang="en-US" sz="2400" dirty="0">
              <a:latin typeface="仿宋" panose="02010609060101010101" pitchFamily="49" charset="-122"/>
              <a:ea typeface="仿宋" panose="02010609060101010101" pitchFamily="49" charset="-122"/>
              <a:cs typeface="仿宋" panose="02010609060101010101" pitchFamily="49" charset="-122"/>
            </a:endParaRPr>
          </a:p>
          <a:p>
            <a:r>
              <a:rPr lang="zh-CN" altLang="en-US" sz="2400" dirty="0">
                <a:latin typeface="仿宋" panose="02010609060101010101" pitchFamily="49" charset="-122"/>
                <a:ea typeface="仿宋" panose="02010609060101010101" pitchFamily="49" charset="-122"/>
                <a:cs typeface="仿宋" panose="02010609060101010101" pitchFamily="49" charset="-122"/>
                <a:sym typeface="+mn-ea"/>
              </a:rPr>
              <a:t>②“深翻二尺五，麦秸能打鼓，深翻三尺三，麦秸做扁担”</a:t>
            </a:r>
            <a:endParaRPr lang="zh-CN" altLang="en-US" sz="2400" dirty="0">
              <a:latin typeface="仿宋" panose="02010609060101010101" pitchFamily="49" charset="-122"/>
              <a:ea typeface="仿宋" panose="02010609060101010101" pitchFamily="49" charset="-122"/>
              <a:cs typeface="仿宋" panose="02010609060101010101" pitchFamily="49" charset="-122"/>
            </a:endParaRPr>
          </a:p>
          <a:p>
            <a:r>
              <a:rPr lang="zh-CN" altLang="en-US" sz="2400" dirty="0">
                <a:latin typeface="仿宋" panose="02010609060101010101" pitchFamily="49" charset="-122"/>
                <a:ea typeface="仿宋" panose="02010609060101010101" pitchFamily="49" charset="-122"/>
                <a:cs typeface="仿宋" panose="02010609060101010101" pitchFamily="49" charset="-122"/>
                <a:sym typeface="+mn-ea"/>
              </a:rPr>
              <a:t>③“吃有油，穿有绸，住有楼，还有余钱去旅游”</a:t>
            </a:r>
            <a:endParaRPr lang="zh-CN" altLang="en-US" sz="2400" dirty="0">
              <a:latin typeface="仿宋" panose="02010609060101010101" pitchFamily="49" charset="-122"/>
              <a:ea typeface="仿宋" panose="02010609060101010101" pitchFamily="49" charset="-122"/>
              <a:cs typeface="仿宋" panose="02010609060101010101" pitchFamily="49" charset="-122"/>
            </a:endParaRPr>
          </a:p>
          <a:p>
            <a:r>
              <a:rPr lang="zh-CN" altLang="en-US" sz="2400" dirty="0">
                <a:latin typeface="仿宋" panose="02010609060101010101" pitchFamily="49" charset="-122"/>
                <a:ea typeface="仿宋" panose="02010609060101010101" pitchFamily="49" charset="-122"/>
                <a:cs typeface="仿宋" panose="02010609060101010101" pitchFamily="49" charset="-122"/>
                <a:sym typeface="+mn-ea"/>
              </a:rPr>
              <a:t>④“骑着摩托满街跑，乐坏王庄小大嫂，联产计酬发了家，多卖粮食买手表”</a:t>
            </a:r>
            <a:endParaRPr lang="zh-CN" altLang="en-US" sz="2400" dirty="0">
              <a:latin typeface="仿宋" panose="02010609060101010101" pitchFamily="49" charset="-122"/>
              <a:ea typeface="仿宋" panose="02010609060101010101" pitchFamily="49" charset="-122"/>
              <a:cs typeface="仿宋" panose="02010609060101010101" pitchFamily="49" charset="-122"/>
            </a:endParaRPr>
          </a:p>
          <a:p>
            <a:r>
              <a:rPr lang="zh-CN" altLang="en-US" sz="2400" dirty="0" smtClean="0">
                <a:latin typeface="仿宋" panose="02010609060101010101" pitchFamily="49" charset="-122"/>
                <a:ea typeface="仿宋" panose="02010609060101010101" pitchFamily="49" charset="-122"/>
                <a:cs typeface="仿宋" panose="02010609060101010101" pitchFamily="49" charset="-122"/>
                <a:sym typeface="+mn-ea"/>
              </a:rPr>
              <a:t>A</a:t>
            </a:r>
            <a:r>
              <a:rPr lang="en-US" altLang="zh-CN" sz="2400" dirty="0" smtClean="0">
                <a:latin typeface="仿宋" panose="02010609060101010101" pitchFamily="49" charset="-122"/>
                <a:ea typeface="仿宋" panose="02010609060101010101" pitchFamily="49" charset="-122"/>
                <a:cs typeface="仿宋" panose="02010609060101010101" pitchFamily="49" charset="-122"/>
                <a:sym typeface="+mn-ea"/>
              </a:rPr>
              <a:t>.</a:t>
            </a:r>
            <a:r>
              <a:rPr lang="zh-CN" altLang="en-US" sz="2400" dirty="0" smtClean="0">
                <a:latin typeface="仿宋" panose="02010609060101010101" pitchFamily="49" charset="-122"/>
                <a:ea typeface="仿宋" panose="02010609060101010101" pitchFamily="49" charset="-122"/>
                <a:cs typeface="仿宋" panose="02010609060101010101" pitchFamily="49" charset="-122"/>
                <a:sym typeface="+mn-ea"/>
              </a:rPr>
              <a:t>①</a:t>
            </a:r>
            <a:r>
              <a:rPr lang="zh-CN" altLang="en-US" sz="2400" dirty="0">
                <a:latin typeface="仿宋" panose="02010609060101010101" pitchFamily="49" charset="-122"/>
                <a:ea typeface="仿宋" panose="02010609060101010101" pitchFamily="49" charset="-122"/>
                <a:cs typeface="仿宋" panose="02010609060101010101" pitchFamily="49" charset="-122"/>
                <a:sym typeface="+mn-ea"/>
              </a:rPr>
              <a:t>②③④ </a:t>
            </a:r>
            <a:r>
              <a:rPr lang="zh-CN" altLang="en-US" sz="2400" dirty="0" smtClean="0">
                <a:latin typeface="仿宋" panose="02010609060101010101" pitchFamily="49" charset="-122"/>
                <a:ea typeface="仿宋" panose="02010609060101010101" pitchFamily="49" charset="-122"/>
                <a:cs typeface="仿宋" panose="02010609060101010101" pitchFamily="49" charset="-122"/>
                <a:sym typeface="+mn-ea"/>
              </a:rPr>
              <a:t>   B</a:t>
            </a:r>
            <a:r>
              <a:rPr lang="en-US" altLang="zh-CN" sz="2400" dirty="0" smtClean="0">
                <a:latin typeface="仿宋" panose="02010609060101010101" pitchFamily="49" charset="-122"/>
                <a:ea typeface="仿宋" panose="02010609060101010101" pitchFamily="49" charset="-122"/>
                <a:cs typeface="仿宋" panose="02010609060101010101" pitchFamily="49" charset="-122"/>
                <a:sym typeface="+mn-ea"/>
              </a:rPr>
              <a:t>.</a:t>
            </a:r>
            <a:r>
              <a:rPr lang="zh-CN" altLang="en-US" sz="2400" dirty="0" smtClean="0">
                <a:latin typeface="仿宋" panose="02010609060101010101" pitchFamily="49" charset="-122"/>
                <a:ea typeface="仿宋" panose="02010609060101010101" pitchFamily="49" charset="-122"/>
                <a:cs typeface="仿宋" panose="02010609060101010101" pitchFamily="49" charset="-122"/>
                <a:sym typeface="+mn-ea"/>
              </a:rPr>
              <a:t>②</a:t>
            </a:r>
            <a:r>
              <a:rPr lang="zh-CN" altLang="en-US" sz="2400" dirty="0">
                <a:latin typeface="仿宋" panose="02010609060101010101" pitchFamily="49" charset="-122"/>
                <a:ea typeface="仿宋" panose="02010609060101010101" pitchFamily="49" charset="-122"/>
                <a:cs typeface="仿宋" panose="02010609060101010101" pitchFamily="49" charset="-122"/>
                <a:sym typeface="+mn-ea"/>
              </a:rPr>
              <a:t>①④③  </a:t>
            </a:r>
            <a:r>
              <a:rPr lang="zh-CN" altLang="en-US" sz="2400" dirty="0" smtClean="0">
                <a:latin typeface="仿宋" panose="02010609060101010101" pitchFamily="49" charset="-122"/>
                <a:ea typeface="仿宋" panose="02010609060101010101" pitchFamily="49" charset="-122"/>
                <a:cs typeface="仿宋" panose="02010609060101010101" pitchFamily="49" charset="-122"/>
                <a:sym typeface="+mn-ea"/>
              </a:rPr>
              <a:t>   C</a:t>
            </a:r>
            <a:r>
              <a:rPr lang="en-US" altLang="zh-CN" sz="2400" dirty="0" smtClean="0">
                <a:latin typeface="仿宋" panose="02010609060101010101" pitchFamily="49" charset="-122"/>
                <a:ea typeface="仿宋" panose="02010609060101010101" pitchFamily="49" charset="-122"/>
                <a:cs typeface="仿宋" panose="02010609060101010101" pitchFamily="49" charset="-122"/>
                <a:sym typeface="+mn-ea"/>
              </a:rPr>
              <a:t>.</a:t>
            </a:r>
            <a:r>
              <a:rPr lang="zh-CN" altLang="en-US" sz="2400" dirty="0" smtClean="0">
                <a:latin typeface="仿宋" panose="02010609060101010101" pitchFamily="49" charset="-122"/>
                <a:ea typeface="仿宋" panose="02010609060101010101" pitchFamily="49" charset="-122"/>
                <a:cs typeface="仿宋" panose="02010609060101010101" pitchFamily="49" charset="-122"/>
                <a:sym typeface="+mn-ea"/>
              </a:rPr>
              <a:t>④</a:t>
            </a:r>
            <a:r>
              <a:rPr lang="zh-CN" altLang="en-US" sz="2400" dirty="0">
                <a:latin typeface="仿宋" panose="02010609060101010101" pitchFamily="49" charset="-122"/>
                <a:ea typeface="仿宋" panose="02010609060101010101" pitchFamily="49" charset="-122"/>
                <a:cs typeface="仿宋" panose="02010609060101010101" pitchFamily="49" charset="-122"/>
                <a:sym typeface="+mn-ea"/>
              </a:rPr>
              <a:t>①②③  </a:t>
            </a:r>
            <a:r>
              <a:rPr lang="zh-CN" altLang="en-US" sz="2400" dirty="0" smtClean="0">
                <a:latin typeface="仿宋" panose="02010609060101010101" pitchFamily="49" charset="-122"/>
                <a:ea typeface="仿宋" panose="02010609060101010101" pitchFamily="49" charset="-122"/>
                <a:cs typeface="仿宋" panose="02010609060101010101" pitchFamily="49" charset="-122"/>
                <a:sym typeface="+mn-ea"/>
              </a:rPr>
              <a:t>   D</a:t>
            </a:r>
            <a:r>
              <a:rPr lang="en-US" altLang="zh-CN" sz="2400" dirty="0" smtClean="0">
                <a:latin typeface="仿宋" panose="02010609060101010101" pitchFamily="49" charset="-122"/>
                <a:ea typeface="仿宋" panose="02010609060101010101" pitchFamily="49" charset="-122"/>
                <a:cs typeface="仿宋" panose="02010609060101010101" pitchFamily="49" charset="-122"/>
                <a:sym typeface="+mn-ea"/>
              </a:rPr>
              <a:t>.</a:t>
            </a:r>
            <a:r>
              <a:rPr lang="zh-CN" altLang="en-US" sz="2400" dirty="0" smtClean="0">
                <a:latin typeface="仿宋" panose="02010609060101010101" pitchFamily="49" charset="-122"/>
                <a:ea typeface="仿宋" panose="02010609060101010101" pitchFamily="49" charset="-122"/>
                <a:cs typeface="仿宋" panose="02010609060101010101" pitchFamily="49" charset="-122"/>
                <a:sym typeface="+mn-ea"/>
              </a:rPr>
              <a:t>②</a:t>
            </a:r>
            <a:r>
              <a:rPr lang="zh-CN" altLang="en-US" sz="2400" dirty="0">
                <a:latin typeface="仿宋" panose="02010609060101010101" pitchFamily="49" charset="-122"/>
                <a:ea typeface="仿宋" panose="02010609060101010101" pitchFamily="49" charset="-122"/>
                <a:cs typeface="仿宋" panose="02010609060101010101" pitchFamily="49" charset="-122"/>
                <a:sym typeface="+mn-ea"/>
              </a:rPr>
              <a:t>①③④</a:t>
            </a:r>
            <a:endParaRPr lang="zh-CN" altLang="en-US" sz="2400" dirty="0">
              <a:latin typeface="仿宋" panose="02010609060101010101" pitchFamily="49" charset="-122"/>
              <a:ea typeface="仿宋" panose="02010609060101010101" pitchFamily="49" charset="-122"/>
              <a:cs typeface="仿宋" panose="02010609060101010101" pitchFamily="49" charset="-122"/>
            </a:endParaRPr>
          </a:p>
          <a:p>
            <a:endParaRPr lang="zh-CN" altLang="en-US" sz="2400" dirty="0">
              <a:latin typeface="仿宋" panose="02010609060101010101" pitchFamily="49" charset="-122"/>
              <a:ea typeface="仿宋" panose="02010609060101010101" pitchFamily="49" charset="-122"/>
              <a:cs typeface="仿宋" panose="02010609060101010101" pitchFamily="49" charset="-122"/>
            </a:endParaRPr>
          </a:p>
          <a:p>
            <a:endParaRPr lang="zh-CN" altLang="en-US" sz="2400" dirty="0">
              <a:latin typeface="仿宋" panose="02010609060101010101" pitchFamily="49" charset="-122"/>
              <a:ea typeface="仿宋" panose="02010609060101010101" pitchFamily="49" charset="-122"/>
              <a:cs typeface="仿宋" panose="02010609060101010101" pitchFamily="49" charset="-122"/>
            </a:endParaRPr>
          </a:p>
        </p:txBody>
      </p:sp>
      <p:sp>
        <p:nvSpPr>
          <p:cNvPr id="4" name="矩形 3"/>
          <p:cNvSpPr/>
          <p:nvPr/>
        </p:nvSpPr>
        <p:spPr>
          <a:xfrm>
            <a:off x="6356350" y="628015"/>
            <a:ext cx="676275" cy="645160"/>
          </a:xfrm>
          <a:prstGeom prst="rect">
            <a:avLst/>
          </a:prstGeom>
          <a:noFill/>
          <a:ln>
            <a:noFill/>
          </a:ln>
        </p:spPr>
        <p:txBody>
          <a:bodyPr wrap="square" rtlCol="0" anchor="t">
            <a:spAutoFit/>
          </a:bodyPr>
          <a:lstStyle/>
          <a:p>
            <a:pPr algn="ctr"/>
            <a:r>
              <a:rPr lang="en-US" altLang="zh-CN" sz="3600" b="1">
                <a:gradFill>
                  <a:gsLst>
                    <a:gs pos="0">
                      <a:srgbClr val="E30000"/>
                    </a:gs>
                    <a:gs pos="100000">
                      <a:srgbClr val="760303"/>
                    </a:gs>
                  </a:gsLst>
                  <a:lin scaled="0"/>
                </a:gradFill>
                <a:effectLst>
                  <a:outerShdw blurRad="38100" dist="19050" dir="2700000" algn="tl" rotWithShape="0">
                    <a:schemeClr val="dk1">
                      <a:alpha val="40000"/>
                    </a:schemeClr>
                  </a:outerShdw>
                </a:effectLst>
              </a:rPr>
              <a:t>B</a:t>
            </a:r>
          </a:p>
        </p:txBody>
      </p:sp>
      <p:cxnSp>
        <p:nvCxnSpPr>
          <p:cNvPr id="9" name="直接连接符 8"/>
          <p:cNvCxnSpPr/>
          <p:nvPr/>
        </p:nvCxnSpPr>
        <p:spPr>
          <a:xfrm flipV="1">
            <a:off x="3563620" y="1131570"/>
            <a:ext cx="2376170" cy="127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1"/>
          <p:cNvSpPr/>
          <p:nvPr/>
        </p:nvSpPr>
        <p:spPr>
          <a:xfrm>
            <a:off x="290513" y="1862138"/>
            <a:ext cx="5522912" cy="3113087"/>
          </a:xfrm>
          <a:prstGeom prst="rect">
            <a:avLst/>
          </a:prstGeom>
          <a:noFill/>
          <a:ln w="9525" cap="flat" cmpd="sng">
            <a:solidFill>
              <a:srgbClr val="0000FF"/>
            </a:solidFill>
            <a:prstDash val="solid"/>
            <a:miter/>
            <a:headEnd type="none" w="med" len="med"/>
            <a:tailEnd type="none" w="med" len="med"/>
          </a:ln>
        </p:spPr>
        <p:txBody>
          <a:bodyPr lIns="68579" tIns="34289" rIns="68579" bIns="34289"/>
          <a:lstStyle/>
          <a:p>
            <a:pPr marL="255905" indent="-255905">
              <a:lnSpc>
                <a:spcPct val="120000"/>
              </a:lnSpc>
            </a:pPr>
            <a:r>
              <a:rPr lang="en-US" altLang="zh-CN" sz="2400" b="1" dirty="0">
                <a:solidFill>
                  <a:srgbClr val="000000"/>
                </a:solidFill>
                <a:latin typeface="仿宋" panose="02010609060101010101" pitchFamily="49" charset="-122"/>
                <a:ea typeface="仿宋" panose="02010609060101010101" pitchFamily="49" charset="-122"/>
              </a:rPr>
              <a:t>1</a:t>
            </a:r>
            <a:r>
              <a:rPr lang="zh-CN" altLang="en-US" sz="2400" b="1" dirty="0">
                <a:solidFill>
                  <a:srgbClr val="000000"/>
                </a:solidFill>
                <a:latin typeface="仿宋" panose="02010609060101010101" pitchFamily="49" charset="-122"/>
                <a:ea typeface="仿宋" panose="02010609060101010101" pitchFamily="49" charset="-122"/>
              </a:rPr>
              <a:t>、注意</a:t>
            </a:r>
            <a:r>
              <a:rPr lang="zh-CN" altLang="en-US" sz="2400" b="1" dirty="0">
                <a:solidFill>
                  <a:srgbClr val="000000"/>
                </a:solidFill>
                <a:sym typeface="+mn-ea"/>
              </a:rPr>
              <a:t>表格型</a:t>
            </a:r>
            <a:r>
              <a:rPr lang="zh-CN" altLang="en-US" sz="2400" b="1" dirty="0">
                <a:solidFill>
                  <a:srgbClr val="FF0000"/>
                </a:solidFill>
                <a:latin typeface="仿宋" panose="02010609060101010101" pitchFamily="49" charset="-122"/>
                <a:ea typeface="仿宋" panose="02010609060101010101" pitchFamily="49" charset="-122"/>
              </a:rPr>
              <a:t>标题及注释</a:t>
            </a:r>
            <a:r>
              <a:rPr lang="zh-CN" altLang="en-US" sz="2400" b="1" dirty="0">
                <a:solidFill>
                  <a:srgbClr val="000000"/>
                </a:solidFill>
                <a:latin typeface="仿宋" panose="02010609060101010101" pitchFamily="49" charset="-122"/>
                <a:ea typeface="仿宋" panose="02010609060101010101" pitchFamily="49" charset="-122"/>
              </a:rPr>
              <a:t>：确定</a:t>
            </a:r>
            <a:r>
              <a:rPr lang="zh-CN" altLang="en-US" sz="2400" b="1" dirty="0">
                <a:solidFill>
                  <a:srgbClr val="FF0000"/>
                </a:solidFill>
                <a:latin typeface="仿宋" panose="02010609060101010101" pitchFamily="49" charset="-122"/>
                <a:ea typeface="仿宋" panose="02010609060101010101" pitchFamily="49" charset="-122"/>
              </a:rPr>
              <a:t>历史事件、现象及历史时期</a:t>
            </a:r>
          </a:p>
          <a:p>
            <a:pPr marL="255905" indent="-255905">
              <a:lnSpc>
                <a:spcPct val="120000"/>
              </a:lnSpc>
            </a:pPr>
            <a:r>
              <a:rPr lang="en-US" altLang="zh-CN" sz="2400" b="1" dirty="0">
                <a:solidFill>
                  <a:srgbClr val="000000"/>
                </a:solidFill>
                <a:latin typeface="仿宋" panose="02010609060101010101" pitchFamily="49" charset="-122"/>
                <a:ea typeface="仿宋" panose="02010609060101010101" pitchFamily="49" charset="-122"/>
              </a:rPr>
              <a:t>2</a:t>
            </a:r>
            <a:r>
              <a:rPr lang="zh-CN" altLang="en-US" sz="2400" b="1" dirty="0">
                <a:solidFill>
                  <a:srgbClr val="000000"/>
                </a:solidFill>
                <a:latin typeface="仿宋" panose="02010609060101010101" pitchFamily="49" charset="-122"/>
                <a:ea typeface="仿宋" panose="02010609060101010101" pitchFamily="49" charset="-122"/>
              </a:rPr>
              <a:t>、分析表格中的</a:t>
            </a:r>
            <a:r>
              <a:rPr lang="zh-CN" altLang="en-US" sz="2400" b="1" dirty="0">
                <a:solidFill>
                  <a:srgbClr val="FF0000"/>
                </a:solidFill>
                <a:latin typeface="仿宋" panose="02010609060101010101" pitchFamily="49" charset="-122"/>
                <a:ea typeface="仿宋" panose="02010609060101010101" pitchFamily="49" charset="-122"/>
              </a:rPr>
              <a:t>项目</a:t>
            </a:r>
            <a:r>
              <a:rPr lang="zh-CN" altLang="en-US" sz="2400" b="1" dirty="0">
                <a:solidFill>
                  <a:srgbClr val="000000"/>
                </a:solidFill>
                <a:latin typeface="仿宋" panose="02010609060101010101" pitchFamily="49" charset="-122"/>
                <a:ea typeface="仿宋" panose="02010609060101010101" pitchFamily="49" charset="-122"/>
              </a:rPr>
              <a:t>：数据信息的</a:t>
            </a:r>
            <a:r>
              <a:rPr lang="zh-CN" altLang="en-US" sz="2400" b="1" dirty="0">
                <a:solidFill>
                  <a:srgbClr val="FF0000"/>
                </a:solidFill>
                <a:latin typeface="仿宋" panose="02010609060101010101" pitchFamily="49" charset="-122"/>
                <a:ea typeface="仿宋" panose="02010609060101010101" pitchFamily="49" charset="-122"/>
              </a:rPr>
              <a:t>时间、空间、数量的变化</a:t>
            </a:r>
            <a:r>
              <a:rPr lang="en-US" altLang="zh-CN" sz="2400" b="1" dirty="0">
                <a:solidFill>
                  <a:srgbClr val="000000"/>
                </a:solidFill>
                <a:latin typeface="仿宋" panose="02010609060101010101" pitchFamily="49" charset="-122"/>
                <a:ea typeface="仿宋" panose="02010609060101010101" pitchFamily="49" charset="-122"/>
              </a:rPr>
              <a:t>(</a:t>
            </a:r>
            <a:r>
              <a:rPr lang="zh-CN" altLang="en-US" sz="2400" b="1" dirty="0">
                <a:solidFill>
                  <a:srgbClr val="000000"/>
                </a:solidFill>
                <a:latin typeface="仿宋" panose="02010609060101010101" pitchFamily="49" charset="-122"/>
                <a:ea typeface="仿宋" panose="02010609060101010101" pitchFamily="49" charset="-122"/>
              </a:rPr>
              <a:t>升降</a:t>
            </a:r>
            <a:r>
              <a:rPr lang="en-US" altLang="zh-CN" sz="2400" b="1" dirty="0">
                <a:solidFill>
                  <a:srgbClr val="000000"/>
                </a:solidFill>
                <a:latin typeface="仿宋" panose="02010609060101010101" pitchFamily="49" charset="-122"/>
                <a:ea typeface="仿宋" panose="02010609060101010101" pitchFamily="49" charset="-122"/>
              </a:rPr>
              <a:t>)</a:t>
            </a:r>
          </a:p>
          <a:p>
            <a:pPr marL="255905" indent="-255905">
              <a:lnSpc>
                <a:spcPct val="120000"/>
              </a:lnSpc>
            </a:pPr>
            <a:r>
              <a:rPr lang="en-US" altLang="zh-CN" sz="2400" b="1" dirty="0">
                <a:solidFill>
                  <a:srgbClr val="000000"/>
                </a:solidFill>
                <a:latin typeface="仿宋" panose="02010609060101010101" pitchFamily="49" charset="-122"/>
                <a:ea typeface="仿宋" panose="02010609060101010101" pitchFamily="49" charset="-122"/>
              </a:rPr>
              <a:t>3</a:t>
            </a:r>
            <a:r>
              <a:rPr lang="zh-CN" altLang="en-US" sz="2400" b="1" dirty="0">
                <a:solidFill>
                  <a:srgbClr val="000000"/>
                </a:solidFill>
                <a:latin typeface="仿宋" panose="02010609060101010101" pitchFamily="49" charset="-122"/>
                <a:ea typeface="仿宋" panose="02010609060101010101" pitchFamily="49" charset="-122"/>
              </a:rPr>
              <a:t>、观察表格中的</a:t>
            </a:r>
            <a:r>
              <a:rPr lang="zh-CN" altLang="en-US" sz="2400" b="1" dirty="0">
                <a:solidFill>
                  <a:srgbClr val="FF0000"/>
                </a:solidFill>
                <a:latin typeface="仿宋" panose="02010609060101010101" pitchFamily="49" charset="-122"/>
                <a:ea typeface="仿宋" panose="02010609060101010101" pitchFamily="49" charset="-122"/>
              </a:rPr>
              <a:t>数据</a:t>
            </a:r>
            <a:r>
              <a:rPr lang="zh-CN" altLang="en-US" sz="2400" b="1" dirty="0">
                <a:solidFill>
                  <a:srgbClr val="000000"/>
                </a:solidFill>
                <a:latin typeface="仿宋" panose="02010609060101010101" pitchFamily="49" charset="-122"/>
                <a:ea typeface="仿宋" panose="02010609060101010101" pitchFamily="49" charset="-122"/>
              </a:rPr>
              <a:t>：看纵横变化并综合分析表格中的</a:t>
            </a:r>
            <a:r>
              <a:rPr lang="zh-CN" altLang="en-US" sz="2400" b="1" dirty="0">
                <a:solidFill>
                  <a:srgbClr val="FF0000"/>
                </a:solidFill>
                <a:latin typeface="仿宋" panose="02010609060101010101" pitchFamily="49" charset="-122"/>
                <a:ea typeface="仿宋" panose="02010609060101010101" pitchFamily="49" charset="-122"/>
              </a:rPr>
              <a:t>有效信息，联系所反映的历史现象</a:t>
            </a:r>
            <a:endParaRPr lang="zh-CN" altLang="en-US" sz="2400" b="1" dirty="0">
              <a:solidFill>
                <a:srgbClr val="000000"/>
              </a:solidFill>
              <a:latin typeface="仿宋" panose="02010609060101010101" pitchFamily="49" charset="-122"/>
              <a:ea typeface="仿宋" panose="02010609060101010101" pitchFamily="49" charset="-122"/>
            </a:endParaRPr>
          </a:p>
        </p:txBody>
      </p:sp>
      <p:sp>
        <p:nvSpPr>
          <p:cNvPr id="172035" name="Rectangle 12"/>
          <p:cNvSpPr/>
          <p:nvPr/>
        </p:nvSpPr>
        <p:spPr>
          <a:xfrm>
            <a:off x="217488" y="1236663"/>
            <a:ext cx="2106612" cy="438150"/>
          </a:xfrm>
          <a:prstGeom prst="rect">
            <a:avLst/>
          </a:prstGeom>
          <a:noFill/>
          <a:ln w="9525">
            <a:noFill/>
          </a:ln>
        </p:spPr>
        <p:txBody>
          <a:bodyPr lIns="68579" tIns="34289" rIns="68579" bIns="34289">
            <a:spAutoFit/>
          </a:bodyPr>
          <a:lstStyle/>
          <a:p>
            <a:pPr>
              <a:buFontTx/>
            </a:pP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000000"/>
                </a:solidFill>
                <a:latin typeface="黑体" panose="02010609060101010101" pitchFamily="49" charset="-122"/>
                <a:ea typeface="黑体" panose="02010609060101010101" pitchFamily="49" charset="-122"/>
              </a:rPr>
              <a:t>解题技巧</a:t>
            </a:r>
            <a:r>
              <a:rPr lang="en-US" altLang="zh-CN" sz="2400" b="1" dirty="0">
                <a:solidFill>
                  <a:srgbClr val="000000"/>
                </a:solidFill>
                <a:latin typeface="黑体" panose="02010609060101010101" pitchFamily="49" charset="-122"/>
                <a:ea typeface="黑体" panose="02010609060101010101" pitchFamily="49" charset="-122"/>
              </a:rPr>
              <a:t>】</a:t>
            </a:r>
          </a:p>
        </p:txBody>
      </p:sp>
      <p:sp>
        <p:nvSpPr>
          <p:cNvPr id="172036" name="文本占位符 2"/>
          <p:cNvSpPr txBox="1"/>
          <p:nvPr/>
        </p:nvSpPr>
        <p:spPr>
          <a:xfrm>
            <a:off x="1990725" y="513080"/>
            <a:ext cx="4826000" cy="482600"/>
          </a:xfrm>
          <a:prstGeom prst="rect">
            <a:avLst/>
          </a:prstGeom>
          <a:noFill/>
          <a:ln w="9525">
            <a:noFill/>
          </a:ln>
        </p:spPr>
        <p:txBody>
          <a:bodyPr wrap="square" lIns="68579" tIns="34289" rIns="68579" bIns="34289">
            <a:spAutoFit/>
          </a:bodyPr>
          <a:lstStyle/>
          <a:p>
            <a:pPr algn="ctr">
              <a:buFontTx/>
            </a:pPr>
            <a:r>
              <a:rPr lang="zh-CN" altLang="en-US" sz="2700" b="1" dirty="0">
                <a:solidFill>
                  <a:srgbClr val="000000"/>
                </a:solidFill>
                <a:latin typeface="Times New Roman" panose="02020603050405020304" pitchFamily="18" charset="0"/>
                <a:ea typeface="黑体" panose="02010609060101010101" pitchFamily="49" charset="-122"/>
              </a:rPr>
              <a:t>题型三：</a:t>
            </a:r>
            <a:r>
              <a:rPr lang="zh-CN" altLang="en-US" sz="2700" b="1" dirty="0">
                <a:solidFill>
                  <a:schemeClr val="tx1"/>
                </a:solidFill>
                <a:effectLst>
                  <a:outerShdw blurRad="38100" dist="19050" dir="2700000" algn="tl" rotWithShape="0">
                    <a:schemeClr val="dk1">
                      <a:alpha val="40000"/>
                    </a:schemeClr>
                  </a:outerShdw>
                </a:effectLst>
                <a:sym typeface="+mn-ea"/>
              </a:rPr>
              <a:t>表格</a:t>
            </a:r>
            <a:r>
              <a:rPr lang="zh-CN" altLang="en-US" sz="2700" b="1" dirty="0">
                <a:solidFill>
                  <a:srgbClr val="000000"/>
                </a:solidFill>
                <a:latin typeface="Times New Roman" panose="02020603050405020304" pitchFamily="18" charset="0"/>
                <a:ea typeface="黑体" panose="02010609060101010101" pitchFamily="49" charset="-122"/>
              </a:rPr>
              <a:t>类材料选择题 </a:t>
            </a:r>
          </a:p>
        </p:txBody>
      </p:sp>
      <p:sp>
        <p:nvSpPr>
          <p:cNvPr id="2" name="矩形 1"/>
          <p:cNvSpPr/>
          <p:nvPr/>
        </p:nvSpPr>
        <p:spPr>
          <a:xfrm>
            <a:off x="5954713" y="1936750"/>
            <a:ext cx="2949575" cy="2913063"/>
          </a:xfrm>
          <a:prstGeom prst="rect">
            <a:avLst/>
          </a:prstGeom>
          <a:noFill/>
          <a:ln w="9525">
            <a:noFill/>
          </a:ln>
        </p:spPr>
        <p:txBody>
          <a:bodyPr lIns="68579" tIns="34289" rIns="68579" bIns="34289">
            <a:spAutoFit/>
          </a:bodyPr>
          <a:lstStyle/>
          <a:p>
            <a:pPr>
              <a:lnSpc>
                <a:spcPct val="110000"/>
              </a:lnSpc>
              <a:buFontTx/>
            </a:pPr>
            <a:r>
              <a:rPr lang="zh-CN" altLang="en-US" sz="2100" b="1" dirty="0">
                <a:solidFill>
                  <a:srgbClr val="000000"/>
                </a:solidFill>
                <a:latin typeface="黑体" panose="02010609060101010101" pitchFamily="49" charset="-122"/>
                <a:ea typeface="黑体" panose="02010609060101010101" pitchFamily="49" charset="-122"/>
              </a:rPr>
              <a:t>曲线数据图：</a:t>
            </a:r>
            <a:endParaRPr lang="en-US" altLang="zh-CN" sz="2100" b="1" dirty="0">
              <a:solidFill>
                <a:srgbClr val="000000"/>
              </a:solidFill>
              <a:latin typeface="黑体" panose="02010609060101010101" pitchFamily="49" charset="-122"/>
              <a:ea typeface="黑体" panose="02010609060101010101" pitchFamily="49" charset="-122"/>
            </a:endParaRPr>
          </a:p>
          <a:p>
            <a:pPr>
              <a:lnSpc>
                <a:spcPct val="110000"/>
              </a:lnSpc>
              <a:buFontTx/>
            </a:pPr>
            <a:r>
              <a:rPr lang="zh-CN" altLang="en-US" sz="2100" b="1" dirty="0">
                <a:solidFill>
                  <a:srgbClr val="0000FF"/>
                </a:solidFill>
                <a:latin typeface="黑体" panose="02010609060101010101" pitchFamily="49" charset="-122"/>
                <a:ea typeface="黑体" panose="02010609060101010101" pitchFamily="49" charset="-122"/>
              </a:rPr>
              <a:t>“边边角角看拐点” </a:t>
            </a:r>
          </a:p>
          <a:p>
            <a:pPr>
              <a:lnSpc>
                <a:spcPct val="110000"/>
              </a:lnSpc>
              <a:buFontTx/>
            </a:pPr>
            <a:r>
              <a:rPr lang="zh-CN" altLang="en-US" sz="2100" b="1" dirty="0">
                <a:solidFill>
                  <a:srgbClr val="000000"/>
                </a:solidFill>
                <a:latin typeface="黑体" panose="02010609060101010101" pitchFamily="49" charset="-122"/>
                <a:ea typeface="黑体" panose="02010609060101010101" pitchFamily="49" charset="-122"/>
              </a:rPr>
              <a:t>柱状数据图：</a:t>
            </a:r>
            <a:endParaRPr lang="en-US" altLang="zh-CN" sz="2100" b="1" dirty="0">
              <a:solidFill>
                <a:srgbClr val="000000"/>
              </a:solidFill>
              <a:latin typeface="黑体" panose="02010609060101010101" pitchFamily="49" charset="-122"/>
              <a:ea typeface="黑体" panose="02010609060101010101" pitchFamily="49" charset="-122"/>
            </a:endParaRPr>
          </a:p>
          <a:p>
            <a:pPr>
              <a:lnSpc>
                <a:spcPct val="110000"/>
              </a:lnSpc>
              <a:buFontTx/>
            </a:pPr>
            <a:r>
              <a:rPr lang="zh-CN" altLang="en-US" sz="2100" b="1" dirty="0">
                <a:solidFill>
                  <a:srgbClr val="0000FF"/>
                </a:solidFill>
                <a:latin typeface="黑体" panose="02010609060101010101" pitchFamily="49" charset="-122"/>
                <a:ea typeface="黑体" panose="02010609060101010101" pitchFamily="49" charset="-122"/>
              </a:rPr>
              <a:t>“上下左右看趋势” </a:t>
            </a:r>
          </a:p>
          <a:p>
            <a:pPr>
              <a:lnSpc>
                <a:spcPct val="110000"/>
              </a:lnSpc>
              <a:buFontTx/>
            </a:pPr>
            <a:r>
              <a:rPr lang="zh-CN" altLang="en-US" sz="2100" b="1" dirty="0">
                <a:solidFill>
                  <a:srgbClr val="000000"/>
                </a:solidFill>
                <a:latin typeface="黑体" panose="02010609060101010101" pitchFamily="49" charset="-122"/>
                <a:ea typeface="黑体" panose="02010609060101010101" pitchFamily="49" charset="-122"/>
              </a:rPr>
              <a:t>表格数据图：</a:t>
            </a:r>
            <a:endParaRPr lang="en-US" altLang="zh-CN" sz="2100" b="1" dirty="0">
              <a:solidFill>
                <a:srgbClr val="000000"/>
              </a:solidFill>
              <a:latin typeface="黑体" panose="02010609060101010101" pitchFamily="49" charset="-122"/>
              <a:ea typeface="黑体" panose="02010609060101010101" pitchFamily="49" charset="-122"/>
            </a:endParaRPr>
          </a:p>
          <a:p>
            <a:pPr>
              <a:lnSpc>
                <a:spcPct val="110000"/>
              </a:lnSpc>
              <a:buFontTx/>
            </a:pPr>
            <a:r>
              <a:rPr lang="zh-CN" altLang="en-US" sz="2100" b="1" dirty="0">
                <a:solidFill>
                  <a:srgbClr val="0000FF"/>
                </a:solidFill>
                <a:latin typeface="黑体" panose="02010609060101010101" pitchFamily="49" charset="-122"/>
                <a:ea typeface="黑体" panose="02010609060101010101" pitchFamily="49" charset="-122"/>
              </a:rPr>
              <a:t>“纵横驰骋看变化”</a:t>
            </a:r>
          </a:p>
          <a:p>
            <a:pPr>
              <a:lnSpc>
                <a:spcPct val="110000"/>
              </a:lnSpc>
              <a:buFontTx/>
            </a:pPr>
            <a:r>
              <a:rPr lang="zh-CN" altLang="en-US" sz="2100" b="1" dirty="0">
                <a:solidFill>
                  <a:srgbClr val="000000"/>
                </a:solidFill>
                <a:latin typeface="黑体" panose="02010609060101010101" pitchFamily="49" charset="-122"/>
                <a:ea typeface="黑体" panose="02010609060101010101" pitchFamily="49" charset="-122"/>
              </a:rPr>
              <a:t>饼状数据图：</a:t>
            </a:r>
            <a:endParaRPr lang="en-US" altLang="zh-CN" sz="2100" b="1" dirty="0">
              <a:solidFill>
                <a:srgbClr val="000000"/>
              </a:solidFill>
              <a:latin typeface="黑体" panose="02010609060101010101" pitchFamily="49" charset="-122"/>
              <a:ea typeface="黑体" panose="02010609060101010101" pitchFamily="49" charset="-122"/>
            </a:endParaRPr>
          </a:p>
          <a:p>
            <a:pPr>
              <a:lnSpc>
                <a:spcPct val="110000"/>
              </a:lnSpc>
              <a:buFontTx/>
            </a:pPr>
            <a:r>
              <a:rPr lang="zh-CN" altLang="en-US" sz="2100" b="1" dirty="0">
                <a:solidFill>
                  <a:srgbClr val="0000FF"/>
                </a:solidFill>
                <a:latin typeface="黑体" panose="02010609060101010101" pitchFamily="49" charset="-122"/>
                <a:ea typeface="黑体" panose="02010609060101010101" pitchFamily="49" charset="-122"/>
              </a:rPr>
              <a:t>“阴晴圆缺看大小”</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矩形 5"/>
          <p:cNvSpPr/>
          <p:nvPr/>
        </p:nvSpPr>
        <p:spPr>
          <a:xfrm>
            <a:off x="395288" y="1192213"/>
            <a:ext cx="8621712" cy="3390900"/>
          </a:xfrm>
          <a:prstGeom prst="rect">
            <a:avLst/>
          </a:prstGeom>
          <a:noFill/>
          <a:ln w="9525" cap="flat" cmpd="sng">
            <a:solidFill>
              <a:schemeClr val="tx1"/>
            </a:solidFill>
            <a:prstDash val="solid"/>
            <a:miter/>
            <a:headEnd type="none" w="med" len="med"/>
            <a:tailEnd type="none" w="med" len="med"/>
          </a:ln>
        </p:spPr>
        <p:txBody>
          <a:bodyPr lIns="68499" tIns="34289" rIns="68499" bIns="34289">
            <a:spAutoFit/>
          </a:bodyPr>
          <a:lstStyle/>
          <a:p>
            <a:pPr>
              <a:lnSpc>
                <a:spcPct val="150000"/>
              </a:lnSpc>
              <a:buFontTx/>
            </a:pPr>
            <a:r>
              <a:rPr lang="zh-CN" altLang="en-US" sz="2400" dirty="0">
                <a:solidFill>
                  <a:srgbClr val="000000"/>
                </a:solidFill>
                <a:latin typeface="仿宋" panose="02010609060101010101" pitchFamily="49" charset="-122"/>
                <a:ea typeface="仿宋" panose="02010609060101010101" pitchFamily="49" charset="-122"/>
              </a:rPr>
              <a:t>观察右表，导致表税率变化的主要原因是（    ）</a:t>
            </a:r>
            <a:endParaRPr lang="en-US" altLang="zh-CN" sz="2400" dirty="0">
              <a:solidFill>
                <a:srgbClr val="0000FF"/>
              </a:solidFill>
              <a:latin typeface="仿宋" panose="02010609060101010101" pitchFamily="49" charset="-122"/>
              <a:ea typeface="仿宋" panose="02010609060101010101" pitchFamily="49" charset="-122"/>
            </a:endParaRPr>
          </a:p>
          <a:p>
            <a:pPr>
              <a:lnSpc>
                <a:spcPct val="150000"/>
              </a:lnSpc>
              <a:buFontTx/>
            </a:pPr>
            <a:r>
              <a:rPr lang="en-US" altLang="zh-CN" sz="2400" dirty="0">
                <a:solidFill>
                  <a:schemeClr val="tx1"/>
                </a:solidFill>
                <a:latin typeface="仿宋" panose="02010609060101010101" pitchFamily="49" charset="-122"/>
                <a:ea typeface="仿宋" panose="02010609060101010101" pitchFamily="49" charset="-122"/>
              </a:rPr>
              <a:t>A.</a:t>
            </a:r>
            <a:r>
              <a:rPr lang="zh-CN" altLang="en-US" sz="2400" dirty="0">
                <a:solidFill>
                  <a:schemeClr val="tx1"/>
                </a:solidFill>
                <a:latin typeface="仿宋" panose="02010609060101010101" pitchFamily="49" charset="-122"/>
                <a:ea typeface="仿宋" panose="02010609060101010101" pitchFamily="49" charset="-122"/>
              </a:rPr>
              <a:t>通商口岸的开放       </a:t>
            </a:r>
            <a:endParaRPr lang="en-US" altLang="zh-CN" sz="2400" dirty="0">
              <a:solidFill>
                <a:schemeClr val="tx1"/>
              </a:solidFill>
              <a:latin typeface="仿宋" panose="02010609060101010101" pitchFamily="49" charset="-122"/>
              <a:ea typeface="仿宋" panose="02010609060101010101" pitchFamily="49" charset="-122"/>
            </a:endParaRPr>
          </a:p>
          <a:p>
            <a:pPr>
              <a:lnSpc>
                <a:spcPct val="150000"/>
              </a:lnSpc>
              <a:buFontTx/>
            </a:pPr>
            <a:r>
              <a:rPr lang="en-US" altLang="zh-CN" sz="2400" dirty="0">
                <a:solidFill>
                  <a:schemeClr val="tx1"/>
                </a:solidFill>
                <a:latin typeface="仿宋" panose="02010609060101010101" pitchFamily="49" charset="-122"/>
                <a:ea typeface="仿宋" panose="02010609060101010101" pitchFamily="49" charset="-122"/>
              </a:rPr>
              <a:t>B.</a:t>
            </a:r>
            <a:r>
              <a:rPr lang="zh-CN" altLang="en-US" sz="2400" dirty="0">
                <a:solidFill>
                  <a:schemeClr val="tx1"/>
                </a:solidFill>
                <a:latin typeface="仿宋" panose="02010609060101010101" pitchFamily="49" charset="-122"/>
                <a:ea typeface="仿宋" panose="02010609060101010101" pitchFamily="49" charset="-122"/>
              </a:rPr>
              <a:t>小农经济的破产</a:t>
            </a:r>
          </a:p>
          <a:p>
            <a:pPr>
              <a:lnSpc>
                <a:spcPct val="150000"/>
              </a:lnSpc>
              <a:buFontTx/>
            </a:pPr>
            <a:r>
              <a:rPr lang="en-US" altLang="zh-CN" sz="2400" dirty="0">
                <a:solidFill>
                  <a:schemeClr val="tx1"/>
                </a:solidFill>
                <a:latin typeface="仿宋" panose="02010609060101010101" pitchFamily="49" charset="-122"/>
                <a:ea typeface="仿宋" panose="02010609060101010101" pitchFamily="49" charset="-122"/>
              </a:rPr>
              <a:t>C.</a:t>
            </a:r>
            <a:r>
              <a:rPr lang="zh-CN" altLang="en-US" sz="2400" dirty="0">
                <a:solidFill>
                  <a:schemeClr val="tx1"/>
                </a:solidFill>
                <a:latin typeface="仿宋" panose="02010609060101010101" pitchFamily="49" charset="-122"/>
                <a:ea typeface="仿宋" panose="02010609060101010101" pitchFamily="49" charset="-122"/>
              </a:rPr>
              <a:t>协定关税的影响</a:t>
            </a:r>
          </a:p>
          <a:p>
            <a:pPr>
              <a:lnSpc>
                <a:spcPct val="150000"/>
              </a:lnSpc>
              <a:buFontTx/>
            </a:pPr>
            <a:r>
              <a:rPr lang="en-US" altLang="zh-CN" sz="2400" dirty="0">
                <a:solidFill>
                  <a:schemeClr val="tx1"/>
                </a:solidFill>
                <a:latin typeface="仿宋" panose="02010609060101010101" pitchFamily="49" charset="-122"/>
                <a:ea typeface="仿宋" panose="02010609060101010101" pitchFamily="49" charset="-122"/>
              </a:rPr>
              <a:t>D.</a:t>
            </a:r>
            <a:r>
              <a:rPr lang="zh-CN" altLang="en-US" sz="2400" dirty="0">
                <a:solidFill>
                  <a:schemeClr val="tx1"/>
                </a:solidFill>
                <a:latin typeface="仿宋" panose="02010609060101010101" pitchFamily="49" charset="-122"/>
                <a:ea typeface="仿宋" panose="02010609060101010101" pitchFamily="49" charset="-122"/>
              </a:rPr>
              <a:t>纺织工业的发展</a:t>
            </a:r>
            <a:endParaRPr lang="en-US" altLang="zh-CN" sz="2400" dirty="0">
              <a:solidFill>
                <a:schemeClr val="tx1"/>
              </a:solidFill>
              <a:latin typeface="仿宋" panose="02010609060101010101" pitchFamily="49" charset="-122"/>
              <a:ea typeface="仿宋" panose="02010609060101010101" pitchFamily="49" charset="-122"/>
            </a:endParaRPr>
          </a:p>
          <a:p>
            <a:pPr>
              <a:lnSpc>
                <a:spcPct val="150000"/>
              </a:lnSpc>
              <a:buFontTx/>
            </a:pPr>
            <a:endParaRPr lang="en-US" altLang="zh-CN" sz="2400" dirty="0">
              <a:solidFill>
                <a:schemeClr val="tx1"/>
              </a:solidFill>
              <a:latin typeface="仿宋" panose="02010609060101010101" pitchFamily="49" charset="-122"/>
              <a:ea typeface="仿宋" panose="02010609060101010101" pitchFamily="49" charset="-122"/>
            </a:endParaRPr>
          </a:p>
        </p:txBody>
      </p:sp>
      <p:graphicFrame>
        <p:nvGraphicFramePr>
          <p:cNvPr id="3" name="表格 2"/>
          <p:cNvGraphicFramePr>
            <a:graphicFrameLocks noGrp="1"/>
          </p:cNvGraphicFramePr>
          <p:nvPr>
            <p:custDataLst>
              <p:tags r:id="rId1"/>
            </p:custDataLst>
          </p:nvPr>
        </p:nvGraphicFramePr>
        <p:xfrm>
          <a:off x="3527425" y="1630363"/>
          <a:ext cx="5366655" cy="2853947"/>
        </p:xfrm>
        <a:graphic>
          <a:graphicData uri="http://schemas.openxmlformats.org/drawingml/2006/table">
            <a:tbl>
              <a:tblPr firstRow="1" firstCol="1" bandRow="1">
                <a:tableStyleId>{5C22544A-7EE6-4342-B048-85BDC9FD1C3A}</a:tableStyleId>
              </a:tblPr>
              <a:tblGrid>
                <a:gridCol w="1361625"/>
                <a:gridCol w="2108975"/>
                <a:gridCol w="1896055"/>
              </a:tblGrid>
              <a:tr h="745499">
                <a:tc gridSpan="3">
                  <a:txBody>
                    <a:bodyPr/>
                    <a:lstStyle/>
                    <a:p>
                      <a:pPr marL="0" marR="0" indent="0" algn="ctr" defTabSz="914400" rtl="0" eaLnBrk="1" fontAlgn="auto" latinLnBrk="0" hangingPunct="1">
                        <a:lnSpc>
                          <a:spcPct val="150000"/>
                        </a:lnSpc>
                        <a:spcBef>
                          <a:spcPts val="0"/>
                        </a:spcBef>
                        <a:spcAft>
                          <a:spcPts val="0"/>
                        </a:spcAft>
                        <a:buClrTx/>
                        <a:buSzTx/>
                        <a:buFontTx/>
                        <a:buNone/>
                        <a:tabLst>
                          <a:tab pos="523875" algn="l"/>
                        </a:tabLst>
                        <a:defRPr/>
                      </a:pPr>
                      <a:r>
                        <a:rPr lang="en-US" altLang="zh-CN" sz="2100" b="1" dirty="0" smtClean="0">
                          <a:solidFill>
                            <a:schemeClr val="tx1"/>
                          </a:solidFill>
                          <a:latin typeface="仿宋" panose="02010609060101010101" pitchFamily="49" charset="-122"/>
                          <a:ea typeface="仿宋" panose="02010609060101010101" pitchFamily="49" charset="-122"/>
                        </a:rPr>
                        <a:t>1843</a:t>
                      </a:r>
                      <a:r>
                        <a:rPr lang="zh-CN" altLang="zh-CN" sz="2100" b="1" dirty="0" smtClean="0">
                          <a:solidFill>
                            <a:schemeClr val="tx1"/>
                          </a:solidFill>
                          <a:latin typeface="仿宋" panose="02010609060101010101" pitchFamily="49" charset="-122"/>
                          <a:ea typeface="仿宋" panose="02010609060101010101" pitchFamily="49" charset="-122"/>
                        </a:rPr>
                        <a:t>年前后中英两国进出口货物税率变化表</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7112">
                <a:tc>
                  <a:txBody>
                    <a:bodyPr/>
                    <a:lstStyle/>
                    <a:p>
                      <a:pPr algn="ctr">
                        <a:lnSpc>
                          <a:spcPct val="150000"/>
                        </a:lnSpc>
                        <a:spcAft>
                          <a:spcPts val="0"/>
                        </a:spcAft>
                        <a:tabLst>
                          <a:tab pos="523875" algn="l"/>
                        </a:tabLst>
                      </a:pPr>
                      <a:r>
                        <a:rPr lang="zh-CN" sz="2100" b="1" kern="100" dirty="0">
                          <a:solidFill>
                            <a:schemeClr val="tx1"/>
                          </a:solidFill>
                          <a:effectLst/>
                          <a:latin typeface="仿宋" panose="02010609060101010101" pitchFamily="49" charset="-122"/>
                          <a:ea typeface="仿宋" panose="02010609060101010101" pitchFamily="49" charset="-122"/>
                        </a:rPr>
                        <a:t>货物</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tabLst>
                          <a:tab pos="523875" algn="l"/>
                        </a:tabLst>
                      </a:pPr>
                      <a:r>
                        <a:rPr lang="zh-CN" sz="2100" b="1" kern="100" dirty="0">
                          <a:solidFill>
                            <a:schemeClr val="tx1"/>
                          </a:solidFill>
                          <a:effectLst/>
                          <a:latin typeface="仿宋" panose="02010609060101010101" pitchFamily="49" charset="-122"/>
                          <a:ea typeface="仿宋" panose="02010609060101010101" pitchFamily="49" charset="-122"/>
                        </a:rPr>
                        <a:t>旧税率（</a:t>
                      </a:r>
                      <a:r>
                        <a:rPr lang="en-US" sz="2100" b="1" kern="100" dirty="0">
                          <a:solidFill>
                            <a:schemeClr val="tx1"/>
                          </a:solidFill>
                          <a:effectLst/>
                          <a:latin typeface="仿宋" panose="02010609060101010101" pitchFamily="49" charset="-122"/>
                          <a:ea typeface="仿宋" panose="02010609060101010101" pitchFamily="49" charset="-122"/>
                        </a:rPr>
                        <a:t>%</a:t>
                      </a:r>
                      <a:r>
                        <a:rPr lang="zh-CN" sz="2100" b="1" kern="100" dirty="0">
                          <a:solidFill>
                            <a:schemeClr val="tx1"/>
                          </a:solidFill>
                          <a:effectLst/>
                          <a:latin typeface="仿宋" panose="02010609060101010101" pitchFamily="49" charset="-122"/>
                          <a:ea typeface="仿宋" panose="02010609060101010101" pitchFamily="49" charset="-122"/>
                        </a:rPr>
                        <a:t>）</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tabLst>
                          <a:tab pos="523875" algn="l"/>
                        </a:tabLst>
                      </a:pPr>
                      <a:r>
                        <a:rPr lang="zh-CN" sz="2100" b="1" kern="100" dirty="0">
                          <a:solidFill>
                            <a:schemeClr val="tx1"/>
                          </a:solidFill>
                          <a:effectLst/>
                          <a:latin typeface="仿宋" panose="02010609060101010101" pitchFamily="49" charset="-122"/>
                          <a:ea typeface="仿宋" panose="02010609060101010101" pitchFamily="49" charset="-122"/>
                        </a:rPr>
                        <a:t>新税率（</a:t>
                      </a:r>
                      <a:r>
                        <a:rPr lang="en-US" sz="2100" b="1" kern="100" dirty="0">
                          <a:solidFill>
                            <a:schemeClr val="tx1"/>
                          </a:solidFill>
                          <a:effectLst/>
                          <a:latin typeface="仿宋" panose="02010609060101010101" pitchFamily="49" charset="-122"/>
                          <a:ea typeface="仿宋" panose="02010609060101010101" pitchFamily="49" charset="-122"/>
                        </a:rPr>
                        <a:t>%</a:t>
                      </a:r>
                      <a:r>
                        <a:rPr lang="zh-CN" sz="2100" b="1" kern="100" dirty="0">
                          <a:solidFill>
                            <a:schemeClr val="tx1"/>
                          </a:solidFill>
                          <a:effectLst/>
                          <a:latin typeface="仿宋" panose="02010609060101010101" pitchFamily="49" charset="-122"/>
                          <a:ea typeface="仿宋" panose="02010609060101010101" pitchFamily="49" charset="-122"/>
                        </a:rPr>
                        <a:t>）</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7112">
                <a:tc>
                  <a:txBody>
                    <a:bodyPr/>
                    <a:lstStyle/>
                    <a:p>
                      <a:pPr algn="ctr">
                        <a:lnSpc>
                          <a:spcPct val="150000"/>
                        </a:lnSpc>
                        <a:spcAft>
                          <a:spcPts val="0"/>
                        </a:spcAft>
                        <a:tabLst>
                          <a:tab pos="523875" algn="l"/>
                        </a:tabLst>
                      </a:pPr>
                      <a:r>
                        <a:rPr lang="zh-CN" sz="2100" b="1" kern="100" dirty="0">
                          <a:solidFill>
                            <a:schemeClr val="tx1"/>
                          </a:solidFill>
                          <a:effectLst/>
                          <a:latin typeface="仿宋" panose="02010609060101010101" pitchFamily="49" charset="-122"/>
                          <a:ea typeface="仿宋" panose="02010609060101010101" pitchFamily="49" charset="-122"/>
                        </a:rPr>
                        <a:t>棉花</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tabLst>
                          <a:tab pos="523875" algn="l"/>
                        </a:tabLst>
                      </a:pPr>
                      <a:r>
                        <a:rPr lang="en-US" sz="2100" b="1" kern="100" dirty="0">
                          <a:solidFill>
                            <a:schemeClr val="tx1"/>
                          </a:solidFill>
                          <a:effectLst/>
                          <a:latin typeface="仿宋" panose="02010609060101010101" pitchFamily="49" charset="-122"/>
                          <a:ea typeface="仿宋" panose="02010609060101010101" pitchFamily="49" charset="-122"/>
                        </a:rPr>
                        <a:t>24</a:t>
                      </a:r>
                      <a:r>
                        <a:rPr lang="zh-CN" sz="2100" b="1" kern="100" dirty="0">
                          <a:solidFill>
                            <a:schemeClr val="tx1"/>
                          </a:solidFill>
                          <a:effectLst/>
                          <a:latin typeface="仿宋" panose="02010609060101010101" pitchFamily="49" charset="-122"/>
                          <a:ea typeface="仿宋" panose="02010609060101010101" pitchFamily="49" charset="-122"/>
                        </a:rPr>
                        <a:t>．</a:t>
                      </a:r>
                      <a:r>
                        <a:rPr lang="en-US" sz="2100" b="1" kern="100" dirty="0">
                          <a:solidFill>
                            <a:schemeClr val="tx1"/>
                          </a:solidFill>
                          <a:effectLst/>
                          <a:latin typeface="仿宋" panose="02010609060101010101" pitchFamily="49" charset="-122"/>
                          <a:ea typeface="仿宋" panose="02010609060101010101" pitchFamily="49" charset="-122"/>
                        </a:rPr>
                        <a:t>19</a:t>
                      </a:r>
                      <a:endParaRPr lang="zh-CN" sz="2100" b="1" kern="100" dirty="0">
                        <a:solidFill>
                          <a:schemeClr val="tx1"/>
                        </a:solidFill>
                        <a:effectLst/>
                        <a:latin typeface="仿宋" panose="02010609060101010101" pitchFamily="49" charset="-122"/>
                        <a:ea typeface="仿宋" panose="02010609060101010101" pitchFamily="49" charset="-122"/>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tabLst>
                          <a:tab pos="523875" algn="l"/>
                        </a:tabLst>
                      </a:pPr>
                      <a:r>
                        <a:rPr lang="en-US" sz="2100" b="1" kern="100">
                          <a:solidFill>
                            <a:schemeClr val="tx1"/>
                          </a:solidFill>
                          <a:effectLst/>
                          <a:latin typeface="仿宋" panose="02010609060101010101" pitchFamily="49" charset="-122"/>
                          <a:ea typeface="仿宋" panose="02010609060101010101" pitchFamily="49" charset="-122"/>
                        </a:rPr>
                        <a:t>5</a:t>
                      </a:r>
                      <a:r>
                        <a:rPr lang="zh-CN" sz="2100" b="1" kern="100">
                          <a:solidFill>
                            <a:schemeClr val="tx1"/>
                          </a:solidFill>
                          <a:effectLst/>
                          <a:latin typeface="仿宋" panose="02010609060101010101" pitchFamily="49" charset="-122"/>
                          <a:ea typeface="仿宋" panose="02010609060101010101" pitchFamily="49" charset="-122"/>
                        </a:rPr>
                        <a:t>．</a:t>
                      </a:r>
                      <a:r>
                        <a:rPr lang="en-US" sz="2100" b="1" kern="100">
                          <a:solidFill>
                            <a:schemeClr val="tx1"/>
                          </a:solidFill>
                          <a:effectLst/>
                          <a:latin typeface="仿宋" panose="02010609060101010101" pitchFamily="49" charset="-122"/>
                          <a:ea typeface="仿宋" panose="02010609060101010101" pitchFamily="49" charset="-122"/>
                        </a:rPr>
                        <a:t>56</a:t>
                      </a:r>
                      <a:endParaRPr lang="zh-CN" sz="2100" b="1" kern="100">
                        <a:solidFill>
                          <a:schemeClr val="tx1"/>
                        </a:solidFill>
                        <a:effectLst/>
                        <a:latin typeface="仿宋" panose="02010609060101010101" pitchFamily="49" charset="-122"/>
                        <a:ea typeface="仿宋" panose="02010609060101010101" pitchFamily="49" charset="-122"/>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7112">
                <a:tc>
                  <a:txBody>
                    <a:bodyPr/>
                    <a:lstStyle/>
                    <a:p>
                      <a:pPr algn="ctr">
                        <a:lnSpc>
                          <a:spcPct val="150000"/>
                        </a:lnSpc>
                        <a:spcAft>
                          <a:spcPts val="0"/>
                        </a:spcAft>
                        <a:tabLst>
                          <a:tab pos="523875" algn="l"/>
                        </a:tabLst>
                      </a:pPr>
                      <a:r>
                        <a:rPr lang="zh-CN" sz="2100" b="1" kern="100">
                          <a:solidFill>
                            <a:schemeClr val="tx1"/>
                          </a:solidFill>
                          <a:effectLst/>
                          <a:latin typeface="仿宋" panose="02010609060101010101" pitchFamily="49" charset="-122"/>
                          <a:ea typeface="仿宋" panose="02010609060101010101" pitchFamily="49" charset="-122"/>
                        </a:rPr>
                        <a:t>棉纱</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tabLst>
                          <a:tab pos="523875" algn="l"/>
                        </a:tabLst>
                      </a:pPr>
                      <a:r>
                        <a:rPr lang="en-US" sz="2100" b="1" kern="100" dirty="0">
                          <a:solidFill>
                            <a:schemeClr val="tx1"/>
                          </a:solidFill>
                          <a:effectLst/>
                          <a:latin typeface="仿宋" panose="02010609060101010101" pitchFamily="49" charset="-122"/>
                          <a:ea typeface="仿宋" panose="02010609060101010101" pitchFamily="49" charset="-122"/>
                        </a:rPr>
                        <a:t>13</a:t>
                      </a:r>
                      <a:r>
                        <a:rPr lang="zh-CN" sz="2100" b="1" kern="100" dirty="0">
                          <a:solidFill>
                            <a:schemeClr val="tx1"/>
                          </a:solidFill>
                          <a:effectLst/>
                          <a:latin typeface="仿宋" panose="02010609060101010101" pitchFamily="49" charset="-122"/>
                          <a:ea typeface="仿宋" panose="02010609060101010101" pitchFamily="49" charset="-122"/>
                        </a:rPr>
                        <a:t>．</a:t>
                      </a:r>
                      <a:r>
                        <a:rPr lang="en-US" sz="2100" b="1" kern="100" dirty="0">
                          <a:solidFill>
                            <a:schemeClr val="tx1"/>
                          </a:solidFill>
                          <a:effectLst/>
                          <a:latin typeface="仿宋" panose="02010609060101010101" pitchFamily="49" charset="-122"/>
                          <a:ea typeface="仿宋" panose="02010609060101010101" pitchFamily="49" charset="-122"/>
                        </a:rPr>
                        <a:t>38</a:t>
                      </a:r>
                      <a:endParaRPr lang="zh-CN" sz="2100" b="1" kern="100" dirty="0">
                        <a:solidFill>
                          <a:schemeClr val="tx1"/>
                        </a:solidFill>
                        <a:effectLst/>
                        <a:latin typeface="仿宋" panose="02010609060101010101" pitchFamily="49" charset="-122"/>
                        <a:ea typeface="仿宋" panose="02010609060101010101" pitchFamily="49" charset="-122"/>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tabLst>
                          <a:tab pos="523875" algn="l"/>
                        </a:tabLst>
                      </a:pPr>
                      <a:r>
                        <a:rPr lang="en-US" sz="2100" b="1" kern="100" dirty="0">
                          <a:solidFill>
                            <a:schemeClr val="tx1"/>
                          </a:solidFill>
                          <a:effectLst/>
                          <a:latin typeface="仿宋" panose="02010609060101010101" pitchFamily="49" charset="-122"/>
                          <a:ea typeface="仿宋" panose="02010609060101010101" pitchFamily="49" charset="-122"/>
                        </a:rPr>
                        <a:t>5</a:t>
                      </a:r>
                      <a:r>
                        <a:rPr lang="zh-CN" sz="2100" b="1" kern="100" dirty="0">
                          <a:solidFill>
                            <a:schemeClr val="tx1"/>
                          </a:solidFill>
                          <a:effectLst/>
                          <a:latin typeface="仿宋" panose="02010609060101010101" pitchFamily="49" charset="-122"/>
                          <a:ea typeface="仿宋" panose="02010609060101010101" pitchFamily="49" charset="-122"/>
                        </a:rPr>
                        <a:t>．</a:t>
                      </a:r>
                      <a:r>
                        <a:rPr lang="en-US" sz="2100" b="1" kern="100" dirty="0">
                          <a:solidFill>
                            <a:schemeClr val="tx1"/>
                          </a:solidFill>
                          <a:effectLst/>
                          <a:latin typeface="仿宋" panose="02010609060101010101" pitchFamily="49" charset="-122"/>
                          <a:ea typeface="仿宋" panose="02010609060101010101" pitchFamily="49" charset="-122"/>
                        </a:rPr>
                        <a:t>56</a:t>
                      </a:r>
                      <a:endParaRPr lang="zh-CN" sz="2100" b="1" kern="100" dirty="0">
                        <a:solidFill>
                          <a:schemeClr val="tx1"/>
                        </a:solidFill>
                        <a:effectLst/>
                        <a:latin typeface="仿宋" panose="02010609060101010101" pitchFamily="49" charset="-122"/>
                        <a:ea typeface="仿宋" panose="02010609060101010101" pitchFamily="49" charset="-122"/>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7112">
                <a:tc>
                  <a:txBody>
                    <a:bodyPr/>
                    <a:lstStyle/>
                    <a:p>
                      <a:pPr algn="ctr">
                        <a:lnSpc>
                          <a:spcPct val="150000"/>
                        </a:lnSpc>
                        <a:spcAft>
                          <a:spcPts val="0"/>
                        </a:spcAft>
                        <a:tabLst>
                          <a:tab pos="523875" algn="l"/>
                        </a:tabLst>
                      </a:pPr>
                      <a:r>
                        <a:rPr lang="zh-CN" sz="2100" b="1" kern="100" dirty="0">
                          <a:solidFill>
                            <a:schemeClr val="tx1"/>
                          </a:solidFill>
                          <a:effectLst/>
                          <a:latin typeface="仿宋" panose="02010609060101010101" pitchFamily="49" charset="-122"/>
                          <a:ea typeface="仿宋" panose="02010609060101010101" pitchFamily="49" charset="-122"/>
                        </a:rPr>
                        <a:t>斜纹布</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tabLst>
                          <a:tab pos="523875" algn="l"/>
                        </a:tabLst>
                      </a:pPr>
                      <a:r>
                        <a:rPr lang="en-US" sz="2100" b="1" kern="100" dirty="0">
                          <a:solidFill>
                            <a:schemeClr val="tx1"/>
                          </a:solidFill>
                          <a:effectLst/>
                          <a:latin typeface="仿宋" panose="02010609060101010101" pitchFamily="49" charset="-122"/>
                          <a:ea typeface="仿宋" panose="02010609060101010101" pitchFamily="49" charset="-122"/>
                        </a:rPr>
                        <a:t>14</a:t>
                      </a:r>
                      <a:r>
                        <a:rPr lang="zh-CN" sz="2100" b="1" kern="100" dirty="0">
                          <a:solidFill>
                            <a:schemeClr val="tx1"/>
                          </a:solidFill>
                          <a:effectLst/>
                          <a:latin typeface="仿宋" panose="02010609060101010101" pitchFamily="49" charset="-122"/>
                          <a:ea typeface="仿宋" panose="02010609060101010101" pitchFamily="49" charset="-122"/>
                        </a:rPr>
                        <a:t>．</a:t>
                      </a:r>
                      <a:r>
                        <a:rPr lang="en-US" sz="2100" b="1" kern="100" dirty="0">
                          <a:solidFill>
                            <a:schemeClr val="tx1"/>
                          </a:solidFill>
                          <a:effectLst/>
                          <a:latin typeface="仿宋" panose="02010609060101010101" pitchFamily="49" charset="-122"/>
                          <a:ea typeface="仿宋" panose="02010609060101010101" pitchFamily="49" charset="-122"/>
                        </a:rPr>
                        <a:t>92</a:t>
                      </a:r>
                      <a:endParaRPr lang="zh-CN" sz="2100" b="1" kern="100" dirty="0">
                        <a:solidFill>
                          <a:schemeClr val="tx1"/>
                        </a:solidFill>
                        <a:effectLst/>
                        <a:latin typeface="仿宋" panose="02010609060101010101" pitchFamily="49" charset="-122"/>
                        <a:ea typeface="仿宋" panose="02010609060101010101" pitchFamily="49" charset="-122"/>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tabLst>
                          <a:tab pos="523875" algn="l"/>
                        </a:tabLst>
                      </a:pPr>
                      <a:r>
                        <a:rPr lang="en-US" sz="2100" b="1" kern="100" dirty="0">
                          <a:solidFill>
                            <a:schemeClr val="tx1"/>
                          </a:solidFill>
                          <a:effectLst/>
                          <a:latin typeface="仿宋" panose="02010609060101010101" pitchFamily="49" charset="-122"/>
                          <a:ea typeface="仿宋" panose="02010609060101010101" pitchFamily="49" charset="-122"/>
                        </a:rPr>
                        <a:t>5</a:t>
                      </a:r>
                      <a:r>
                        <a:rPr lang="zh-CN" sz="2100" b="1" kern="100" dirty="0">
                          <a:solidFill>
                            <a:schemeClr val="tx1"/>
                          </a:solidFill>
                          <a:effectLst/>
                          <a:latin typeface="仿宋" panose="02010609060101010101" pitchFamily="49" charset="-122"/>
                          <a:ea typeface="仿宋" panose="02010609060101010101" pitchFamily="49" charset="-122"/>
                        </a:rPr>
                        <a:t>．</a:t>
                      </a:r>
                      <a:r>
                        <a:rPr lang="en-US" sz="2100" b="1" kern="100" dirty="0">
                          <a:solidFill>
                            <a:schemeClr val="tx1"/>
                          </a:solidFill>
                          <a:effectLst/>
                          <a:latin typeface="仿宋" panose="02010609060101010101" pitchFamily="49" charset="-122"/>
                          <a:ea typeface="仿宋" panose="02010609060101010101" pitchFamily="49" charset="-122"/>
                        </a:rPr>
                        <a:t>56</a:t>
                      </a:r>
                      <a:endParaRPr lang="zh-CN" sz="2100" b="1" kern="100" dirty="0">
                        <a:solidFill>
                          <a:schemeClr val="tx1"/>
                        </a:solidFill>
                        <a:effectLst/>
                        <a:latin typeface="仿宋" panose="02010609060101010101" pitchFamily="49" charset="-122"/>
                        <a:ea typeface="仿宋" panose="02010609060101010101" pitchFamily="49" charset="-122"/>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9" name="直接连接符 8"/>
          <p:cNvCxnSpPr/>
          <p:nvPr/>
        </p:nvCxnSpPr>
        <p:spPr>
          <a:xfrm>
            <a:off x="5476875" y="3375025"/>
            <a:ext cx="94773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566025" y="3363913"/>
            <a:ext cx="7620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657600" y="1773238"/>
            <a:ext cx="873125" cy="5762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4" name="椭圆 13"/>
          <p:cNvSpPr/>
          <p:nvPr/>
        </p:nvSpPr>
        <p:spPr>
          <a:xfrm>
            <a:off x="5004048" y="1707654"/>
            <a:ext cx="1081756" cy="5762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矩形 1"/>
          <p:cNvSpPr/>
          <p:nvPr/>
        </p:nvSpPr>
        <p:spPr>
          <a:xfrm>
            <a:off x="6320790" y="1192530"/>
            <a:ext cx="513080" cy="645160"/>
          </a:xfrm>
          <a:prstGeom prst="rect">
            <a:avLst/>
          </a:prstGeom>
          <a:noFill/>
          <a:ln>
            <a:noFill/>
          </a:ln>
        </p:spPr>
        <p:txBody>
          <a:bodyPr wrap="none" rtlCol="0" anchor="t">
            <a:spAutoFit/>
            <a:scene3d>
              <a:camera prst="orthographicFront"/>
              <a:lightRig rig="threePt" dir="t"/>
            </a:scene3d>
          </a:bodyPr>
          <a:lstStyle/>
          <a:p>
            <a:pPr algn="ctr"/>
            <a:r>
              <a:rPr lang="en-US" altLang="zh-CN" sz="3600" b="1">
                <a:solidFill>
                  <a:srgbClr val="C00000"/>
                </a:solidFill>
                <a:effectLst>
                  <a:outerShdw blurRad="38100" dist="19050" dir="2700000" algn="tl" rotWithShape="0">
                    <a:schemeClr val="dk1">
                      <a:alpha val="40000"/>
                    </a:schemeClr>
                  </a:outerShdw>
                </a:effectLst>
              </a:rPr>
              <a:t>C</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bldLvl="0" animBg="1"/>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a:p>
        </p:txBody>
      </p:sp>
      <p:sp>
        <p:nvSpPr>
          <p:cNvPr id="204802" name="文本框 2"/>
          <p:cNvSpPr txBox="1"/>
          <p:nvPr/>
        </p:nvSpPr>
        <p:spPr>
          <a:xfrm>
            <a:off x="107950" y="41275"/>
            <a:ext cx="8761413" cy="3536950"/>
          </a:xfrm>
          <a:prstGeom prst="rect">
            <a:avLst/>
          </a:prstGeom>
          <a:solidFill>
            <a:schemeClr val="bg1"/>
          </a:solidFill>
          <a:ln w="9525">
            <a:noFill/>
          </a:ln>
        </p:spPr>
        <p:txBody>
          <a:bodyPr lIns="91216" tIns="45608" rIns="91216" bIns="45608">
            <a:spAutoFit/>
          </a:bodyPr>
          <a:lstStyle/>
          <a:p>
            <a:r>
              <a:rPr lang="zh-CN" altLang="en-US" sz="2400" dirty="0">
                <a:solidFill>
                  <a:schemeClr val="tx1"/>
                </a:solidFill>
                <a:latin typeface="仿宋" panose="02010609060101010101" pitchFamily="49" charset="-122"/>
                <a:ea typeface="仿宋" panose="02010609060101010101" pitchFamily="49" charset="-122"/>
                <a:cs typeface="仿宋" panose="02010609060101010101" pitchFamily="49" charset="-122"/>
              </a:rPr>
              <a:t>读表，指出北京大学校名及办学地点变化的原因是</a:t>
            </a:r>
            <a:r>
              <a:rPr lang="zh-CN" altLang="en-US" sz="28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   </a:t>
            </a:r>
            <a:r>
              <a:rPr lang="zh-CN" altLang="en-US" sz="2800" dirty="0">
                <a:solidFill>
                  <a:schemeClr val="tx1"/>
                </a:solidFill>
                <a:latin typeface="仿宋" panose="02010609060101010101" pitchFamily="49" charset="-122"/>
                <a:ea typeface="仿宋" panose="02010609060101010101" pitchFamily="49" charset="-122"/>
                <a:cs typeface="仿宋" panose="02010609060101010101" pitchFamily="49" charset="-122"/>
              </a:rPr>
              <a:t>）</a:t>
            </a:r>
            <a:endParaRPr lang="en-US" altLang="zh-CN" sz="2800" dirty="0">
              <a:solidFill>
                <a:srgbClr val="000000"/>
              </a:solidFill>
              <a:latin typeface="宋体" panose="02010600030101010101" pitchFamily="2" charset="-122"/>
            </a:endParaRPr>
          </a:p>
          <a:p>
            <a:endParaRPr lang="en-US" altLang="zh-CN" sz="2800" b="1" dirty="0">
              <a:solidFill>
                <a:srgbClr val="000000"/>
              </a:solidFill>
              <a:latin typeface="宋体" panose="02010600030101010101" pitchFamily="2" charset="-122"/>
            </a:endParaRPr>
          </a:p>
          <a:p>
            <a:endParaRPr lang="en-US" altLang="zh-CN" sz="2800" b="1" dirty="0">
              <a:solidFill>
                <a:srgbClr val="000000"/>
              </a:solidFill>
              <a:latin typeface="宋体" panose="02010600030101010101" pitchFamily="2" charset="-122"/>
            </a:endParaRPr>
          </a:p>
          <a:p>
            <a:endParaRPr lang="en-US" altLang="zh-CN" sz="2800" b="1" dirty="0">
              <a:solidFill>
                <a:srgbClr val="000000"/>
              </a:solidFill>
              <a:latin typeface="宋体" panose="02010600030101010101" pitchFamily="2" charset="-122"/>
            </a:endParaRPr>
          </a:p>
          <a:p>
            <a:endParaRPr lang="en-US" altLang="zh-CN" sz="2800" b="1" dirty="0">
              <a:solidFill>
                <a:srgbClr val="000000"/>
              </a:solidFill>
              <a:latin typeface="宋体" panose="02010600030101010101" pitchFamily="2" charset="-122"/>
            </a:endParaRPr>
          </a:p>
          <a:p>
            <a:endParaRPr lang="en-US" altLang="zh-CN" sz="2800" b="1" dirty="0">
              <a:solidFill>
                <a:srgbClr val="000000"/>
              </a:solidFill>
              <a:latin typeface="宋体" panose="02010600030101010101" pitchFamily="2" charset="-122"/>
            </a:endParaRPr>
          </a:p>
          <a:p>
            <a:endParaRPr lang="en-US" altLang="zh-CN" sz="2800" b="1" dirty="0">
              <a:solidFill>
                <a:srgbClr val="000000"/>
              </a:solidFill>
              <a:latin typeface="宋体" panose="02010600030101010101" pitchFamily="2" charset="-122"/>
            </a:endParaRPr>
          </a:p>
          <a:p>
            <a:endParaRPr lang="zh-CN" altLang="en-US" sz="2800" b="1" dirty="0">
              <a:latin typeface="Arial" panose="020B0604020202020204" pitchFamily="34" charset="0"/>
            </a:endParaRPr>
          </a:p>
        </p:txBody>
      </p:sp>
      <p:graphicFrame>
        <p:nvGraphicFramePr>
          <p:cNvPr id="14339" name="表格 14338"/>
          <p:cNvGraphicFramePr/>
          <p:nvPr>
            <p:custDataLst>
              <p:tags r:id="rId1"/>
            </p:custDataLst>
          </p:nvPr>
        </p:nvGraphicFramePr>
        <p:xfrm>
          <a:off x="827088" y="1058863"/>
          <a:ext cx="7154862" cy="2874963"/>
        </p:xfrm>
        <a:graphic>
          <a:graphicData uri="http://schemas.openxmlformats.org/drawingml/2006/table">
            <a:tbl>
              <a:tblPr/>
              <a:tblGrid>
                <a:gridCol w="1062038"/>
                <a:gridCol w="4400549"/>
                <a:gridCol w="1692275"/>
              </a:tblGrid>
              <a:tr h="566738">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2400" b="0" dirty="0">
                          <a:solidFill>
                            <a:srgbClr val="000000"/>
                          </a:solidFill>
                          <a:latin typeface="仿宋" panose="02010609060101010101" pitchFamily="49" charset="-122"/>
                          <a:ea typeface="仿宋" panose="02010609060101010101" pitchFamily="49" charset="-122"/>
                        </a:rPr>
                        <a:t>时间</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2400" b="0" dirty="0">
                          <a:solidFill>
                            <a:srgbClr val="000000"/>
                          </a:solidFill>
                          <a:latin typeface="仿宋" panose="02010609060101010101" pitchFamily="49" charset="-122"/>
                          <a:ea typeface="仿宋" panose="02010609060101010101" pitchFamily="49" charset="-122"/>
                        </a:rPr>
                        <a:t>学校名称</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2400" b="0" dirty="0">
                          <a:solidFill>
                            <a:srgbClr val="000000"/>
                          </a:solidFill>
                          <a:latin typeface="仿宋" panose="02010609060101010101" pitchFamily="49" charset="-122"/>
                          <a:ea typeface="仿宋" panose="02010609060101010101" pitchFamily="49" charset="-122"/>
                        </a:rPr>
                        <a:t>办学地点</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007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400" b="0" dirty="0">
                          <a:solidFill>
                            <a:srgbClr val="000000"/>
                          </a:solidFill>
                          <a:latin typeface="仿宋" panose="02010609060101010101" pitchFamily="49" charset="-122"/>
                          <a:ea typeface="仿宋" panose="02010609060101010101" pitchFamily="49" charset="-122"/>
                        </a:rPr>
                        <a:t>1912</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2400" b="0" dirty="0">
                          <a:solidFill>
                            <a:srgbClr val="000000"/>
                          </a:solidFill>
                          <a:latin typeface="仿宋" panose="02010609060101010101" pitchFamily="49" charset="-122"/>
                          <a:ea typeface="仿宋" panose="02010609060101010101" pitchFamily="49" charset="-122"/>
                        </a:rPr>
                        <a:t>北京大学</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2400" b="0" dirty="0">
                          <a:solidFill>
                            <a:srgbClr val="000000"/>
                          </a:solidFill>
                          <a:latin typeface="仿宋" panose="02010609060101010101" pitchFamily="49" charset="-122"/>
                          <a:ea typeface="仿宋" panose="02010609060101010101" pitchFamily="49" charset="-122"/>
                        </a:rPr>
                        <a:t>北平</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407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400" b="0" dirty="0">
                          <a:solidFill>
                            <a:srgbClr val="000000"/>
                          </a:solidFill>
                          <a:latin typeface="仿宋" panose="02010609060101010101" pitchFamily="49" charset="-122"/>
                          <a:ea typeface="仿宋" panose="02010609060101010101" pitchFamily="49" charset="-122"/>
                        </a:rPr>
                        <a:t>1937</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2400" b="0" dirty="0">
                          <a:solidFill>
                            <a:srgbClr val="000000"/>
                          </a:solidFill>
                          <a:latin typeface="仿宋" panose="02010609060101010101" pitchFamily="49" charset="-122"/>
                          <a:ea typeface="仿宋" panose="02010609060101010101" pitchFamily="49" charset="-122"/>
                        </a:rPr>
                        <a:t>临时大学（北京大学与清华大学、南开大学共同组成）</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2400" b="0" dirty="0">
                          <a:solidFill>
                            <a:srgbClr val="000000"/>
                          </a:solidFill>
                          <a:latin typeface="仿宋" panose="02010609060101010101" pitchFamily="49" charset="-122"/>
                          <a:ea typeface="仿宋" panose="02010609060101010101" pitchFamily="49" charset="-122"/>
                        </a:rPr>
                        <a:t>长沙</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7037">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400" b="0" dirty="0">
                          <a:solidFill>
                            <a:srgbClr val="000000"/>
                          </a:solidFill>
                          <a:latin typeface="仿宋" panose="02010609060101010101" pitchFamily="49" charset="-122"/>
                          <a:ea typeface="仿宋" panose="02010609060101010101" pitchFamily="49" charset="-122"/>
                        </a:rPr>
                        <a:t>1938</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2400" b="0" dirty="0">
                          <a:solidFill>
                            <a:srgbClr val="000000"/>
                          </a:solidFill>
                          <a:latin typeface="仿宋" panose="02010609060101010101" pitchFamily="49" charset="-122"/>
                          <a:ea typeface="仿宋" panose="02010609060101010101" pitchFamily="49" charset="-122"/>
                        </a:rPr>
                        <a:t>国立西南联合大学</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2400" b="0" dirty="0">
                          <a:solidFill>
                            <a:srgbClr val="000000"/>
                          </a:solidFill>
                          <a:latin typeface="仿宋" panose="02010609060101010101" pitchFamily="49" charset="-122"/>
                          <a:ea typeface="仿宋" panose="02010609060101010101" pitchFamily="49" charset="-122"/>
                        </a:rPr>
                        <a:t>昆明</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7038">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400" b="0" dirty="0">
                          <a:solidFill>
                            <a:srgbClr val="000000"/>
                          </a:solidFill>
                          <a:latin typeface="仿宋" panose="02010609060101010101" pitchFamily="49" charset="-122"/>
                          <a:ea typeface="仿宋" panose="02010609060101010101" pitchFamily="49" charset="-122"/>
                        </a:rPr>
                        <a:t>1946</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2400" b="0" dirty="0">
                          <a:solidFill>
                            <a:srgbClr val="000000"/>
                          </a:solidFill>
                          <a:latin typeface="仿宋" panose="02010609060101010101" pitchFamily="49" charset="-122"/>
                          <a:ea typeface="仿宋" panose="02010609060101010101" pitchFamily="49" charset="-122"/>
                        </a:rPr>
                        <a:t>北京大学</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2400" b="0" dirty="0">
                          <a:solidFill>
                            <a:srgbClr val="000000"/>
                          </a:solidFill>
                          <a:latin typeface="仿宋" panose="02010609060101010101" pitchFamily="49" charset="-122"/>
                          <a:ea typeface="仿宋" panose="02010609060101010101" pitchFamily="49" charset="-122"/>
                        </a:rPr>
                        <a:t>北平</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04829" name="文本框 1"/>
          <p:cNvSpPr txBox="1"/>
          <p:nvPr/>
        </p:nvSpPr>
        <p:spPr>
          <a:xfrm>
            <a:off x="376238" y="4081463"/>
            <a:ext cx="1865630" cy="459105"/>
          </a:xfrm>
          <a:prstGeom prst="rect">
            <a:avLst/>
          </a:prstGeom>
          <a:noFill/>
          <a:ln w="9525">
            <a:noFill/>
          </a:ln>
        </p:spPr>
        <p:txBody>
          <a:bodyPr wrap="none" lIns="91216" tIns="45608" rIns="91216" bIns="45608">
            <a:spAutoFit/>
          </a:bodyPr>
          <a:lstStyle/>
          <a:p>
            <a:r>
              <a:rPr lang="en-US" altLang="zh-CN" sz="2400" dirty="0">
                <a:solidFill>
                  <a:srgbClr val="000000"/>
                </a:solidFill>
                <a:latin typeface="仿宋" panose="02010609060101010101" pitchFamily="49" charset="-122"/>
                <a:ea typeface="仿宋" panose="02010609060101010101" pitchFamily="49" charset="-122"/>
                <a:cs typeface="仿宋" panose="02010609060101010101" pitchFamily="49" charset="-122"/>
              </a:rPr>
              <a:t>A</a:t>
            </a:r>
            <a:r>
              <a:rPr lang="zh-CN" altLang="en-US" sz="2400" dirty="0">
                <a:solidFill>
                  <a:srgbClr val="000000"/>
                </a:solidFill>
                <a:latin typeface="仿宋" panose="02010609060101010101" pitchFamily="49" charset="-122"/>
                <a:ea typeface="仿宋" panose="02010609060101010101" pitchFamily="49" charset="-122"/>
                <a:cs typeface="仿宋" panose="02010609060101010101" pitchFamily="49" charset="-122"/>
              </a:rPr>
              <a:t>．外来侵略</a:t>
            </a:r>
          </a:p>
        </p:txBody>
      </p:sp>
      <p:sp>
        <p:nvSpPr>
          <p:cNvPr id="204830" name="文本框 5"/>
          <p:cNvSpPr txBox="1"/>
          <p:nvPr/>
        </p:nvSpPr>
        <p:spPr>
          <a:xfrm>
            <a:off x="2574925" y="4094163"/>
            <a:ext cx="2148840" cy="520700"/>
          </a:xfrm>
          <a:prstGeom prst="rect">
            <a:avLst/>
          </a:prstGeom>
          <a:noFill/>
          <a:ln w="9525">
            <a:noFill/>
          </a:ln>
        </p:spPr>
        <p:txBody>
          <a:bodyPr wrap="none" lIns="91216" tIns="45608" rIns="91216" bIns="45608">
            <a:spAutoFit/>
          </a:bodyPr>
          <a:lstStyle/>
          <a:p>
            <a:r>
              <a:rPr lang="en-US" altLang="zh-CN" sz="2800" dirty="0">
                <a:solidFill>
                  <a:schemeClr val="tx1"/>
                </a:solidFill>
                <a:latin typeface="仿宋" panose="02010609060101010101" pitchFamily="49" charset="-122"/>
                <a:ea typeface="仿宋" panose="02010609060101010101" pitchFamily="49" charset="-122"/>
                <a:cs typeface="仿宋" panose="02010609060101010101" pitchFamily="49" charset="-122"/>
                <a:sym typeface="宋体" panose="02010600030101010101" pitchFamily="2" charset="-122"/>
              </a:rPr>
              <a:t>B．政权更迭</a:t>
            </a:r>
          </a:p>
        </p:txBody>
      </p:sp>
      <p:sp>
        <p:nvSpPr>
          <p:cNvPr id="204831" name="文本框 6"/>
          <p:cNvSpPr txBox="1"/>
          <p:nvPr/>
        </p:nvSpPr>
        <p:spPr>
          <a:xfrm>
            <a:off x="4724400" y="4094163"/>
            <a:ext cx="1865630" cy="459105"/>
          </a:xfrm>
          <a:prstGeom prst="rect">
            <a:avLst/>
          </a:prstGeom>
          <a:noFill/>
          <a:ln w="9525">
            <a:noFill/>
          </a:ln>
        </p:spPr>
        <p:txBody>
          <a:bodyPr wrap="none" lIns="91216" tIns="45608" rIns="91216" bIns="45608">
            <a:spAutoFit/>
          </a:bodyPr>
          <a:lstStyle/>
          <a:p>
            <a:r>
              <a:rPr lang="en-US" altLang="zh-CN" sz="2400" dirty="0">
                <a:solidFill>
                  <a:srgbClr val="000000"/>
                </a:solidFill>
                <a:latin typeface="仿宋" panose="02010609060101010101" pitchFamily="49" charset="-122"/>
                <a:ea typeface="仿宋" panose="02010609060101010101" pitchFamily="49" charset="-122"/>
                <a:cs typeface="仿宋" panose="02010609060101010101" pitchFamily="49" charset="-122"/>
              </a:rPr>
              <a:t>C．国共合作</a:t>
            </a:r>
          </a:p>
        </p:txBody>
      </p:sp>
      <p:sp>
        <p:nvSpPr>
          <p:cNvPr id="204832" name="文本框 10"/>
          <p:cNvSpPr txBox="1"/>
          <p:nvPr/>
        </p:nvSpPr>
        <p:spPr>
          <a:xfrm>
            <a:off x="6924675" y="4086225"/>
            <a:ext cx="1865630" cy="459105"/>
          </a:xfrm>
          <a:prstGeom prst="rect">
            <a:avLst/>
          </a:prstGeom>
          <a:noFill/>
          <a:ln w="9525">
            <a:noFill/>
          </a:ln>
        </p:spPr>
        <p:txBody>
          <a:bodyPr wrap="none" lIns="91216" tIns="45608" rIns="91216" bIns="45608">
            <a:spAutoFit/>
          </a:bodyPr>
          <a:lstStyle/>
          <a:p>
            <a:r>
              <a:rPr lang="en-US" altLang="zh-CN" sz="2400" dirty="0">
                <a:solidFill>
                  <a:srgbClr val="000000"/>
                </a:solidFill>
                <a:latin typeface="仿宋" panose="02010609060101010101" pitchFamily="49" charset="-122"/>
                <a:ea typeface="仿宋" panose="02010609060101010101" pitchFamily="49" charset="-122"/>
                <a:cs typeface="仿宋" panose="02010609060101010101" pitchFamily="49" charset="-122"/>
                <a:sym typeface="宋体" panose="02010600030101010101" pitchFamily="2" charset="-122"/>
              </a:rPr>
              <a:t>D．军阀割据</a:t>
            </a:r>
          </a:p>
        </p:txBody>
      </p:sp>
      <p:sp>
        <p:nvSpPr>
          <p:cNvPr id="12" name="椭圆 11"/>
          <p:cNvSpPr/>
          <p:nvPr/>
        </p:nvSpPr>
        <p:spPr>
          <a:xfrm>
            <a:off x="628650" y="1059180"/>
            <a:ext cx="1454785" cy="29495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椭圆 1"/>
          <p:cNvSpPr/>
          <p:nvPr/>
        </p:nvSpPr>
        <p:spPr>
          <a:xfrm>
            <a:off x="6207760" y="909955"/>
            <a:ext cx="1995170" cy="30994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cxnSp>
        <p:nvCxnSpPr>
          <p:cNvPr id="5" name="直接连接符 4"/>
          <p:cNvCxnSpPr/>
          <p:nvPr/>
        </p:nvCxnSpPr>
        <p:spPr>
          <a:xfrm>
            <a:off x="1680368" y="570977"/>
            <a:ext cx="5244307"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7308304" y="110602"/>
            <a:ext cx="467995" cy="460375"/>
          </a:xfrm>
          <a:prstGeom prst="rect">
            <a:avLst/>
          </a:prstGeom>
          <a:noFill/>
          <a:ln>
            <a:noFill/>
          </a:ln>
        </p:spPr>
        <p:txBody>
          <a:bodyPr wrap="square" rtlCol="0" anchor="t">
            <a:spAutoFit/>
          </a:bodyPr>
          <a:lstStyle/>
          <a:p>
            <a:pPr algn="ctr"/>
            <a:r>
              <a:rPr lang="en-US" altLang="zh-CN" sz="2400" b="1" dirty="0">
                <a:ln w="22225">
                  <a:solidFill>
                    <a:schemeClr val="accent2"/>
                  </a:solidFill>
                  <a:prstDash val="solid"/>
                </a:ln>
                <a:solidFill>
                  <a:srgbClr val="C00000"/>
                </a:solidFill>
                <a:effectLst/>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2" grpId="0" bldLvl="0" animBg="1"/>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内容占位符 2"/>
          <p:cNvSpPr>
            <a:spLocks noGrp="1"/>
          </p:cNvSpPr>
          <p:nvPr>
            <p:ph idx="1"/>
          </p:nvPr>
        </p:nvSpPr>
        <p:spPr>
          <a:xfrm>
            <a:off x="395605" y="771525"/>
            <a:ext cx="8748395" cy="3930015"/>
          </a:xfrm>
          <a:prstGeom prst="rect">
            <a:avLst/>
          </a:prstGeom>
          <a:noFill/>
          <a:ln>
            <a:noFill/>
          </a:ln>
        </p:spPr>
        <p:txBody>
          <a:bodyPr lIns="91216" tIns="45608" rIns="91216" bIns="45608"/>
          <a:lstStyle/>
          <a:p>
            <a:r>
              <a:rPr lang="zh-CN" altLang="en-US" b="1" dirty="0"/>
              <a:t>如表所示赋粮比例信息说明（  ） </a:t>
            </a:r>
          </a:p>
          <a:p>
            <a:endParaRPr lang="zh-CN" altLang="en-US" dirty="0"/>
          </a:p>
          <a:p>
            <a:endParaRPr lang="zh-CN" altLang="en-US" dirty="0"/>
          </a:p>
          <a:p>
            <a:endParaRPr lang="zh-CN" altLang="en-US" dirty="0"/>
          </a:p>
          <a:p>
            <a:endParaRPr lang="zh-CN" altLang="en-US" dirty="0"/>
          </a:p>
          <a:p>
            <a:endParaRPr lang="zh-CN" altLang="en-US" dirty="0"/>
          </a:p>
          <a:p>
            <a:endParaRPr lang="zh-CN" altLang="en-US" dirty="0"/>
          </a:p>
          <a:p>
            <a:r>
              <a:rPr lang="zh-CN" altLang="en-US" dirty="0">
                <a:solidFill>
                  <a:schemeClr val="tx1"/>
                </a:solidFill>
                <a:latin typeface="仿宋" panose="02010609060101010101" pitchFamily="49" charset="-122"/>
                <a:ea typeface="仿宋" panose="02010609060101010101" pitchFamily="49" charset="-122"/>
                <a:cs typeface="仿宋" panose="02010609060101010101" pitchFamily="49" charset="-122"/>
              </a:rPr>
              <a:t>A．黄河流域战乱频繁                 B．南方经济地位重要   </a:t>
            </a:r>
          </a:p>
          <a:p>
            <a:r>
              <a:rPr lang="zh-CN" altLang="en-US" dirty="0">
                <a:solidFill>
                  <a:schemeClr val="tx1"/>
                </a:solidFill>
                <a:latin typeface="仿宋" panose="02010609060101010101" pitchFamily="49" charset="-122"/>
                <a:ea typeface="仿宋" panose="02010609060101010101" pitchFamily="49" charset="-122"/>
                <a:cs typeface="仿宋" panose="02010609060101010101" pitchFamily="49" charset="-122"/>
              </a:rPr>
              <a:t>C．文化重心开始南移                 D．北民南迁速度加快 </a:t>
            </a:r>
          </a:p>
        </p:txBody>
      </p:sp>
      <p:pic>
        <p:nvPicPr>
          <p:cNvPr id="2" name="图片 6"/>
          <p:cNvPicPr>
            <a:picLocks noChangeAspect="1"/>
          </p:cNvPicPr>
          <p:nvPr/>
        </p:nvPicPr>
        <p:blipFill>
          <a:blip r:embed="rId2"/>
          <a:srcRect l="17642" t="42799" r="18498" b="39156"/>
          <a:stretch>
            <a:fillRect/>
          </a:stretch>
        </p:blipFill>
        <p:spPr>
          <a:xfrm>
            <a:off x="765810" y="1805940"/>
            <a:ext cx="7516495" cy="1194435"/>
          </a:xfrm>
          <a:prstGeom prst="rect">
            <a:avLst/>
          </a:prstGeom>
          <a:noFill/>
          <a:ln w="9525">
            <a:noFill/>
          </a:ln>
        </p:spPr>
      </p:pic>
      <p:sp>
        <p:nvSpPr>
          <p:cNvPr id="12" name="椭圆 11"/>
          <p:cNvSpPr/>
          <p:nvPr/>
        </p:nvSpPr>
        <p:spPr>
          <a:xfrm>
            <a:off x="2092960" y="1805940"/>
            <a:ext cx="731520" cy="4032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 name="椭圆 2"/>
          <p:cNvSpPr/>
          <p:nvPr/>
        </p:nvSpPr>
        <p:spPr>
          <a:xfrm>
            <a:off x="4572635" y="1632585"/>
            <a:ext cx="2337435" cy="6343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4" name="矩形 3"/>
          <p:cNvSpPr/>
          <p:nvPr/>
        </p:nvSpPr>
        <p:spPr>
          <a:xfrm>
            <a:off x="4081781" y="632460"/>
            <a:ext cx="513080" cy="645160"/>
          </a:xfrm>
          <a:prstGeom prst="rect">
            <a:avLst/>
          </a:prstGeom>
          <a:noFill/>
          <a:ln>
            <a:noFill/>
          </a:ln>
        </p:spPr>
        <p:txBody>
          <a:bodyPr wrap="none" rtlCol="0" anchor="t">
            <a:spAutoFit/>
            <a:scene3d>
              <a:camera prst="orthographicFront"/>
              <a:lightRig rig="threePt" dir="t"/>
            </a:scene3d>
          </a:bodyPr>
          <a:lstStyle/>
          <a:p>
            <a:pPr algn="ctr"/>
            <a:r>
              <a:rPr lang="en-US" altLang="zh-CN" sz="3600" b="1" dirty="0">
                <a:ln w="22225">
                  <a:solidFill>
                    <a:schemeClr val="accent2"/>
                  </a:solidFill>
                  <a:prstDash val="solid"/>
                </a:ln>
                <a:solidFill>
                  <a:srgbClr val="C00000"/>
                </a:solidFill>
                <a:effectLst/>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3" grpId="0" bldLvl="0" animBg="1"/>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矩形 5"/>
          <p:cNvSpPr/>
          <p:nvPr/>
        </p:nvSpPr>
        <p:spPr>
          <a:xfrm>
            <a:off x="395288" y="1127125"/>
            <a:ext cx="8486775" cy="3945255"/>
          </a:xfrm>
          <a:prstGeom prst="rect">
            <a:avLst/>
          </a:prstGeom>
          <a:noFill/>
          <a:ln w="9525" cap="flat" cmpd="sng">
            <a:solidFill>
              <a:schemeClr val="tx1"/>
            </a:solidFill>
            <a:prstDash val="solid"/>
            <a:miter/>
            <a:headEnd type="none" w="med" len="med"/>
            <a:tailEnd type="none" w="med" len="med"/>
          </a:ln>
        </p:spPr>
        <p:txBody>
          <a:bodyPr lIns="68499" tIns="34289" rIns="68499" bIns="34289">
            <a:spAutoFit/>
          </a:bodyPr>
          <a:lstStyle/>
          <a:p>
            <a:pPr>
              <a:lnSpc>
                <a:spcPct val="150000"/>
              </a:lnSpc>
              <a:buFontTx/>
            </a:pPr>
            <a:r>
              <a:rPr lang="zh-CN" altLang="en-US" sz="2400" dirty="0">
                <a:solidFill>
                  <a:srgbClr val="000000"/>
                </a:solidFill>
                <a:latin typeface="仿宋" panose="02010609060101010101" pitchFamily="49" charset="-122"/>
                <a:ea typeface="仿宋" panose="02010609060101010101" pitchFamily="49" charset="-122"/>
              </a:rPr>
              <a:t>如右图所示，推动英国工农业比重变化的主要原因是（    ）</a:t>
            </a:r>
          </a:p>
          <a:p>
            <a:pPr>
              <a:lnSpc>
                <a:spcPct val="150000"/>
              </a:lnSpc>
              <a:buFontTx/>
            </a:pPr>
            <a:r>
              <a:rPr lang="en-US" altLang="zh-CN" sz="2400" dirty="0">
                <a:solidFill>
                  <a:schemeClr val="tx1"/>
                </a:solidFill>
                <a:latin typeface="仿宋" panose="02010609060101010101" pitchFamily="49" charset="-122"/>
                <a:ea typeface="仿宋" panose="02010609060101010101" pitchFamily="49" charset="-122"/>
              </a:rPr>
              <a:t>A. </a:t>
            </a:r>
            <a:r>
              <a:rPr lang="zh-CN" altLang="en-US" sz="2400" dirty="0">
                <a:solidFill>
                  <a:schemeClr val="tx1"/>
                </a:solidFill>
                <a:latin typeface="仿宋" panose="02010609060101010101" pitchFamily="49" charset="-122"/>
                <a:ea typeface="仿宋" panose="02010609060101010101" pitchFamily="49" charset="-122"/>
              </a:rPr>
              <a:t>文艺复兴运动兴起     </a:t>
            </a:r>
            <a:endParaRPr lang="en-US" altLang="zh-CN" sz="2400" dirty="0">
              <a:solidFill>
                <a:schemeClr val="tx1"/>
              </a:solidFill>
              <a:latin typeface="仿宋" panose="02010609060101010101" pitchFamily="49" charset="-122"/>
              <a:ea typeface="仿宋" panose="02010609060101010101" pitchFamily="49" charset="-122"/>
            </a:endParaRPr>
          </a:p>
          <a:p>
            <a:pPr>
              <a:lnSpc>
                <a:spcPct val="150000"/>
              </a:lnSpc>
              <a:buFontTx/>
            </a:pPr>
            <a:r>
              <a:rPr lang="en-US" altLang="zh-CN" sz="2400" dirty="0">
                <a:solidFill>
                  <a:schemeClr val="tx1"/>
                </a:solidFill>
                <a:latin typeface="仿宋" panose="02010609060101010101" pitchFamily="49" charset="-122"/>
                <a:ea typeface="仿宋" panose="02010609060101010101" pitchFamily="49" charset="-122"/>
              </a:rPr>
              <a:t>B. </a:t>
            </a:r>
            <a:r>
              <a:rPr lang="zh-CN" altLang="en-US" sz="2400" dirty="0">
                <a:solidFill>
                  <a:schemeClr val="tx1"/>
                </a:solidFill>
                <a:latin typeface="仿宋" panose="02010609060101010101" pitchFamily="49" charset="-122"/>
                <a:ea typeface="仿宋" panose="02010609060101010101" pitchFamily="49" charset="-122"/>
              </a:rPr>
              <a:t>君主立宪制确定</a:t>
            </a:r>
          </a:p>
          <a:p>
            <a:pPr>
              <a:lnSpc>
                <a:spcPct val="150000"/>
              </a:lnSpc>
              <a:buFontTx/>
            </a:pPr>
            <a:r>
              <a:rPr lang="en-US" altLang="zh-CN" sz="2400" dirty="0">
                <a:solidFill>
                  <a:schemeClr val="tx1"/>
                </a:solidFill>
                <a:latin typeface="仿宋" panose="02010609060101010101" pitchFamily="49" charset="-122"/>
                <a:ea typeface="仿宋" panose="02010609060101010101" pitchFamily="49" charset="-122"/>
              </a:rPr>
              <a:t>C. </a:t>
            </a:r>
            <a:r>
              <a:rPr lang="zh-CN" altLang="en-US" sz="2400" dirty="0">
                <a:solidFill>
                  <a:schemeClr val="tx1"/>
                </a:solidFill>
                <a:latin typeface="仿宋" panose="02010609060101010101" pitchFamily="49" charset="-122"/>
                <a:ea typeface="仿宋" panose="02010609060101010101" pitchFamily="49" charset="-122"/>
              </a:rPr>
              <a:t>开辟新航路，掠夺</a:t>
            </a:r>
            <a:endParaRPr lang="en-US" altLang="zh-CN" sz="2400" dirty="0">
              <a:solidFill>
                <a:schemeClr val="tx1"/>
              </a:solidFill>
              <a:latin typeface="仿宋" panose="02010609060101010101" pitchFamily="49" charset="-122"/>
              <a:ea typeface="仿宋" panose="02010609060101010101" pitchFamily="49" charset="-122"/>
            </a:endParaRPr>
          </a:p>
          <a:p>
            <a:pPr>
              <a:lnSpc>
                <a:spcPct val="150000"/>
              </a:lnSpc>
              <a:buFontTx/>
            </a:pPr>
            <a:r>
              <a:rPr lang="zh-CN" altLang="en-US" sz="2400" dirty="0">
                <a:solidFill>
                  <a:schemeClr val="tx1"/>
                </a:solidFill>
                <a:latin typeface="仿宋" panose="02010609060101010101" pitchFamily="49" charset="-122"/>
                <a:ea typeface="仿宋" panose="02010609060101010101" pitchFamily="49" charset="-122"/>
              </a:rPr>
              <a:t>殖民地</a:t>
            </a:r>
          </a:p>
          <a:p>
            <a:pPr>
              <a:lnSpc>
                <a:spcPct val="150000"/>
              </a:lnSpc>
              <a:buFontTx/>
            </a:pPr>
            <a:r>
              <a:rPr lang="en-US" altLang="zh-CN" sz="2400" dirty="0">
                <a:solidFill>
                  <a:schemeClr val="tx1"/>
                </a:solidFill>
                <a:latin typeface="仿宋" panose="02010609060101010101" pitchFamily="49" charset="-122"/>
                <a:ea typeface="仿宋" panose="02010609060101010101" pitchFamily="49" charset="-122"/>
              </a:rPr>
              <a:t>D. </a:t>
            </a:r>
            <a:r>
              <a:rPr lang="zh-CN" altLang="en-US" sz="2400" dirty="0">
                <a:solidFill>
                  <a:schemeClr val="tx1"/>
                </a:solidFill>
                <a:latin typeface="仿宋" panose="02010609060101010101" pitchFamily="49" charset="-122"/>
                <a:ea typeface="仿宋" panose="02010609060101010101" pitchFamily="49" charset="-122"/>
              </a:rPr>
              <a:t>大机器生产成为生</a:t>
            </a:r>
            <a:endParaRPr lang="en-US" altLang="zh-CN" sz="2400" dirty="0">
              <a:solidFill>
                <a:schemeClr val="tx1"/>
              </a:solidFill>
              <a:latin typeface="仿宋" panose="02010609060101010101" pitchFamily="49" charset="-122"/>
              <a:ea typeface="仿宋" panose="02010609060101010101" pitchFamily="49" charset="-122"/>
            </a:endParaRPr>
          </a:p>
          <a:p>
            <a:pPr>
              <a:lnSpc>
                <a:spcPct val="150000"/>
              </a:lnSpc>
              <a:buFontTx/>
            </a:pPr>
            <a:r>
              <a:rPr lang="zh-CN" altLang="en-US" sz="2400" dirty="0">
                <a:solidFill>
                  <a:schemeClr val="tx1"/>
                </a:solidFill>
                <a:latin typeface="仿宋" panose="02010609060101010101" pitchFamily="49" charset="-122"/>
                <a:ea typeface="仿宋" panose="02010609060101010101" pitchFamily="49" charset="-122"/>
              </a:rPr>
              <a:t>产的主要方式</a:t>
            </a:r>
          </a:p>
        </p:txBody>
      </p:sp>
      <p:pic>
        <p:nvPicPr>
          <p:cNvPr id="194563" name="图片 14" descr="川教社历史课程网蒋国化制作，更多川教版资源请访问http://www.chuanjiaoban.com"/>
          <p:cNvPicPr>
            <a:picLocks noChangeAspect="1"/>
          </p:cNvPicPr>
          <p:nvPr/>
        </p:nvPicPr>
        <p:blipFill>
          <a:blip r:embed="rId2"/>
          <a:stretch>
            <a:fillRect/>
          </a:stretch>
        </p:blipFill>
        <p:spPr>
          <a:xfrm>
            <a:off x="3733800" y="1878013"/>
            <a:ext cx="5148263" cy="2998787"/>
          </a:xfrm>
          <a:prstGeom prst="rect">
            <a:avLst/>
          </a:prstGeom>
          <a:noFill/>
          <a:ln w="9525">
            <a:noFill/>
          </a:ln>
        </p:spPr>
      </p:pic>
      <p:cxnSp>
        <p:nvCxnSpPr>
          <p:cNvPr id="9" name="直接连接符 8"/>
          <p:cNvCxnSpPr/>
          <p:nvPr/>
        </p:nvCxnSpPr>
        <p:spPr>
          <a:xfrm>
            <a:off x="5735638" y="4854575"/>
            <a:ext cx="69215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060825" y="4854575"/>
            <a:ext cx="576263"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5659438" y="3246438"/>
            <a:ext cx="692150" cy="5762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4" name="椭圆 13"/>
          <p:cNvSpPr/>
          <p:nvPr/>
        </p:nvSpPr>
        <p:spPr>
          <a:xfrm>
            <a:off x="7777163" y="2838450"/>
            <a:ext cx="1195388" cy="7858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cxnSp>
        <p:nvCxnSpPr>
          <p:cNvPr id="5" name="直接连接符 4"/>
          <p:cNvCxnSpPr/>
          <p:nvPr/>
        </p:nvCxnSpPr>
        <p:spPr>
          <a:xfrm flipV="1">
            <a:off x="2209800" y="1717040"/>
            <a:ext cx="5344160" cy="1841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7777480" y="1215390"/>
            <a:ext cx="645160" cy="645160"/>
          </a:xfrm>
          <a:prstGeom prst="rect">
            <a:avLst/>
          </a:prstGeom>
          <a:noFill/>
          <a:ln>
            <a:noFill/>
          </a:ln>
        </p:spPr>
        <p:txBody>
          <a:bodyPr wrap="square" rtlCol="0" anchor="t">
            <a:spAutoFit/>
          </a:bodyPr>
          <a:lstStyle/>
          <a:p>
            <a:pPr algn="ctr"/>
            <a:r>
              <a:rPr lang="en-US" altLang="zh-CN" sz="3600" b="1">
                <a:ln w="22225">
                  <a:solidFill>
                    <a:schemeClr val="accent2"/>
                  </a:solidFill>
                  <a:prstDash val="solid"/>
                </a:ln>
                <a:solidFill>
                  <a:srgbClr val="C00000"/>
                </a:solidFill>
                <a:effectLst/>
              </a:rPr>
              <a:t>D</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bldLvl="0" animBg="1"/>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矩形 5"/>
          <p:cNvSpPr/>
          <p:nvPr/>
        </p:nvSpPr>
        <p:spPr>
          <a:xfrm>
            <a:off x="395288" y="801688"/>
            <a:ext cx="8486775" cy="3760470"/>
          </a:xfrm>
          <a:prstGeom prst="rect">
            <a:avLst/>
          </a:prstGeom>
          <a:noFill/>
          <a:ln w="9525" cap="flat" cmpd="sng">
            <a:solidFill>
              <a:schemeClr val="tx1"/>
            </a:solidFill>
            <a:prstDash val="solid"/>
            <a:miter/>
            <a:headEnd type="none" w="med" len="med"/>
            <a:tailEnd type="none" w="med" len="med"/>
          </a:ln>
        </p:spPr>
        <p:txBody>
          <a:bodyPr lIns="68579" tIns="34289" rIns="68579" bIns="34289">
            <a:spAutoFit/>
          </a:bodyPr>
          <a:lstStyle/>
          <a:p>
            <a:pPr>
              <a:buFontTx/>
            </a:pPr>
            <a:r>
              <a:rPr lang="zh-CN" altLang="en-US" sz="2400" dirty="0">
                <a:solidFill>
                  <a:srgbClr val="000000"/>
                </a:solidFill>
                <a:latin typeface="仿宋" panose="02010609060101010101" pitchFamily="49" charset="-122"/>
                <a:ea typeface="仿宋" panose="02010609060101010101" pitchFamily="49" charset="-122"/>
              </a:rPr>
              <a:t>下面是</a:t>
            </a:r>
            <a:r>
              <a:rPr lang="en-US" altLang="zh-CN" sz="2400" dirty="0">
                <a:solidFill>
                  <a:srgbClr val="000000"/>
                </a:solidFill>
                <a:latin typeface="仿宋" panose="02010609060101010101" pitchFamily="49" charset="-122"/>
                <a:ea typeface="仿宋" panose="02010609060101010101" pitchFamily="49" charset="-122"/>
              </a:rPr>
              <a:t>1870—1913</a:t>
            </a:r>
            <a:r>
              <a:rPr lang="zh-CN" altLang="en-US" sz="2400" dirty="0">
                <a:solidFill>
                  <a:srgbClr val="000000"/>
                </a:solidFill>
                <a:latin typeface="仿宋" panose="02010609060101010101" pitchFamily="49" charset="-122"/>
                <a:ea typeface="仿宋" panose="02010609060101010101" pitchFamily="49" charset="-122"/>
              </a:rPr>
              <a:t>年美、德、英、法工业产值在世界工业生产中的比重变化表：（    ）</a:t>
            </a:r>
          </a:p>
          <a:p>
            <a:pPr>
              <a:buFontTx/>
            </a:pPr>
            <a:endParaRPr lang="en-US" altLang="zh-CN" sz="2400" dirty="0">
              <a:solidFill>
                <a:srgbClr val="0000FF"/>
              </a:solidFill>
              <a:latin typeface="仿宋" panose="02010609060101010101" pitchFamily="49" charset="-122"/>
              <a:ea typeface="仿宋" panose="02010609060101010101" pitchFamily="49" charset="-122"/>
            </a:endParaRPr>
          </a:p>
          <a:p>
            <a:pPr>
              <a:buFontTx/>
            </a:pPr>
            <a:endParaRPr lang="en-US" altLang="zh-CN" sz="2400" dirty="0">
              <a:solidFill>
                <a:srgbClr val="0000FF"/>
              </a:solidFill>
              <a:latin typeface="仿宋" panose="02010609060101010101" pitchFamily="49" charset="-122"/>
              <a:ea typeface="仿宋" panose="02010609060101010101" pitchFamily="49" charset="-122"/>
            </a:endParaRPr>
          </a:p>
          <a:p>
            <a:pPr>
              <a:buFontTx/>
            </a:pPr>
            <a:endParaRPr lang="en-US" altLang="zh-CN" sz="2400" dirty="0">
              <a:solidFill>
                <a:srgbClr val="0000FF"/>
              </a:solidFill>
              <a:latin typeface="仿宋" panose="02010609060101010101" pitchFamily="49" charset="-122"/>
              <a:ea typeface="仿宋" panose="02010609060101010101" pitchFamily="49" charset="-122"/>
            </a:endParaRPr>
          </a:p>
          <a:p>
            <a:pPr>
              <a:buFontTx/>
            </a:pPr>
            <a:endParaRPr lang="en-US" altLang="zh-CN" sz="2400" dirty="0">
              <a:solidFill>
                <a:srgbClr val="0000FF"/>
              </a:solidFill>
              <a:latin typeface="仿宋" panose="02010609060101010101" pitchFamily="49" charset="-122"/>
              <a:ea typeface="仿宋" panose="02010609060101010101" pitchFamily="49" charset="-122"/>
            </a:endParaRPr>
          </a:p>
          <a:p>
            <a:pPr>
              <a:buFontTx/>
            </a:pPr>
            <a:endParaRPr lang="en-US" altLang="zh-CN" sz="2400" dirty="0">
              <a:solidFill>
                <a:srgbClr val="0000FF"/>
              </a:solidFill>
              <a:latin typeface="仿宋" panose="02010609060101010101" pitchFamily="49" charset="-122"/>
              <a:ea typeface="仿宋" panose="02010609060101010101" pitchFamily="49" charset="-122"/>
            </a:endParaRPr>
          </a:p>
          <a:p>
            <a:pPr>
              <a:buFontTx/>
            </a:pPr>
            <a:r>
              <a:rPr lang="zh-CN" altLang="en-US" sz="2400" dirty="0">
                <a:solidFill>
                  <a:schemeClr val="tx1"/>
                </a:solidFill>
                <a:latin typeface="仿宋" panose="02010609060101010101" pitchFamily="49" charset="-122"/>
                <a:ea typeface="仿宋" panose="02010609060101010101" pitchFamily="49" charset="-122"/>
              </a:rPr>
              <a:t>造成这种变化的原因是（   </a:t>
            </a:r>
            <a:r>
              <a:rPr lang="zh-CN" altLang="en-US" sz="2400" dirty="0" smtClean="0">
                <a:solidFill>
                  <a:schemeClr val="tx1"/>
                </a:solidFill>
                <a:latin typeface="仿宋" panose="02010609060101010101" pitchFamily="49" charset="-122"/>
                <a:ea typeface="仿宋" panose="02010609060101010101" pitchFamily="49" charset="-122"/>
              </a:rPr>
              <a:t> ）</a:t>
            </a:r>
            <a:endParaRPr lang="zh-CN" altLang="en-US" sz="2400" dirty="0">
              <a:solidFill>
                <a:schemeClr val="tx1"/>
              </a:solidFill>
              <a:latin typeface="仿宋" panose="02010609060101010101" pitchFamily="49" charset="-122"/>
              <a:ea typeface="仿宋" panose="02010609060101010101" pitchFamily="49" charset="-122"/>
            </a:endParaRPr>
          </a:p>
          <a:p>
            <a:pPr>
              <a:buFontTx/>
            </a:pPr>
            <a:r>
              <a:rPr lang="en-US" altLang="zh-CN" sz="2400" dirty="0">
                <a:solidFill>
                  <a:schemeClr val="tx1"/>
                </a:solidFill>
                <a:latin typeface="仿宋" panose="02010609060101010101" pitchFamily="49" charset="-122"/>
                <a:ea typeface="仿宋" panose="02010609060101010101" pitchFamily="49" charset="-122"/>
              </a:rPr>
              <a:t>A.</a:t>
            </a:r>
            <a:r>
              <a:rPr lang="zh-CN" altLang="en-US" sz="2400" dirty="0">
                <a:solidFill>
                  <a:schemeClr val="tx1"/>
                </a:solidFill>
                <a:latin typeface="仿宋" panose="02010609060101010101" pitchFamily="49" charset="-122"/>
                <a:ea typeface="仿宋" panose="02010609060101010101" pitchFamily="49" charset="-122"/>
              </a:rPr>
              <a:t>殖民扩张               </a:t>
            </a:r>
            <a:r>
              <a:rPr lang="en-US" altLang="zh-CN" sz="2400" dirty="0">
                <a:solidFill>
                  <a:schemeClr val="tx1"/>
                </a:solidFill>
                <a:latin typeface="仿宋" panose="02010609060101010101" pitchFamily="49" charset="-122"/>
                <a:ea typeface="仿宋" panose="02010609060101010101" pitchFamily="49" charset="-122"/>
              </a:rPr>
              <a:t>B.</a:t>
            </a:r>
            <a:r>
              <a:rPr lang="zh-CN" altLang="en-US" sz="2400" dirty="0">
                <a:solidFill>
                  <a:schemeClr val="tx1"/>
                </a:solidFill>
                <a:latin typeface="仿宋" panose="02010609060101010101" pitchFamily="49" charset="-122"/>
                <a:ea typeface="仿宋" panose="02010609060101010101" pitchFamily="49" charset="-122"/>
              </a:rPr>
              <a:t>资本主义制度的确立 </a:t>
            </a:r>
          </a:p>
          <a:p>
            <a:pPr>
              <a:buFontTx/>
            </a:pPr>
            <a:r>
              <a:rPr lang="en-US" altLang="zh-CN" sz="2400" dirty="0">
                <a:solidFill>
                  <a:schemeClr val="tx1"/>
                </a:solidFill>
                <a:latin typeface="仿宋" panose="02010609060101010101" pitchFamily="49" charset="-122"/>
                <a:ea typeface="仿宋" panose="02010609060101010101" pitchFamily="49" charset="-122"/>
              </a:rPr>
              <a:t>C.</a:t>
            </a:r>
            <a:r>
              <a:rPr lang="zh-CN" altLang="en-US" sz="2400" dirty="0">
                <a:solidFill>
                  <a:schemeClr val="tx1"/>
                </a:solidFill>
                <a:latin typeface="仿宋" panose="02010609060101010101" pitchFamily="49" charset="-122"/>
                <a:ea typeface="仿宋" panose="02010609060101010101" pitchFamily="49" charset="-122"/>
              </a:rPr>
              <a:t>工厂生产的开始         </a:t>
            </a:r>
            <a:r>
              <a:rPr lang="en-US" altLang="zh-CN" sz="2400" dirty="0">
                <a:solidFill>
                  <a:schemeClr val="tx1"/>
                </a:solidFill>
                <a:latin typeface="仿宋" panose="02010609060101010101" pitchFamily="49" charset="-122"/>
                <a:ea typeface="仿宋" panose="02010609060101010101" pitchFamily="49" charset="-122"/>
              </a:rPr>
              <a:t>D.</a:t>
            </a:r>
            <a:r>
              <a:rPr lang="zh-CN" altLang="en-US" sz="2400" dirty="0">
                <a:solidFill>
                  <a:schemeClr val="tx1"/>
                </a:solidFill>
                <a:latin typeface="仿宋" panose="02010609060101010101" pitchFamily="49" charset="-122"/>
                <a:ea typeface="仿宋" panose="02010609060101010101" pitchFamily="49" charset="-122"/>
              </a:rPr>
              <a:t>采用新技术、新设备</a:t>
            </a:r>
          </a:p>
        </p:txBody>
      </p:sp>
      <p:graphicFrame>
        <p:nvGraphicFramePr>
          <p:cNvPr id="2" name="表格 1"/>
          <p:cNvGraphicFramePr>
            <a:graphicFrameLocks noGrp="1"/>
          </p:cNvGraphicFramePr>
          <p:nvPr>
            <p:custDataLst>
              <p:tags r:id="rId1"/>
            </p:custDataLst>
          </p:nvPr>
        </p:nvGraphicFramePr>
        <p:xfrm>
          <a:off x="1309688" y="1808163"/>
          <a:ext cx="7112980" cy="1280160"/>
        </p:xfrm>
        <a:graphic>
          <a:graphicData uri="http://schemas.openxmlformats.org/drawingml/2006/table">
            <a:tbl>
              <a:tblPr firstRow="1" firstCol="1" bandRow="1">
                <a:tableStyleId>{5C22544A-7EE6-4342-B048-85BDC9FD1C3A}</a:tableStyleId>
              </a:tblPr>
              <a:tblGrid>
                <a:gridCol w="1422596"/>
                <a:gridCol w="1422596"/>
                <a:gridCol w="1422596"/>
                <a:gridCol w="1422596"/>
                <a:gridCol w="1422596"/>
              </a:tblGrid>
              <a:tr h="640080">
                <a:tc>
                  <a:txBody>
                    <a:bodyPr/>
                    <a:lstStyle/>
                    <a:p>
                      <a:pPr algn="l">
                        <a:spcAft>
                          <a:spcPts val="0"/>
                        </a:spcAft>
                      </a:pPr>
                      <a:r>
                        <a:rPr lang="en-US" sz="2100" b="1" kern="0" dirty="0">
                          <a:solidFill>
                            <a:schemeClr val="tx1"/>
                          </a:solidFill>
                          <a:effectLst/>
                          <a:latin typeface="仿宋" panose="02010609060101010101" pitchFamily="49" charset="-122"/>
                          <a:ea typeface="仿宋" panose="02010609060101010101" pitchFamily="49" charset="-122"/>
                        </a:rPr>
                        <a:t>    </a:t>
                      </a:r>
                      <a:r>
                        <a:rPr lang="en-US" sz="2100" b="1" kern="0" dirty="0" smtClean="0">
                          <a:solidFill>
                            <a:schemeClr val="tx1"/>
                          </a:solidFill>
                          <a:effectLst/>
                          <a:latin typeface="仿宋" panose="02010609060101010101" pitchFamily="49" charset="-122"/>
                          <a:ea typeface="仿宋" panose="02010609060101010101" pitchFamily="49" charset="-122"/>
                        </a:rPr>
                        <a:t> </a:t>
                      </a:r>
                      <a:r>
                        <a:rPr lang="zh-CN" sz="2100" b="1" kern="0" dirty="0" smtClean="0">
                          <a:solidFill>
                            <a:schemeClr val="tx1"/>
                          </a:solidFill>
                          <a:effectLst/>
                          <a:latin typeface="仿宋" panose="02010609060101010101" pitchFamily="49" charset="-122"/>
                          <a:ea typeface="仿宋" panose="02010609060101010101" pitchFamily="49" charset="-122"/>
                        </a:rPr>
                        <a:t>国别</a:t>
                      </a:r>
                      <a:r>
                        <a:rPr lang="en-US" sz="2100" b="1" kern="0" dirty="0">
                          <a:solidFill>
                            <a:schemeClr val="tx1"/>
                          </a:solidFill>
                          <a:effectLst/>
                          <a:latin typeface="仿宋" panose="02010609060101010101" pitchFamily="49" charset="-122"/>
                          <a:ea typeface="仿宋" panose="02010609060101010101" pitchFamily="49" charset="-122"/>
                        </a:rPr>
                        <a:t/>
                      </a:r>
                      <a:br>
                        <a:rPr lang="en-US" sz="2100" b="1" kern="0" dirty="0">
                          <a:solidFill>
                            <a:schemeClr val="tx1"/>
                          </a:solidFill>
                          <a:effectLst/>
                          <a:latin typeface="仿宋" panose="02010609060101010101" pitchFamily="49" charset="-122"/>
                          <a:ea typeface="仿宋" panose="02010609060101010101" pitchFamily="49" charset="-122"/>
                        </a:rPr>
                      </a:br>
                      <a:r>
                        <a:rPr lang="zh-CN" sz="2100" b="1" kern="0" dirty="0">
                          <a:solidFill>
                            <a:schemeClr val="tx1"/>
                          </a:solidFill>
                          <a:effectLst/>
                          <a:latin typeface="仿宋" panose="02010609060101010101" pitchFamily="49" charset="-122"/>
                          <a:ea typeface="仿宋" panose="02010609060101010101" pitchFamily="49" charset="-122"/>
                        </a:rPr>
                        <a:t>年份</a:t>
                      </a:r>
                      <a:endParaRPr lang="zh-CN" sz="1500" b="1" kern="100" dirty="0">
                        <a:solidFill>
                          <a:schemeClr val="tx1"/>
                        </a:solidFill>
                        <a:effectLst/>
                        <a:latin typeface="仿宋" panose="02010609060101010101" pitchFamily="49" charset="-122"/>
                        <a:ea typeface="仿宋" panose="02010609060101010101" pitchFamily="49" charset="-122"/>
                        <a:cs typeface="Times New Roman" panose="02020603050405020304"/>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2100" b="1" kern="0">
                          <a:solidFill>
                            <a:schemeClr val="tx1"/>
                          </a:solidFill>
                          <a:effectLst/>
                          <a:latin typeface="仿宋" panose="02010609060101010101" pitchFamily="49" charset="-122"/>
                          <a:ea typeface="仿宋" panose="02010609060101010101" pitchFamily="49" charset="-122"/>
                        </a:rPr>
                        <a:t>美国</a:t>
                      </a:r>
                      <a:endParaRPr lang="zh-CN" sz="1500" b="1" kern="100">
                        <a:solidFill>
                          <a:schemeClr val="tx1"/>
                        </a:solidFill>
                        <a:effectLst/>
                        <a:latin typeface="仿宋" panose="02010609060101010101" pitchFamily="49" charset="-122"/>
                        <a:ea typeface="仿宋" panose="02010609060101010101" pitchFamily="49" charset="-122"/>
                        <a:cs typeface="Times New Roman" panose="02020603050405020304"/>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2100" b="1" kern="0">
                          <a:solidFill>
                            <a:schemeClr val="tx1"/>
                          </a:solidFill>
                          <a:effectLst/>
                          <a:latin typeface="仿宋" panose="02010609060101010101" pitchFamily="49" charset="-122"/>
                          <a:ea typeface="仿宋" panose="02010609060101010101" pitchFamily="49" charset="-122"/>
                        </a:rPr>
                        <a:t>德国</a:t>
                      </a:r>
                      <a:endParaRPr lang="zh-CN" sz="1500" b="1" kern="100">
                        <a:solidFill>
                          <a:schemeClr val="tx1"/>
                        </a:solidFill>
                        <a:effectLst/>
                        <a:latin typeface="仿宋" panose="02010609060101010101" pitchFamily="49" charset="-122"/>
                        <a:ea typeface="仿宋" panose="02010609060101010101" pitchFamily="49" charset="-122"/>
                        <a:cs typeface="Times New Roman" panose="02020603050405020304"/>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2100" b="1" kern="0">
                          <a:solidFill>
                            <a:schemeClr val="tx1"/>
                          </a:solidFill>
                          <a:effectLst/>
                          <a:latin typeface="仿宋" panose="02010609060101010101" pitchFamily="49" charset="-122"/>
                          <a:ea typeface="仿宋" panose="02010609060101010101" pitchFamily="49" charset="-122"/>
                        </a:rPr>
                        <a:t>英国</a:t>
                      </a:r>
                      <a:endParaRPr lang="zh-CN" sz="1500" b="1" kern="100">
                        <a:solidFill>
                          <a:schemeClr val="tx1"/>
                        </a:solidFill>
                        <a:effectLst/>
                        <a:latin typeface="仿宋" panose="02010609060101010101" pitchFamily="49" charset="-122"/>
                        <a:ea typeface="仿宋" panose="02010609060101010101" pitchFamily="49" charset="-122"/>
                        <a:cs typeface="Times New Roman" panose="02020603050405020304"/>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2100" b="1" kern="0">
                          <a:solidFill>
                            <a:schemeClr val="tx1"/>
                          </a:solidFill>
                          <a:effectLst/>
                          <a:latin typeface="仿宋" panose="02010609060101010101" pitchFamily="49" charset="-122"/>
                          <a:ea typeface="仿宋" panose="02010609060101010101" pitchFamily="49" charset="-122"/>
                        </a:rPr>
                        <a:t>法国</a:t>
                      </a:r>
                      <a:endParaRPr lang="zh-CN" sz="1500" b="1" kern="100">
                        <a:solidFill>
                          <a:schemeClr val="tx1"/>
                        </a:solidFill>
                        <a:effectLst/>
                        <a:latin typeface="仿宋" panose="02010609060101010101" pitchFamily="49" charset="-122"/>
                        <a:ea typeface="仿宋" panose="02010609060101010101" pitchFamily="49" charset="-122"/>
                        <a:cs typeface="Times New Roman" panose="02020603050405020304"/>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0040">
                <a:tc>
                  <a:txBody>
                    <a:bodyPr/>
                    <a:lstStyle/>
                    <a:p>
                      <a:pPr algn="l">
                        <a:spcAft>
                          <a:spcPts val="0"/>
                        </a:spcAft>
                      </a:pPr>
                      <a:r>
                        <a:rPr lang="en-US" sz="2100" b="1" kern="0">
                          <a:solidFill>
                            <a:schemeClr val="tx1"/>
                          </a:solidFill>
                          <a:effectLst/>
                          <a:latin typeface="仿宋" panose="02010609060101010101" pitchFamily="49" charset="-122"/>
                          <a:ea typeface="仿宋" panose="02010609060101010101" pitchFamily="49" charset="-122"/>
                        </a:rPr>
                        <a:t>1870</a:t>
                      </a:r>
                      <a:r>
                        <a:rPr lang="zh-CN" sz="2100" b="1" kern="0">
                          <a:solidFill>
                            <a:schemeClr val="tx1"/>
                          </a:solidFill>
                          <a:effectLst/>
                          <a:latin typeface="仿宋" panose="02010609060101010101" pitchFamily="49" charset="-122"/>
                          <a:ea typeface="仿宋" panose="02010609060101010101" pitchFamily="49" charset="-122"/>
                        </a:rPr>
                        <a:t>年</a:t>
                      </a:r>
                      <a:endParaRPr lang="zh-CN" sz="1500" b="1" kern="100">
                        <a:solidFill>
                          <a:schemeClr val="tx1"/>
                        </a:solidFill>
                        <a:effectLst/>
                        <a:latin typeface="仿宋" panose="02010609060101010101" pitchFamily="49" charset="-122"/>
                        <a:ea typeface="仿宋" panose="02010609060101010101" pitchFamily="49" charset="-122"/>
                        <a:cs typeface="Times New Roman" panose="02020603050405020304"/>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100" b="1" kern="0">
                          <a:solidFill>
                            <a:schemeClr val="tx1"/>
                          </a:solidFill>
                          <a:effectLst/>
                          <a:latin typeface="仿宋" panose="02010609060101010101" pitchFamily="49" charset="-122"/>
                          <a:ea typeface="仿宋" panose="02010609060101010101" pitchFamily="49" charset="-122"/>
                        </a:rPr>
                        <a:t>23%</a:t>
                      </a:r>
                      <a:endParaRPr lang="zh-CN" sz="1500" b="1" kern="100">
                        <a:solidFill>
                          <a:schemeClr val="tx1"/>
                        </a:solidFill>
                        <a:effectLst/>
                        <a:latin typeface="仿宋" panose="02010609060101010101" pitchFamily="49" charset="-122"/>
                        <a:ea typeface="仿宋" panose="02010609060101010101" pitchFamily="49" charset="-122"/>
                        <a:cs typeface="Times New Roman" panose="02020603050405020304"/>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100" b="1" kern="0">
                          <a:solidFill>
                            <a:schemeClr val="tx1"/>
                          </a:solidFill>
                          <a:effectLst/>
                          <a:latin typeface="仿宋" panose="02010609060101010101" pitchFamily="49" charset="-122"/>
                          <a:ea typeface="仿宋" panose="02010609060101010101" pitchFamily="49" charset="-122"/>
                        </a:rPr>
                        <a:t>13%</a:t>
                      </a:r>
                      <a:endParaRPr lang="zh-CN" sz="1500" b="1" kern="100">
                        <a:solidFill>
                          <a:schemeClr val="tx1"/>
                        </a:solidFill>
                        <a:effectLst/>
                        <a:latin typeface="仿宋" panose="02010609060101010101" pitchFamily="49" charset="-122"/>
                        <a:ea typeface="仿宋" panose="02010609060101010101" pitchFamily="49" charset="-122"/>
                        <a:cs typeface="Times New Roman" panose="02020603050405020304"/>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100" b="1" kern="0">
                          <a:solidFill>
                            <a:schemeClr val="tx1"/>
                          </a:solidFill>
                          <a:effectLst/>
                          <a:latin typeface="仿宋" panose="02010609060101010101" pitchFamily="49" charset="-122"/>
                          <a:ea typeface="仿宋" panose="02010609060101010101" pitchFamily="49" charset="-122"/>
                        </a:rPr>
                        <a:t>32%</a:t>
                      </a:r>
                      <a:endParaRPr lang="zh-CN" sz="1500" b="1" kern="100">
                        <a:solidFill>
                          <a:schemeClr val="tx1"/>
                        </a:solidFill>
                        <a:effectLst/>
                        <a:latin typeface="仿宋" panose="02010609060101010101" pitchFamily="49" charset="-122"/>
                        <a:ea typeface="仿宋" panose="02010609060101010101" pitchFamily="49" charset="-122"/>
                        <a:cs typeface="Times New Roman" panose="02020603050405020304"/>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100" b="1" kern="0">
                          <a:solidFill>
                            <a:schemeClr val="tx1"/>
                          </a:solidFill>
                          <a:effectLst/>
                          <a:latin typeface="仿宋" panose="02010609060101010101" pitchFamily="49" charset="-122"/>
                          <a:ea typeface="仿宋" panose="02010609060101010101" pitchFamily="49" charset="-122"/>
                        </a:rPr>
                        <a:t>10%</a:t>
                      </a:r>
                      <a:endParaRPr lang="zh-CN" sz="1500" b="1" kern="100">
                        <a:solidFill>
                          <a:schemeClr val="tx1"/>
                        </a:solidFill>
                        <a:effectLst/>
                        <a:latin typeface="仿宋" panose="02010609060101010101" pitchFamily="49" charset="-122"/>
                        <a:ea typeface="仿宋" panose="02010609060101010101" pitchFamily="49" charset="-122"/>
                        <a:cs typeface="Times New Roman" panose="02020603050405020304"/>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0040">
                <a:tc>
                  <a:txBody>
                    <a:bodyPr/>
                    <a:lstStyle/>
                    <a:p>
                      <a:pPr algn="l">
                        <a:spcAft>
                          <a:spcPts val="0"/>
                        </a:spcAft>
                      </a:pPr>
                      <a:r>
                        <a:rPr lang="en-US" sz="2100" b="1" kern="0">
                          <a:solidFill>
                            <a:schemeClr val="tx1"/>
                          </a:solidFill>
                          <a:effectLst/>
                          <a:latin typeface="仿宋" panose="02010609060101010101" pitchFamily="49" charset="-122"/>
                          <a:ea typeface="仿宋" panose="02010609060101010101" pitchFamily="49" charset="-122"/>
                        </a:rPr>
                        <a:t>1913</a:t>
                      </a:r>
                      <a:r>
                        <a:rPr lang="zh-CN" sz="2100" b="1" kern="0">
                          <a:solidFill>
                            <a:schemeClr val="tx1"/>
                          </a:solidFill>
                          <a:effectLst/>
                          <a:latin typeface="仿宋" panose="02010609060101010101" pitchFamily="49" charset="-122"/>
                          <a:ea typeface="仿宋" panose="02010609060101010101" pitchFamily="49" charset="-122"/>
                        </a:rPr>
                        <a:t>年</a:t>
                      </a:r>
                      <a:endParaRPr lang="zh-CN" sz="1500" b="1" kern="100">
                        <a:solidFill>
                          <a:schemeClr val="tx1"/>
                        </a:solidFill>
                        <a:effectLst/>
                        <a:latin typeface="仿宋" panose="02010609060101010101" pitchFamily="49" charset="-122"/>
                        <a:ea typeface="仿宋" panose="02010609060101010101" pitchFamily="49" charset="-122"/>
                        <a:cs typeface="Times New Roman" panose="02020603050405020304"/>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100" b="1" kern="0">
                          <a:solidFill>
                            <a:schemeClr val="tx1"/>
                          </a:solidFill>
                          <a:effectLst/>
                          <a:latin typeface="仿宋" panose="02010609060101010101" pitchFamily="49" charset="-122"/>
                          <a:ea typeface="仿宋" panose="02010609060101010101" pitchFamily="49" charset="-122"/>
                        </a:rPr>
                        <a:t>38%</a:t>
                      </a:r>
                      <a:endParaRPr lang="zh-CN" sz="1500" b="1" kern="100">
                        <a:solidFill>
                          <a:schemeClr val="tx1"/>
                        </a:solidFill>
                        <a:effectLst/>
                        <a:latin typeface="仿宋" panose="02010609060101010101" pitchFamily="49" charset="-122"/>
                        <a:ea typeface="仿宋" panose="02010609060101010101" pitchFamily="49" charset="-122"/>
                        <a:cs typeface="Times New Roman" panose="02020603050405020304"/>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100" b="1" kern="0">
                          <a:solidFill>
                            <a:schemeClr val="tx1"/>
                          </a:solidFill>
                          <a:effectLst/>
                          <a:latin typeface="仿宋" panose="02010609060101010101" pitchFamily="49" charset="-122"/>
                          <a:ea typeface="仿宋" panose="02010609060101010101" pitchFamily="49" charset="-122"/>
                        </a:rPr>
                        <a:t>16%</a:t>
                      </a:r>
                      <a:endParaRPr lang="zh-CN" sz="1500" b="1" kern="100">
                        <a:solidFill>
                          <a:schemeClr val="tx1"/>
                        </a:solidFill>
                        <a:effectLst/>
                        <a:latin typeface="仿宋" panose="02010609060101010101" pitchFamily="49" charset="-122"/>
                        <a:ea typeface="仿宋" panose="02010609060101010101" pitchFamily="49" charset="-122"/>
                        <a:cs typeface="Times New Roman" panose="02020603050405020304"/>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100" b="1" kern="0">
                          <a:solidFill>
                            <a:schemeClr val="tx1"/>
                          </a:solidFill>
                          <a:effectLst/>
                          <a:latin typeface="仿宋" panose="02010609060101010101" pitchFamily="49" charset="-122"/>
                          <a:ea typeface="仿宋" panose="02010609060101010101" pitchFamily="49" charset="-122"/>
                        </a:rPr>
                        <a:t>14%</a:t>
                      </a:r>
                      <a:endParaRPr lang="zh-CN" sz="1500" b="1" kern="100">
                        <a:solidFill>
                          <a:schemeClr val="tx1"/>
                        </a:solidFill>
                        <a:effectLst/>
                        <a:latin typeface="仿宋" panose="02010609060101010101" pitchFamily="49" charset="-122"/>
                        <a:ea typeface="仿宋" panose="02010609060101010101" pitchFamily="49" charset="-122"/>
                        <a:cs typeface="Times New Roman" panose="02020603050405020304"/>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100" b="1" kern="0" dirty="0">
                          <a:solidFill>
                            <a:schemeClr val="tx1"/>
                          </a:solidFill>
                          <a:effectLst/>
                          <a:latin typeface="仿宋" panose="02010609060101010101" pitchFamily="49" charset="-122"/>
                          <a:ea typeface="仿宋" panose="02010609060101010101" pitchFamily="49" charset="-122"/>
                        </a:rPr>
                        <a:t>6%</a:t>
                      </a:r>
                      <a:endParaRPr lang="zh-CN" sz="1500" b="1" kern="100" dirty="0">
                        <a:solidFill>
                          <a:schemeClr val="tx1"/>
                        </a:solidFill>
                        <a:effectLst/>
                        <a:latin typeface="仿宋" panose="02010609060101010101" pitchFamily="49" charset="-122"/>
                        <a:ea typeface="仿宋" panose="02010609060101010101" pitchFamily="49" charset="-122"/>
                        <a:cs typeface="Times New Roman" panose="02020603050405020304"/>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椭圆 2"/>
          <p:cNvSpPr/>
          <p:nvPr/>
        </p:nvSpPr>
        <p:spPr>
          <a:xfrm>
            <a:off x="1235710" y="742315"/>
            <a:ext cx="2030095" cy="4612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4" name="椭圆 3"/>
          <p:cNvSpPr/>
          <p:nvPr/>
        </p:nvSpPr>
        <p:spPr>
          <a:xfrm>
            <a:off x="2833370" y="1733550"/>
            <a:ext cx="2852420" cy="15379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5" name="椭圆 4"/>
          <p:cNvSpPr/>
          <p:nvPr/>
        </p:nvSpPr>
        <p:spPr>
          <a:xfrm>
            <a:off x="5870575" y="1733550"/>
            <a:ext cx="2626995" cy="1656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6" name="矩形 5"/>
          <p:cNvSpPr/>
          <p:nvPr/>
        </p:nvSpPr>
        <p:spPr>
          <a:xfrm>
            <a:off x="3265805" y="1024255"/>
            <a:ext cx="668020" cy="645160"/>
          </a:xfrm>
          <a:prstGeom prst="rect">
            <a:avLst/>
          </a:prstGeom>
          <a:noFill/>
          <a:ln>
            <a:noFill/>
          </a:ln>
        </p:spPr>
        <p:txBody>
          <a:bodyPr wrap="square" rtlCol="0" anchor="t">
            <a:spAutoFit/>
          </a:bodyPr>
          <a:lstStyle/>
          <a:p>
            <a:pPr algn="ctr"/>
            <a:r>
              <a:rPr lang="en-US" altLang="zh-CN" sz="3600" b="1">
                <a:ln w="22225">
                  <a:solidFill>
                    <a:schemeClr val="accent2"/>
                  </a:solidFill>
                  <a:prstDash val="solid"/>
                </a:ln>
                <a:solidFill>
                  <a:srgbClr val="C00000"/>
                </a:solidFill>
                <a:effectLst/>
              </a:rPr>
              <a:t>D</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795886"/>
            <a:ext cx="2952328" cy="68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内容占位符 2"/>
          <p:cNvSpPr>
            <a:spLocks noGrp="1"/>
          </p:cNvSpPr>
          <p:nvPr>
            <p:ph idx="1"/>
          </p:nvPr>
        </p:nvSpPr>
        <p:spPr>
          <a:xfrm>
            <a:off x="257810" y="275590"/>
            <a:ext cx="9003665" cy="4801235"/>
          </a:xfrm>
          <a:prstGeom prst="rect">
            <a:avLst/>
          </a:prstGeom>
          <a:noFill/>
          <a:ln>
            <a:noFill/>
          </a:ln>
        </p:spPr>
        <p:txBody>
          <a:bodyPr lIns="91216" tIns="45608" rIns="91216" bIns="45608"/>
          <a:lstStyle/>
          <a:p>
            <a:r>
              <a:rPr lang="zh-CN" altLang="en-US" sz="2400" dirty="0">
                <a:latin typeface="仿宋" panose="02010609060101010101" pitchFamily="49" charset="-122"/>
                <a:ea typeface="仿宋" panose="02010609060101010101" pitchFamily="49" charset="-122"/>
                <a:cs typeface="仿宋" panose="02010609060101010101" pitchFamily="49" charset="-122"/>
              </a:rPr>
              <a:t>对如图所示信息理解正确的是（  ） </a:t>
            </a:r>
          </a:p>
          <a:p>
            <a:endParaRPr lang="zh-CN" altLang="en-US" dirty="0">
              <a:latin typeface="仿宋" panose="02010609060101010101" pitchFamily="49" charset="-122"/>
              <a:ea typeface="仿宋" panose="02010609060101010101" pitchFamily="49" charset="-122"/>
              <a:cs typeface="仿宋" panose="02010609060101010101" pitchFamily="49" charset="-122"/>
            </a:endParaRPr>
          </a:p>
          <a:p>
            <a:endParaRPr lang="zh-CN" altLang="en-US" dirty="0"/>
          </a:p>
          <a:p>
            <a:endParaRPr lang="zh-CN" altLang="en-US" dirty="0"/>
          </a:p>
          <a:p>
            <a:endParaRPr lang="zh-CN" altLang="en-US" dirty="0"/>
          </a:p>
          <a:p>
            <a:endParaRPr lang="zh-CN" altLang="en-US" dirty="0"/>
          </a:p>
          <a:p>
            <a:endParaRPr lang="zh-CN" altLang="en-US" dirty="0"/>
          </a:p>
          <a:p>
            <a:endParaRPr lang="zh-CN" altLang="en-US" dirty="0"/>
          </a:p>
          <a:p>
            <a:endParaRPr lang="en-US" altLang="zh-CN" dirty="0">
              <a:solidFill>
                <a:srgbClr val="153AF7"/>
              </a:solidFill>
              <a:effectLst>
                <a:outerShdw blurRad="38100" dist="19050" dir="2700000" algn="tl" rotWithShape="0">
                  <a:schemeClr val="dk1">
                    <a:alpha val="40000"/>
                  </a:schemeClr>
                </a:outerShdw>
              </a:effectLst>
            </a:endParaRPr>
          </a:p>
          <a:p>
            <a:r>
              <a:rPr lang="en-US" altLang="zh-CN"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A</a:t>
            </a:r>
            <a:r>
              <a:rPr lang="zh-CN" altLang="en-US"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．敌后战场抗日力量壮大        B．正面战场地位遭到削弱 </a:t>
            </a:r>
          </a:p>
          <a:p>
            <a:r>
              <a:rPr lang="zh-CN" altLang="en-US"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C．全民抗战取得重大成果        D．日本“囚笼”政策破产</a:t>
            </a:r>
            <a:r>
              <a:rPr lang="zh-CN" altLang="en-US" sz="2400" dirty="0">
                <a:solidFill>
                  <a:schemeClr val="tx1"/>
                </a:solidFill>
                <a:effectLst>
                  <a:outerShdw blurRad="38100" dist="19050" dir="2700000" algn="tl" rotWithShape="0">
                    <a:schemeClr val="dk1">
                      <a:alpha val="40000"/>
                    </a:schemeClr>
                  </a:outerShdw>
                </a:effectLst>
              </a:rPr>
              <a:t> </a:t>
            </a:r>
          </a:p>
        </p:txBody>
      </p:sp>
      <p:pic>
        <p:nvPicPr>
          <p:cNvPr id="2" name="图片 9"/>
          <p:cNvPicPr>
            <a:picLocks noChangeAspect="1"/>
          </p:cNvPicPr>
          <p:nvPr/>
        </p:nvPicPr>
        <p:blipFill>
          <a:blip r:embed="rId3"/>
          <a:srcRect l="17865" t="23788" r="19095" b="39520"/>
          <a:stretch>
            <a:fillRect/>
          </a:stretch>
        </p:blipFill>
        <p:spPr>
          <a:xfrm>
            <a:off x="257810" y="759460"/>
            <a:ext cx="7475220" cy="2937510"/>
          </a:xfrm>
          <a:prstGeom prst="rect">
            <a:avLst/>
          </a:prstGeom>
          <a:noFill/>
          <a:ln w="9525">
            <a:noFill/>
          </a:ln>
        </p:spPr>
      </p:pic>
      <p:sp>
        <p:nvSpPr>
          <p:cNvPr id="4" name="矩形 3"/>
          <p:cNvSpPr/>
          <p:nvPr/>
        </p:nvSpPr>
        <p:spPr>
          <a:xfrm>
            <a:off x="4770120" y="211455"/>
            <a:ext cx="460375" cy="645160"/>
          </a:xfrm>
          <a:prstGeom prst="rect">
            <a:avLst/>
          </a:prstGeom>
          <a:noFill/>
          <a:ln>
            <a:noFill/>
          </a:ln>
        </p:spPr>
        <p:txBody>
          <a:bodyPr wrap="square" rtlCol="0" anchor="t">
            <a:spAutoFit/>
          </a:bodyPr>
          <a:lstStyle/>
          <a:p>
            <a:pPr algn="ctr"/>
            <a:r>
              <a:rPr lang="en-US" altLang="zh-CN" sz="3600" b="1" dirty="0">
                <a:ln w="22225">
                  <a:solidFill>
                    <a:schemeClr val="accent2"/>
                  </a:solidFill>
                  <a:prstDash val="solid"/>
                </a:ln>
                <a:solidFill>
                  <a:srgbClr val="C00000"/>
                </a:solidFill>
                <a:effectLst/>
              </a:rPr>
              <a:t>A</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726122"/>
            <a:ext cx="3744416" cy="8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9607" y="233045"/>
            <a:ext cx="785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22">
                                            <p:txEl>
                                              <p:pRg st="0" end="0"/>
                                            </p:txEl>
                                          </p:spTgt>
                                        </p:tgtEl>
                                        <p:attrNameLst>
                                          <p:attrName>style.visibility</p:attrName>
                                        </p:attrNameLst>
                                      </p:cBhvr>
                                      <p:to>
                                        <p:strVal val="visible"/>
                                      </p:to>
                                    </p:set>
                                    <p:anim calcmode="lin" valueType="num">
                                      <p:cBhvr additive="base">
                                        <p:cTn id="7" dur="500" fill="hold"/>
                                        <p:tgtEl>
                                          <p:spTgt spid="2355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22">
                                            <p:txEl>
                                              <p:pRg st="9" end="9"/>
                                            </p:txEl>
                                          </p:spTgt>
                                        </p:tgtEl>
                                        <p:attrNameLst>
                                          <p:attrName>style.visibility</p:attrName>
                                        </p:attrNameLst>
                                      </p:cBhvr>
                                      <p:to>
                                        <p:strVal val="visible"/>
                                      </p:to>
                                    </p:set>
                                    <p:anim calcmode="lin" valueType="num">
                                      <p:cBhvr additive="base">
                                        <p:cTn id="13" dur="500" fill="hold"/>
                                        <p:tgtEl>
                                          <p:spTgt spid="235522">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2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22">
                                            <p:txEl>
                                              <p:pRg st="10" end="10"/>
                                            </p:txEl>
                                          </p:spTgt>
                                        </p:tgtEl>
                                        <p:attrNameLst>
                                          <p:attrName>style.visibility</p:attrName>
                                        </p:attrNameLst>
                                      </p:cBhvr>
                                      <p:to>
                                        <p:strVal val="visible"/>
                                      </p:to>
                                    </p:set>
                                    <p:anim calcmode="lin" valueType="num">
                                      <p:cBhvr additive="base">
                                        <p:cTn id="19" dur="500" fill="hold"/>
                                        <p:tgtEl>
                                          <p:spTgt spid="235522">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2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additive="base">
                                        <p:cTn id="25" dur="500" fill="hold"/>
                                        <p:tgtEl>
                                          <p:spTgt spid="2050"/>
                                        </p:tgtEl>
                                        <p:attrNameLst>
                                          <p:attrName>ppt_x</p:attrName>
                                        </p:attrNameLst>
                                      </p:cBhvr>
                                      <p:tavLst>
                                        <p:tav tm="0">
                                          <p:val>
                                            <p:strVal val="#ppt_x"/>
                                          </p:val>
                                        </p:tav>
                                        <p:tav tm="100000">
                                          <p:val>
                                            <p:strVal val="#ppt_x"/>
                                          </p:val>
                                        </p:tav>
                                      </p:tavLst>
                                    </p:anim>
                                    <p:anim calcmode="lin" valueType="num">
                                      <p:cBhvr additive="base">
                                        <p:cTn id="2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1"/>
                                        </p:tgtEl>
                                        <p:attrNameLst>
                                          <p:attrName>style.visibility</p:attrName>
                                        </p:attrNameLst>
                                      </p:cBhvr>
                                      <p:to>
                                        <p:strVal val="visible"/>
                                      </p:to>
                                    </p:set>
                                    <p:anim calcmode="lin" valueType="num">
                                      <p:cBhvr additive="base">
                                        <p:cTn id="31" dur="500" fill="hold"/>
                                        <p:tgtEl>
                                          <p:spTgt spid="2051"/>
                                        </p:tgtEl>
                                        <p:attrNameLst>
                                          <p:attrName>ppt_x</p:attrName>
                                        </p:attrNameLst>
                                      </p:cBhvr>
                                      <p:tavLst>
                                        <p:tav tm="0">
                                          <p:val>
                                            <p:strVal val="#ppt_x"/>
                                          </p:val>
                                        </p:tav>
                                        <p:tav tm="100000">
                                          <p:val>
                                            <p:strVal val="#ppt_x"/>
                                          </p:val>
                                        </p:tav>
                                      </p:tavLst>
                                    </p:anim>
                                    <p:anim calcmode="lin" valueType="num">
                                      <p:cBhvr additive="base">
                                        <p:cTn id="3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build="p"/>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1"/>
          <p:cNvSpPr/>
          <p:nvPr/>
        </p:nvSpPr>
        <p:spPr>
          <a:xfrm>
            <a:off x="415925" y="1675130"/>
            <a:ext cx="8474710" cy="3203575"/>
          </a:xfrm>
          <a:prstGeom prst="rect">
            <a:avLst/>
          </a:prstGeom>
          <a:noFill/>
          <a:ln w="9525" cap="flat" cmpd="sng">
            <a:solidFill>
              <a:srgbClr val="0000FF"/>
            </a:solidFill>
            <a:prstDash val="solid"/>
            <a:miter/>
            <a:headEnd type="none" w="med" len="med"/>
            <a:tailEnd type="none" w="med" len="med"/>
          </a:ln>
        </p:spPr>
        <p:txBody>
          <a:bodyPr lIns="68579" tIns="34289" rIns="68579" bIns="34289"/>
          <a:lstStyle/>
          <a:p>
            <a:pPr marL="255905" indent="-255905">
              <a:lnSpc>
                <a:spcPct val="120000"/>
              </a:lnSpc>
            </a:pPr>
            <a:r>
              <a:rPr lang="en-US" altLang="zh-CN" sz="2400" b="1" dirty="0">
                <a:solidFill>
                  <a:srgbClr val="000000"/>
                </a:solidFill>
                <a:latin typeface="仿宋" panose="02010609060101010101" pitchFamily="49" charset="-122"/>
                <a:ea typeface="仿宋" panose="02010609060101010101" pitchFamily="49" charset="-122"/>
                <a:cs typeface="仿宋" panose="02010609060101010101" pitchFamily="49" charset="-122"/>
              </a:rPr>
              <a:t>1</a:t>
            </a:r>
            <a:r>
              <a:rPr lang="zh-CN" altLang="en-US" sz="2400" b="1" dirty="0">
                <a:solidFill>
                  <a:srgbClr val="000000"/>
                </a:solidFill>
                <a:latin typeface="仿宋" panose="02010609060101010101" pitchFamily="49" charset="-122"/>
                <a:ea typeface="仿宋" panose="02010609060101010101" pitchFamily="49" charset="-122"/>
                <a:cs typeface="仿宋" panose="02010609060101010101" pitchFamily="49" charset="-122"/>
              </a:rPr>
              <a:t>、</a:t>
            </a:r>
            <a:r>
              <a:rPr lang="zh-CN" altLang="en-US" sz="2400" b="1" dirty="0">
                <a:solidFill>
                  <a:srgbClr val="FF0000"/>
                </a:solidFill>
                <a:latin typeface="仿宋" panose="02010609060101010101" pitchFamily="49" charset="-122"/>
                <a:ea typeface="仿宋" panose="02010609060101010101" pitchFamily="49" charset="-122"/>
                <a:cs typeface="仿宋" panose="02010609060101010101" pitchFamily="49" charset="-122"/>
                <a:sym typeface="+mn-ea"/>
              </a:rPr>
              <a:t>“三看”</a:t>
            </a:r>
            <a:r>
              <a:rPr lang="zh-CN" altLang="en-US" sz="2400" b="1" dirty="0">
                <a:latin typeface="仿宋" panose="02010609060101010101" pitchFamily="49" charset="-122"/>
                <a:ea typeface="仿宋" panose="02010609060101010101" pitchFamily="49" charset="-122"/>
                <a:cs typeface="仿宋" panose="02010609060101010101" pitchFamily="49" charset="-122"/>
                <a:sym typeface="+mn-ea"/>
              </a:rPr>
              <a:t>：一看图片的内容，界定答题范围；二看图片反映的本质，确定答题方向；三看图片的关键信息，明确内涵。</a:t>
            </a:r>
            <a:endParaRPr lang="zh-CN" altLang="en-US" sz="2400" b="1" dirty="0">
              <a:latin typeface="仿宋" panose="02010609060101010101" pitchFamily="49" charset="-122"/>
              <a:ea typeface="仿宋" panose="02010609060101010101" pitchFamily="49" charset="-122"/>
              <a:cs typeface="仿宋" panose="02010609060101010101" pitchFamily="49" charset="-122"/>
            </a:endParaRPr>
          </a:p>
          <a:p>
            <a:pPr marL="255905" indent="-255905">
              <a:lnSpc>
                <a:spcPct val="120000"/>
              </a:lnSpc>
            </a:pPr>
            <a:r>
              <a:rPr lang="en-US" altLang="zh-CN" sz="2400" b="1" dirty="0">
                <a:solidFill>
                  <a:srgbClr val="FF0000"/>
                </a:solidFill>
                <a:latin typeface="仿宋" panose="02010609060101010101" pitchFamily="49" charset="-122"/>
                <a:ea typeface="仿宋" panose="02010609060101010101" pitchFamily="49" charset="-122"/>
                <a:cs typeface="仿宋" panose="02010609060101010101" pitchFamily="49" charset="-122"/>
                <a:sym typeface="+mn-ea"/>
              </a:rPr>
              <a:t>2</a:t>
            </a:r>
            <a:r>
              <a:rPr lang="zh-CN" altLang="en-US" sz="2400" b="1" dirty="0">
                <a:solidFill>
                  <a:srgbClr val="FF0000"/>
                </a:solidFill>
                <a:latin typeface="仿宋" panose="02010609060101010101" pitchFamily="49" charset="-122"/>
                <a:ea typeface="仿宋" panose="02010609060101010101" pitchFamily="49" charset="-122"/>
                <a:cs typeface="仿宋" panose="02010609060101010101" pitchFamily="49" charset="-122"/>
                <a:sym typeface="+mn-ea"/>
              </a:rPr>
              <a:t>、“三思”</a:t>
            </a:r>
            <a:r>
              <a:rPr lang="zh-CN" altLang="en-US" sz="2400" b="1" dirty="0">
                <a:latin typeface="仿宋" panose="02010609060101010101" pitchFamily="49" charset="-122"/>
                <a:ea typeface="仿宋" panose="02010609060101010101" pitchFamily="49" charset="-122"/>
                <a:cs typeface="仿宋" panose="02010609060101010101" pitchFamily="49" charset="-122"/>
                <a:sym typeface="+mn-ea"/>
              </a:rPr>
              <a:t>：一考虑每一个被选项能否符合历史史实，排除不符合图片反映的史实的选项；二考虑能否符合题干要求，不符合题干要求的；三考虑能否与题干有必然的逻辑联系，排除与题干有关紧要的。</a:t>
            </a:r>
            <a:endParaRPr lang="zh-CN" altLang="en-US" sz="2400" b="1" dirty="0">
              <a:latin typeface="仿宋" panose="02010609060101010101" pitchFamily="49" charset="-122"/>
              <a:ea typeface="仿宋" panose="02010609060101010101" pitchFamily="49" charset="-122"/>
              <a:cs typeface="仿宋" panose="02010609060101010101" pitchFamily="49" charset="-122"/>
            </a:endParaRPr>
          </a:p>
          <a:p>
            <a:pPr marL="255905" indent="-255905">
              <a:lnSpc>
                <a:spcPct val="120000"/>
              </a:lnSpc>
            </a:pPr>
            <a:endParaRPr lang="en-US" altLang="zh-CN" sz="2400" b="1" dirty="0">
              <a:solidFill>
                <a:srgbClr val="000000"/>
              </a:solidFill>
              <a:latin typeface="仿宋" panose="02010609060101010101" pitchFamily="49" charset="-122"/>
              <a:ea typeface="仿宋" panose="02010609060101010101" pitchFamily="49" charset="-122"/>
              <a:cs typeface="仿宋" panose="02010609060101010101" pitchFamily="49" charset="-122"/>
            </a:endParaRPr>
          </a:p>
        </p:txBody>
      </p:sp>
      <p:sp>
        <p:nvSpPr>
          <p:cNvPr id="175107" name="Rectangle 12"/>
          <p:cNvSpPr/>
          <p:nvPr/>
        </p:nvSpPr>
        <p:spPr>
          <a:xfrm>
            <a:off x="217488" y="1236663"/>
            <a:ext cx="2106612" cy="438150"/>
          </a:xfrm>
          <a:prstGeom prst="rect">
            <a:avLst/>
          </a:prstGeom>
          <a:noFill/>
          <a:ln w="9525">
            <a:noFill/>
          </a:ln>
        </p:spPr>
        <p:txBody>
          <a:bodyPr lIns="68579" tIns="34289" rIns="68579" bIns="34289">
            <a:spAutoFit/>
          </a:bodyPr>
          <a:lstStyle/>
          <a:p>
            <a:pPr>
              <a:buFontTx/>
            </a:pP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000000"/>
                </a:solidFill>
                <a:latin typeface="黑体" panose="02010609060101010101" pitchFamily="49" charset="-122"/>
                <a:ea typeface="黑体" panose="02010609060101010101" pitchFamily="49" charset="-122"/>
              </a:rPr>
              <a:t>解题技巧</a:t>
            </a:r>
            <a:r>
              <a:rPr lang="en-US" altLang="zh-CN" sz="2400" b="1" dirty="0">
                <a:solidFill>
                  <a:srgbClr val="000000"/>
                </a:solidFill>
                <a:latin typeface="黑体" panose="02010609060101010101" pitchFamily="49" charset="-122"/>
                <a:ea typeface="黑体" panose="02010609060101010101" pitchFamily="49" charset="-122"/>
              </a:rPr>
              <a:t>】</a:t>
            </a:r>
          </a:p>
        </p:txBody>
      </p:sp>
      <p:sp>
        <p:nvSpPr>
          <p:cNvPr id="175108" name="文本占位符 2"/>
          <p:cNvSpPr txBox="1"/>
          <p:nvPr/>
        </p:nvSpPr>
        <p:spPr>
          <a:xfrm>
            <a:off x="2360613" y="555625"/>
            <a:ext cx="4410075" cy="482600"/>
          </a:xfrm>
          <a:prstGeom prst="rect">
            <a:avLst/>
          </a:prstGeom>
          <a:noFill/>
          <a:ln w="9525">
            <a:noFill/>
          </a:ln>
        </p:spPr>
        <p:txBody>
          <a:bodyPr lIns="68579" tIns="34289" rIns="68579" bIns="34289">
            <a:spAutoFit/>
          </a:bodyPr>
          <a:lstStyle/>
          <a:p>
            <a:pPr algn="ctr">
              <a:buFontTx/>
            </a:pPr>
            <a:r>
              <a:rPr lang="zh-CN" altLang="en-US" sz="2700" b="1" dirty="0">
                <a:solidFill>
                  <a:srgbClr val="000000"/>
                </a:solidFill>
                <a:latin typeface="Times New Roman" panose="02020603050405020304" pitchFamily="18" charset="0"/>
                <a:ea typeface="黑体" panose="02010609060101010101" pitchFamily="49" charset="-122"/>
              </a:rPr>
              <a:t>题型四：图片类材料选择题 </a:t>
            </a:r>
          </a:p>
        </p:txBody>
      </p:sp>
    </p:spTree>
  </p:cSld>
  <p:clrMapOvr>
    <a:masterClrMapping/>
  </p:clrMapOvr>
  <p:transition spd="slow"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矩形 1"/>
          <p:cNvSpPr/>
          <p:nvPr/>
        </p:nvSpPr>
        <p:spPr>
          <a:xfrm>
            <a:off x="352425" y="658813"/>
            <a:ext cx="8378825" cy="3940175"/>
          </a:xfrm>
          <a:prstGeom prst="rect">
            <a:avLst/>
          </a:prstGeom>
          <a:noFill/>
          <a:ln w="9525" cap="flat" cmpd="sng">
            <a:solidFill>
              <a:schemeClr val="tx1"/>
            </a:solidFill>
            <a:prstDash val="solid"/>
            <a:miter/>
            <a:headEnd type="none" w="med" len="med"/>
            <a:tailEnd type="none" w="med" len="med"/>
          </a:ln>
        </p:spPr>
        <p:txBody>
          <a:bodyPr lIns="68579" tIns="34289" rIns="68579" bIns="34289">
            <a:spAutoFit/>
          </a:bodyPr>
          <a:lstStyle/>
          <a:p>
            <a:pPr>
              <a:lnSpc>
                <a:spcPct val="120000"/>
              </a:lnSpc>
              <a:buFontTx/>
            </a:pPr>
            <a:r>
              <a:rPr lang="zh-CN" altLang="en-US" sz="2100" b="1" dirty="0">
                <a:solidFill>
                  <a:schemeClr val="tx1"/>
                </a:solidFill>
                <a:latin typeface="仿宋" panose="02010609060101010101" pitchFamily="49" charset="-122"/>
                <a:ea typeface="仿宋" panose="02010609060101010101" pitchFamily="49" charset="-122"/>
              </a:rPr>
              <a:t>根据下列图片推断出的信息，不正确的是（　　） </a:t>
            </a:r>
            <a:endParaRPr lang="zh-CN" altLang="en-US" sz="2100" b="1" dirty="0">
              <a:solidFill>
                <a:srgbClr val="0000FF"/>
              </a:solidFill>
              <a:latin typeface="仿宋" panose="02010609060101010101" pitchFamily="49" charset="-122"/>
              <a:ea typeface="仿宋" panose="02010609060101010101" pitchFamily="49" charset="-122"/>
            </a:endParaRPr>
          </a:p>
          <a:p>
            <a:pPr>
              <a:lnSpc>
                <a:spcPct val="120000"/>
              </a:lnSpc>
              <a:buFontTx/>
            </a:pPr>
            <a:endParaRPr lang="en-US" altLang="zh-CN" sz="2100" b="1" dirty="0">
              <a:solidFill>
                <a:srgbClr val="0000FF"/>
              </a:solidFill>
              <a:latin typeface="仿宋" panose="02010609060101010101" pitchFamily="49" charset="-122"/>
              <a:ea typeface="仿宋" panose="02010609060101010101" pitchFamily="49" charset="-122"/>
            </a:endParaRPr>
          </a:p>
          <a:p>
            <a:pPr>
              <a:lnSpc>
                <a:spcPct val="120000"/>
              </a:lnSpc>
              <a:buFontTx/>
            </a:pPr>
            <a:endParaRPr lang="en-US" altLang="zh-CN" sz="2100" b="1" dirty="0">
              <a:solidFill>
                <a:srgbClr val="0000FF"/>
              </a:solidFill>
              <a:latin typeface="仿宋" panose="02010609060101010101" pitchFamily="49" charset="-122"/>
              <a:ea typeface="仿宋" panose="02010609060101010101" pitchFamily="49" charset="-122"/>
            </a:endParaRPr>
          </a:p>
          <a:p>
            <a:pPr>
              <a:lnSpc>
                <a:spcPct val="120000"/>
              </a:lnSpc>
              <a:buFontTx/>
            </a:pPr>
            <a:endParaRPr lang="en-US" altLang="zh-CN" sz="2100" b="1" dirty="0">
              <a:solidFill>
                <a:srgbClr val="0000FF"/>
              </a:solidFill>
              <a:latin typeface="仿宋" panose="02010609060101010101" pitchFamily="49" charset="-122"/>
              <a:ea typeface="仿宋" panose="02010609060101010101" pitchFamily="49" charset="-122"/>
            </a:endParaRPr>
          </a:p>
          <a:p>
            <a:pPr>
              <a:lnSpc>
                <a:spcPct val="120000"/>
              </a:lnSpc>
              <a:buFontTx/>
            </a:pPr>
            <a:endParaRPr lang="en-US" altLang="zh-CN" sz="2100" b="1" dirty="0">
              <a:solidFill>
                <a:srgbClr val="0000FF"/>
              </a:solidFill>
              <a:latin typeface="仿宋" panose="02010609060101010101" pitchFamily="49" charset="-122"/>
              <a:ea typeface="仿宋" panose="02010609060101010101" pitchFamily="49" charset="-122"/>
            </a:endParaRPr>
          </a:p>
          <a:p>
            <a:pPr>
              <a:lnSpc>
                <a:spcPct val="120000"/>
              </a:lnSpc>
              <a:buFontTx/>
            </a:pPr>
            <a:endParaRPr lang="en-US" altLang="zh-CN" sz="2100" b="1" dirty="0">
              <a:solidFill>
                <a:srgbClr val="0000FF"/>
              </a:solidFill>
              <a:latin typeface="仿宋" panose="02010609060101010101" pitchFamily="49" charset="-122"/>
              <a:ea typeface="仿宋" panose="02010609060101010101" pitchFamily="49" charset="-122"/>
            </a:endParaRPr>
          </a:p>
          <a:p>
            <a:pPr>
              <a:lnSpc>
                <a:spcPct val="120000"/>
              </a:lnSpc>
              <a:buFontTx/>
            </a:pPr>
            <a:r>
              <a:rPr lang="en-US" altLang="zh-CN" sz="2100" dirty="0">
                <a:solidFill>
                  <a:schemeClr val="tx1"/>
                </a:solidFill>
                <a:latin typeface="仿宋" panose="02010609060101010101" pitchFamily="49" charset="-122"/>
                <a:ea typeface="仿宋" panose="02010609060101010101" pitchFamily="49" charset="-122"/>
              </a:rPr>
              <a:t>A. </a:t>
            </a:r>
            <a:r>
              <a:rPr lang="zh-CN" altLang="en-US" sz="2100" dirty="0">
                <a:solidFill>
                  <a:schemeClr val="tx1"/>
                </a:solidFill>
                <a:latin typeface="仿宋" panose="02010609060101010101" pitchFamily="49" charset="-122"/>
                <a:ea typeface="仿宋" panose="02010609060101010101" pitchFamily="49" charset="-122"/>
              </a:rPr>
              <a:t>化石是我们研究历史的重要依据</a:t>
            </a:r>
          </a:p>
          <a:p>
            <a:pPr>
              <a:lnSpc>
                <a:spcPct val="120000"/>
              </a:lnSpc>
              <a:buFontTx/>
            </a:pPr>
            <a:r>
              <a:rPr lang="en-US" altLang="zh-CN" sz="2100" dirty="0">
                <a:solidFill>
                  <a:schemeClr val="tx1"/>
                </a:solidFill>
                <a:latin typeface="仿宋" panose="02010609060101010101" pitchFamily="49" charset="-122"/>
                <a:ea typeface="仿宋" panose="02010609060101010101" pitchFamily="49" charset="-122"/>
              </a:rPr>
              <a:t>B. </a:t>
            </a:r>
            <a:r>
              <a:rPr lang="zh-CN" altLang="en-US" sz="2100" dirty="0">
                <a:solidFill>
                  <a:schemeClr val="tx1"/>
                </a:solidFill>
                <a:latin typeface="仿宋" panose="02010609060101010101" pitchFamily="49" charset="-122"/>
                <a:ea typeface="仿宋" panose="02010609060101010101" pitchFamily="49" charset="-122"/>
              </a:rPr>
              <a:t>北京人和现代人没有什么区别</a:t>
            </a:r>
          </a:p>
          <a:p>
            <a:pPr>
              <a:lnSpc>
                <a:spcPct val="120000"/>
              </a:lnSpc>
              <a:buFontTx/>
            </a:pPr>
            <a:r>
              <a:rPr lang="en-US" altLang="zh-CN" sz="2100" dirty="0">
                <a:solidFill>
                  <a:schemeClr val="tx1"/>
                </a:solidFill>
                <a:latin typeface="仿宋" panose="02010609060101010101" pitchFamily="49" charset="-122"/>
                <a:ea typeface="仿宋" panose="02010609060101010101" pitchFamily="49" charset="-122"/>
              </a:rPr>
              <a:t>C. </a:t>
            </a:r>
            <a:r>
              <a:rPr lang="zh-CN" altLang="en-US" sz="2100" dirty="0">
                <a:solidFill>
                  <a:schemeClr val="tx1"/>
                </a:solidFill>
                <a:latin typeface="仿宋" panose="02010609060101010101" pitchFamily="49" charset="-122"/>
                <a:ea typeface="仿宋" panose="02010609060101010101" pitchFamily="49" charset="-122"/>
              </a:rPr>
              <a:t>北京人靠采集、狩猎为生，过群居生活</a:t>
            </a:r>
          </a:p>
          <a:p>
            <a:pPr>
              <a:lnSpc>
                <a:spcPct val="120000"/>
              </a:lnSpc>
              <a:buFontTx/>
            </a:pPr>
            <a:r>
              <a:rPr lang="en-US" altLang="zh-CN" sz="2100" dirty="0">
                <a:solidFill>
                  <a:schemeClr val="tx1"/>
                </a:solidFill>
                <a:latin typeface="仿宋" panose="02010609060101010101" pitchFamily="49" charset="-122"/>
                <a:ea typeface="仿宋" panose="02010609060101010101" pitchFamily="49" charset="-122"/>
              </a:rPr>
              <a:t>D. </a:t>
            </a:r>
            <a:r>
              <a:rPr lang="zh-CN" altLang="en-US" sz="2100" dirty="0">
                <a:solidFill>
                  <a:schemeClr val="tx1"/>
                </a:solidFill>
                <a:latin typeface="仿宋" panose="02010609060101010101" pitchFamily="49" charset="-122"/>
                <a:ea typeface="仿宋" panose="02010609060101010101" pitchFamily="49" charset="-122"/>
              </a:rPr>
              <a:t>北京人已经会使用火了</a:t>
            </a:r>
          </a:p>
        </p:txBody>
      </p:sp>
      <p:pic>
        <p:nvPicPr>
          <p:cNvPr id="176131" name="图片 3" descr="作业帮"/>
          <p:cNvPicPr>
            <a:picLocks noChangeAspect="1"/>
          </p:cNvPicPr>
          <p:nvPr/>
        </p:nvPicPr>
        <p:blipFill>
          <a:blip r:embed="rId2"/>
          <a:stretch>
            <a:fillRect/>
          </a:stretch>
        </p:blipFill>
        <p:spPr>
          <a:xfrm>
            <a:off x="1365250" y="1149350"/>
            <a:ext cx="6416675" cy="1743075"/>
          </a:xfrm>
          <a:prstGeom prst="rect">
            <a:avLst/>
          </a:prstGeom>
          <a:noFill/>
          <a:ln w="9525">
            <a:noFill/>
          </a:ln>
        </p:spPr>
      </p:pic>
      <p:sp>
        <p:nvSpPr>
          <p:cNvPr id="2" name="矩形 1"/>
          <p:cNvSpPr/>
          <p:nvPr/>
        </p:nvSpPr>
        <p:spPr>
          <a:xfrm>
            <a:off x="5394960" y="541814"/>
            <a:ext cx="843280" cy="645160"/>
          </a:xfrm>
          <a:prstGeom prst="rect">
            <a:avLst/>
          </a:prstGeom>
          <a:noFill/>
          <a:ln>
            <a:noFill/>
          </a:ln>
        </p:spPr>
        <p:txBody>
          <a:bodyPr wrap="square" rtlCol="0" anchor="t">
            <a:spAutoFit/>
            <a:scene3d>
              <a:camera prst="orthographicFront"/>
              <a:lightRig rig="threePt" dir="t"/>
            </a:scene3d>
          </a:bodyPr>
          <a:lstStyle/>
          <a:p>
            <a:pPr algn="ctr"/>
            <a:r>
              <a:rPr lang="en-US" altLang="zh-CN" sz="3600" b="1" dirty="0">
                <a:ln/>
                <a:gradFill>
                  <a:gsLst>
                    <a:gs pos="0">
                      <a:srgbClr val="E30000"/>
                    </a:gs>
                    <a:gs pos="100000">
                      <a:srgbClr val="760303"/>
                    </a:gs>
                  </a:gsLst>
                  <a:lin scaled="0"/>
                </a:gradFill>
                <a:effectLst>
                  <a:outerShdw blurRad="38100" dist="19050" dir="2700000" algn="tl" rotWithShape="0">
                    <a:schemeClr val="dk1">
                      <a:alpha val="40000"/>
                    </a:schemeClr>
                  </a:outerShdw>
                </a:effectLst>
              </a:rPr>
              <a:t>B</a:t>
            </a:r>
          </a:p>
        </p:txBody>
      </p:sp>
      <p:sp>
        <p:nvSpPr>
          <p:cNvPr id="14" name="椭圆 13"/>
          <p:cNvSpPr/>
          <p:nvPr/>
        </p:nvSpPr>
        <p:spPr>
          <a:xfrm>
            <a:off x="3786188" y="658813"/>
            <a:ext cx="957263" cy="4111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5268" y="555526"/>
            <a:ext cx="8837295" cy="2139315"/>
          </a:xfrm>
        </p:spPr>
        <p:txBody>
          <a:bodyPr/>
          <a:lstStyle/>
          <a:p>
            <a:r>
              <a:rPr lang="zh-CN" altLang="en-US" dirty="0">
                <a:solidFill>
                  <a:srgbClr val="FF0000"/>
                </a:solidFill>
              </a:rPr>
              <a:t>一</a:t>
            </a:r>
            <a:r>
              <a:rPr lang="zh-CN" altLang="en-US" b="1" dirty="0">
                <a:solidFill>
                  <a:srgbClr val="FF0000"/>
                </a:solidFill>
                <a:sym typeface="+mn-ea"/>
              </a:rPr>
              <a:t>、中考客观题的主要题型</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矩形 5"/>
          <p:cNvSpPr/>
          <p:nvPr/>
        </p:nvSpPr>
        <p:spPr>
          <a:xfrm>
            <a:off x="352425" y="1222375"/>
            <a:ext cx="8378825" cy="3516630"/>
          </a:xfrm>
          <a:prstGeom prst="rect">
            <a:avLst/>
          </a:prstGeom>
          <a:noFill/>
          <a:ln w="9525" cap="flat" cmpd="sng">
            <a:solidFill>
              <a:schemeClr val="tx1"/>
            </a:solidFill>
            <a:prstDash val="solid"/>
            <a:miter/>
            <a:headEnd type="none" w="med" len="med"/>
            <a:tailEnd type="none" w="med" len="med"/>
          </a:ln>
        </p:spPr>
        <p:txBody>
          <a:bodyPr lIns="68499" tIns="34289" rIns="68499" bIns="34289">
            <a:spAutoFit/>
          </a:bodyPr>
          <a:lstStyle/>
          <a:p>
            <a:pPr>
              <a:lnSpc>
                <a:spcPct val="120000"/>
              </a:lnSpc>
              <a:buFontTx/>
            </a:pPr>
            <a:r>
              <a:rPr lang="zh-CN" altLang="en-US" sz="2100" dirty="0">
                <a:solidFill>
                  <a:srgbClr val="000000"/>
                </a:solidFill>
                <a:latin typeface="仿宋" panose="02010609060101010101" pitchFamily="49" charset="-122"/>
                <a:ea typeface="仿宋" panose="02010609060101010101" pitchFamily="49" charset="-122"/>
              </a:rPr>
              <a:t>货币是经济发展的见证之一。关于下图货币演变的说法比较恰当的是</a:t>
            </a:r>
            <a:r>
              <a:rPr lang="zh-CN" altLang="en-US" sz="2100" b="1" dirty="0">
                <a:solidFill>
                  <a:srgbClr val="000000"/>
                </a:solidFill>
                <a:latin typeface="仿宋" panose="02010609060101010101" pitchFamily="49" charset="-122"/>
                <a:ea typeface="仿宋" panose="02010609060101010101" pitchFamily="49" charset="-122"/>
              </a:rPr>
              <a:t>（    ）</a:t>
            </a:r>
          </a:p>
          <a:p>
            <a:pPr>
              <a:lnSpc>
                <a:spcPct val="120000"/>
              </a:lnSpc>
              <a:buFontTx/>
            </a:pPr>
            <a:r>
              <a:rPr lang="zh-CN" altLang="en-US" sz="2100" b="1" dirty="0">
                <a:solidFill>
                  <a:srgbClr val="0000FF"/>
                </a:solidFill>
                <a:latin typeface="仿宋" panose="02010609060101010101" pitchFamily="49" charset="-122"/>
                <a:ea typeface="仿宋" panose="02010609060101010101" pitchFamily="49" charset="-122"/>
              </a:rPr>
              <a:t> </a:t>
            </a:r>
          </a:p>
          <a:p>
            <a:pPr>
              <a:lnSpc>
                <a:spcPct val="120000"/>
              </a:lnSpc>
              <a:buFontTx/>
            </a:pPr>
            <a:endParaRPr lang="en-US" altLang="zh-CN" sz="2100" b="1" dirty="0">
              <a:solidFill>
                <a:srgbClr val="0000FF"/>
              </a:solidFill>
              <a:latin typeface="仿宋" panose="02010609060101010101" pitchFamily="49" charset="-122"/>
              <a:ea typeface="仿宋" panose="02010609060101010101" pitchFamily="49" charset="-122"/>
            </a:endParaRPr>
          </a:p>
          <a:p>
            <a:pPr>
              <a:lnSpc>
                <a:spcPct val="120000"/>
              </a:lnSpc>
              <a:buFontTx/>
            </a:pPr>
            <a:endParaRPr lang="en-US" altLang="zh-CN" sz="2100" b="1" dirty="0">
              <a:solidFill>
                <a:srgbClr val="0000FF"/>
              </a:solidFill>
              <a:latin typeface="仿宋" panose="02010609060101010101" pitchFamily="49" charset="-122"/>
              <a:ea typeface="仿宋" panose="02010609060101010101" pitchFamily="49" charset="-122"/>
            </a:endParaRPr>
          </a:p>
          <a:p>
            <a:pPr>
              <a:lnSpc>
                <a:spcPct val="120000"/>
              </a:lnSpc>
              <a:buFontTx/>
            </a:pPr>
            <a:endParaRPr lang="en-US" altLang="zh-CN" sz="2100" b="1" dirty="0">
              <a:solidFill>
                <a:srgbClr val="0000FF"/>
              </a:solidFill>
              <a:latin typeface="仿宋" panose="02010609060101010101" pitchFamily="49" charset="-122"/>
              <a:ea typeface="仿宋" panose="02010609060101010101" pitchFamily="49" charset="-122"/>
            </a:endParaRPr>
          </a:p>
          <a:p>
            <a:pPr>
              <a:lnSpc>
                <a:spcPct val="120000"/>
              </a:lnSpc>
              <a:buFontTx/>
            </a:pPr>
            <a:endParaRPr lang="en-US" altLang="zh-CN" sz="2100" b="1" dirty="0">
              <a:solidFill>
                <a:srgbClr val="0000FF"/>
              </a:solidFill>
              <a:latin typeface="仿宋" panose="02010609060101010101" pitchFamily="49" charset="-122"/>
              <a:ea typeface="仿宋" panose="02010609060101010101" pitchFamily="49" charset="-122"/>
            </a:endParaRPr>
          </a:p>
          <a:p>
            <a:pPr>
              <a:lnSpc>
                <a:spcPct val="120000"/>
              </a:lnSpc>
              <a:buFontTx/>
            </a:pPr>
            <a:r>
              <a:rPr lang="en-US" altLang="zh-CN" sz="2000" dirty="0">
                <a:solidFill>
                  <a:schemeClr val="tx1"/>
                </a:solidFill>
                <a:latin typeface="仿宋" panose="02010609060101010101" pitchFamily="49" charset="-122"/>
                <a:ea typeface="仿宋" panose="02010609060101010101" pitchFamily="49" charset="-122"/>
              </a:rPr>
              <a:t>A</a:t>
            </a:r>
            <a:r>
              <a:rPr lang="zh-CN" altLang="en-US" sz="2000" dirty="0">
                <a:solidFill>
                  <a:schemeClr val="tx1"/>
                </a:solidFill>
                <a:latin typeface="仿宋" panose="02010609060101010101" pitchFamily="49" charset="-122"/>
                <a:ea typeface="仿宋" panose="02010609060101010101" pitchFamily="49" charset="-122"/>
              </a:rPr>
              <a:t>．由自然形成向人工制作演变      </a:t>
            </a:r>
            <a:r>
              <a:rPr lang="en-US" altLang="zh-CN" sz="2000" dirty="0">
                <a:solidFill>
                  <a:schemeClr val="tx1"/>
                </a:solidFill>
                <a:latin typeface="仿宋" panose="02010609060101010101" pitchFamily="49" charset="-122"/>
                <a:ea typeface="仿宋" panose="02010609060101010101" pitchFamily="49" charset="-122"/>
              </a:rPr>
              <a:t>B</a:t>
            </a:r>
            <a:r>
              <a:rPr lang="zh-CN" altLang="en-US" sz="2000" dirty="0">
                <a:solidFill>
                  <a:schemeClr val="tx1"/>
                </a:solidFill>
                <a:latin typeface="仿宋" panose="02010609060101010101" pitchFamily="49" charset="-122"/>
                <a:ea typeface="仿宋" panose="02010609060101010101" pitchFamily="49" charset="-122"/>
              </a:rPr>
              <a:t>．由手工制作发展为机器制造</a:t>
            </a:r>
          </a:p>
          <a:p>
            <a:pPr>
              <a:lnSpc>
                <a:spcPct val="120000"/>
              </a:lnSpc>
              <a:buFontTx/>
            </a:pPr>
            <a:r>
              <a:rPr lang="en-US" altLang="zh-CN" sz="2000" dirty="0">
                <a:solidFill>
                  <a:schemeClr val="tx1"/>
                </a:solidFill>
                <a:latin typeface="仿宋" panose="02010609060101010101" pitchFamily="49" charset="-122"/>
                <a:ea typeface="仿宋" panose="02010609060101010101" pitchFamily="49" charset="-122"/>
              </a:rPr>
              <a:t>C</a:t>
            </a:r>
            <a:r>
              <a:rPr lang="zh-CN" altLang="en-US" sz="2000" dirty="0">
                <a:solidFill>
                  <a:schemeClr val="tx1"/>
                </a:solidFill>
                <a:latin typeface="仿宋" panose="02010609060101010101" pitchFamily="49" charset="-122"/>
                <a:ea typeface="仿宋" panose="02010609060101010101" pitchFamily="49" charset="-122"/>
              </a:rPr>
              <a:t>．在金属货币流通中出现纸币      </a:t>
            </a:r>
            <a:r>
              <a:rPr lang="en-US" altLang="zh-CN" sz="2000" dirty="0">
                <a:solidFill>
                  <a:schemeClr val="tx1"/>
                </a:solidFill>
                <a:latin typeface="仿宋" panose="02010609060101010101" pitchFamily="49" charset="-122"/>
                <a:ea typeface="仿宋" panose="02010609060101010101" pitchFamily="49" charset="-122"/>
              </a:rPr>
              <a:t>D</a:t>
            </a:r>
            <a:r>
              <a:rPr lang="zh-CN" altLang="en-US" sz="2000" dirty="0">
                <a:solidFill>
                  <a:schemeClr val="tx1"/>
                </a:solidFill>
                <a:latin typeface="仿宋" panose="02010609060101010101" pitchFamily="49" charset="-122"/>
                <a:ea typeface="仿宋" panose="02010609060101010101" pitchFamily="49" charset="-122"/>
              </a:rPr>
              <a:t>．在流通中纸币多于金属货币</a:t>
            </a:r>
          </a:p>
        </p:txBody>
      </p:sp>
      <p:pic>
        <p:nvPicPr>
          <p:cNvPr id="196611" name="图片 12" descr="C:\Users\mekin66\AppData\Roaming\Tencent\Users\78066806\QQ\WinTemp\RichOle\%YN$WYR[%5VG0JYFN$7M)B2.png"/>
          <p:cNvPicPr>
            <a:picLocks noChangeAspect="1"/>
          </p:cNvPicPr>
          <p:nvPr/>
        </p:nvPicPr>
        <p:blipFill>
          <a:blip r:embed="rId2"/>
          <a:stretch>
            <a:fillRect/>
          </a:stretch>
        </p:blipFill>
        <p:spPr>
          <a:xfrm>
            <a:off x="1765300" y="1704975"/>
            <a:ext cx="5551488" cy="2247900"/>
          </a:xfrm>
          <a:prstGeom prst="rect">
            <a:avLst/>
          </a:prstGeom>
          <a:noFill/>
          <a:ln w="9525">
            <a:noFill/>
          </a:ln>
        </p:spPr>
      </p:pic>
      <p:cxnSp>
        <p:nvCxnSpPr>
          <p:cNvPr id="8" name="直接连接符 7"/>
          <p:cNvCxnSpPr/>
          <p:nvPr/>
        </p:nvCxnSpPr>
        <p:spPr>
          <a:xfrm>
            <a:off x="3995936" y="1627188"/>
            <a:ext cx="439248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2195736" y="3284538"/>
            <a:ext cx="1080120" cy="4111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椭圆 14"/>
          <p:cNvSpPr/>
          <p:nvPr/>
        </p:nvSpPr>
        <p:spPr>
          <a:xfrm>
            <a:off x="4316413" y="3284538"/>
            <a:ext cx="957263" cy="4111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6" name="椭圆 15"/>
          <p:cNvSpPr/>
          <p:nvPr/>
        </p:nvSpPr>
        <p:spPr>
          <a:xfrm>
            <a:off x="6321425" y="3284538"/>
            <a:ext cx="958850" cy="4111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96616" name="矩形 10"/>
          <p:cNvSpPr/>
          <p:nvPr/>
        </p:nvSpPr>
        <p:spPr>
          <a:xfrm>
            <a:off x="377825" y="754063"/>
            <a:ext cx="262890" cy="436245"/>
          </a:xfrm>
          <a:prstGeom prst="rect">
            <a:avLst/>
          </a:prstGeom>
          <a:noFill/>
          <a:ln w="9525">
            <a:noFill/>
          </a:ln>
        </p:spPr>
        <p:txBody>
          <a:bodyPr wrap="none" lIns="68499" tIns="34289" rIns="68499" bIns="34289">
            <a:spAutoFit/>
          </a:bodyPr>
          <a:lstStyle/>
          <a:p>
            <a:pPr>
              <a:buFontTx/>
            </a:pPr>
            <a:r>
              <a:rPr lang="en-US" altLang="zh-CN" sz="2400" b="1" dirty="0">
                <a:solidFill>
                  <a:srgbClr val="000000"/>
                </a:solidFill>
                <a:latin typeface="黑体" panose="02010609060101010101" pitchFamily="49" charset="-122"/>
                <a:ea typeface="黑体" panose="02010609060101010101" pitchFamily="49" charset="-122"/>
              </a:rPr>
              <a:t> </a:t>
            </a:r>
            <a:endParaRPr lang="zh-CN" altLang="zh-CN" sz="2400" b="1" dirty="0">
              <a:solidFill>
                <a:srgbClr val="000000"/>
              </a:solidFill>
              <a:latin typeface="黑体" panose="02010609060101010101" pitchFamily="49" charset="-122"/>
              <a:ea typeface="黑体" panose="02010609060101010101" pitchFamily="49" charset="-122"/>
            </a:endParaRPr>
          </a:p>
        </p:txBody>
      </p:sp>
      <p:sp>
        <p:nvSpPr>
          <p:cNvPr id="2" name="矩形 1"/>
          <p:cNvSpPr/>
          <p:nvPr/>
        </p:nvSpPr>
        <p:spPr>
          <a:xfrm>
            <a:off x="640715" y="1479550"/>
            <a:ext cx="513080" cy="645160"/>
          </a:xfrm>
          <a:prstGeom prst="rect">
            <a:avLst/>
          </a:prstGeom>
          <a:noFill/>
          <a:ln>
            <a:noFill/>
          </a:ln>
        </p:spPr>
        <p:txBody>
          <a:bodyPr wrap="square" rtlCol="0" anchor="t">
            <a:spAutoFit/>
          </a:bodyPr>
          <a:lstStyle/>
          <a:p>
            <a:pPr algn="ctr"/>
            <a:r>
              <a:rPr lang="en-US" altLang="zh-CN" sz="3600" b="1">
                <a:ln w="22225">
                  <a:solidFill>
                    <a:schemeClr val="accent2"/>
                  </a:solidFill>
                  <a:prstDash val="solid"/>
                </a:ln>
                <a:gradFill>
                  <a:gsLst>
                    <a:gs pos="0">
                      <a:srgbClr val="E30000"/>
                    </a:gs>
                    <a:gs pos="100000">
                      <a:srgbClr val="760303"/>
                    </a:gs>
                  </a:gsLst>
                  <a:lin scaled="0"/>
                </a:gradFill>
                <a:effectLst/>
              </a:rPr>
              <a:t>C</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0275" y="1190906"/>
            <a:ext cx="679226"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fade">
                                      <p:cBhvr>
                                        <p:cTn id="7" dur="1000"/>
                                        <p:tgtEl>
                                          <p:spTgt spid="196610"/>
                                        </p:tgtEl>
                                      </p:cBhvr>
                                    </p:animEffect>
                                    <p:anim calcmode="lin" valueType="num">
                                      <p:cBhvr>
                                        <p:cTn id="8" dur="1000" fill="hold"/>
                                        <p:tgtEl>
                                          <p:spTgt spid="196610"/>
                                        </p:tgtEl>
                                        <p:attrNameLst>
                                          <p:attrName>ppt_x</p:attrName>
                                        </p:attrNameLst>
                                      </p:cBhvr>
                                      <p:tavLst>
                                        <p:tav tm="0">
                                          <p:val>
                                            <p:strVal val="#ppt_x"/>
                                          </p:val>
                                        </p:tav>
                                        <p:tav tm="100000">
                                          <p:val>
                                            <p:strVal val="#ppt_x"/>
                                          </p:val>
                                        </p:tav>
                                      </p:tavLst>
                                    </p:anim>
                                    <p:anim calcmode="lin" valueType="num">
                                      <p:cBhvr>
                                        <p:cTn id="9" dur="1000" fill="hold"/>
                                        <p:tgtEl>
                                          <p:spTgt spid="1966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 calcmode="lin" valueType="num">
                                      <p:cBhvr additive="base">
                                        <p:cTn id="20" dur="500" fill="hold"/>
                                        <p:tgtEl>
                                          <p:spTgt spid="1027"/>
                                        </p:tgtEl>
                                        <p:attrNameLst>
                                          <p:attrName>ppt_x</p:attrName>
                                        </p:attrNameLst>
                                      </p:cBhvr>
                                      <p:tavLst>
                                        <p:tav tm="0">
                                          <p:val>
                                            <p:strVal val="#ppt_x"/>
                                          </p:val>
                                        </p:tav>
                                        <p:tav tm="100000">
                                          <p:val>
                                            <p:strVal val="#ppt_x"/>
                                          </p:val>
                                        </p:tav>
                                      </p:tavLst>
                                    </p:anim>
                                    <p:anim calcmode="lin" valueType="num">
                                      <p:cBhvr additive="base">
                                        <p:cTn id="21"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14" grpId="0" bldLvl="0" animBg="1"/>
      <p:bldP spid="15" grpId="0" bldLvl="0" animBg="1"/>
      <p:bldP spid="16" grpId="0" bldLvl="0" animBg="1"/>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图片 12" descr="C:\Users\mekin66\AppData\Roaming\Tencent\Users\78066806\QQ\WinTemp\RichOle\L(DLD~A1V3MWFO5I17M829L.png"/>
          <p:cNvPicPr>
            <a:picLocks noChangeAspect="1"/>
          </p:cNvPicPr>
          <p:nvPr/>
        </p:nvPicPr>
        <p:blipFill>
          <a:blip r:embed="rId2"/>
          <a:stretch>
            <a:fillRect/>
          </a:stretch>
        </p:blipFill>
        <p:spPr>
          <a:xfrm>
            <a:off x="4983163" y="1128713"/>
            <a:ext cx="3952875" cy="3844925"/>
          </a:xfrm>
          <a:prstGeom prst="rect">
            <a:avLst/>
          </a:prstGeom>
          <a:noFill/>
          <a:ln w="9525">
            <a:noFill/>
          </a:ln>
        </p:spPr>
      </p:pic>
      <p:sp>
        <p:nvSpPr>
          <p:cNvPr id="198659" name="矩形 5"/>
          <p:cNvSpPr/>
          <p:nvPr/>
        </p:nvSpPr>
        <p:spPr>
          <a:xfrm>
            <a:off x="373063" y="985838"/>
            <a:ext cx="4508500" cy="3945255"/>
          </a:xfrm>
          <a:prstGeom prst="rect">
            <a:avLst/>
          </a:prstGeom>
          <a:noFill/>
          <a:ln w="9525" cap="flat" cmpd="sng">
            <a:solidFill>
              <a:schemeClr val="tx1"/>
            </a:solidFill>
            <a:prstDash val="solid"/>
            <a:miter/>
            <a:headEnd type="none" w="med" len="med"/>
            <a:tailEnd type="none" w="med" len="med"/>
          </a:ln>
        </p:spPr>
        <p:txBody>
          <a:bodyPr lIns="68499" tIns="34289" rIns="68499" bIns="34289">
            <a:spAutoFit/>
          </a:bodyPr>
          <a:lstStyle/>
          <a:p>
            <a:pPr>
              <a:lnSpc>
                <a:spcPct val="150000"/>
              </a:lnSpc>
              <a:buFontTx/>
            </a:pPr>
            <a:r>
              <a:rPr lang="zh-CN" altLang="en-US" sz="2400" dirty="0">
                <a:solidFill>
                  <a:srgbClr val="000000"/>
                </a:solidFill>
                <a:latin typeface="仿宋" panose="02010609060101010101" pitchFamily="49" charset="-122"/>
                <a:ea typeface="仿宋" panose="02010609060101010101" pitchFamily="49" charset="-122"/>
              </a:rPr>
              <a:t>右图所示近代某一战争形势示意图。下列表述中与这场战争相关的是（   ）</a:t>
            </a:r>
          </a:p>
          <a:p>
            <a:pPr>
              <a:lnSpc>
                <a:spcPct val="150000"/>
              </a:lnSpc>
              <a:buFontTx/>
            </a:pPr>
            <a:r>
              <a:rPr lang="en-US" altLang="zh-CN" sz="2400" dirty="0">
                <a:solidFill>
                  <a:srgbClr val="000000"/>
                </a:solidFill>
                <a:latin typeface="仿宋" panose="02010609060101010101" pitchFamily="49" charset="-122"/>
                <a:ea typeface="仿宋" panose="02010609060101010101" pitchFamily="49" charset="-122"/>
              </a:rPr>
              <a:t>A</a:t>
            </a:r>
            <a:r>
              <a:rPr lang="zh-CN" altLang="en-US" sz="2400" dirty="0">
                <a:solidFill>
                  <a:srgbClr val="000000"/>
                </a:solidFill>
                <a:latin typeface="仿宋" panose="02010609060101010101" pitchFamily="49" charset="-122"/>
                <a:ea typeface="仿宋" panose="02010609060101010101" pitchFamily="49" charset="-122"/>
              </a:rPr>
              <a:t>．促成了国共两党合作</a:t>
            </a:r>
            <a:endParaRPr lang="en-US" altLang="zh-CN" sz="2400" dirty="0">
              <a:solidFill>
                <a:srgbClr val="000000"/>
              </a:solidFill>
              <a:latin typeface="仿宋" panose="02010609060101010101" pitchFamily="49" charset="-122"/>
              <a:ea typeface="仿宋" panose="02010609060101010101" pitchFamily="49" charset="-122"/>
            </a:endParaRPr>
          </a:p>
          <a:p>
            <a:pPr>
              <a:lnSpc>
                <a:spcPct val="150000"/>
              </a:lnSpc>
              <a:buFontTx/>
            </a:pPr>
            <a:r>
              <a:rPr lang="en-US" altLang="zh-CN" sz="2400" dirty="0">
                <a:solidFill>
                  <a:srgbClr val="000000"/>
                </a:solidFill>
                <a:latin typeface="仿宋" panose="02010609060101010101" pitchFamily="49" charset="-122"/>
                <a:ea typeface="仿宋" panose="02010609060101010101" pitchFamily="49" charset="-122"/>
              </a:rPr>
              <a:t>B</a:t>
            </a:r>
            <a:r>
              <a:rPr lang="zh-CN" altLang="en-US" sz="2400" dirty="0">
                <a:solidFill>
                  <a:srgbClr val="000000"/>
                </a:solidFill>
                <a:latin typeface="仿宋" panose="02010609060101010101" pitchFamily="49" charset="-122"/>
                <a:ea typeface="仿宋" panose="02010609060101010101" pitchFamily="49" charset="-122"/>
              </a:rPr>
              <a:t>．沉重打击了北洋军阀</a:t>
            </a:r>
          </a:p>
          <a:p>
            <a:pPr>
              <a:lnSpc>
                <a:spcPct val="150000"/>
              </a:lnSpc>
              <a:buFontTx/>
            </a:pPr>
            <a:r>
              <a:rPr lang="en-US" altLang="zh-CN" sz="2400" dirty="0">
                <a:solidFill>
                  <a:srgbClr val="000000"/>
                </a:solidFill>
                <a:latin typeface="仿宋" panose="02010609060101010101" pitchFamily="49" charset="-122"/>
                <a:ea typeface="仿宋" panose="02010609060101010101" pitchFamily="49" charset="-122"/>
              </a:rPr>
              <a:t>C</a:t>
            </a:r>
            <a:r>
              <a:rPr lang="zh-CN" altLang="en-US" sz="2400" dirty="0">
                <a:solidFill>
                  <a:srgbClr val="000000"/>
                </a:solidFill>
                <a:latin typeface="仿宋" panose="02010609060101010101" pitchFamily="49" charset="-122"/>
                <a:ea typeface="仿宋" panose="02010609060101010101" pitchFamily="49" charset="-122"/>
              </a:rPr>
              <a:t>．实现了孙中山的理想</a:t>
            </a:r>
            <a:endParaRPr lang="en-US" altLang="zh-CN" sz="2400" dirty="0">
              <a:solidFill>
                <a:srgbClr val="000000"/>
              </a:solidFill>
              <a:latin typeface="仿宋" panose="02010609060101010101" pitchFamily="49" charset="-122"/>
              <a:ea typeface="仿宋" panose="02010609060101010101" pitchFamily="49" charset="-122"/>
            </a:endParaRPr>
          </a:p>
          <a:p>
            <a:pPr>
              <a:lnSpc>
                <a:spcPct val="150000"/>
              </a:lnSpc>
              <a:buFontTx/>
            </a:pPr>
            <a:r>
              <a:rPr lang="en-US" altLang="zh-CN" sz="2400" dirty="0">
                <a:solidFill>
                  <a:srgbClr val="000000"/>
                </a:solidFill>
                <a:latin typeface="仿宋" panose="02010609060101010101" pitchFamily="49" charset="-122"/>
                <a:ea typeface="仿宋" panose="02010609060101010101" pitchFamily="49" charset="-122"/>
              </a:rPr>
              <a:t>D</a:t>
            </a:r>
            <a:r>
              <a:rPr lang="zh-CN" altLang="en-US" sz="2400" dirty="0">
                <a:solidFill>
                  <a:srgbClr val="000000"/>
                </a:solidFill>
                <a:latin typeface="仿宋" panose="02010609060101010101" pitchFamily="49" charset="-122"/>
                <a:ea typeface="仿宋" panose="02010609060101010101" pitchFamily="49" charset="-122"/>
              </a:rPr>
              <a:t>．完成了民主革命任务</a:t>
            </a:r>
          </a:p>
        </p:txBody>
      </p:sp>
      <p:sp>
        <p:nvSpPr>
          <p:cNvPr id="12" name="椭圆 11"/>
          <p:cNvSpPr/>
          <p:nvPr/>
        </p:nvSpPr>
        <p:spPr>
          <a:xfrm>
            <a:off x="6259513" y="3587750"/>
            <a:ext cx="873125" cy="577850"/>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4" name="椭圆 13"/>
          <p:cNvSpPr/>
          <p:nvPr/>
        </p:nvSpPr>
        <p:spPr>
          <a:xfrm>
            <a:off x="6400800" y="1611313"/>
            <a:ext cx="762000" cy="577850"/>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矩形 1"/>
          <p:cNvSpPr/>
          <p:nvPr/>
        </p:nvSpPr>
        <p:spPr>
          <a:xfrm>
            <a:off x="1331640" y="2067694"/>
            <a:ext cx="492443" cy="646331"/>
          </a:xfrm>
          <a:prstGeom prst="rect">
            <a:avLst/>
          </a:prstGeom>
          <a:noFill/>
          <a:ln>
            <a:noFill/>
          </a:ln>
        </p:spPr>
        <p:txBody>
          <a:bodyPr wrap="none" rtlCol="0" anchor="t">
            <a:spAutoFit/>
          </a:bodyPr>
          <a:lstStyle/>
          <a:p>
            <a:pPr algn="ctr"/>
            <a:r>
              <a:rPr lang="en-US" altLang="zh-CN" sz="3600" dirty="0">
                <a:ln w="22225">
                  <a:solidFill>
                    <a:schemeClr val="accent2"/>
                  </a:solidFill>
                  <a:prstDash val="solid"/>
                </a:ln>
                <a:solidFill>
                  <a:srgbClr val="C00000"/>
                </a:solidFill>
                <a:effectLst/>
              </a:rPr>
              <a:t>B</a:t>
            </a:r>
          </a:p>
        </p:txBody>
      </p:sp>
      <p:sp>
        <p:nvSpPr>
          <p:cNvPr id="3" name="矩形 2"/>
          <p:cNvSpPr/>
          <p:nvPr/>
        </p:nvSpPr>
        <p:spPr>
          <a:xfrm>
            <a:off x="4150995" y="1972310"/>
            <a:ext cx="575945" cy="1198880"/>
          </a:xfrm>
          <a:prstGeom prst="rect">
            <a:avLst/>
          </a:prstGeom>
          <a:noFill/>
          <a:ln>
            <a:noFill/>
          </a:ln>
        </p:spPr>
        <p:txBody>
          <a:bodyPr wrap="square" rtlCol="0" anchor="t">
            <a:spAutoFit/>
          </a:bodyPr>
          <a:lstStyle/>
          <a:p>
            <a:pPr algn="ctr"/>
            <a:endParaRPr lang="zh-CN" altLang="en-US" sz="7200" b="1">
              <a:ln w="22225">
                <a:solidFill>
                  <a:schemeClr val="accent2"/>
                </a:solidFill>
                <a:prstDash val="solid"/>
              </a:ln>
              <a:solidFill>
                <a:schemeClr val="accent2">
                  <a:lumMod val="40000"/>
                  <a:lumOff val="60000"/>
                </a:schemeClr>
              </a:solidFill>
              <a:effectLs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21" y="2116137"/>
            <a:ext cx="3987800" cy="6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bldLvl="0" animBg="1"/>
      <p:bldP spid="2" grpId="0"/>
      <p:bldP spid="2" grpId="1"/>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内容占位符 2"/>
          <p:cNvSpPr>
            <a:spLocks noGrp="1"/>
          </p:cNvSpPr>
          <p:nvPr>
            <p:ph idx="1"/>
          </p:nvPr>
        </p:nvSpPr>
        <p:spPr>
          <a:xfrm>
            <a:off x="267018" y="277495"/>
            <a:ext cx="7886700" cy="3263900"/>
          </a:xfrm>
          <a:prstGeom prst="rect">
            <a:avLst/>
          </a:prstGeom>
          <a:noFill/>
          <a:ln>
            <a:noFill/>
          </a:ln>
        </p:spPr>
        <p:txBody>
          <a:bodyPr lIns="91216" tIns="45608" rIns="91216" bIns="45608"/>
          <a:lstStyle/>
          <a:p>
            <a:r>
              <a:rPr lang="zh-CN" altLang="en-US" sz="2800" dirty="0">
                <a:latin typeface="仿宋" panose="02010609060101010101" pitchFamily="49" charset="-122"/>
                <a:ea typeface="仿宋" panose="02010609060101010101" pitchFamily="49" charset="-122"/>
                <a:cs typeface="仿宋" panose="02010609060101010101" pitchFamily="49" charset="-122"/>
              </a:rPr>
              <a:t>下面是抗日战争时期邵恒秋创作的漫画《日本的今昔》。该漫画的寓意主要是 （       ）</a:t>
            </a:r>
          </a:p>
          <a:p>
            <a:endParaRPr lang="zh-CN" altLang="en-US" dirty="0"/>
          </a:p>
          <a:p>
            <a:endParaRPr lang="zh-CN" altLang="en-US" dirty="0"/>
          </a:p>
          <a:p>
            <a:endParaRPr lang="zh-CN" altLang="en-US" dirty="0"/>
          </a:p>
          <a:p>
            <a:endParaRPr lang="zh-CN" altLang="en-US" dirty="0"/>
          </a:p>
          <a:p>
            <a:endParaRPr lang="zh-CN" altLang="en-US" dirty="0"/>
          </a:p>
          <a:p>
            <a:r>
              <a:rPr lang="zh-CN" altLang="en-US" dirty="0">
                <a:latin typeface="仿宋" panose="02010609060101010101" pitchFamily="49" charset="-122"/>
                <a:ea typeface="仿宋" panose="02010609060101010101" pitchFamily="49" charset="-122"/>
                <a:cs typeface="仿宋" panose="02010609060101010101" pitchFamily="49" charset="-122"/>
              </a:rPr>
              <a:t>A．得道多助，失道寡助            B．民族觉醒，抗战必胜</a:t>
            </a:r>
          </a:p>
          <a:p>
            <a:r>
              <a:rPr lang="zh-CN" altLang="en-US" dirty="0">
                <a:latin typeface="仿宋" panose="02010609060101010101" pitchFamily="49" charset="-122"/>
                <a:ea typeface="仿宋" panose="02010609060101010101" pitchFamily="49" charset="-122"/>
                <a:cs typeface="仿宋" panose="02010609060101010101" pitchFamily="49" charset="-122"/>
              </a:rPr>
              <a:t>C．百足之虫，死而不僵            D．地大物博，中国必胜</a:t>
            </a:r>
          </a:p>
        </p:txBody>
      </p:sp>
      <p:pic>
        <p:nvPicPr>
          <p:cNvPr id="131" name="图片 131" descr="VWU`H{]PQKDPMI6%0}ASOWT"/>
          <p:cNvPicPr>
            <a:picLocks noChangeAspect="1" noChangeArrowheads="1"/>
          </p:cNvPicPr>
          <p:nvPr/>
        </p:nvPicPr>
        <p:blipFill>
          <a:blip r:embed="rId2"/>
          <a:srcRect/>
          <a:stretch>
            <a:fillRect/>
          </a:stretch>
        </p:blipFill>
        <p:spPr>
          <a:xfrm>
            <a:off x="1578610" y="1381125"/>
            <a:ext cx="5100955" cy="1441450"/>
          </a:xfrm>
          <a:prstGeom prst="rect">
            <a:avLst/>
          </a:prstGeom>
          <a:noFill/>
          <a:ln>
            <a:noFill/>
          </a:ln>
        </p:spPr>
      </p:pic>
      <p:sp>
        <p:nvSpPr>
          <p:cNvPr id="2" name="矩形 1"/>
          <p:cNvSpPr/>
          <p:nvPr/>
        </p:nvSpPr>
        <p:spPr>
          <a:xfrm>
            <a:off x="6228715" y="661670"/>
            <a:ext cx="450850" cy="645160"/>
          </a:xfrm>
          <a:prstGeom prst="rect">
            <a:avLst/>
          </a:prstGeom>
          <a:noFill/>
          <a:ln>
            <a:noFill/>
          </a:ln>
        </p:spPr>
        <p:txBody>
          <a:bodyPr wrap="square" rtlCol="0" anchor="t">
            <a:spAutoFit/>
            <a:scene3d>
              <a:camera prst="orthographicFront"/>
              <a:lightRig rig="threePt" dir="t"/>
            </a:scene3d>
          </a:bodyPr>
          <a:lstStyle/>
          <a:p>
            <a:pPr algn="ctr"/>
            <a:r>
              <a:rPr lang="en-US" altLang="zh-CN" sz="3600" b="1" dirty="0">
                <a:solidFill>
                  <a:srgbClr val="C00000"/>
                </a:solidFill>
                <a:effectLst>
                  <a:outerShdw blurRad="38100" dist="19050" dir="2700000" algn="tl" rotWithShape="0">
                    <a:schemeClr val="dk1">
                      <a:alpha val="40000"/>
                    </a:schemeClr>
                  </a:outerShdw>
                </a:effectLst>
              </a:rPr>
              <a:t>B</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795" y="661670"/>
            <a:ext cx="1049694" cy="55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直接连接符 6"/>
          <p:cNvCxnSpPr/>
          <p:nvPr/>
        </p:nvCxnSpPr>
        <p:spPr>
          <a:xfrm>
            <a:off x="1907704" y="1175054"/>
            <a:ext cx="345638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2"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0985" y="198755"/>
            <a:ext cx="8317865" cy="3669665"/>
          </a:xfrm>
        </p:spPr>
        <p:txBody>
          <a:bodyPr/>
          <a:lstStyle/>
          <a:p>
            <a:r>
              <a:rPr lang="zh-CN" altLang="en-US" dirty="0"/>
              <a:t>抗战期间，漫画家们以笔为武器，投入到抗战的洪流中。从图1到图2的漫画，中国的形象由桑叶变为雄鸡，寓意着中日较量的形势朝有利于中国方面发展。促成这一形势变化的外部因素</a:t>
            </a:r>
            <a:r>
              <a:rPr lang="zh-CN" altLang="en-US" dirty="0" smtClean="0"/>
              <a:t>是 （     ）</a:t>
            </a:r>
            <a:endParaRPr lang="zh-CN" altLang="en-US" dirty="0"/>
          </a:p>
          <a:p>
            <a:r>
              <a:rPr lang="zh-CN" altLang="en-US" dirty="0"/>
              <a:t>      </a:t>
            </a:r>
          </a:p>
          <a:p>
            <a:r>
              <a:rPr lang="zh-CN" altLang="en-US" dirty="0"/>
              <a:t>     </a:t>
            </a:r>
          </a:p>
          <a:p>
            <a:endParaRPr lang="zh-CN" altLang="en-US" dirty="0"/>
          </a:p>
          <a:p>
            <a:endParaRPr lang="zh-CN" altLang="en-US" dirty="0"/>
          </a:p>
          <a:p>
            <a:r>
              <a:rPr lang="zh-CN" altLang="en-US" dirty="0"/>
              <a:t>  图1 《我们只怕蚕食》               图2  《日本的今昔（局部）》</a:t>
            </a:r>
          </a:p>
          <a:p>
            <a:r>
              <a:rPr lang="zh-CN" altLang="en-US" dirty="0"/>
              <a:t>        （1935年发表）                             （40年代初发表）</a:t>
            </a:r>
          </a:p>
          <a:p>
            <a:endParaRPr lang="zh-CN" altLang="en-US" dirty="0"/>
          </a:p>
          <a:p>
            <a:r>
              <a:rPr lang="zh-CN" altLang="en-US" dirty="0"/>
              <a:t>A. 德国投降，欧洲战场结束           B. 苏联开始对日作战</a:t>
            </a:r>
          </a:p>
          <a:p>
            <a:r>
              <a:rPr lang="zh-CN" altLang="en-US" dirty="0"/>
              <a:t>C. 欧洲第二战场开辟                        D. 世界反法西斯国家逐步走向联合</a:t>
            </a:r>
          </a:p>
        </p:txBody>
      </p:sp>
      <p:pic>
        <p:nvPicPr>
          <p:cNvPr id="14" name="图片 14"/>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a:xfrm>
            <a:off x="967105" y="1163638"/>
            <a:ext cx="2035810" cy="1457325"/>
          </a:xfrm>
          <a:prstGeom prst="rect">
            <a:avLst/>
          </a:prstGeom>
          <a:noFill/>
          <a:ln>
            <a:noFill/>
          </a:ln>
        </p:spPr>
      </p:pic>
      <p:pic>
        <p:nvPicPr>
          <p:cNvPr id="13" name="图片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580255" y="1074103"/>
            <a:ext cx="2190750" cy="1438275"/>
          </a:xfrm>
          <a:prstGeom prst="rect">
            <a:avLst/>
          </a:prstGeom>
          <a:noFill/>
          <a:ln>
            <a:solidFill>
              <a:schemeClr val="tx1"/>
            </a:solidFill>
          </a:ln>
        </p:spPr>
      </p:pic>
      <p:sp>
        <p:nvSpPr>
          <p:cNvPr id="2" name="矩形 1"/>
          <p:cNvSpPr/>
          <p:nvPr/>
        </p:nvSpPr>
        <p:spPr>
          <a:xfrm>
            <a:off x="6643162" y="627534"/>
            <a:ext cx="518091" cy="646331"/>
          </a:xfrm>
          <a:prstGeom prst="rect">
            <a:avLst/>
          </a:prstGeom>
          <a:noFill/>
          <a:ln>
            <a:noFill/>
          </a:ln>
        </p:spPr>
        <p:txBody>
          <a:bodyPr wrap="none" rtlCol="0" anchor="t">
            <a:spAutoFit/>
          </a:bodyPr>
          <a:lstStyle/>
          <a:p>
            <a:pPr algn="ctr"/>
            <a:r>
              <a:rPr lang="en-US" altLang="zh-CN" sz="3600" b="1" dirty="0">
                <a:ln w="22225">
                  <a:solidFill>
                    <a:schemeClr val="accent2"/>
                  </a:solidFill>
                  <a:prstDash val="solid"/>
                </a:ln>
                <a:solidFill>
                  <a:srgbClr val="C00000"/>
                </a:solidFill>
                <a:effectLst/>
              </a:rPr>
              <a:t>D</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1054563"/>
            <a:ext cx="3816424" cy="8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4615" y="627535"/>
            <a:ext cx="1383569" cy="579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additive="base">
                                        <p:cTn id="13" dur="500" fill="hold"/>
                                        <p:tgtEl>
                                          <p:spTgt spid="4099"/>
                                        </p:tgtEl>
                                        <p:attrNameLst>
                                          <p:attrName>ppt_x</p:attrName>
                                        </p:attrNameLst>
                                      </p:cBhvr>
                                      <p:tavLst>
                                        <p:tav tm="0">
                                          <p:val>
                                            <p:strVal val="#ppt_x"/>
                                          </p:val>
                                        </p:tav>
                                        <p:tav tm="100000">
                                          <p:val>
                                            <p:strVal val="#ppt_x"/>
                                          </p:val>
                                        </p:tav>
                                      </p:tavLst>
                                    </p:anim>
                                    <p:anim calcmode="lin" valueType="num">
                                      <p:cBhvr additive="base">
                                        <p:cTn id="14"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2"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5425" y="367030"/>
            <a:ext cx="8829040" cy="4018915"/>
          </a:xfrm>
        </p:spPr>
        <p:txBody>
          <a:bodyPr/>
          <a:lstStyle/>
          <a:p>
            <a:r>
              <a:rPr lang="zh-CN" altLang="en-US" sz="2400">
                <a:latin typeface="仿宋" panose="02010609060101010101" pitchFamily="49" charset="-122"/>
                <a:ea typeface="仿宋" panose="02010609060101010101" pitchFamily="49" charset="-122"/>
                <a:cs typeface="仿宋" panose="02010609060101010101" pitchFamily="49" charset="-122"/>
              </a:rPr>
              <a:t>右图所示信息反映了  （  ）</a:t>
            </a:r>
          </a:p>
          <a:p>
            <a:r>
              <a:rPr lang="zh-CN" altLang="en-US" sz="2400">
                <a:latin typeface="仿宋" panose="02010609060101010101" pitchFamily="49" charset="-122"/>
                <a:ea typeface="仿宋" panose="02010609060101010101" pitchFamily="49" charset="-122"/>
                <a:cs typeface="仿宋" panose="02010609060101010101" pitchFamily="49" charset="-122"/>
              </a:rPr>
              <a:t>A.农民工群体素质提高</a:t>
            </a:r>
          </a:p>
          <a:p>
            <a:r>
              <a:rPr lang="zh-CN" altLang="en-US" sz="2400">
                <a:latin typeface="仿宋" panose="02010609060101010101" pitchFamily="49" charset="-122"/>
                <a:ea typeface="仿宋" panose="02010609060101010101" pitchFamily="49" charset="-122"/>
                <a:cs typeface="仿宋" panose="02010609060101010101" pitchFamily="49" charset="-122"/>
              </a:rPr>
              <a:t>B.农业劳动力迅猛增加</a:t>
            </a:r>
          </a:p>
          <a:p>
            <a:r>
              <a:rPr lang="zh-CN" altLang="en-US" sz="2400">
                <a:latin typeface="仿宋" panose="02010609060101010101" pitchFamily="49" charset="-122"/>
                <a:ea typeface="仿宋" panose="02010609060101010101" pitchFamily="49" charset="-122"/>
                <a:cs typeface="仿宋" panose="02010609060101010101" pitchFamily="49" charset="-122"/>
              </a:rPr>
              <a:t>C.经济体制改革不断深入</a:t>
            </a:r>
          </a:p>
          <a:p>
            <a:r>
              <a:rPr lang="zh-CN" altLang="en-US" sz="2400">
                <a:latin typeface="仿宋" panose="02010609060101010101" pitchFamily="49" charset="-122"/>
                <a:ea typeface="仿宋" panose="02010609060101010101" pitchFamily="49" charset="-122"/>
                <a:cs typeface="仿宋" panose="02010609060101010101" pitchFamily="49" charset="-122"/>
              </a:rPr>
              <a:t>D.我国综合国力显著提升</a:t>
            </a:r>
          </a:p>
        </p:txBody>
      </p:sp>
      <p:pic>
        <p:nvPicPr>
          <p:cNvPr id="1073742858" name="图片 4"/>
          <p:cNvPicPr>
            <a:picLocks noChangeAspect="1"/>
          </p:cNvPicPr>
          <p:nvPr/>
        </p:nvPicPr>
        <p:blipFill>
          <a:blip r:embed="rId2">
            <a:clrChange>
              <a:clrFrom>
                <a:srgbClr val="FFFFFF"/>
              </a:clrFrom>
              <a:clrTo>
                <a:srgbClr val="FFFFFF">
                  <a:alpha val="0"/>
                </a:srgbClr>
              </a:clrTo>
            </a:clrChange>
            <a:lum bright="-19998"/>
          </a:blip>
          <a:stretch>
            <a:fillRect/>
          </a:stretch>
        </p:blipFill>
        <p:spPr>
          <a:xfrm>
            <a:off x="4561205" y="158750"/>
            <a:ext cx="4493260" cy="2514600"/>
          </a:xfrm>
          <a:prstGeom prst="rect">
            <a:avLst/>
          </a:prstGeom>
          <a:noFill/>
          <a:ln w="9525">
            <a:noFill/>
          </a:ln>
        </p:spPr>
      </p:pic>
      <p:sp>
        <p:nvSpPr>
          <p:cNvPr id="100" name="文本框 99"/>
          <p:cNvSpPr txBox="1"/>
          <p:nvPr/>
        </p:nvSpPr>
        <p:spPr>
          <a:xfrm>
            <a:off x="1482090" y="2865755"/>
            <a:ext cx="7661910" cy="829945"/>
          </a:xfrm>
          <a:prstGeom prst="rect">
            <a:avLst/>
          </a:prstGeom>
          <a:noFill/>
          <a:ln w="9525">
            <a:noFill/>
          </a:ln>
        </p:spPr>
        <p:txBody>
          <a:bodyPr wrap="square">
            <a:spAutoFit/>
          </a:bodyPr>
          <a:lstStyle/>
          <a:p>
            <a:pPr indent="3067050"/>
            <a:r>
              <a:rPr lang="zh-CN" sz="2400" dirty="0">
                <a:latin typeface="Calibri" panose="020F0502020204030204" charset="0"/>
                <a:ea typeface="宋体" panose="02010600030101010101" pitchFamily="2" charset="-122"/>
              </a:rPr>
              <a:t>外出</a:t>
            </a:r>
            <a:r>
              <a:rPr lang="en-US" sz="2400" dirty="0">
                <a:latin typeface="Calibri" panose="020F0502020204030204" charset="0"/>
                <a:ea typeface="宋体" panose="02010600030101010101" pitchFamily="2" charset="-122"/>
                <a:cs typeface="Times New Roman" panose="02020603050405020304" pitchFamily="18" charset="0"/>
              </a:rPr>
              <a:t>6</a:t>
            </a:r>
            <a:r>
              <a:rPr lang="zh-CN" sz="2400" dirty="0">
                <a:latin typeface="Calibri" panose="020F0502020204030204" charset="0"/>
                <a:ea typeface="宋体" panose="02010600030101010101" pitchFamily="2" charset="-122"/>
              </a:rPr>
              <a:t>个月以上农民工人数变化</a:t>
            </a:r>
            <a:endParaRPr lang="en-US" sz="2400" dirty="0">
              <a:latin typeface="Calibri" panose="020F0502020204030204" charset="0"/>
              <a:ea typeface="宋体" panose="02010600030101010101" pitchFamily="2" charset="-122"/>
              <a:cs typeface="Times New Roman" panose="02020603050405020304" pitchFamily="18" charset="0"/>
            </a:endParaRPr>
          </a:p>
          <a:p>
            <a:pPr indent="3067050"/>
            <a:r>
              <a:rPr lang="en-US" sz="2400" dirty="0">
                <a:latin typeface="Calibri" panose="020F0502020204030204" charset="0"/>
                <a:ea typeface="宋体" panose="02010600030101010101" pitchFamily="2" charset="-122"/>
                <a:cs typeface="Times New Roman" panose="02020603050405020304" pitchFamily="18" charset="0"/>
              </a:rPr>
              <a:t> </a:t>
            </a:r>
            <a:endParaRPr lang="zh-CN" altLang="en-US" sz="2400" dirty="0"/>
          </a:p>
        </p:txBody>
      </p:sp>
      <p:cxnSp>
        <p:nvCxnSpPr>
          <p:cNvPr id="11" name="直接连接符 10"/>
          <p:cNvCxnSpPr/>
          <p:nvPr/>
        </p:nvCxnSpPr>
        <p:spPr>
          <a:xfrm flipV="1">
            <a:off x="539750" y="699770"/>
            <a:ext cx="2592070" cy="7175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417060" y="1972310"/>
            <a:ext cx="309880" cy="1198880"/>
          </a:xfrm>
          <a:prstGeom prst="rect">
            <a:avLst/>
          </a:prstGeom>
          <a:noFill/>
          <a:ln>
            <a:noFill/>
          </a:ln>
        </p:spPr>
        <p:txBody>
          <a:bodyPr wrap="none" rtlCol="0" anchor="t">
            <a:spAutoFit/>
          </a:bodyPr>
          <a:lstStyle/>
          <a:p>
            <a:pPr algn="ctr"/>
            <a:endParaRPr lang="zh-CN" altLang="en-US" sz="7200" b="1">
              <a:solidFill>
                <a:schemeClr val="tx1"/>
              </a:solidFill>
              <a:effectLst>
                <a:outerShdw blurRad="38100" dist="19050" dir="2700000" algn="tl" rotWithShape="0">
                  <a:schemeClr val="dk1">
                    <a:alpha val="40000"/>
                  </a:schemeClr>
                </a:outerShdw>
              </a:effectLst>
            </a:endParaRPr>
          </a:p>
        </p:txBody>
      </p:sp>
      <p:sp>
        <p:nvSpPr>
          <p:cNvPr id="8" name="矩形 7"/>
          <p:cNvSpPr/>
          <p:nvPr/>
        </p:nvSpPr>
        <p:spPr>
          <a:xfrm>
            <a:off x="3754120" y="281940"/>
            <a:ext cx="513080" cy="645160"/>
          </a:xfrm>
          <a:prstGeom prst="rect">
            <a:avLst/>
          </a:prstGeom>
          <a:noFill/>
          <a:ln>
            <a:noFill/>
          </a:ln>
        </p:spPr>
        <p:txBody>
          <a:bodyPr wrap="none" rtlCol="0" anchor="t">
            <a:spAutoFit/>
          </a:bodyPr>
          <a:lstStyle/>
          <a:p>
            <a:pPr algn="ctr"/>
            <a:r>
              <a:rPr lang="en-US" altLang="zh-CN" sz="3600" b="1">
                <a:solidFill>
                  <a:srgbClr val="C00000"/>
                </a:solidFill>
                <a:effectLst>
                  <a:outerShdw blurRad="38100" dist="19050" dir="2700000" algn="tl" rotWithShape="0">
                    <a:schemeClr val="dk1">
                      <a:alpha val="40000"/>
                    </a:schemeClr>
                  </a:outerShdw>
                </a:effectLst>
              </a:rPr>
              <a:t>C</a:t>
            </a:r>
          </a:p>
        </p:txBody>
      </p:sp>
      <p:sp>
        <p:nvSpPr>
          <p:cNvPr id="13" name="椭圆 12"/>
          <p:cNvSpPr/>
          <p:nvPr/>
        </p:nvSpPr>
        <p:spPr>
          <a:xfrm>
            <a:off x="4561205" y="2673350"/>
            <a:ext cx="4221202" cy="7544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animBg="1"/>
      <p:bldP spid="1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内容占位符 2"/>
          <p:cNvSpPr>
            <a:spLocks noGrp="1"/>
          </p:cNvSpPr>
          <p:nvPr>
            <p:ph idx="1"/>
          </p:nvPr>
        </p:nvSpPr>
        <p:spPr>
          <a:xfrm>
            <a:off x="148272" y="298450"/>
            <a:ext cx="8673147" cy="3263900"/>
          </a:xfrm>
          <a:prstGeom prst="rect">
            <a:avLst/>
          </a:prstGeom>
          <a:noFill/>
          <a:ln>
            <a:noFill/>
          </a:ln>
        </p:spPr>
        <p:txBody>
          <a:bodyPr lIns="91216" tIns="45608" rIns="91216" bIns="45608"/>
          <a:lstStyle/>
          <a:p>
            <a:r>
              <a:rPr lang="zh-CN" altLang="en-US" dirty="0"/>
              <a:t>如图为英国在1915年发行的一幅征募新兵的海报，标题为“英国妇女说：去前线吧！”，海报中年迈的母亲、妻子和幼小的孩子透过窗户，望着正在奔赴前线作战的英国士兵们。对此海报分析合理的是  （      ）</a:t>
            </a:r>
          </a:p>
          <a:p>
            <a:r>
              <a:rPr lang="zh-CN" altLang="en-US" dirty="0"/>
              <a:t>A. 是了解一战的关键材料</a:t>
            </a:r>
          </a:p>
          <a:p>
            <a:r>
              <a:rPr lang="zh-CN" altLang="en-US" dirty="0"/>
              <a:t>B. 激发士兵们高昂的斗志</a:t>
            </a:r>
          </a:p>
          <a:p>
            <a:r>
              <a:rPr lang="zh-CN" altLang="en-US" dirty="0"/>
              <a:t>C. 体现了该战争的正义性</a:t>
            </a:r>
          </a:p>
          <a:p>
            <a:r>
              <a:rPr lang="zh-CN" altLang="en-US" dirty="0"/>
              <a:t>D. 表明妇女对战争的重要</a:t>
            </a:r>
          </a:p>
        </p:txBody>
      </p:sp>
      <p:pic>
        <p:nvPicPr>
          <p:cNvPr id="12" name="图片 12" descr="学科网(www.zxxk.com)--教育资源门户，提供试卷、教案、课件、论文、素材以及各类教学资源下载，还有大量而丰富的教学相关资讯！"/>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6583680" y="1539875"/>
            <a:ext cx="2237740" cy="3230880"/>
          </a:xfrm>
          <a:prstGeom prst="rect">
            <a:avLst/>
          </a:prstGeom>
          <a:noFill/>
          <a:ln>
            <a:noFill/>
          </a:ln>
        </p:spPr>
      </p:pic>
      <p:sp>
        <p:nvSpPr>
          <p:cNvPr id="13" name="椭圆 12"/>
          <p:cNvSpPr/>
          <p:nvPr/>
        </p:nvSpPr>
        <p:spPr>
          <a:xfrm>
            <a:off x="1995805" y="229870"/>
            <a:ext cx="779780" cy="46101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cxnSp>
        <p:nvCxnSpPr>
          <p:cNvPr id="11" name="直接连接符 10"/>
          <p:cNvCxnSpPr/>
          <p:nvPr/>
        </p:nvCxnSpPr>
        <p:spPr>
          <a:xfrm>
            <a:off x="480060" y="914400"/>
            <a:ext cx="212725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6372200" y="628015"/>
            <a:ext cx="230427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7708190" y="752252"/>
            <a:ext cx="513080" cy="645160"/>
          </a:xfrm>
          <a:prstGeom prst="rect">
            <a:avLst/>
          </a:prstGeom>
          <a:noFill/>
          <a:ln>
            <a:noFill/>
          </a:ln>
        </p:spPr>
        <p:txBody>
          <a:bodyPr wrap="none" rtlCol="0" anchor="t">
            <a:spAutoFit/>
          </a:bodyPr>
          <a:lstStyle/>
          <a:p>
            <a:pPr algn="ctr"/>
            <a:r>
              <a:rPr lang="en-US" altLang="zh-CN" sz="3600" b="1" dirty="0">
                <a:solidFill>
                  <a:srgbClr val="C00000"/>
                </a:solidFill>
                <a:effectLst>
                  <a:outerShdw blurRad="38100" dist="19050" dir="2700000" algn="tl" rotWithShape="0">
                    <a:schemeClr val="dk1">
                      <a:alpha val="40000"/>
                    </a:schemeClr>
                  </a:outerShdw>
                </a:effectLst>
              </a:rPr>
              <a:t>B</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022" y="809104"/>
            <a:ext cx="757315" cy="46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4680012" y="1226862"/>
            <a:ext cx="3028178" cy="6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3" grpId="0"/>
      <p:bldP spid="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内容占位符 2"/>
          <p:cNvSpPr>
            <a:spLocks noGrp="1"/>
          </p:cNvSpPr>
          <p:nvPr>
            <p:ph idx="1"/>
          </p:nvPr>
        </p:nvSpPr>
        <p:spPr>
          <a:xfrm>
            <a:off x="395605" y="771525"/>
            <a:ext cx="8290560" cy="3263900"/>
          </a:xfrm>
          <a:prstGeom prst="rect">
            <a:avLst/>
          </a:prstGeom>
          <a:noFill/>
          <a:ln>
            <a:noFill/>
          </a:ln>
        </p:spPr>
        <p:txBody>
          <a:bodyPr lIns="91216" tIns="45608" rIns="91216" bIns="45608"/>
          <a:lstStyle/>
          <a:p>
            <a:r>
              <a:rPr lang="zh-CN" altLang="en-US"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《周易•系辞下》记载，“黄帝、尧、舜……舟楫之利以济不通”。以下考古发现能够印证记载中“舟楫”的是（  ）</a:t>
            </a:r>
          </a:p>
          <a:p>
            <a:r>
              <a:rPr lang="zh-CN" altLang="en-US" sz="2400" dirty="0">
                <a:solidFill>
                  <a:schemeClr val="tx1"/>
                </a:solidFill>
                <a:effectLst>
                  <a:outerShdw blurRad="38100" dist="19050" dir="2700000" algn="tl" rotWithShape="0">
                    <a:schemeClr val="dk1">
                      <a:alpha val="40000"/>
                    </a:schemeClr>
                  </a:outerShdw>
                </a:effectLst>
                <a:uFillTx/>
                <a:latin typeface="仿宋" panose="02010609060101010101" pitchFamily="49" charset="-122"/>
                <a:ea typeface="仿宋" panose="02010609060101010101" pitchFamily="49" charset="-122"/>
                <a:cs typeface="仿宋" panose="02010609060101010101" pitchFamily="49" charset="-122"/>
              </a:rPr>
              <a:t>A．辽宁建平出土的彩陶罐     </a:t>
            </a:r>
          </a:p>
          <a:p>
            <a:r>
              <a:rPr lang="zh-CN" altLang="en-US" sz="2400" dirty="0">
                <a:solidFill>
                  <a:schemeClr val="tx1"/>
                </a:solidFill>
                <a:effectLst>
                  <a:outerShdw blurRad="38100" dist="19050" dir="2700000" algn="tl" rotWithShape="0">
                    <a:schemeClr val="dk1">
                      <a:alpha val="40000"/>
                    </a:schemeClr>
                  </a:outerShdw>
                </a:effectLst>
                <a:uFillTx/>
                <a:latin typeface="仿宋" panose="02010609060101010101" pitchFamily="49" charset="-122"/>
                <a:ea typeface="仿宋" panose="02010609060101010101" pitchFamily="49" charset="-122"/>
                <a:cs typeface="仿宋" panose="02010609060101010101" pitchFamily="49" charset="-122"/>
              </a:rPr>
              <a:t>B．河南舞阳出土的七孔骨笛 </a:t>
            </a:r>
          </a:p>
          <a:p>
            <a:r>
              <a:rPr lang="zh-CN" altLang="en-US" sz="2400" dirty="0">
                <a:solidFill>
                  <a:schemeClr val="tx1"/>
                </a:solidFill>
                <a:effectLst>
                  <a:outerShdw blurRad="38100" dist="19050" dir="2700000" algn="tl" rotWithShape="0">
                    <a:schemeClr val="dk1">
                      <a:alpha val="40000"/>
                    </a:schemeClr>
                  </a:outerShdw>
                </a:effectLst>
                <a:uFillTx/>
                <a:latin typeface="仿宋" panose="02010609060101010101" pitchFamily="49" charset="-122"/>
                <a:ea typeface="仿宋" panose="02010609060101010101" pitchFamily="49" charset="-122"/>
                <a:cs typeface="仿宋" panose="02010609060101010101" pitchFamily="49" charset="-122"/>
              </a:rPr>
              <a:t>C．重庆巫山出土的筒形瓶     </a:t>
            </a:r>
          </a:p>
          <a:p>
            <a:r>
              <a:rPr lang="zh-CN" altLang="en-US" sz="2400" dirty="0">
                <a:solidFill>
                  <a:schemeClr val="tx1"/>
                </a:solidFill>
                <a:effectLst>
                  <a:outerShdw blurRad="38100" dist="19050" dir="2700000" algn="tl" rotWithShape="0">
                    <a:schemeClr val="dk1">
                      <a:alpha val="40000"/>
                    </a:schemeClr>
                  </a:outerShdw>
                </a:effectLst>
                <a:uFillTx/>
                <a:latin typeface="仿宋" panose="02010609060101010101" pitchFamily="49" charset="-122"/>
                <a:ea typeface="仿宋" panose="02010609060101010101" pitchFamily="49" charset="-122"/>
                <a:cs typeface="仿宋" panose="02010609060101010101" pitchFamily="49" charset="-122"/>
              </a:rPr>
              <a:t>D．陕西宝鸡出土的船形彩陶壶 </a:t>
            </a:r>
          </a:p>
        </p:txBody>
      </p:sp>
      <p:sp>
        <p:nvSpPr>
          <p:cNvPr id="2" name="矩形 1"/>
          <p:cNvSpPr/>
          <p:nvPr/>
        </p:nvSpPr>
        <p:spPr>
          <a:xfrm>
            <a:off x="7877810" y="1060450"/>
            <a:ext cx="513080" cy="645160"/>
          </a:xfrm>
          <a:prstGeom prst="rect">
            <a:avLst/>
          </a:prstGeom>
          <a:noFill/>
          <a:ln>
            <a:noFill/>
          </a:ln>
        </p:spPr>
        <p:txBody>
          <a:bodyPr wrap="square" rtlCol="0" anchor="t">
            <a:spAutoFit/>
            <a:scene3d>
              <a:camera prst="orthographicFront"/>
              <a:lightRig rig="threePt" dir="t"/>
            </a:scene3d>
          </a:bodyPr>
          <a:lstStyle/>
          <a:p>
            <a:pPr algn="ctr"/>
            <a:r>
              <a:rPr lang="en-US" altLang="zh-CN" sz="3600" b="1" dirty="0">
                <a:solidFill>
                  <a:srgbClr val="C00000"/>
                </a:solidFill>
                <a:effectLst>
                  <a:outerShdw blurRad="38100" dist="19050" dir="2700000" algn="tl" rotWithShape="0">
                    <a:schemeClr val="dk1">
                      <a:alpha val="40000"/>
                    </a:schemeClr>
                  </a:outerShdw>
                </a:effectLst>
                <a:uFillTx/>
              </a:rPr>
              <a:t>D</a:t>
            </a:r>
          </a:p>
        </p:txBody>
      </p:sp>
      <p:cxnSp>
        <p:nvCxnSpPr>
          <p:cNvPr id="9" name="直接连接符 8"/>
          <p:cNvCxnSpPr/>
          <p:nvPr/>
        </p:nvCxnSpPr>
        <p:spPr>
          <a:xfrm flipV="1">
            <a:off x="1933575" y="1419225"/>
            <a:ext cx="5878830" cy="2476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4270375" y="1085215"/>
            <a:ext cx="729615" cy="3587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 name="椭圆 2"/>
          <p:cNvSpPr/>
          <p:nvPr/>
        </p:nvSpPr>
        <p:spPr>
          <a:xfrm>
            <a:off x="5870575" y="1060450"/>
            <a:ext cx="1111250" cy="3587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3" grpId="0" bldLvl="0" animBg="1"/>
      <p:bldP spid="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矩形 5"/>
          <p:cNvSpPr/>
          <p:nvPr/>
        </p:nvSpPr>
        <p:spPr>
          <a:xfrm>
            <a:off x="508001" y="1137585"/>
            <a:ext cx="8269287" cy="2562238"/>
          </a:xfrm>
          <a:prstGeom prst="rect">
            <a:avLst/>
          </a:prstGeom>
          <a:noFill/>
          <a:ln w="9525" cap="flat" cmpd="sng">
            <a:solidFill>
              <a:schemeClr val="tx1"/>
            </a:solidFill>
            <a:prstDash val="solid"/>
            <a:miter/>
            <a:headEnd type="none" w="med" len="med"/>
            <a:tailEnd type="none" w="med" len="med"/>
          </a:ln>
        </p:spPr>
        <p:txBody>
          <a:bodyPr lIns="68499" tIns="34289" rIns="68499" bIns="34289">
            <a:spAutoFit/>
          </a:bodyPr>
          <a:lstStyle/>
          <a:p>
            <a:pPr>
              <a:lnSpc>
                <a:spcPct val="150000"/>
              </a:lnSpc>
              <a:buFontTx/>
            </a:pPr>
            <a:r>
              <a:rPr lang="en-US" altLang="zh-CN" sz="2000" dirty="0">
                <a:solidFill>
                  <a:srgbClr val="000000"/>
                </a:solidFill>
                <a:latin typeface="仿宋" panose="02010609060101010101" pitchFamily="49" charset="-122"/>
                <a:ea typeface="仿宋" panose="02010609060101010101" pitchFamily="49" charset="-122"/>
              </a:rPr>
              <a:t>20</a:t>
            </a:r>
            <a:r>
              <a:rPr lang="zh-CN" altLang="en-US" sz="2000" dirty="0">
                <a:solidFill>
                  <a:srgbClr val="000000"/>
                </a:solidFill>
                <a:latin typeface="仿宋" panose="02010609060101010101" pitchFamily="49" charset="-122"/>
                <a:ea typeface="仿宋" panose="02010609060101010101" pitchFamily="49" charset="-122"/>
              </a:rPr>
              <a:t>世纪初，一份西方报纸称“甲午以后，中国有三党：守旧党</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意在保现存之局面；中立党</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意在保国以变法；维新党</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意在作乱以反满”。文中的“维新党”的实践活动是（    ）</a:t>
            </a:r>
          </a:p>
          <a:p>
            <a:pPr>
              <a:lnSpc>
                <a:spcPct val="150000"/>
              </a:lnSpc>
              <a:buFontTx/>
            </a:pPr>
            <a:r>
              <a:rPr lang="en-US" altLang="zh-CN" sz="2400" dirty="0">
                <a:solidFill>
                  <a:schemeClr val="tx1"/>
                </a:solidFill>
                <a:latin typeface="仿宋" panose="02010609060101010101" pitchFamily="49" charset="-122"/>
                <a:ea typeface="仿宋" panose="02010609060101010101" pitchFamily="49" charset="-122"/>
              </a:rPr>
              <a:t>A</a:t>
            </a:r>
            <a:r>
              <a:rPr lang="zh-CN" altLang="en-US" sz="2400" dirty="0">
                <a:solidFill>
                  <a:schemeClr val="tx1"/>
                </a:solidFill>
                <a:latin typeface="仿宋" panose="02010609060101010101" pitchFamily="49" charset="-122"/>
                <a:ea typeface="仿宋" panose="02010609060101010101" pitchFamily="49" charset="-122"/>
              </a:rPr>
              <a:t>．领导太平天国运动        </a:t>
            </a:r>
            <a:r>
              <a:rPr lang="en-US" altLang="zh-CN" sz="2400" dirty="0">
                <a:solidFill>
                  <a:schemeClr val="tx1"/>
                </a:solidFill>
                <a:latin typeface="仿宋" panose="02010609060101010101" pitchFamily="49" charset="-122"/>
                <a:ea typeface="仿宋" panose="02010609060101010101" pitchFamily="49" charset="-122"/>
              </a:rPr>
              <a:t>B</a:t>
            </a:r>
            <a:r>
              <a:rPr lang="zh-CN" altLang="en-US" sz="2400" dirty="0">
                <a:solidFill>
                  <a:schemeClr val="tx1"/>
                </a:solidFill>
                <a:latin typeface="仿宋" panose="02010609060101010101" pitchFamily="49" charset="-122"/>
                <a:ea typeface="仿宋" panose="02010609060101010101" pitchFamily="49" charset="-122"/>
              </a:rPr>
              <a:t>．倡导戊戌变法     </a:t>
            </a:r>
            <a:endParaRPr lang="en-US" altLang="zh-CN" sz="2400" dirty="0">
              <a:solidFill>
                <a:schemeClr val="tx1"/>
              </a:solidFill>
              <a:latin typeface="仿宋" panose="02010609060101010101" pitchFamily="49" charset="-122"/>
              <a:ea typeface="仿宋" panose="02010609060101010101" pitchFamily="49" charset="-122"/>
            </a:endParaRPr>
          </a:p>
          <a:p>
            <a:pPr>
              <a:lnSpc>
                <a:spcPct val="150000"/>
              </a:lnSpc>
              <a:buFontTx/>
            </a:pPr>
            <a:r>
              <a:rPr lang="en-US" altLang="zh-CN" sz="2400" dirty="0">
                <a:solidFill>
                  <a:schemeClr val="tx1"/>
                </a:solidFill>
                <a:latin typeface="仿宋" panose="02010609060101010101" pitchFamily="49" charset="-122"/>
                <a:ea typeface="仿宋" panose="02010609060101010101" pitchFamily="49" charset="-122"/>
              </a:rPr>
              <a:t>C</a:t>
            </a:r>
            <a:r>
              <a:rPr lang="zh-CN" altLang="en-US" sz="2400" dirty="0">
                <a:solidFill>
                  <a:schemeClr val="tx1"/>
                </a:solidFill>
                <a:latin typeface="仿宋" panose="02010609060101010101" pitchFamily="49" charset="-122"/>
                <a:ea typeface="仿宋" panose="02010609060101010101" pitchFamily="49" charset="-122"/>
              </a:rPr>
              <a:t>．领导义和团运动          </a:t>
            </a:r>
            <a:r>
              <a:rPr lang="en-US" altLang="zh-CN" sz="2400" dirty="0">
                <a:solidFill>
                  <a:schemeClr val="tx1"/>
                </a:solidFill>
                <a:latin typeface="仿宋" panose="02010609060101010101" pitchFamily="49" charset="-122"/>
                <a:ea typeface="仿宋" panose="02010609060101010101" pitchFamily="49" charset="-122"/>
              </a:rPr>
              <a:t>D</a:t>
            </a:r>
            <a:r>
              <a:rPr lang="zh-CN" altLang="en-US" sz="2400" dirty="0">
                <a:solidFill>
                  <a:schemeClr val="tx1"/>
                </a:solidFill>
                <a:latin typeface="仿宋" panose="02010609060101010101" pitchFamily="49" charset="-122"/>
                <a:ea typeface="仿宋" panose="02010609060101010101" pitchFamily="49" charset="-122"/>
              </a:rPr>
              <a:t>．领导辛亥革命</a:t>
            </a:r>
          </a:p>
        </p:txBody>
      </p:sp>
      <p:cxnSp>
        <p:nvCxnSpPr>
          <p:cNvPr id="9" name="直接连接符 8"/>
          <p:cNvCxnSpPr/>
          <p:nvPr/>
        </p:nvCxnSpPr>
        <p:spPr>
          <a:xfrm>
            <a:off x="7236296" y="2087487"/>
            <a:ext cx="1221929" cy="476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04351" y="2571750"/>
            <a:ext cx="3463593"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6648592" y="1174676"/>
            <a:ext cx="950540" cy="42597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椭圆 12"/>
          <p:cNvSpPr/>
          <p:nvPr/>
        </p:nvSpPr>
        <p:spPr>
          <a:xfrm>
            <a:off x="2051720" y="1567478"/>
            <a:ext cx="914077" cy="5318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4" name="椭圆 13"/>
          <p:cNvSpPr/>
          <p:nvPr/>
        </p:nvSpPr>
        <p:spPr>
          <a:xfrm>
            <a:off x="5292080" y="1625954"/>
            <a:ext cx="981075" cy="5032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矩形 1"/>
          <p:cNvSpPr/>
          <p:nvPr/>
        </p:nvSpPr>
        <p:spPr>
          <a:xfrm>
            <a:off x="4514374" y="2099291"/>
            <a:ext cx="345658" cy="646331"/>
          </a:xfrm>
          <a:prstGeom prst="rect">
            <a:avLst/>
          </a:prstGeom>
          <a:noFill/>
          <a:ln>
            <a:noFill/>
          </a:ln>
        </p:spPr>
        <p:txBody>
          <a:bodyPr wrap="square" rtlCol="0" anchor="t">
            <a:spAutoFit/>
            <a:scene3d>
              <a:camera prst="orthographicFront"/>
              <a:lightRig rig="threePt" dir="t"/>
            </a:scene3d>
          </a:bodyPr>
          <a:lstStyle/>
          <a:p>
            <a:pPr algn="ctr"/>
            <a:r>
              <a:rPr lang="en-US" altLang="zh-CN" sz="3600" b="1" dirty="0">
                <a:gradFill>
                  <a:gsLst>
                    <a:gs pos="0">
                      <a:srgbClr val="E30000"/>
                    </a:gs>
                    <a:gs pos="100000">
                      <a:srgbClr val="760303"/>
                    </a:gs>
                  </a:gsLst>
                  <a:lin scaled="0"/>
                </a:gradFill>
                <a:effectLst>
                  <a:outerShdw blurRad="38100" dist="19050" dir="2700000" algn="tl" rotWithShape="0">
                    <a:schemeClr val="dk1">
                      <a:alpha val="40000"/>
                    </a:schemeClr>
                  </a:outerShdw>
                </a:effectLst>
              </a:rPr>
              <a:t>D</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401" y="2016919"/>
            <a:ext cx="103663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additive="base">
                                        <p:cTn id="12" dur="500" fill="hold"/>
                                        <p:tgtEl>
                                          <p:spTgt spid="9218"/>
                                        </p:tgtEl>
                                        <p:attrNameLst>
                                          <p:attrName>ppt_x</p:attrName>
                                        </p:attrNameLst>
                                      </p:cBhvr>
                                      <p:tavLst>
                                        <p:tav tm="0">
                                          <p:val>
                                            <p:strVal val="#ppt_x"/>
                                          </p:val>
                                        </p:tav>
                                        <p:tav tm="100000">
                                          <p:val>
                                            <p:strVal val="#ppt_x"/>
                                          </p:val>
                                        </p:tav>
                                      </p:tavLst>
                                    </p:anim>
                                    <p:anim calcmode="lin" valueType="num">
                                      <p:cBhvr additive="base">
                                        <p:cTn id="13"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ppt_x"/>
                                          </p:val>
                                        </p:tav>
                                        <p:tav tm="100000">
                                          <p:val>
                                            <p:strVal val="#ppt_x"/>
                                          </p:val>
                                        </p:tav>
                                      </p:tavLst>
                                    </p:anim>
                                    <p:anim calcmode="lin" valueType="num">
                                      <p:cBhvr additive="base">
                                        <p:cTn id="3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2" grpId="0"/>
      <p:bldP spid="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矩形 5"/>
          <p:cNvSpPr/>
          <p:nvPr/>
        </p:nvSpPr>
        <p:spPr>
          <a:xfrm>
            <a:off x="352425" y="1050925"/>
            <a:ext cx="8378825" cy="3611880"/>
          </a:xfrm>
          <a:prstGeom prst="rect">
            <a:avLst/>
          </a:prstGeom>
          <a:noFill/>
          <a:ln w="9525" cap="flat" cmpd="sng">
            <a:solidFill>
              <a:schemeClr val="tx1"/>
            </a:solidFill>
            <a:prstDash val="solid"/>
            <a:miter/>
            <a:headEnd type="none" w="med" len="med"/>
            <a:tailEnd type="none" w="med" len="med"/>
          </a:ln>
        </p:spPr>
        <p:txBody>
          <a:bodyPr lIns="68499" tIns="34289" rIns="68499" bIns="34289">
            <a:spAutoFit/>
          </a:bodyPr>
          <a:lstStyle/>
          <a:p>
            <a:pPr>
              <a:lnSpc>
                <a:spcPct val="120000"/>
              </a:lnSpc>
              <a:buFontTx/>
            </a:pPr>
            <a:r>
              <a:rPr lang="zh-CN" altLang="en-US" sz="2400" dirty="0">
                <a:solidFill>
                  <a:srgbClr val="000000"/>
                </a:solidFill>
                <a:latin typeface="仿宋" panose="02010609060101010101" pitchFamily="49" charset="-122"/>
                <a:ea typeface="仿宋" panose="02010609060101010101" pitchFamily="49" charset="-122"/>
              </a:rPr>
              <a:t>（</a:t>
            </a:r>
            <a:r>
              <a:rPr lang="en-US" altLang="zh-CN" sz="2400" dirty="0">
                <a:solidFill>
                  <a:srgbClr val="000000"/>
                </a:solidFill>
                <a:latin typeface="仿宋" panose="02010609060101010101" pitchFamily="49" charset="-122"/>
                <a:ea typeface="仿宋" panose="02010609060101010101" pitchFamily="49" charset="-122"/>
              </a:rPr>
              <a:t>2018.</a:t>
            </a:r>
            <a:r>
              <a:rPr lang="zh-CN" altLang="en-US" sz="2400" dirty="0">
                <a:solidFill>
                  <a:srgbClr val="000000"/>
                </a:solidFill>
                <a:latin typeface="仿宋" panose="02010609060101010101" pitchFamily="49" charset="-122"/>
                <a:ea typeface="仿宋" panose="02010609060101010101" pitchFamily="49" charset="-122"/>
              </a:rPr>
              <a:t>广东）</a:t>
            </a:r>
            <a:r>
              <a:rPr lang="en-US" altLang="zh-CN" sz="2400" dirty="0">
                <a:solidFill>
                  <a:srgbClr val="000000"/>
                </a:solidFill>
                <a:latin typeface="仿宋" panose="02010609060101010101" pitchFamily="49" charset="-122"/>
                <a:ea typeface="仿宋" panose="02010609060101010101" pitchFamily="49" charset="-122"/>
              </a:rPr>
              <a:t>1953</a:t>
            </a:r>
            <a:r>
              <a:rPr lang="zh-CN" altLang="en-US" sz="2400" dirty="0">
                <a:solidFill>
                  <a:srgbClr val="000000"/>
                </a:solidFill>
                <a:latin typeface="仿宋" panose="02010609060101010101" pitchFamily="49" charset="-122"/>
                <a:ea typeface="仿宋" panose="02010609060101010101" pitchFamily="49" charset="-122"/>
              </a:rPr>
              <a:t>年，周恩来在谈到大规模经济建设问题时说：“所谓集中主要力量，不是集中一切力量，不是要冒进：不是搞重工业，其他问题都不搞了，”周思来讲话的主旨是（    ）</a:t>
            </a:r>
          </a:p>
          <a:p>
            <a:pPr>
              <a:lnSpc>
                <a:spcPct val="120000"/>
              </a:lnSpc>
              <a:buFontTx/>
            </a:pPr>
            <a:r>
              <a:rPr lang="en-US" altLang="zh-CN" sz="2400" dirty="0">
                <a:solidFill>
                  <a:schemeClr val="tx1"/>
                </a:solidFill>
                <a:latin typeface="仿宋" panose="02010609060101010101" pitchFamily="49" charset="-122"/>
                <a:ea typeface="仿宋" panose="02010609060101010101" pitchFamily="49" charset="-122"/>
              </a:rPr>
              <a:t>A</a:t>
            </a:r>
            <a:r>
              <a:rPr lang="zh-CN" altLang="en-US" sz="2400" dirty="0">
                <a:solidFill>
                  <a:schemeClr val="tx1"/>
                </a:solidFill>
                <a:latin typeface="仿宋" panose="02010609060101010101" pitchFamily="49" charset="-122"/>
                <a:ea typeface="仿宋" panose="02010609060101010101" pitchFamily="49" charset="-122"/>
              </a:rPr>
              <a:t>．集中力量优先发展重工业</a:t>
            </a:r>
            <a:endParaRPr lang="en-US" altLang="zh-CN" sz="2400" dirty="0">
              <a:solidFill>
                <a:schemeClr val="tx1"/>
              </a:solidFill>
              <a:latin typeface="仿宋" panose="02010609060101010101" pitchFamily="49" charset="-122"/>
              <a:ea typeface="仿宋" panose="02010609060101010101" pitchFamily="49" charset="-122"/>
            </a:endParaRPr>
          </a:p>
          <a:p>
            <a:pPr>
              <a:lnSpc>
                <a:spcPct val="120000"/>
              </a:lnSpc>
              <a:buFontTx/>
            </a:pPr>
            <a:r>
              <a:rPr lang="en-US" altLang="zh-CN" sz="2400" dirty="0">
                <a:solidFill>
                  <a:schemeClr val="tx1"/>
                </a:solidFill>
                <a:latin typeface="仿宋" panose="02010609060101010101" pitchFamily="49" charset="-122"/>
                <a:ea typeface="仿宋" panose="02010609060101010101" pitchFamily="49" charset="-122"/>
              </a:rPr>
              <a:t>B</a:t>
            </a:r>
            <a:r>
              <a:rPr lang="zh-CN" altLang="en-US" sz="2400" dirty="0">
                <a:solidFill>
                  <a:schemeClr val="tx1"/>
                </a:solidFill>
                <a:latin typeface="仿宋" panose="02010609060101010101" pitchFamily="49" charset="-122"/>
                <a:ea typeface="仿宋" panose="02010609060101010101" pitchFamily="49" charset="-122"/>
              </a:rPr>
              <a:t>．分析社会主义改造的得失</a:t>
            </a:r>
          </a:p>
          <a:p>
            <a:pPr>
              <a:lnSpc>
                <a:spcPct val="120000"/>
              </a:lnSpc>
              <a:buFontTx/>
            </a:pPr>
            <a:r>
              <a:rPr lang="en-US" altLang="zh-CN" sz="2400" dirty="0">
                <a:solidFill>
                  <a:schemeClr val="tx1"/>
                </a:solidFill>
                <a:latin typeface="仿宋" panose="02010609060101010101" pitchFamily="49" charset="-122"/>
                <a:ea typeface="仿宋" panose="02010609060101010101" pitchFamily="49" charset="-122"/>
              </a:rPr>
              <a:t>C</a:t>
            </a:r>
            <a:r>
              <a:rPr lang="zh-CN" altLang="en-US" sz="2400" dirty="0">
                <a:solidFill>
                  <a:schemeClr val="tx1"/>
                </a:solidFill>
                <a:latin typeface="仿宋" panose="02010609060101010101" pitchFamily="49" charset="-122"/>
                <a:ea typeface="仿宋" panose="02010609060101010101" pitchFamily="49" charset="-122"/>
              </a:rPr>
              <a:t>．强调国民经济稳步协调发展         </a:t>
            </a:r>
            <a:endParaRPr lang="en-US" altLang="zh-CN" sz="2400" dirty="0">
              <a:solidFill>
                <a:schemeClr val="tx1"/>
              </a:solidFill>
              <a:latin typeface="仿宋" panose="02010609060101010101" pitchFamily="49" charset="-122"/>
              <a:ea typeface="仿宋" panose="02010609060101010101" pitchFamily="49" charset="-122"/>
            </a:endParaRPr>
          </a:p>
          <a:p>
            <a:pPr>
              <a:lnSpc>
                <a:spcPct val="120000"/>
              </a:lnSpc>
              <a:buFontTx/>
            </a:pPr>
            <a:r>
              <a:rPr lang="en-US" altLang="zh-CN" sz="2400" dirty="0">
                <a:solidFill>
                  <a:schemeClr val="tx1"/>
                </a:solidFill>
                <a:latin typeface="仿宋" panose="02010609060101010101" pitchFamily="49" charset="-122"/>
                <a:ea typeface="仿宋" panose="02010609060101010101" pitchFamily="49" charset="-122"/>
              </a:rPr>
              <a:t>D</a:t>
            </a:r>
            <a:r>
              <a:rPr lang="zh-CN" altLang="en-US" sz="2400" dirty="0">
                <a:solidFill>
                  <a:schemeClr val="tx1"/>
                </a:solidFill>
                <a:latin typeface="仿宋" panose="02010609060101010101" pitchFamily="49" charset="-122"/>
                <a:ea typeface="仿宋" panose="02010609060101010101" pitchFamily="49" charset="-122"/>
              </a:rPr>
              <a:t>．反思“大跃进”出现的问题</a:t>
            </a:r>
          </a:p>
        </p:txBody>
      </p:sp>
      <p:cxnSp>
        <p:nvCxnSpPr>
          <p:cNvPr id="10" name="直接连接符 9"/>
          <p:cNvCxnSpPr/>
          <p:nvPr/>
        </p:nvCxnSpPr>
        <p:spPr>
          <a:xfrm>
            <a:off x="4060825" y="1970088"/>
            <a:ext cx="245903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82575" y="2395538"/>
            <a:ext cx="475773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922020" y="2395855"/>
            <a:ext cx="513080" cy="645160"/>
          </a:xfrm>
          <a:prstGeom prst="rect">
            <a:avLst/>
          </a:prstGeom>
          <a:noFill/>
          <a:ln>
            <a:noFill/>
          </a:ln>
        </p:spPr>
        <p:txBody>
          <a:bodyPr wrap="none" rtlCol="0" anchor="t">
            <a:spAutoFit/>
            <a:scene3d>
              <a:camera prst="orthographicFront"/>
              <a:lightRig rig="threePt" dir="t"/>
            </a:scene3d>
          </a:bodyPr>
          <a:lstStyle/>
          <a:p>
            <a:pPr algn="ctr"/>
            <a:r>
              <a:rPr lang="en-US" altLang="zh-CN" sz="3600" b="1">
                <a:gradFill>
                  <a:gsLst>
                    <a:gs pos="0">
                      <a:srgbClr val="E30000"/>
                    </a:gs>
                    <a:gs pos="100000">
                      <a:srgbClr val="760303"/>
                    </a:gs>
                  </a:gsLst>
                  <a:lin scaled="0"/>
                </a:gradFill>
                <a:effectLst>
                  <a:outerShdw blurRad="38100" dist="19050" dir="2700000" algn="tl" rotWithShape="0">
                    <a:schemeClr val="dk1">
                      <a:alpha val="40000"/>
                    </a:schemeClr>
                  </a:outerShdw>
                </a:effectLst>
              </a:rPr>
              <a:t>C</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1" y="1841818"/>
            <a:ext cx="74860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050925"/>
            <a:ext cx="103663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78070" y="558491"/>
            <a:ext cx="8264769" cy="4521835"/>
          </a:xfrm>
          <a:prstGeom prst="rect">
            <a:avLst/>
          </a:prstGeom>
          <a:ln>
            <a:solidFill>
              <a:schemeClr val="tx1"/>
            </a:solidFill>
          </a:ln>
        </p:spPr>
        <p:txBody>
          <a:bodyPr wrap="square">
            <a:spAutoFit/>
          </a:bodyPr>
          <a:lstStyle/>
          <a:p>
            <a:pPr>
              <a:lnSpc>
                <a:spcPct val="120000"/>
              </a:lnSpc>
            </a:pPr>
            <a:r>
              <a:rPr lang="en-US" altLang="zh-CN" sz="2400" dirty="0" smtClean="0">
                <a:latin typeface="仿宋" panose="02010609060101010101" pitchFamily="49" charset="-122"/>
                <a:ea typeface="仿宋" panose="02010609060101010101" pitchFamily="49" charset="-122"/>
              </a:rPr>
              <a:t>1</a:t>
            </a:r>
            <a:r>
              <a:rPr lang="en-US" altLang="zh-CN" sz="2400" dirty="0" smtClean="0">
                <a:solidFill>
                  <a:schemeClr val="tx1"/>
                </a:solidFill>
                <a:latin typeface="仿宋" panose="02010609060101010101" pitchFamily="49" charset="-122"/>
                <a:ea typeface="仿宋" panose="02010609060101010101" pitchFamily="49" charset="-122"/>
              </a:rPr>
              <a:t>938</a:t>
            </a:r>
            <a:r>
              <a:rPr lang="zh-CN" altLang="en-US" sz="2400" dirty="0">
                <a:solidFill>
                  <a:schemeClr val="tx1"/>
                </a:solidFill>
                <a:latin typeface="仿宋" panose="02010609060101010101" pitchFamily="49" charset="-122"/>
                <a:ea typeface="仿宋" panose="02010609060101010101" pitchFamily="49" charset="-122"/>
              </a:rPr>
              <a:t>年初，日本声称：若中华民国放弃抗日，日本可以“考虑废除以往所有的在华特殊利益</a:t>
            </a:r>
            <a:r>
              <a:rPr lang="en-US" altLang="zh-CN" sz="2400" dirty="0">
                <a:solidFill>
                  <a:schemeClr val="tx1"/>
                </a:solidFill>
                <a:latin typeface="仿宋" panose="02010609060101010101" pitchFamily="49" charset="-122"/>
                <a:ea typeface="仿宋" panose="02010609060101010101" pitchFamily="49" charset="-122"/>
              </a:rPr>
              <a:t>(</a:t>
            </a:r>
            <a:r>
              <a:rPr lang="zh-CN" altLang="en-US" sz="2400" dirty="0">
                <a:solidFill>
                  <a:schemeClr val="tx1"/>
                </a:solidFill>
                <a:latin typeface="仿宋" panose="02010609060101010101" pitchFamily="49" charset="-122"/>
                <a:ea typeface="仿宋" panose="02010609060101010101" pitchFamily="49" charset="-122"/>
              </a:rPr>
              <a:t>例如治外法权等</a:t>
            </a:r>
            <a:r>
              <a:rPr lang="en-US" altLang="zh-CN" sz="2400" dirty="0">
                <a:solidFill>
                  <a:schemeClr val="tx1"/>
                </a:solidFill>
                <a:latin typeface="仿宋" panose="02010609060101010101" pitchFamily="49" charset="-122"/>
                <a:ea typeface="仿宋" panose="02010609060101010101" pitchFamily="49" charset="-122"/>
              </a:rPr>
              <a:t>)”</a:t>
            </a:r>
            <a:r>
              <a:rPr lang="zh-CN" altLang="en-US" sz="2400" dirty="0">
                <a:solidFill>
                  <a:schemeClr val="tx1"/>
                </a:solidFill>
                <a:latin typeface="仿宋" panose="02010609060101010101" pitchFamily="49" charset="-122"/>
                <a:ea typeface="仿宋" panose="02010609060101010101" pitchFamily="49" charset="-122"/>
              </a:rPr>
              <a:t>。</a:t>
            </a:r>
            <a:r>
              <a:rPr lang="en-US" altLang="zh-CN" sz="2400" dirty="0">
                <a:solidFill>
                  <a:schemeClr val="tx1"/>
                </a:solidFill>
                <a:latin typeface="仿宋" panose="02010609060101010101" pitchFamily="49" charset="-122"/>
                <a:ea typeface="仿宋" panose="02010609060101010101" pitchFamily="49" charset="-122"/>
              </a:rPr>
              <a:t>1940</a:t>
            </a:r>
            <a:r>
              <a:rPr lang="zh-CN" altLang="en-US" sz="2400" dirty="0">
                <a:solidFill>
                  <a:schemeClr val="tx1"/>
                </a:solidFill>
                <a:latin typeface="仿宋" panose="02010609060101010101" pitchFamily="49" charset="-122"/>
                <a:ea typeface="仿宋" panose="02010609060101010101" pitchFamily="49" charset="-122"/>
              </a:rPr>
              <a:t>年</a:t>
            </a:r>
            <a:r>
              <a:rPr lang="en-US" altLang="zh-CN" sz="2400" dirty="0">
                <a:solidFill>
                  <a:schemeClr val="tx1"/>
                </a:solidFill>
                <a:latin typeface="仿宋" panose="02010609060101010101" pitchFamily="49" charset="-122"/>
                <a:ea typeface="仿宋" panose="02010609060101010101" pitchFamily="49" charset="-122"/>
              </a:rPr>
              <a:t>7</a:t>
            </a:r>
            <a:r>
              <a:rPr lang="zh-CN" altLang="en-US" sz="2400" dirty="0">
                <a:solidFill>
                  <a:schemeClr val="tx1"/>
                </a:solidFill>
                <a:latin typeface="仿宋" panose="02010609060101010101" pitchFamily="49" charset="-122"/>
                <a:ea typeface="仿宋" panose="02010609060101010101" pitchFamily="49" charset="-122"/>
              </a:rPr>
              <a:t>月，英国首相丘吉尔表示，“英国准备于战争结束之后</a:t>
            </a:r>
            <a:r>
              <a:rPr lang="en-US" altLang="zh-CN" sz="2400" dirty="0">
                <a:solidFill>
                  <a:schemeClr val="tx1"/>
                </a:solidFill>
                <a:latin typeface="仿宋" panose="02010609060101010101" pitchFamily="49" charset="-122"/>
                <a:ea typeface="仿宋" panose="02010609060101010101" pitchFamily="49" charset="-122"/>
              </a:rPr>
              <a:t>……</a:t>
            </a:r>
            <a:r>
              <a:rPr lang="zh-CN" altLang="en-US" sz="2400" dirty="0">
                <a:solidFill>
                  <a:schemeClr val="tx1"/>
                </a:solidFill>
                <a:latin typeface="仿宋" panose="02010609060101010101" pitchFamily="49" charset="-122"/>
                <a:ea typeface="仿宋" panose="02010609060101010101" pitchFamily="49" charset="-122"/>
              </a:rPr>
              <a:t>与中国政府谈判废除‘治外法权’”。不久美国也表示“在条件许可的任何情况下</a:t>
            </a:r>
            <a:r>
              <a:rPr lang="en-US" altLang="zh-CN" sz="2400" dirty="0">
                <a:solidFill>
                  <a:schemeClr val="tx1"/>
                </a:solidFill>
                <a:latin typeface="仿宋" panose="02010609060101010101" pitchFamily="49" charset="-122"/>
                <a:ea typeface="仿宋" panose="02010609060101010101" pitchFamily="49" charset="-122"/>
              </a:rPr>
              <a:t>……</a:t>
            </a:r>
            <a:r>
              <a:rPr lang="zh-CN" altLang="en-US" sz="2400" dirty="0">
                <a:solidFill>
                  <a:schemeClr val="tx1"/>
                </a:solidFill>
                <a:latin typeface="仿宋" panose="02010609060101010101" pitchFamily="49" charset="-122"/>
                <a:ea typeface="仿宋" panose="02010609060101010101" pitchFamily="49" charset="-122"/>
              </a:rPr>
              <a:t>取消在华一切</a:t>
            </a:r>
            <a:r>
              <a:rPr lang="en-US" altLang="zh-CN" sz="2400" dirty="0">
                <a:solidFill>
                  <a:schemeClr val="tx1"/>
                </a:solidFill>
                <a:latin typeface="仿宋" panose="02010609060101010101" pitchFamily="49" charset="-122"/>
                <a:ea typeface="仿宋" panose="02010609060101010101" pitchFamily="49" charset="-122"/>
              </a:rPr>
              <a:t>……‘</a:t>
            </a:r>
            <a:r>
              <a:rPr lang="zh-CN" altLang="en-US" sz="2400" dirty="0">
                <a:solidFill>
                  <a:schemeClr val="tx1"/>
                </a:solidFill>
                <a:latin typeface="仿宋" panose="02010609060101010101" pitchFamily="49" charset="-122"/>
                <a:ea typeface="仿宋" panose="02010609060101010101" pitchFamily="49" charset="-122"/>
              </a:rPr>
              <a:t>特权’”。这说明</a:t>
            </a:r>
            <a:r>
              <a:rPr lang="en-US" altLang="zh-CN" sz="2400" dirty="0">
                <a:solidFill>
                  <a:schemeClr val="tx1"/>
                </a:solidFill>
                <a:latin typeface="仿宋" panose="02010609060101010101" pitchFamily="49" charset="-122"/>
                <a:ea typeface="仿宋" panose="02010609060101010101" pitchFamily="49" charset="-122"/>
              </a:rPr>
              <a:t>(</a:t>
            </a:r>
            <a:r>
              <a:rPr lang="zh-CN" altLang="en-US" sz="2400" dirty="0">
                <a:solidFill>
                  <a:schemeClr val="tx1"/>
                </a:solidFill>
                <a:latin typeface="仿宋" panose="02010609060101010101" pitchFamily="49" charset="-122"/>
                <a:ea typeface="仿宋" panose="02010609060101010101" pitchFamily="49" charset="-122"/>
              </a:rPr>
              <a:t>　　</a:t>
            </a:r>
            <a:r>
              <a:rPr lang="en-US" altLang="zh-CN" sz="2400" dirty="0">
                <a:solidFill>
                  <a:schemeClr val="tx1"/>
                </a:solidFill>
                <a:latin typeface="仿宋" panose="02010609060101010101" pitchFamily="49" charset="-122"/>
                <a:ea typeface="仿宋" panose="02010609060101010101" pitchFamily="49" charset="-122"/>
              </a:rPr>
              <a:t>)</a:t>
            </a:r>
          </a:p>
          <a:p>
            <a:pPr>
              <a:lnSpc>
                <a:spcPct val="120000"/>
              </a:lnSpc>
            </a:pPr>
            <a:r>
              <a:rPr lang="en-US" altLang="zh-CN" sz="2400" dirty="0">
                <a:solidFill>
                  <a:schemeClr val="tx1"/>
                </a:solidFill>
                <a:latin typeface="仿宋" panose="02010609060101010101" pitchFamily="49" charset="-122"/>
                <a:ea typeface="仿宋" panose="02010609060101010101" pitchFamily="49" charset="-122"/>
              </a:rPr>
              <a:t>A</a:t>
            </a:r>
            <a:r>
              <a:rPr lang="zh-CN" altLang="en-US" sz="2400" dirty="0">
                <a:solidFill>
                  <a:schemeClr val="tx1"/>
                </a:solidFill>
                <a:latin typeface="仿宋" panose="02010609060101010101" pitchFamily="49" charset="-122"/>
                <a:ea typeface="仿宋" panose="02010609060101010101" pitchFamily="49" charset="-122"/>
              </a:rPr>
              <a:t>、中国外交取得了预期</a:t>
            </a:r>
            <a:r>
              <a:rPr lang="zh-CN" altLang="en-US" sz="2400" dirty="0" smtClean="0">
                <a:solidFill>
                  <a:schemeClr val="tx1"/>
                </a:solidFill>
                <a:latin typeface="仿宋" panose="02010609060101010101" pitchFamily="49" charset="-122"/>
                <a:ea typeface="仿宋" panose="02010609060101010101" pitchFamily="49" charset="-122"/>
              </a:rPr>
              <a:t>效果</a:t>
            </a:r>
            <a:endParaRPr lang="en-US" altLang="zh-CN" sz="2400" dirty="0" smtClean="0">
              <a:solidFill>
                <a:schemeClr val="tx1"/>
              </a:solidFill>
              <a:latin typeface="仿宋" panose="02010609060101010101" pitchFamily="49" charset="-122"/>
              <a:ea typeface="仿宋" panose="02010609060101010101" pitchFamily="49" charset="-122"/>
            </a:endParaRPr>
          </a:p>
          <a:p>
            <a:pPr>
              <a:lnSpc>
                <a:spcPct val="120000"/>
              </a:lnSpc>
            </a:pPr>
            <a:r>
              <a:rPr lang="en-US" altLang="zh-CN" sz="2400" dirty="0" smtClean="0">
                <a:solidFill>
                  <a:schemeClr val="tx1"/>
                </a:solidFill>
                <a:latin typeface="仿宋" panose="02010609060101010101" pitchFamily="49" charset="-122"/>
                <a:ea typeface="仿宋" panose="02010609060101010101" pitchFamily="49" charset="-122"/>
              </a:rPr>
              <a:t>B</a:t>
            </a:r>
            <a:r>
              <a:rPr lang="zh-CN" altLang="en-US" sz="2400" dirty="0" smtClean="0">
                <a:solidFill>
                  <a:schemeClr val="tx1"/>
                </a:solidFill>
                <a:latin typeface="仿宋" panose="02010609060101010101" pitchFamily="49" charset="-122"/>
                <a:ea typeface="仿宋" panose="02010609060101010101" pitchFamily="49" charset="-122"/>
              </a:rPr>
              <a:t>、</a:t>
            </a:r>
            <a:r>
              <a:rPr lang="zh-CN" altLang="en-US" sz="2400" dirty="0">
                <a:solidFill>
                  <a:schemeClr val="tx1"/>
                </a:solidFill>
                <a:latin typeface="仿宋" panose="02010609060101010101" pitchFamily="49" charset="-122"/>
                <a:ea typeface="仿宋" panose="02010609060101010101" pitchFamily="49" charset="-122"/>
              </a:rPr>
              <a:t>日本对华政策有引领作用</a:t>
            </a:r>
          </a:p>
          <a:p>
            <a:pPr>
              <a:lnSpc>
                <a:spcPct val="120000"/>
              </a:lnSpc>
            </a:pPr>
            <a:r>
              <a:rPr lang="en-US" altLang="zh-CN" sz="2400" dirty="0">
                <a:solidFill>
                  <a:schemeClr val="tx1"/>
                </a:solidFill>
                <a:latin typeface="仿宋" panose="02010609060101010101" pitchFamily="49" charset="-122"/>
                <a:ea typeface="仿宋" panose="02010609060101010101" pitchFamily="49" charset="-122"/>
              </a:rPr>
              <a:t>C</a:t>
            </a:r>
            <a:r>
              <a:rPr lang="zh-CN" altLang="en-US" sz="2400" dirty="0">
                <a:solidFill>
                  <a:schemeClr val="tx1"/>
                </a:solidFill>
                <a:latin typeface="仿宋" panose="02010609060101010101" pitchFamily="49" charset="-122"/>
                <a:ea typeface="仿宋" panose="02010609060101010101" pitchFamily="49" charset="-122"/>
              </a:rPr>
              <a:t>、各国希望与中国搞好</a:t>
            </a:r>
            <a:r>
              <a:rPr lang="zh-CN" altLang="en-US" sz="2400" dirty="0" smtClean="0">
                <a:solidFill>
                  <a:schemeClr val="tx1"/>
                </a:solidFill>
                <a:latin typeface="仿宋" panose="02010609060101010101" pitchFamily="49" charset="-122"/>
                <a:ea typeface="仿宋" panose="02010609060101010101" pitchFamily="49" charset="-122"/>
              </a:rPr>
              <a:t>关系</a:t>
            </a:r>
            <a:endParaRPr lang="en-US" altLang="zh-CN" sz="2400" dirty="0" smtClean="0">
              <a:solidFill>
                <a:schemeClr val="tx1"/>
              </a:solidFill>
              <a:latin typeface="仿宋" panose="02010609060101010101" pitchFamily="49" charset="-122"/>
              <a:ea typeface="仿宋" panose="02010609060101010101" pitchFamily="49" charset="-122"/>
            </a:endParaRPr>
          </a:p>
          <a:p>
            <a:pPr>
              <a:lnSpc>
                <a:spcPct val="120000"/>
              </a:lnSpc>
            </a:pPr>
            <a:r>
              <a:rPr lang="en-US" altLang="zh-CN" sz="2400" dirty="0" smtClean="0">
                <a:solidFill>
                  <a:schemeClr val="tx1"/>
                </a:solidFill>
                <a:latin typeface="仿宋" panose="02010609060101010101" pitchFamily="49" charset="-122"/>
                <a:ea typeface="仿宋" panose="02010609060101010101" pitchFamily="49" charset="-122"/>
              </a:rPr>
              <a:t>D</a:t>
            </a:r>
            <a:r>
              <a:rPr lang="zh-CN" altLang="en-US" sz="2400" dirty="0">
                <a:solidFill>
                  <a:schemeClr val="tx1"/>
                </a:solidFill>
                <a:latin typeface="仿宋" panose="02010609060101010101" pitchFamily="49" charset="-122"/>
                <a:ea typeface="仿宋" panose="02010609060101010101" pitchFamily="49" charset="-122"/>
              </a:rPr>
              <a:t>、抗战影响国际局势的变化</a:t>
            </a:r>
          </a:p>
        </p:txBody>
      </p:sp>
      <p:sp>
        <p:nvSpPr>
          <p:cNvPr id="2" name="矩形 1"/>
          <p:cNvSpPr/>
          <p:nvPr/>
        </p:nvSpPr>
        <p:spPr>
          <a:xfrm>
            <a:off x="2813050" y="2742565"/>
            <a:ext cx="513080" cy="645160"/>
          </a:xfrm>
          <a:prstGeom prst="rect">
            <a:avLst/>
          </a:prstGeom>
          <a:noFill/>
          <a:ln>
            <a:noFill/>
          </a:ln>
        </p:spPr>
        <p:txBody>
          <a:bodyPr wrap="none" rtlCol="0" anchor="t">
            <a:spAutoFit/>
            <a:scene3d>
              <a:camera prst="orthographicFront"/>
              <a:lightRig rig="threePt" dir="t"/>
            </a:scene3d>
          </a:bodyPr>
          <a:lstStyle/>
          <a:p>
            <a:pPr algn="ctr"/>
            <a:r>
              <a:rPr lang="en-US" altLang="zh-CN" sz="3600" b="1" dirty="0">
                <a:gradFill>
                  <a:gsLst>
                    <a:gs pos="0">
                      <a:srgbClr val="E30000"/>
                    </a:gs>
                    <a:gs pos="100000">
                      <a:srgbClr val="760303"/>
                    </a:gs>
                  </a:gsLst>
                  <a:lin scaled="0"/>
                </a:gradFill>
                <a:effectLst>
                  <a:outerShdw blurRad="38100" dist="19050" dir="2700000" algn="tl" rotWithShape="0">
                    <a:schemeClr val="dk1">
                      <a:alpha val="40000"/>
                    </a:schemeClr>
                  </a:outerShdw>
                </a:effectLst>
              </a:rPr>
              <a:t>D</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313" y="3219822"/>
            <a:ext cx="1201737"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 calcmode="lin" valueType="num">
                                      <p:cBhvr additive="base">
                                        <p:cTn id="13" dur="500" fill="hold"/>
                                        <p:tgtEl>
                                          <p:spTgt spid="10242"/>
                                        </p:tgtEl>
                                        <p:attrNameLst>
                                          <p:attrName>ppt_x</p:attrName>
                                        </p:attrNameLst>
                                      </p:cBhvr>
                                      <p:tavLst>
                                        <p:tav tm="0">
                                          <p:val>
                                            <p:strVal val="#ppt_x"/>
                                          </p:val>
                                        </p:tav>
                                        <p:tav tm="100000">
                                          <p:val>
                                            <p:strVal val="#ppt_x"/>
                                          </p:val>
                                        </p:tav>
                                      </p:tavLst>
                                    </p:anim>
                                    <p:anim calcmode="lin" valueType="num">
                                      <p:cBhvr additive="base">
                                        <p:cTn id="14"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矩形 5"/>
          <p:cNvSpPr/>
          <p:nvPr/>
        </p:nvSpPr>
        <p:spPr>
          <a:xfrm>
            <a:off x="377825" y="1095375"/>
            <a:ext cx="8378825" cy="3168650"/>
          </a:xfrm>
          <a:prstGeom prst="rect">
            <a:avLst/>
          </a:prstGeom>
          <a:noFill/>
          <a:ln w="9525" cap="flat" cmpd="sng">
            <a:solidFill>
              <a:schemeClr val="tx1"/>
            </a:solidFill>
            <a:prstDash val="solid"/>
            <a:miter/>
            <a:headEnd type="none" w="med" len="med"/>
            <a:tailEnd type="none" w="med" len="med"/>
          </a:ln>
        </p:spPr>
        <p:txBody>
          <a:bodyPr lIns="68579" tIns="34289" rIns="68579" bIns="34289">
            <a:spAutoFit/>
          </a:bodyPr>
          <a:lstStyle/>
          <a:p>
            <a:pPr>
              <a:lnSpc>
                <a:spcPct val="120000"/>
              </a:lnSpc>
              <a:buFontTx/>
            </a:pPr>
            <a:r>
              <a:rPr lang="zh-CN" altLang="en-US" sz="2400" dirty="0">
                <a:solidFill>
                  <a:srgbClr val="000000"/>
                </a:solidFill>
                <a:latin typeface="仿宋" panose="02010609060101010101" pitchFamily="49" charset="-122"/>
                <a:ea typeface="仿宋" panose="02010609060101010101" pitchFamily="49" charset="-122"/>
              </a:rPr>
              <a:t>“（陈胜、吴广戍边的队伍）走到大泽乡时，遇上大雨，道路泥泞，无法前行，不能按期到达。按照秦法，戍守误期要被处死。”这段话与大泽乡起义的关系理解</a:t>
            </a:r>
            <a:r>
              <a:rPr lang="zh-CN" altLang="en-US" sz="2400" dirty="0">
                <a:solidFill>
                  <a:schemeClr val="tx1"/>
                </a:solidFill>
                <a:latin typeface="仿宋" panose="02010609060101010101" pitchFamily="49" charset="-122"/>
                <a:ea typeface="仿宋" panose="02010609060101010101" pitchFamily="49" charset="-122"/>
              </a:rPr>
              <a:t>正确</a:t>
            </a:r>
            <a:r>
              <a:rPr lang="zh-CN" altLang="en-US" sz="2400" dirty="0">
                <a:solidFill>
                  <a:srgbClr val="000000"/>
                </a:solidFill>
                <a:latin typeface="仿宋" panose="02010609060101010101" pitchFamily="49" charset="-122"/>
                <a:ea typeface="仿宋" panose="02010609060101010101" pitchFamily="49" charset="-122"/>
              </a:rPr>
              <a:t>的是（   ）</a:t>
            </a:r>
          </a:p>
          <a:p>
            <a:pPr>
              <a:lnSpc>
                <a:spcPct val="120000"/>
              </a:lnSpc>
              <a:buFontTx/>
            </a:pPr>
            <a:r>
              <a:rPr lang="en-US" altLang="zh-CN" sz="2400" dirty="0" smtClean="0">
                <a:solidFill>
                  <a:schemeClr val="tx1"/>
                </a:solidFill>
                <a:latin typeface="仿宋" panose="02010609060101010101" pitchFamily="49" charset="-122"/>
                <a:ea typeface="仿宋" panose="02010609060101010101" pitchFamily="49" charset="-122"/>
              </a:rPr>
              <a:t>A</a:t>
            </a:r>
            <a:r>
              <a:rPr lang="en-US" altLang="zh-CN" sz="2400" dirty="0">
                <a:latin typeface="仿宋" panose="02010609060101010101" pitchFamily="49" charset="-122"/>
                <a:ea typeface="仿宋" panose="02010609060101010101" pitchFamily="49" charset="-122"/>
              </a:rPr>
              <a:t>.</a:t>
            </a:r>
            <a:r>
              <a:rPr lang="zh-CN" altLang="en-US" sz="2400" dirty="0" smtClean="0">
                <a:solidFill>
                  <a:schemeClr val="tx1"/>
                </a:solidFill>
                <a:latin typeface="仿宋" panose="02010609060101010101" pitchFamily="49" charset="-122"/>
                <a:ea typeface="仿宋" panose="02010609060101010101" pitchFamily="49" charset="-122"/>
              </a:rPr>
              <a:t>没有</a:t>
            </a:r>
            <a:r>
              <a:rPr lang="zh-CN" altLang="en-US" sz="2400" dirty="0">
                <a:solidFill>
                  <a:schemeClr val="tx1"/>
                </a:solidFill>
                <a:latin typeface="仿宋" panose="02010609060101010101" pitchFamily="49" charset="-122"/>
                <a:ea typeface="仿宋" panose="02010609060101010101" pitchFamily="49" charset="-122"/>
              </a:rPr>
              <a:t>大雨就不会爆发农民起义</a:t>
            </a:r>
            <a:endParaRPr lang="en-US" altLang="zh-CN" sz="2400" dirty="0">
              <a:solidFill>
                <a:schemeClr val="tx1"/>
              </a:solidFill>
              <a:latin typeface="仿宋" panose="02010609060101010101" pitchFamily="49" charset="-122"/>
              <a:ea typeface="仿宋" panose="02010609060101010101" pitchFamily="49" charset="-122"/>
            </a:endParaRPr>
          </a:p>
          <a:p>
            <a:pPr>
              <a:lnSpc>
                <a:spcPct val="120000"/>
              </a:lnSpc>
              <a:buFontTx/>
            </a:pPr>
            <a:r>
              <a:rPr lang="en-US" altLang="zh-CN" sz="2400" dirty="0">
                <a:solidFill>
                  <a:schemeClr val="tx1"/>
                </a:solidFill>
                <a:latin typeface="仿宋" panose="02010609060101010101" pitchFamily="49" charset="-122"/>
                <a:ea typeface="仿宋" panose="02010609060101010101" pitchFamily="49" charset="-122"/>
              </a:rPr>
              <a:t>B.</a:t>
            </a:r>
            <a:r>
              <a:rPr lang="zh-CN" altLang="en-US" sz="2400" dirty="0">
                <a:solidFill>
                  <a:schemeClr val="tx1"/>
                </a:solidFill>
                <a:latin typeface="仿宋" panose="02010609060101010101" pitchFamily="49" charset="-122"/>
                <a:ea typeface="仿宋" panose="02010609060101010101" pitchFamily="49" charset="-122"/>
              </a:rPr>
              <a:t>大雨成为农民起义的根本原因</a:t>
            </a:r>
          </a:p>
          <a:p>
            <a:pPr>
              <a:lnSpc>
                <a:spcPct val="120000"/>
              </a:lnSpc>
              <a:buFontTx/>
            </a:pPr>
            <a:r>
              <a:rPr lang="en-US" altLang="zh-CN" sz="2400" dirty="0">
                <a:solidFill>
                  <a:schemeClr val="tx1"/>
                </a:solidFill>
                <a:latin typeface="仿宋" panose="02010609060101010101" pitchFamily="49" charset="-122"/>
                <a:ea typeface="仿宋" panose="02010609060101010101" pitchFamily="49" charset="-122"/>
              </a:rPr>
              <a:t>C</a:t>
            </a:r>
            <a:r>
              <a:rPr lang="zh-CN" altLang="en-US" sz="2400" dirty="0">
                <a:solidFill>
                  <a:schemeClr val="tx1"/>
                </a:solidFill>
                <a:latin typeface="仿宋" panose="02010609060101010101" pitchFamily="49" charset="-122"/>
                <a:ea typeface="仿宋" panose="02010609060101010101" pitchFamily="49" charset="-122"/>
              </a:rPr>
              <a:t>．大雨加速了农民起义的爆发</a:t>
            </a:r>
            <a:endParaRPr lang="en-US" altLang="zh-CN" sz="2400" dirty="0">
              <a:solidFill>
                <a:schemeClr val="tx1"/>
              </a:solidFill>
              <a:latin typeface="仿宋" panose="02010609060101010101" pitchFamily="49" charset="-122"/>
              <a:ea typeface="仿宋" panose="02010609060101010101" pitchFamily="49" charset="-122"/>
            </a:endParaRPr>
          </a:p>
          <a:p>
            <a:pPr>
              <a:lnSpc>
                <a:spcPct val="120000"/>
              </a:lnSpc>
              <a:buFontTx/>
            </a:pPr>
            <a:r>
              <a:rPr lang="en-US" altLang="zh-CN" sz="2400" dirty="0">
                <a:solidFill>
                  <a:schemeClr val="tx1"/>
                </a:solidFill>
                <a:latin typeface="仿宋" panose="02010609060101010101" pitchFamily="49" charset="-122"/>
                <a:ea typeface="仿宋" panose="02010609060101010101" pitchFamily="49" charset="-122"/>
              </a:rPr>
              <a:t>D.</a:t>
            </a:r>
            <a:r>
              <a:rPr lang="zh-CN" altLang="en-US" sz="2400" dirty="0">
                <a:solidFill>
                  <a:schemeClr val="tx1"/>
                </a:solidFill>
                <a:latin typeface="仿宋" panose="02010609060101010101" pitchFamily="49" charset="-122"/>
                <a:ea typeface="仿宋" panose="02010609060101010101" pitchFamily="49" charset="-122"/>
              </a:rPr>
              <a:t>频繁的征伐导致农民起义</a:t>
            </a:r>
          </a:p>
        </p:txBody>
      </p:sp>
      <p:sp>
        <p:nvSpPr>
          <p:cNvPr id="165891" name="TextBox 1"/>
          <p:cNvSpPr txBox="1"/>
          <p:nvPr/>
        </p:nvSpPr>
        <p:spPr>
          <a:xfrm>
            <a:off x="5256213" y="509588"/>
            <a:ext cx="3887787" cy="585787"/>
          </a:xfrm>
          <a:prstGeom prst="rect">
            <a:avLst/>
          </a:prstGeom>
          <a:noFill/>
          <a:ln w="9525">
            <a:noFill/>
          </a:ln>
        </p:spPr>
        <p:txBody>
          <a:bodyPr>
            <a:spAutoFit/>
          </a:bodyPr>
          <a:lstStyle/>
          <a:p>
            <a:r>
              <a:rPr lang="zh-CN" altLang="en-US" sz="3200" b="1" dirty="0">
                <a:solidFill>
                  <a:srgbClr val="C00000"/>
                </a:solidFill>
                <a:latin typeface="Arial" panose="020B0604020202020204" pitchFamily="34" charset="0"/>
              </a:rPr>
              <a:t>肯定式；正确</a:t>
            </a:r>
          </a:p>
        </p:txBody>
      </p:sp>
      <p:sp>
        <p:nvSpPr>
          <p:cNvPr id="2" name="文本框 1"/>
          <p:cNvSpPr txBox="1"/>
          <p:nvPr/>
        </p:nvSpPr>
        <p:spPr>
          <a:xfrm>
            <a:off x="391795" y="156845"/>
            <a:ext cx="3820160" cy="521970"/>
          </a:xfrm>
          <a:prstGeom prst="rect">
            <a:avLst/>
          </a:prstGeom>
          <a:noFill/>
        </p:spPr>
        <p:txBody>
          <a:bodyPr wrap="square" rtlCol="0">
            <a:spAutoFit/>
          </a:bodyPr>
          <a:lstStyle/>
          <a:p>
            <a:r>
              <a:rPr lang="zh-CN" altLang="en-US" sz="2800" b="1" dirty="0">
                <a:solidFill>
                  <a:srgbClr val="000000"/>
                </a:solidFill>
                <a:latin typeface="Times New Roman" panose="02020603050405020304" pitchFamily="18" charset="0"/>
                <a:ea typeface="黑体" panose="02010609060101010101" pitchFamily="49" charset="-122"/>
                <a:sym typeface="+mn-ea"/>
              </a:rPr>
              <a:t>题型一：</a:t>
            </a:r>
            <a:r>
              <a:rPr lang="zh-CN" altLang="zh-CN" sz="2800" b="1" dirty="0">
                <a:solidFill>
                  <a:srgbClr val="000000"/>
                </a:solidFill>
                <a:sym typeface="+mn-ea"/>
              </a:rPr>
              <a:t>表述型选择题</a:t>
            </a:r>
            <a:endParaRPr lang="zh-CN" altLang="en-US" sz="2800"/>
          </a:p>
        </p:txBody>
      </p:sp>
      <p:cxnSp>
        <p:nvCxnSpPr>
          <p:cNvPr id="9" name="直接连接符 8"/>
          <p:cNvCxnSpPr/>
          <p:nvPr/>
        </p:nvCxnSpPr>
        <p:spPr>
          <a:xfrm>
            <a:off x="1331640" y="2428240"/>
            <a:ext cx="548386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7200106" y="1844675"/>
            <a:ext cx="476250" cy="583565"/>
          </a:xfrm>
          <a:prstGeom prst="rect">
            <a:avLst/>
          </a:prstGeom>
          <a:noFill/>
          <a:ln>
            <a:noFill/>
          </a:ln>
        </p:spPr>
        <p:txBody>
          <a:bodyPr wrap="square" rtlCol="0" anchor="t">
            <a:spAutoFit/>
          </a:bodyPr>
          <a:lstStyle/>
          <a:p>
            <a:pPr algn="ctr"/>
            <a:r>
              <a:rPr lang="en-US" altLang="zh-CN" sz="3200" b="1" dirty="0">
                <a:solidFill>
                  <a:srgbClr val="FF0000"/>
                </a:solidFill>
                <a:effectLst>
                  <a:outerShdw blurRad="38100" dist="19050" dir="2700000" algn="tl" rotWithShape="0">
                    <a:schemeClr val="dk1">
                      <a:alpha val="40000"/>
                    </a:schemeClr>
                  </a:outerShdw>
                </a:effectLst>
              </a:rPr>
              <a:t>C</a:t>
            </a:r>
          </a:p>
        </p:txBody>
      </p:sp>
      <p:sp>
        <p:nvSpPr>
          <p:cNvPr id="7" name="椭圆 6"/>
          <p:cNvSpPr/>
          <p:nvPr/>
        </p:nvSpPr>
        <p:spPr>
          <a:xfrm>
            <a:off x="5580112" y="1954529"/>
            <a:ext cx="749300" cy="4737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60" tIns="34288" rIns="68560" bIns="34288" rtlCol="0" anchor="ctr"/>
          <a:lstStyle/>
          <a:p>
            <a:pPr algn="ctr"/>
            <a:endParaRPr lang="zh-CN" altLang="en-US" sz="100"/>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图示 8"/>
          <p:cNvGraphicFramePr/>
          <p:nvPr/>
        </p:nvGraphicFramePr>
        <p:xfrm>
          <a:off x="1523854" y="53955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本框 1"/>
          <p:cNvSpPr txBox="1"/>
          <p:nvPr/>
        </p:nvSpPr>
        <p:spPr>
          <a:xfrm>
            <a:off x="0" y="0"/>
            <a:ext cx="9068435" cy="583565"/>
          </a:xfrm>
          <a:prstGeom prst="rect">
            <a:avLst/>
          </a:prstGeom>
          <a:noFill/>
        </p:spPr>
        <p:txBody>
          <a:bodyPr wrap="square" rtlCol="0">
            <a:spAutoFit/>
          </a:bodyPr>
          <a:lstStyle/>
          <a:p>
            <a:r>
              <a:rPr lang="zh-CN" altLang="en-US" sz="3200" b="1" dirty="0">
                <a:solidFill>
                  <a:srgbClr val="FF0000"/>
                </a:solidFill>
                <a:sym typeface="+mn-ea"/>
              </a:rPr>
              <a:t>二、近年来中考客观题更加体现出历史核心素养</a:t>
            </a:r>
            <a:endParaRPr lang="zh-CN" altLang="en-US" sz="3200"/>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1"/>
          <p:cNvSpPr>
            <a:spLocks noGrp="1"/>
          </p:cNvSpPr>
          <p:nvPr>
            <p:ph idx="1"/>
          </p:nvPr>
        </p:nvSpPr>
        <p:spPr>
          <a:xfrm>
            <a:off x="297180" y="667385"/>
            <a:ext cx="8615045" cy="2643505"/>
          </a:xfrm>
        </p:spPr>
        <p:txBody>
          <a:bodyPr/>
          <a:lstStyle/>
          <a:p>
            <a:r>
              <a:rPr lang="zh-CN" altLang="zh-CN" sz="3200" b="1" dirty="0" smtClean="0">
                <a:solidFill>
                  <a:srgbClr val="153AF7"/>
                </a:solidFill>
                <a:sym typeface="+mn-ea"/>
              </a:rPr>
              <a:t>（一）时空观念</a:t>
            </a:r>
            <a:endParaRPr lang="zh-CN" altLang="zh-CN" sz="3200" dirty="0" smtClean="0">
              <a:solidFill>
                <a:srgbClr val="153AF7"/>
              </a:solidFill>
            </a:endParaRPr>
          </a:p>
          <a:p>
            <a:r>
              <a:rPr lang="zh-CN" altLang="en-US" sz="3600" b="1" dirty="0" smtClean="0">
                <a:solidFill>
                  <a:schemeClr val="tx1"/>
                </a:solidFill>
              </a:rPr>
              <a:t>        </a:t>
            </a:r>
            <a:r>
              <a:rPr lang="zh-CN" altLang="en-US" sz="3200" dirty="0" smtClean="0">
                <a:solidFill>
                  <a:schemeClr val="tx1"/>
                </a:solidFill>
              </a:rPr>
              <a:t>时</a:t>
            </a:r>
            <a:r>
              <a:rPr lang="en-US" altLang="zh-CN" sz="3200" dirty="0" smtClean="0">
                <a:solidFill>
                  <a:schemeClr val="tx1"/>
                </a:solidFill>
              </a:rPr>
              <a:t>空观念是指对事物与特定时间及空间的联系进行考察</a:t>
            </a:r>
            <a:r>
              <a:rPr lang="zh-CN" altLang="en-US" sz="3200" dirty="0" smtClean="0">
                <a:solidFill>
                  <a:schemeClr val="tx1"/>
                </a:solidFill>
              </a:rPr>
              <a:t>、</a:t>
            </a:r>
            <a:r>
              <a:rPr lang="en-US" altLang="zh-CN" sz="3200" dirty="0" smtClean="0">
                <a:solidFill>
                  <a:schemeClr val="tx1"/>
                </a:solidFill>
              </a:rPr>
              <a:t>分析的观念，以历史纪年</a:t>
            </a:r>
            <a:r>
              <a:rPr lang="zh-CN" altLang="en-US" sz="3200" dirty="0" smtClean="0">
                <a:solidFill>
                  <a:schemeClr val="tx1"/>
                </a:solidFill>
              </a:rPr>
              <a:t>、</a:t>
            </a:r>
            <a:r>
              <a:rPr lang="en-US" altLang="zh-CN" sz="3200" dirty="0" smtClean="0">
                <a:solidFill>
                  <a:schemeClr val="tx1"/>
                </a:solidFill>
              </a:rPr>
              <a:t>历史时序</a:t>
            </a:r>
            <a:r>
              <a:rPr lang="zh-CN" altLang="en-US" sz="3200" dirty="0" smtClean="0">
                <a:solidFill>
                  <a:schemeClr val="tx1"/>
                </a:solidFill>
              </a:rPr>
              <a:t>、</a:t>
            </a:r>
            <a:r>
              <a:rPr lang="en-US" altLang="zh-CN" sz="3200" dirty="0" smtClean="0">
                <a:solidFill>
                  <a:schemeClr val="tx1"/>
                </a:solidFill>
              </a:rPr>
              <a:t>年代尺</a:t>
            </a:r>
            <a:r>
              <a:rPr lang="zh-CN" altLang="en-US" sz="3200" dirty="0" smtClean="0">
                <a:solidFill>
                  <a:schemeClr val="tx1"/>
                </a:solidFill>
              </a:rPr>
              <a:t>、</a:t>
            </a:r>
            <a:r>
              <a:rPr lang="en-US" altLang="zh-CN" sz="3200" dirty="0" smtClean="0">
                <a:solidFill>
                  <a:schemeClr val="tx1"/>
                </a:solidFill>
              </a:rPr>
              <a:t>阶段特征</a:t>
            </a:r>
            <a:r>
              <a:rPr lang="zh-CN" altLang="en-US" sz="3200" dirty="0" smtClean="0">
                <a:solidFill>
                  <a:schemeClr val="tx1"/>
                </a:solidFill>
              </a:rPr>
              <a:t>、</a:t>
            </a:r>
            <a:r>
              <a:rPr lang="en-US" altLang="zh-CN" sz="3200" dirty="0" smtClean="0">
                <a:solidFill>
                  <a:schemeClr val="tx1"/>
                </a:solidFill>
              </a:rPr>
              <a:t>历史大事年表</a:t>
            </a:r>
            <a:r>
              <a:rPr lang="zh-CN" altLang="en-US" sz="3200" dirty="0" smtClean="0">
                <a:solidFill>
                  <a:schemeClr val="tx1"/>
                </a:solidFill>
              </a:rPr>
              <a:t>、</a:t>
            </a:r>
            <a:r>
              <a:rPr lang="en-US" altLang="zh-CN" sz="3200" dirty="0" smtClean="0">
                <a:solidFill>
                  <a:schemeClr val="tx1"/>
                </a:solidFill>
              </a:rPr>
              <a:t>历史地图等形式呈现。</a:t>
            </a:r>
          </a:p>
          <a:p>
            <a:endParaRPr lang="zh-CN" altLang="zh-CN" sz="3600" b="1" dirty="0" smtClean="0">
              <a:solidFill>
                <a:schemeClr val="tx1"/>
              </a:solidFill>
              <a:sym typeface="+mn-ea"/>
            </a:endParaRPr>
          </a:p>
          <a:p>
            <a:endParaRPr lang="zh-CN" altLang="zh-CN" sz="3600" b="1" dirty="0" smtClean="0">
              <a:solidFill>
                <a:schemeClr val="tx1"/>
              </a:solidFill>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 calcmode="lin" valueType="num">
                                      <p:cBhvr additive="base">
                                        <p:cTn id="7" dur="500" fill="hold"/>
                                        <p:tgtEl>
                                          <p:spTgt spid="266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6">
                                            <p:txEl>
                                              <p:pRg st="1" end="1"/>
                                            </p:txEl>
                                          </p:spTgt>
                                        </p:tgtEl>
                                        <p:attrNameLst>
                                          <p:attrName>style.visibility</p:attrName>
                                        </p:attrNameLst>
                                      </p:cBhvr>
                                      <p:to>
                                        <p:strVal val="visible"/>
                                      </p:to>
                                    </p:set>
                                    <p:anim calcmode="lin" valueType="num">
                                      <p:cBhvr additive="base">
                                        <p:cTn id="13" dur="500" fill="hold"/>
                                        <p:tgtEl>
                                          <p:spTgt spid="266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uiExpand="1" build="p"/>
      <p:bldP spid="26626" grpI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1"/>
          <p:cNvSpPr>
            <a:spLocks noGrp="1"/>
          </p:cNvSpPr>
          <p:nvPr>
            <p:ph idx="1"/>
          </p:nvPr>
        </p:nvSpPr>
        <p:spPr>
          <a:xfrm>
            <a:off x="117475" y="180340"/>
            <a:ext cx="8858885" cy="3023235"/>
          </a:xfrm>
        </p:spPr>
        <p:txBody>
          <a:bodyPr/>
          <a:lstStyle/>
          <a:p>
            <a:endParaRPr lang="zh-CN" altLang="zh-CN" b="1" dirty="0" smtClean="0">
              <a:solidFill>
                <a:schemeClr val="tx1"/>
              </a:solidFill>
              <a:sym typeface="+mn-ea"/>
            </a:endParaRPr>
          </a:p>
          <a:p>
            <a:r>
              <a:rPr lang="zh-CN" altLang="zh-CN" sz="2400" dirty="0" smtClean="0">
                <a:solidFill>
                  <a:schemeClr val="tx1"/>
                </a:solidFill>
                <a:latin typeface="仿宋" panose="02010609060101010101" pitchFamily="49" charset="-122"/>
                <a:ea typeface="仿宋" panose="02010609060101010101" pitchFamily="49" charset="-122"/>
                <a:cs typeface="仿宋" panose="02010609060101010101" pitchFamily="49" charset="-122"/>
                <a:sym typeface="+mn-ea"/>
              </a:rPr>
              <a:t>公元3世纪，西域商人只有得到魏国敦煌太守仓慈发给的专门许可证，才可以去洛阳从事商业贸易。这种现象说明（ </a:t>
            </a:r>
            <a:r>
              <a:rPr lang="zh-CN" altLang="zh-CN"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仿宋" panose="02010609060101010101" pitchFamily="49" charset="-122"/>
                <a:ea typeface="仿宋" panose="02010609060101010101" pitchFamily="49" charset="-122"/>
                <a:cs typeface="仿宋" panose="02010609060101010101" pitchFamily="49" charset="-122"/>
                <a:sym typeface="+mn-ea"/>
              </a:rPr>
              <a:t> </a:t>
            </a:r>
            <a:r>
              <a:rPr lang="zh-CN" altLang="zh-CN" sz="2400" dirty="0" smtClean="0">
                <a:solidFill>
                  <a:schemeClr val="tx1"/>
                </a:solidFill>
                <a:latin typeface="仿宋" panose="02010609060101010101" pitchFamily="49" charset="-122"/>
                <a:ea typeface="仿宋" panose="02010609060101010101" pitchFamily="49" charset="-122"/>
                <a:cs typeface="仿宋" panose="02010609060101010101" pitchFamily="49" charset="-122"/>
                <a:sym typeface="+mn-ea"/>
              </a:rPr>
              <a:t>） </a:t>
            </a:r>
          </a:p>
          <a:p>
            <a:r>
              <a:rPr lang="zh-CN" altLang="zh-CN" sz="2400" dirty="0" smtClean="0">
                <a:solidFill>
                  <a:schemeClr val="tx1"/>
                </a:solidFill>
                <a:latin typeface="仿宋" panose="02010609060101010101" pitchFamily="49" charset="-122"/>
                <a:ea typeface="仿宋" panose="02010609060101010101" pitchFamily="49" charset="-122"/>
                <a:cs typeface="仿宋" panose="02010609060101010101" pitchFamily="49" charset="-122"/>
                <a:sym typeface="+mn-ea"/>
              </a:rPr>
              <a:t>A．西北地区民族关系紧张        </a:t>
            </a:r>
          </a:p>
          <a:p>
            <a:r>
              <a:rPr lang="zh-CN" altLang="zh-CN" sz="2400" dirty="0" smtClean="0">
                <a:solidFill>
                  <a:schemeClr val="tx1"/>
                </a:solidFill>
                <a:latin typeface="仿宋" panose="02010609060101010101" pitchFamily="49" charset="-122"/>
                <a:ea typeface="仿宋" panose="02010609060101010101" pitchFamily="49" charset="-122"/>
                <a:cs typeface="仿宋" panose="02010609060101010101" pitchFamily="49" charset="-122"/>
                <a:sym typeface="+mn-ea"/>
              </a:rPr>
              <a:t>B．丝绸之路仍在发挥作用 </a:t>
            </a:r>
          </a:p>
          <a:p>
            <a:r>
              <a:rPr lang="zh-CN" altLang="zh-CN" sz="2400" dirty="0" smtClean="0">
                <a:solidFill>
                  <a:schemeClr val="tx1"/>
                </a:solidFill>
                <a:latin typeface="仿宋" panose="02010609060101010101" pitchFamily="49" charset="-122"/>
                <a:ea typeface="仿宋" panose="02010609060101010101" pitchFamily="49" charset="-122"/>
                <a:cs typeface="仿宋" panose="02010609060101010101" pitchFamily="49" charset="-122"/>
                <a:sym typeface="+mn-ea"/>
              </a:rPr>
              <a:t>C</a:t>
            </a:r>
            <a:r>
              <a:rPr lang="en-US" altLang="zh-CN" sz="2400" dirty="0" smtClean="0">
                <a:solidFill>
                  <a:schemeClr val="tx1"/>
                </a:solidFill>
                <a:latin typeface="仿宋" panose="02010609060101010101" pitchFamily="49" charset="-122"/>
                <a:ea typeface="仿宋" panose="02010609060101010101" pitchFamily="49" charset="-122"/>
                <a:cs typeface="仿宋" panose="02010609060101010101" pitchFamily="49" charset="-122"/>
                <a:sym typeface="+mn-ea"/>
              </a:rPr>
              <a:t>. </a:t>
            </a:r>
            <a:r>
              <a:rPr lang="zh-CN" altLang="zh-CN" sz="2400" dirty="0" smtClean="0">
                <a:solidFill>
                  <a:schemeClr val="tx1"/>
                </a:solidFill>
                <a:latin typeface="仿宋" panose="02010609060101010101" pitchFamily="49" charset="-122"/>
                <a:ea typeface="仿宋" panose="02010609060101010101" pitchFamily="49" charset="-122"/>
                <a:cs typeface="仿宋" panose="02010609060101010101" pitchFamily="49" charset="-122"/>
                <a:sym typeface="+mn-ea"/>
              </a:rPr>
              <a:t>中外文化交流基本中断        </a:t>
            </a:r>
          </a:p>
          <a:p>
            <a:r>
              <a:rPr lang="en-US" altLang="zh-CN" sz="2400" dirty="0" smtClean="0">
                <a:solidFill>
                  <a:schemeClr val="tx1"/>
                </a:solidFill>
                <a:latin typeface="仿宋" panose="02010609060101010101" pitchFamily="49" charset="-122"/>
                <a:ea typeface="仿宋" panose="02010609060101010101" pitchFamily="49" charset="-122"/>
                <a:cs typeface="仿宋" panose="02010609060101010101" pitchFamily="49" charset="-122"/>
                <a:sym typeface="+mn-ea"/>
              </a:rPr>
              <a:t>D. </a:t>
            </a:r>
            <a:r>
              <a:rPr lang="zh-CN" altLang="zh-CN" sz="2400" dirty="0" smtClean="0">
                <a:solidFill>
                  <a:schemeClr val="tx1"/>
                </a:solidFill>
                <a:latin typeface="仿宋" panose="02010609060101010101" pitchFamily="49" charset="-122"/>
                <a:ea typeface="仿宋" panose="02010609060101010101" pitchFamily="49" charset="-122"/>
                <a:cs typeface="仿宋" panose="02010609060101010101" pitchFamily="49" charset="-122"/>
                <a:sym typeface="+mn-ea"/>
              </a:rPr>
              <a:t>政权分立影响经济发展 </a:t>
            </a:r>
          </a:p>
        </p:txBody>
      </p:sp>
      <p:sp>
        <p:nvSpPr>
          <p:cNvPr id="2" name="矩形 1"/>
          <p:cNvSpPr/>
          <p:nvPr/>
        </p:nvSpPr>
        <p:spPr>
          <a:xfrm>
            <a:off x="7402884" y="861060"/>
            <a:ext cx="481222" cy="584775"/>
          </a:xfrm>
          <a:prstGeom prst="rect">
            <a:avLst/>
          </a:prstGeom>
          <a:noFill/>
          <a:ln>
            <a:noFill/>
          </a:ln>
        </p:spPr>
        <p:txBody>
          <a:bodyPr wrap="none" rtlCol="0" anchor="t">
            <a:spAutoFit/>
          </a:bodyPr>
          <a:lstStyle/>
          <a:p>
            <a:pPr algn="ctr"/>
            <a:r>
              <a:rPr lang="en-US" altLang="zh-CN" sz="3200" b="1" dirty="0">
                <a:ln w="22225">
                  <a:solidFill>
                    <a:schemeClr val="accent2"/>
                  </a:solidFill>
                  <a:prstDash val="solid"/>
                </a:ln>
                <a:solidFill>
                  <a:srgbClr val="C00000"/>
                </a:solidFill>
                <a:effectLst/>
              </a:rPr>
              <a:t>B</a:t>
            </a:r>
          </a:p>
        </p:txBody>
      </p:sp>
      <p:cxnSp>
        <p:nvCxnSpPr>
          <p:cNvPr id="10" name="直接连接符 9"/>
          <p:cNvCxnSpPr/>
          <p:nvPr/>
        </p:nvCxnSpPr>
        <p:spPr>
          <a:xfrm>
            <a:off x="5173345" y="1247775"/>
            <a:ext cx="223202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391160" y="464820"/>
            <a:ext cx="1480185" cy="4933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 name="椭圆 2"/>
          <p:cNvSpPr/>
          <p:nvPr/>
        </p:nvSpPr>
        <p:spPr>
          <a:xfrm>
            <a:off x="2040142" y="404121"/>
            <a:ext cx="1236980" cy="5778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4" name="椭圆 3"/>
          <p:cNvSpPr/>
          <p:nvPr/>
        </p:nvSpPr>
        <p:spPr>
          <a:xfrm>
            <a:off x="4454525" y="380365"/>
            <a:ext cx="718820" cy="5778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6" name="椭圆 5"/>
          <p:cNvSpPr/>
          <p:nvPr/>
        </p:nvSpPr>
        <p:spPr>
          <a:xfrm>
            <a:off x="2508250" y="931919"/>
            <a:ext cx="728980" cy="3867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cxnSp>
        <p:nvCxnSpPr>
          <p:cNvPr id="7" name="直接连接符 6"/>
          <p:cNvCxnSpPr/>
          <p:nvPr/>
        </p:nvCxnSpPr>
        <p:spPr>
          <a:xfrm>
            <a:off x="3670935" y="1275080"/>
            <a:ext cx="1188720" cy="63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1" build="p"/>
      <p:bldP spid="2" grpId="0"/>
      <p:bldP spid="2" grpId="1"/>
      <p:bldP spid="5" grpId="0" bldLvl="0" animBg="1"/>
      <p:bldP spid="3" grpId="0" bldLvl="0" animBg="1"/>
      <p:bldP spid="4" grpId="0" bldLvl="0" animBg="1"/>
      <p:bldP spid="6"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35" y="357505"/>
            <a:ext cx="9025890" cy="2676525"/>
          </a:xfrm>
          <a:prstGeom prst="rect">
            <a:avLst/>
          </a:prstGeom>
          <a:noFill/>
        </p:spPr>
        <p:txBody>
          <a:bodyPr wrap="square" rtlCol="0">
            <a:spAutoFit/>
          </a:bodyPr>
          <a:lstStyle/>
          <a:p>
            <a:r>
              <a:rPr lang="en-US" altLang="zh-CN" sz="2400">
                <a:latin typeface="仿宋" panose="02010609060101010101" pitchFamily="49" charset="-122"/>
                <a:ea typeface="仿宋" panose="02010609060101010101" pitchFamily="49" charset="-122"/>
                <a:cs typeface="仿宋" panose="02010609060101010101" pitchFamily="49" charset="-122"/>
              </a:rPr>
              <a:t>梁实秋在《过年》一文中曾回忆道，早在民国建立前一两年，家中除岁方式已然做了“维新”。“我不再奉派出去挨门磕头拜年，我从此不再是磕头虫儿。”促使春节习俗发生变化主要是因为</a:t>
            </a:r>
            <a:r>
              <a:rPr lang="zh-CN" altLang="en-US" sz="2400">
                <a:latin typeface="仿宋" panose="02010609060101010101" pitchFamily="49" charset="-122"/>
                <a:ea typeface="仿宋" panose="02010609060101010101" pitchFamily="49" charset="-122"/>
                <a:cs typeface="仿宋" panose="02010609060101010101" pitchFamily="49" charset="-122"/>
              </a:rPr>
              <a:t>（  ）</a:t>
            </a:r>
            <a:endParaRPr lang="en-US" altLang="zh-CN" sz="2400">
              <a:latin typeface="仿宋" panose="02010609060101010101" pitchFamily="49" charset="-122"/>
              <a:ea typeface="仿宋" panose="02010609060101010101" pitchFamily="49" charset="-122"/>
              <a:cs typeface="仿宋" panose="02010609060101010101" pitchFamily="49" charset="-122"/>
            </a:endParaRPr>
          </a:p>
          <a:p>
            <a:r>
              <a:rPr lang="en-US" altLang="zh-CN" sz="2400">
                <a:latin typeface="仿宋" panose="02010609060101010101" pitchFamily="49" charset="-122"/>
                <a:ea typeface="仿宋" panose="02010609060101010101" pitchFamily="49" charset="-122"/>
                <a:cs typeface="仿宋" panose="02010609060101010101" pitchFamily="49" charset="-122"/>
              </a:rPr>
              <a:t>A．辛亥革命使民主共和观念深入人心      </a:t>
            </a:r>
          </a:p>
          <a:p>
            <a:r>
              <a:rPr lang="en-US" altLang="zh-CN" sz="2400">
                <a:latin typeface="仿宋" panose="02010609060101010101" pitchFamily="49" charset="-122"/>
                <a:ea typeface="仿宋" panose="02010609060101010101" pitchFamily="49" charset="-122"/>
                <a:cs typeface="仿宋" panose="02010609060101010101" pitchFamily="49" charset="-122"/>
              </a:rPr>
              <a:t>B．西方文化和民主思潮的影响</a:t>
            </a:r>
          </a:p>
          <a:p>
            <a:r>
              <a:rPr lang="en-US" altLang="zh-CN" sz="2400">
                <a:latin typeface="仿宋" panose="02010609060101010101" pitchFamily="49" charset="-122"/>
                <a:ea typeface="仿宋" panose="02010609060101010101" pitchFamily="49" charset="-122"/>
                <a:cs typeface="仿宋" panose="02010609060101010101" pitchFamily="49" charset="-122"/>
              </a:rPr>
              <a:t>C．民国政府移风易俗，革除陋习          </a:t>
            </a:r>
          </a:p>
          <a:p>
            <a:r>
              <a:rPr lang="en-US" altLang="zh-CN" sz="2400">
                <a:latin typeface="仿宋" panose="02010609060101010101" pitchFamily="49" charset="-122"/>
                <a:ea typeface="仿宋" panose="02010609060101010101" pitchFamily="49" charset="-122"/>
                <a:cs typeface="仿宋" panose="02010609060101010101" pitchFamily="49" charset="-122"/>
              </a:rPr>
              <a:t>D．新文化运动的影响</a:t>
            </a:r>
          </a:p>
        </p:txBody>
      </p:sp>
      <p:cxnSp>
        <p:nvCxnSpPr>
          <p:cNvPr id="10" name="直接连接符 9"/>
          <p:cNvCxnSpPr/>
          <p:nvPr/>
        </p:nvCxnSpPr>
        <p:spPr>
          <a:xfrm>
            <a:off x="3347720" y="1491615"/>
            <a:ext cx="511238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4903470" y="204470"/>
            <a:ext cx="3306445" cy="69405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4" name="矩形 3"/>
          <p:cNvSpPr/>
          <p:nvPr/>
        </p:nvSpPr>
        <p:spPr>
          <a:xfrm>
            <a:off x="8277225" y="1050925"/>
            <a:ext cx="518795" cy="645160"/>
          </a:xfrm>
          <a:prstGeom prst="rect">
            <a:avLst/>
          </a:prstGeom>
          <a:noFill/>
          <a:ln>
            <a:noFill/>
          </a:ln>
        </p:spPr>
        <p:txBody>
          <a:bodyPr wrap="square" rtlCol="0" anchor="t">
            <a:spAutoFit/>
            <a:scene3d>
              <a:camera prst="orthographicFront"/>
              <a:lightRig rig="threePt" dir="t"/>
            </a:scene3d>
          </a:bodyPr>
          <a:lstStyle/>
          <a:p>
            <a:pPr algn="ctr"/>
            <a:r>
              <a:rPr lang="en-US" altLang="zh-CN" sz="3600" b="1" dirty="0">
                <a:solidFill>
                  <a:srgbClr val="C00000"/>
                </a:solidFill>
                <a:effectLst>
                  <a:outerShdw blurRad="38100" dist="19050" dir="2700000" algn="tl" rotWithShape="0">
                    <a:schemeClr val="dk1">
                      <a:alpha val="40000"/>
                    </a:schemeClr>
                  </a:outerShdw>
                </a:effectLst>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p:bldP spid="4" grpId="1"/>
    </p:bld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内容占位符 2"/>
          <p:cNvSpPr>
            <a:spLocks noGrp="1"/>
          </p:cNvSpPr>
          <p:nvPr>
            <p:ph idx="1"/>
          </p:nvPr>
        </p:nvSpPr>
        <p:spPr>
          <a:xfrm>
            <a:off x="453390" y="228124"/>
            <a:ext cx="8378190" cy="3263504"/>
          </a:xfrm>
        </p:spPr>
        <p:txBody>
          <a:bodyPr/>
          <a:lstStyle/>
          <a:p>
            <a:pPr marL="0" indent="0">
              <a:buNone/>
            </a:pPr>
            <a:r>
              <a:rPr lang="zh-CN" altLang="en-US" dirty="0"/>
              <a:t>下图为1949年1月</a:t>
            </a:r>
            <a:r>
              <a:rPr lang="en-US" altLang="zh-CN" dirty="0"/>
              <a:t>,</a:t>
            </a:r>
            <a:r>
              <a:rPr lang="zh-CN" altLang="en-US" dirty="0"/>
              <a:t>北平市民在东长安街三座门看《解放战争形势图》的场景，和这幅图历史照片相关的历史史实是（      ）</a:t>
            </a:r>
          </a:p>
          <a:p>
            <a:pPr marL="0" indent="0">
              <a:buNone/>
            </a:pPr>
            <a:r>
              <a:rPr lang="zh-CN" altLang="en-US" dirty="0"/>
              <a:t>A</a:t>
            </a:r>
            <a:r>
              <a:rPr lang="en-US" altLang="zh-CN" dirty="0"/>
              <a:t>.</a:t>
            </a:r>
            <a:r>
              <a:rPr lang="zh-CN" altLang="en-US" dirty="0"/>
              <a:t>挺进大别山揭开了战略进攻的序幕</a:t>
            </a:r>
          </a:p>
          <a:p>
            <a:pPr marL="0" indent="0">
              <a:buNone/>
            </a:pPr>
            <a:r>
              <a:rPr lang="en-US" altLang="zh-CN" dirty="0"/>
              <a:t>B.</a:t>
            </a:r>
            <a:r>
              <a:rPr lang="zh-CN" altLang="en-US" dirty="0"/>
              <a:t>平津战役使华北全境基本解放</a:t>
            </a:r>
          </a:p>
          <a:p>
            <a:pPr marL="0" indent="0">
              <a:buNone/>
            </a:pPr>
            <a:r>
              <a:rPr lang="zh-CN" altLang="en-US" dirty="0"/>
              <a:t>C</a:t>
            </a:r>
            <a:r>
              <a:rPr lang="en-US" altLang="zh-CN" dirty="0"/>
              <a:t>.</a:t>
            </a:r>
            <a:r>
              <a:rPr lang="zh-CN" altLang="en-US" dirty="0"/>
              <a:t>渡江战役结束国民党在大陆的统治</a:t>
            </a:r>
          </a:p>
          <a:p>
            <a:pPr marL="0" indent="0">
              <a:buNone/>
            </a:pPr>
            <a:r>
              <a:rPr lang="en-US" altLang="zh-CN" dirty="0"/>
              <a:t>D.</a:t>
            </a:r>
            <a:r>
              <a:rPr lang="zh-CN" altLang="en-US" dirty="0">
                <a:sym typeface="+mn-ea"/>
              </a:rPr>
              <a:t>三大战役</a:t>
            </a:r>
            <a:r>
              <a:rPr lang="zh-CN" altLang="en-US" dirty="0"/>
              <a:t>基本消灭国民党主力</a:t>
            </a:r>
          </a:p>
        </p:txBody>
      </p:sp>
      <p:pic>
        <p:nvPicPr>
          <p:cNvPr id="4" name="图片 3"/>
          <p:cNvPicPr>
            <a:picLocks noChangeAspect="1"/>
          </p:cNvPicPr>
          <p:nvPr/>
        </p:nvPicPr>
        <p:blipFill>
          <a:blip r:embed="rId3"/>
          <a:stretch>
            <a:fillRect/>
          </a:stretch>
        </p:blipFill>
        <p:spPr>
          <a:xfrm>
            <a:off x="6412230" y="946785"/>
            <a:ext cx="2419350" cy="3249930"/>
          </a:xfrm>
          <a:prstGeom prst="rect">
            <a:avLst/>
          </a:prstGeom>
        </p:spPr>
      </p:pic>
      <p:sp>
        <p:nvSpPr>
          <p:cNvPr id="13" name="椭圆 12"/>
          <p:cNvSpPr/>
          <p:nvPr/>
        </p:nvSpPr>
        <p:spPr>
          <a:xfrm>
            <a:off x="1835696" y="464260"/>
            <a:ext cx="2236118" cy="4413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cxnSp>
        <p:nvCxnSpPr>
          <p:cNvPr id="10" name="直接连接符 9"/>
          <p:cNvCxnSpPr/>
          <p:nvPr/>
        </p:nvCxnSpPr>
        <p:spPr>
          <a:xfrm>
            <a:off x="1547664" y="905585"/>
            <a:ext cx="424878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336192" y="26409"/>
            <a:ext cx="1236980" cy="5778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6" name="椭圆 5"/>
          <p:cNvSpPr/>
          <p:nvPr/>
        </p:nvSpPr>
        <p:spPr>
          <a:xfrm>
            <a:off x="6706870" y="1269365"/>
            <a:ext cx="1545590" cy="12674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7" name="矩形 6"/>
          <p:cNvSpPr/>
          <p:nvPr/>
        </p:nvSpPr>
        <p:spPr>
          <a:xfrm>
            <a:off x="5796450" y="432435"/>
            <a:ext cx="615780" cy="645160"/>
          </a:xfrm>
          <a:prstGeom prst="rect">
            <a:avLst/>
          </a:prstGeom>
          <a:noFill/>
          <a:ln>
            <a:noFill/>
          </a:ln>
        </p:spPr>
        <p:txBody>
          <a:bodyPr wrap="square" rtlCol="0" anchor="t">
            <a:spAutoFit/>
          </a:bodyPr>
          <a:lstStyle/>
          <a:p>
            <a:pPr algn="ctr"/>
            <a:r>
              <a:rPr lang="en-US" altLang="zh-CN" sz="3600" b="1" dirty="0" smtClean="0">
                <a:ln w="22225">
                  <a:solidFill>
                    <a:schemeClr val="accent2"/>
                  </a:solidFill>
                  <a:prstDash val="solid"/>
                </a:ln>
                <a:solidFill>
                  <a:srgbClr val="C00000"/>
                </a:solidFill>
                <a:effectLst/>
              </a:rPr>
              <a:t>D </a:t>
            </a:r>
            <a:endParaRPr lang="en-US" altLang="zh-CN" sz="3600" b="1" dirty="0">
              <a:ln w="22225">
                <a:solidFill>
                  <a:schemeClr val="accent2"/>
                </a:solidFill>
                <a:prstDash val="solid"/>
              </a:ln>
              <a:solidFill>
                <a:srgbClr val="C00000"/>
              </a:solidFill>
              <a:effectLst/>
            </a:endParaRPr>
          </a:p>
        </p:txBody>
      </p:sp>
    </p:spTree>
  </p:cSld>
  <p:clrMapOvr>
    <a:overrideClrMapping bg1="lt1" tx1="dk1" bg2="lt2" tx2="dk2" accent1="accent1" accent2="accent2" accent3="accent3" accent4="accent4" accent5="accent5" accent6="accent6" hlink="hlink" folHlink="folHlink"/>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13" grpId="0" bldLvl="0" animBg="1"/>
      <p:bldP spid="5" grpId="0" bldLvl="0" animBg="1"/>
      <p:bldP spid="6" grpId="0" bldLvl="0" animBg="1"/>
      <p:bldP spid="7" grpId="0"/>
      <p:bldP spid="7"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7160" y="241300"/>
            <a:ext cx="8178165" cy="3662680"/>
          </a:xfrm>
        </p:spPr>
        <p:txBody>
          <a:bodyPr/>
          <a:lstStyle/>
          <a:p>
            <a:r>
              <a:rPr lang="zh-CN" altLang="en-US" sz="2400" dirty="0">
                <a:latin typeface="仿宋" panose="02010609060101010101" pitchFamily="49" charset="-122"/>
                <a:ea typeface="仿宋" panose="02010609060101010101" pitchFamily="49" charset="-122"/>
                <a:cs typeface="仿宋" panose="02010609060101010101" pitchFamily="49" charset="-122"/>
              </a:rPr>
              <a:t>1962年，邓小平在接见共青团三届七中全会代表时，针对有个别公社进行</a:t>
            </a:r>
            <a:r>
              <a:rPr lang="en-US" altLang="zh-CN" sz="2400" dirty="0">
                <a:latin typeface="仿宋" panose="02010609060101010101" pitchFamily="49" charset="-122"/>
                <a:ea typeface="仿宋" panose="02010609060101010101" pitchFamily="49" charset="-122"/>
                <a:cs typeface="仿宋" panose="02010609060101010101" pitchFamily="49" charset="-122"/>
              </a:rPr>
              <a:t>“</a:t>
            </a:r>
            <a:r>
              <a:rPr lang="zh-CN" altLang="en-US" sz="2400" dirty="0">
                <a:latin typeface="仿宋" panose="02010609060101010101" pitchFamily="49" charset="-122"/>
                <a:ea typeface="仿宋" panose="02010609060101010101" pitchFamily="49" charset="-122"/>
                <a:cs typeface="仿宋" panose="02010609060101010101" pitchFamily="49" charset="-122"/>
              </a:rPr>
              <a:t>责任田</a:t>
            </a:r>
            <a:r>
              <a:rPr lang="en-US" altLang="zh-CN" sz="2400" dirty="0">
                <a:latin typeface="仿宋" panose="02010609060101010101" pitchFamily="49" charset="-122"/>
                <a:ea typeface="仿宋" panose="02010609060101010101" pitchFamily="49" charset="-122"/>
                <a:cs typeface="仿宋" panose="02010609060101010101" pitchFamily="49" charset="-122"/>
              </a:rPr>
              <a:t>”</a:t>
            </a:r>
            <a:r>
              <a:rPr lang="zh-CN" altLang="en-US" sz="2400" dirty="0">
                <a:latin typeface="仿宋" panose="02010609060101010101" pitchFamily="49" charset="-122"/>
                <a:ea typeface="仿宋" panose="02010609060101010101" pitchFamily="49" charset="-122"/>
                <a:cs typeface="仿宋" panose="02010609060101010101" pitchFamily="49" charset="-122"/>
              </a:rPr>
              <a:t>包产到户的尝试时指出，</a:t>
            </a:r>
            <a:r>
              <a:rPr lang="en-US" altLang="zh-CN" sz="2400" dirty="0">
                <a:latin typeface="仿宋" panose="02010609060101010101" pitchFamily="49" charset="-122"/>
                <a:ea typeface="仿宋" panose="02010609060101010101" pitchFamily="49" charset="-122"/>
                <a:cs typeface="仿宋" panose="02010609060101010101" pitchFamily="49" charset="-122"/>
              </a:rPr>
              <a:t>“</a:t>
            </a:r>
            <a:r>
              <a:rPr lang="zh-CN" altLang="en-US" sz="2400" dirty="0">
                <a:latin typeface="仿宋" panose="02010609060101010101" pitchFamily="49" charset="-122"/>
                <a:ea typeface="仿宋" panose="02010609060101010101" pitchFamily="49" charset="-122"/>
                <a:cs typeface="仿宋" panose="02010609060101010101" pitchFamily="49" charset="-122"/>
              </a:rPr>
              <a:t>生产关系不能完全采取一种固定不变的形式。看用哪种形式能够调动群众的积极性就采取哪一种形式。</a:t>
            </a:r>
            <a:r>
              <a:rPr lang="en-US" altLang="zh-CN" sz="2400" dirty="0">
                <a:latin typeface="仿宋" panose="02010609060101010101" pitchFamily="49" charset="-122"/>
                <a:ea typeface="仿宋" panose="02010609060101010101" pitchFamily="49" charset="-122"/>
                <a:cs typeface="仿宋" panose="02010609060101010101" pitchFamily="49" charset="-122"/>
                <a:sym typeface="+mn-ea"/>
              </a:rPr>
              <a:t>”</a:t>
            </a:r>
            <a:r>
              <a:rPr lang="zh-CN" altLang="en-US" sz="2400" dirty="0">
                <a:latin typeface="仿宋" panose="02010609060101010101" pitchFamily="49" charset="-122"/>
                <a:ea typeface="仿宋" panose="02010609060101010101" pitchFamily="49" charset="-122"/>
                <a:cs typeface="仿宋" panose="02010609060101010101" pitchFamily="49" charset="-122"/>
              </a:rPr>
              <a:t>邓小平这段话的历史背景是  </a:t>
            </a:r>
            <a:r>
              <a:rPr lang="en-US" altLang="zh-CN" sz="2400" dirty="0">
                <a:latin typeface="仿宋" panose="02010609060101010101" pitchFamily="49" charset="-122"/>
                <a:ea typeface="仿宋" panose="02010609060101010101" pitchFamily="49" charset="-122"/>
                <a:cs typeface="仿宋" panose="02010609060101010101" pitchFamily="49" charset="-122"/>
              </a:rPr>
              <a:t>(   )</a:t>
            </a:r>
            <a:endParaRPr lang="zh-CN" altLang="en-US" sz="2400" dirty="0">
              <a:latin typeface="仿宋" panose="02010609060101010101" pitchFamily="49" charset="-122"/>
              <a:ea typeface="仿宋" panose="02010609060101010101" pitchFamily="49" charset="-122"/>
              <a:cs typeface="仿宋" panose="02010609060101010101" pitchFamily="49" charset="-122"/>
            </a:endParaRPr>
          </a:p>
          <a:p>
            <a:r>
              <a:rPr lang="zh-CN" altLang="en-US" sz="2400" dirty="0">
                <a:latin typeface="仿宋" panose="02010609060101010101" pitchFamily="49" charset="-122"/>
                <a:ea typeface="仿宋" panose="02010609060101010101" pitchFamily="49" charset="-122"/>
                <a:cs typeface="仿宋" panose="02010609060101010101" pitchFamily="49" charset="-122"/>
              </a:rPr>
              <a:t>A</a:t>
            </a:r>
            <a:r>
              <a:rPr lang="en-US" altLang="zh-CN" sz="2400" dirty="0">
                <a:latin typeface="仿宋" panose="02010609060101010101" pitchFamily="49" charset="-122"/>
                <a:ea typeface="仿宋" panose="02010609060101010101" pitchFamily="49" charset="-122"/>
                <a:cs typeface="仿宋" panose="02010609060101010101" pitchFamily="49" charset="-122"/>
              </a:rPr>
              <a:t>.</a:t>
            </a:r>
            <a:r>
              <a:rPr lang="zh-CN" altLang="en-US" sz="2400" dirty="0">
                <a:latin typeface="仿宋" panose="02010609060101010101" pitchFamily="49" charset="-122"/>
                <a:ea typeface="仿宋" panose="02010609060101010101" pitchFamily="49" charset="-122"/>
                <a:cs typeface="仿宋" panose="02010609060101010101" pitchFamily="49" charset="-122"/>
              </a:rPr>
              <a:t>土地改革后，农民成为土地的主人</a:t>
            </a:r>
          </a:p>
          <a:p>
            <a:r>
              <a:rPr lang="zh-CN" altLang="en-US" sz="2400" dirty="0">
                <a:latin typeface="仿宋" panose="02010609060101010101" pitchFamily="49" charset="-122"/>
                <a:ea typeface="仿宋" panose="02010609060101010101" pitchFamily="49" charset="-122"/>
                <a:cs typeface="仿宋" panose="02010609060101010101" pitchFamily="49" charset="-122"/>
              </a:rPr>
              <a:t>B</a:t>
            </a:r>
            <a:r>
              <a:rPr lang="en-US" altLang="zh-CN" sz="2400" dirty="0">
                <a:latin typeface="仿宋" panose="02010609060101010101" pitchFamily="49" charset="-122"/>
                <a:ea typeface="仿宋" panose="02010609060101010101" pitchFamily="49" charset="-122"/>
                <a:cs typeface="仿宋" panose="02010609060101010101" pitchFamily="49" charset="-122"/>
              </a:rPr>
              <a:t>.</a:t>
            </a:r>
            <a:r>
              <a:rPr lang="zh-CN" altLang="en-US" sz="2400" dirty="0">
                <a:latin typeface="仿宋" panose="02010609060101010101" pitchFamily="49" charset="-122"/>
                <a:ea typeface="仿宋" panose="02010609060101010101" pitchFamily="49" charset="-122"/>
                <a:cs typeface="仿宋" panose="02010609060101010101" pitchFamily="49" charset="-122"/>
              </a:rPr>
              <a:t>三大改造后，农民加入农业生产合作社</a:t>
            </a:r>
          </a:p>
          <a:p>
            <a:r>
              <a:rPr lang="zh-CN" altLang="en-US" sz="2400" dirty="0">
                <a:latin typeface="仿宋" panose="02010609060101010101" pitchFamily="49" charset="-122"/>
                <a:ea typeface="仿宋" panose="02010609060101010101" pitchFamily="49" charset="-122"/>
                <a:cs typeface="仿宋" panose="02010609060101010101" pitchFamily="49" charset="-122"/>
              </a:rPr>
              <a:t>C</a:t>
            </a:r>
            <a:r>
              <a:rPr lang="en-US" altLang="zh-CN" sz="2400" dirty="0">
                <a:latin typeface="仿宋" panose="02010609060101010101" pitchFamily="49" charset="-122"/>
                <a:ea typeface="仿宋" panose="02010609060101010101" pitchFamily="49" charset="-122"/>
                <a:cs typeface="仿宋" panose="02010609060101010101" pitchFamily="49" charset="-122"/>
              </a:rPr>
              <a:t>.</a:t>
            </a:r>
            <a:r>
              <a:rPr lang="zh-CN" altLang="en-US" sz="2400" dirty="0">
                <a:latin typeface="仿宋" panose="02010609060101010101" pitchFamily="49" charset="-122"/>
                <a:ea typeface="仿宋" panose="02010609060101010101" pitchFamily="49" charset="-122"/>
                <a:cs typeface="仿宋" panose="02010609060101010101" pitchFamily="49" charset="-122"/>
              </a:rPr>
              <a:t>大跃进运动后，国家对农业进行调整</a:t>
            </a:r>
          </a:p>
          <a:p>
            <a:r>
              <a:rPr lang="en-US" altLang="zh-CN" sz="2400" dirty="0">
                <a:latin typeface="仿宋" panose="02010609060101010101" pitchFamily="49" charset="-122"/>
                <a:ea typeface="仿宋" panose="02010609060101010101" pitchFamily="49" charset="-122"/>
                <a:cs typeface="仿宋" panose="02010609060101010101" pitchFamily="49" charset="-122"/>
              </a:rPr>
              <a:t>D.</a:t>
            </a:r>
            <a:r>
              <a:rPr lang="zh-CN" altLang="en-US" sz="2400" dirty="0">
                <a:latin typeface="仿宋" panose="02010609060101010101" pitchFamily="49" charset="-122"/>
                <a:ea typeface="仿宋" panose="02010609060101010101" pitchFamily="49" charset="-122"/>
                <a:cs typeface="仿宋" panose="02010609060101010101" pitchFamily="49" charset="-122"/>
              </a:rPr>
              <a:t>改革开放后，实行家庭联产承包责任制</a:t>
            </a:r>
          </a:p>
        </p:txBody>
      </p:sp>
      <p:cxnSp>
        <p:nvCxnSpPr>
          <p:cNvPr id="10" name="直接连接符 9"/>
          <p:cNvCxnSpPr/>
          <p:nvPr/>
        </p:nvCxnSpPr>
        <p:spPr>
          <a:xfrm>
            <a:off x="6232525" y="1614170"/>
            <a:ext cx="2012315" cy="2159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389890" y="1924050"/>
            <a:ext cx="2165985" cy="698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323850" y="80010"/>
            <a:ext cx="1236980" cy="5778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6" name="矩形 5"/>
          <p:cNvSpPr/>
          <p:nvPr/>
        </p:nvSpPr>
        <p:spPr>
          <a:xfrm>
            <a:off x="2974975" y="1530985"/>
            <a:ext cx="513080" cy="645160"/>
          </a:xfrm>
          <a:prstGeom prst="rect">
            <a:avLst/>
          </a:prstGeom>
          <a:noFill/>
          <a:ln>
            <a:noFill/>
          </a:ln>
        </p:spPr>
        <p:txBody>
          <a:bodyPr wrap="none" rtlCol="0" anchor="t">
            <a:spAutoFit/>
          </a:bodyPr>
          <a:lstStyle/>
          <a:p>
            <a:pPr algn="ctr"/>
            <a:r>
              <a:rPr lang="en-US" altLang="zh-CN" sz="3600" b="1" dirty="0">
                <a:ln w="22225">
                  <a:solidFill>
                    <a:schemeClr val="accent2"/>
                  </a:solidFill>
                  <a:prstDash val="solid"/>
                </a:ln>
                <a:solidFill>
                  <a:srgbClr val="FF0000"/>
                </a:solidFill>
                <a:effectLst/>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6"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8345" y="1331595"/>
            <a:ext cx="7150100" cy="2554545"/>
          </a:xfrm>
          <a:prstGeom prst="rect">
            <a:avLst/>
          </a:prstGeom>
          <a:noFill/>
        </p:spPr>
        <p:txBody>
          <a:bodyPr wrap="square" rtlCol="0">
            <a:spAutoFit/>
          </a:bodyPr>
          <a:lstStyle/>
          <a:p>
            <a:r>
              <a:rPr lang="en-US" altLang="zh-CN" sz="2800" dirty="0">
                <a:latin typeface="仿宋" panose="02010609060101010101" pitchFamily="49" charset="-122"/>
                <a:ea typeface="仿宋" panose="02010609060101010101" pitchFamily="49" charset="-122"/>
              </a:rPr>
              <a:t>    </a:t>
            </a:r>
            <a:r>
              <a:rPr lang="zh-CN" altLang="en-US" sz="3200" dirty="0">
                <a:latin typeface="+mn-ea"/>
                <a:ea typeface="+mn-ea"/>
              </a:rPr>
              <a:t>史料实证是指对获取的史料进行辨析，并运用可信的史料努力重现历史事实的态度和方法，以史料分类、史料辨析、史料运用、观点论证的形式进行呈现。</a:t>
            </a:r>
          </a:p>
        </p:txBody>
      </p:sp>
      <p:sp>
        <p:nvSpPr>
          <p:cNvPr id="3" name="文本框 2"/>
          <p:cNvSpPr txBox="1"/>
          <p:nvPr/>
        </p:nvSpPr>
        <p:spPr>
          <a:xfrm>
            <a:off x="1513840" y="212090"/>
            <a:ext cx="3449320" cy="583565"/>
          </a:xfrm>
          <a:prstGeom prst="rect">
            <a:avLst/>
          </a:prstGeom>
          <a:noFill/>
        </p:spPr>
        <p:txBody>
          <a:bodyPr wrap="none" rtlCol="0" anchor="t">
            <a:spAutoFit/>
          </a:bodyPr>
          <a:lstStyle/>
          <a:p>
            <a:pPr algn="ctr">
              <a:buFontTx/>
            </a:pPr>
            <a:r>
              <a:rPr lang="zh-CN" altLang="en-US" sz="3200" b="1" dirty="0">
                <a:solidFill>
                  <a:srgbClr val="153AF7"/>
                </a:solidFill>
                <a:latin typeface="黑体" panose="02010609060101010101" pitchFamily="49" charset="-122"/>
                <a:ea typeface="黑体" panose="02010609060101010101" pitchFamily="49" charset="-122"/>
                <a:sym typeface="+mn-ea"/>
              </a:rPr>
              <a:t>（二）、史料实证</a:t>
            </a:r>
          </a:p>
        </p:txBody>
      </p:sp>
    </p:spTree>
  </p:cSld>
  <p:clrMapOvr>
    <a:masterClrMapping/>
  </p:clrMapOvr>
  <p:transition spd="slow" advClick="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403648" y="1385383"/>
            <a:ext cx="5035887"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08000" y="507365"/>
            <a:ext cx="6944360" cy="368300"/>
          </a:xfrm>
          <a:prstGeom prst="rect">
            <a:avLst/>
          </a:prstGeom>
          <a:noFill/>
        </p:spPr>
        <p:txBody>
          <a:bodyPr wrap="square" rtlCol="0">
            <a:spAutoFit/>
          </a:bodyPr>
          <a:lstStyle/>
          <a:p>
            <a:r>
              <a:rPr lang="en-US" altLang="zh-CN"/>
              <a:t>1</a:t>
            </a:r>
          </a:p>
        </p:txBody>
      </p:sp>
      <p:sp>
        <p:nvSpPr>
          <p:cNvPr id="100" name="文本框 99"/>
          <p:cNvSpPr txBox="1"/>
          <p:nvPr/>
        </p:nvSpPr>
        <p:spPr>
          <a:xfrm>
            <a:off x="354647" y="60573"/>
            <a:ext cx="8434705" cy="1261884"/>
          </a:xfrm>
          <a:prstGeom prst="rect">
            <a:avLst/>
          </a:prstGeom>
          <a:noFill/>
          <a:ln w="9525">
            <a:noFill/>
          </a:ln>
        </p:spPr>
        <p:txBody>
          <a:bodyPr wrap="square">
            <a:spAutoFit/>
          </a:bodyPr>
          <a:lstStyle/>
          <a:p>
            <a:r>
              <a:rPr lang="zh-CN" sz="2400" dirty="0">
                <a:latin typeface="仿宋" panose="02010609060101010101" pitchFamily="49" charset="-122"/>
                <a:ea typeface="仿宋" panose="02010609060101010101" pitchFamily="49" charset="-122"/>
                <a:cs typeface="仿宋" panose="02010609060101010101" pitchFamily="49" charset="-122"/>
              </a:rPr>
              <a:t>题</a:t>
            </a:r>
            <a:r>
              <a:rPr lang="en-US" sz="2400" dirty="0">
                <a:latin typeface="仿宋" panose="02010609060101010101" pitchFamily="49" charset="-122"/>
                <a:ea typeface="仿宋" panose="02010609060101010101" pitchFamily="49" charset="-122"/>
                <a:cs typeface="仿宋" panose="02010609060101010101" pitchFamily="49" charset="-122"/>
              </a:rPr>
              <a:t>7</a:t>
            </a:r>
            <a:r>
              <a:rPr lang="zh-CN" sz="2400" dirty="0">
                <a:latin typeface="仿宋" panose="02010609060101010101" pitchFamily="49" charset="-122"/>
                <a:ea typeface="仿宋" panose="02010609060101010101" pitchFamily="49" charset="-122"/>
                <a:cs typeface="仿宋" panose="02010609060101010101" pitchFamily="49" charset="-122"/>
              </a:rPr>
              <a:t>表为不同史籍关于军机处设置一事的历史记述，根据</a:t>
            </a:r>
            <a:r>
              <a:rPr lang="en-US" sz="2400" dirty="0">
                <a:latin typeface="仿宋" panose="02010609060101010101" pitchFamily="49" charset="-122"/>
                <a:ea typeface="仿宋" panose="02010609060101010101" pitchFamily="49" charset="-122"/>
                <a:cs typeface="仿宋" panose="02010609060101010101" pitchFamily="49" charset="-122"/>
              </a:rPr>
              <a:t>“</a:t>
            </a:r>
            <a:r>
              <a:rPr lang="zh-CN" sz="2400" dirty="0">
                <a:latin typeface="仿宋" panose="02010609060101010101" pitchFamily="49" charset="-122"/>
                <a:ea typeface="仿宋" panose="02010609060101010101" pitchFamily="49" charset="-122"/>
                <a:cs typeface="仿宋" panose="02010609060101010101" pitchFamily="49" charset="-122"/>
              </a:rPr>
              <a:t>孤证不立”（只有一个例子不能证明某件事情</a:t>
            </a:r>
            <a:r>
              <a:rPr lang="zh-CN" sz="2400" dirty="0" smtClean="0">
                <a:latin typeface="仿宋" panose="02010609060101010101" pitchFamily="49" charset="-122"/>
                <a:ea typeface="仿宋" panose="02010609060101010101" pitchFamily="49" charset="-122"/>
                <a:cs typeface="仿宋" panose="02010609060101010101" pitchFamily="49" charset="-122"/>
              </a:rPr>
              <a:t>成立）</a:t>
            </a:r>
            <a:r>
              <a:rPr lang="zh-CN" sz="2400" dirty="0">
                <a:latin typeface="仿宋" panose="02010609060101010101" pitchFamily="49" charset="-122"/>
                <a:ea typeface="仿宋" panose="02010609060101010101" pitchFamily="49" charset="-122"/>
                <a:cs typeface="仿宋" panose="02010609060101010101" pitchFamily="49" charset="-122"/>
              </a:rPr>
              <a:t>的史学研究方法，能够被认为的共同历史事实是</a:t>
            </a:r>
            <a:r>
              <a:rPr lang="zh-CN" sz="2400" dirty="0" smtClean="0">
                <a:latin typeface="仿宋" panose="02010609060101010101" pitchFamily="49" charset="-122"/>
                <a:ea typeface="仿宋" panose="02010609060101010101" pitchFamily="49" charset="-122"/>
                <a:cs typeface="仿宋" panose="02010609060101010101" pitchFamily="49" charset="-122"/>
              </a:rPr>
              <a:t>军机处</a:t>
            </a:r>
            <a:r>
              <a:rPr lang="en-US" altLang="zh-CN" sz="2400" dirty="0" smtClean="0">
                <a:latin typeface="仿宋" panose="02010609060101010101" pitchFamily="49" charset="-122"/>
                <a:ea typeface="仿宋" panose="02010609060101010101" pitchFamily="49" charset="-122"/>
                <a:cs typeface="仿宋" panose="02010609060101010101" pitchFamily="49" charset="-122"/>
              </a:rPr>
              <a:t>( </a:t>
            </a:r>
            <a:r>
              <a:rPr lang="en-US" altLang="zh-CN" sz="28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ea"/>
                <a:ea typeface="+mn-ea"/>
                <a:cs typeface="仿宋" panose="02010609060101010101" pitchFamily="49" charset="-122"/>
              </a:rPr>
              <a:t>  </a:t>
            </a:r>
            <a:r>
              <a:rPr lang="en-US" altLang="zh-CN" sz="2400" b="1" dirty="0" smtClean="0">
                <a:solidFill>
                  <a:srgbClr val="C00000"/>
                </a:solidFill>
                <a:latin typeface="仿宋" panose="02010609060101010101" pitchFamily="49" charset="-122"/>
                <a:ea typeface="仿宋" panose="02010609060101010101" pitchFamily="49" charset="-122"/>
                <a:cs typeface="仿宋" panose="02010609060101010101" pitchFamily="49" charset="-122"/>
              </a:rPr>
              <a:t> </a:t>
            </a:r>
            <a:r>
              <a:rPr lang="en-US" altLang="zh-CN" sz="2400" dirty="0" smtClean="0">
                <a:latin typeface="仿宋" panose="02010609060101010101" pitchFamily="49" charset="-122"/>
                <a:ea typeface="仿宋" panose="02010609060101010101" pitchFamily="49" charset="-122"/>
                <a:cs typeface="仿宋" panose="02010609060101010101" pitchFamily="49" charset="-122"/>
              </a:rPr>
              <a:t>)</a:t>
            </a:r>
            <a:endParaRPr lang="en-US" altLang="zh-CN" sz="2400" dirty="0">
              <a:latin typeface="仿宋" panose="02010609060101010101" pitchFamily="49" charset="-122"/>
              <a:ea typeface="仿宋" panose="02010609060101010101" pitchFamily="49" charset="-122"/>
              <a:cs typeface="仿宋" panose="02010609060101010101" pitchFamily="49" charset="-122"/>
            </a:endParaRPr>
          </a:p>
        </p:txBody>
      </p:sp>
      <p:graphicFrame>
        <p:nvGraphicFramePr>
          <p:cNvPr id="7" name="表格 6"/>
          <p:cNvGraphicFramePr/>
          <p:nvPr>
            <p:custDataLst>
              <p:tags r:id="rId1"/>
            </p:custDataLst>
          </p:nvPr>
        </p:nvGraphicFramePr>
        <p:xfrm>
          <a:off x="288925" y="1743393"/>
          <a:ext cx="8823960" cy="1646555"/>
        </p:xfrm>
        <a:graphic>
          <a:graphicData uri="http://schemas.openxmlformats.org/drawingml/2006/table">
            <a:tbl>
              <a:tblPr firstRow="1" bandRow="1">
                <a:tableStyleId>{5940675A-B579-460E-94D1-54222C63F5DA}</a:tableStyleId>
              </a:tblPr>
              <a:tblGrid>
                <a:gridCol w="6626860"/>
                <a:gridCol w="2197100"/>
              </a:tblGrid>
              <a:tr h="605790">
                <a:tc>
                  <a:txBody>
                    <a:bodyPr/>
                    <a:lstStyle/>
                    <a:p>
                      <a:pPr indent="0" algn="ctr">
                        <a:buNone/>
                      </a:pPr>
                      <a:r>
                        <a:rPr lang="en-US" sz="1800" b="0" dirty="0" err="1">
                          <a:latin typeface="Calibri" panose="020F0502020204030204" charset="0"/>
                          <a:cs typeface="Calibri" panose="020F0502020204030204" charset="0"/>
                        </a:rPr>
                        <a:t>记述</a:t>
                      </a:r>
                      <a:endParaRPr lang="en-US" altLang="en-US" sz="1800" b="0" dirty="0">
                        <a:latin typeface="Calibri" panose="020F0502020204030204" charset="0"/>
                        <a:ea typeface="Calibri" panose="020F0502020204030204" charset="0"/>
                        <a:cs typeface="Calibri" panose="020F0502020204030204" charset="0"/>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00" b="0">
                          <a:latin typeface="Calibri" panose="020F0502020204030204" charset="0"/>
                          <a:cs typeface="Calibri" panose="020F0502020204030204" charset="0"/>
                        </a:rPr>
                        <a:t>出处</a:t>
                      </a:r>
                      <a:endParaRPr lang="en-US" altLang="en-US" sz="1800" b="0">
                        <a:latin typeface="Calibri" panose="020F0502020204030204" charset="0"/>
                        <a:ea typeface="Calibri" panose="020F0502020204030204" charset="0"/>
                        <a:cs typeface="Calibri" panose="020F0502020204030204" charset="0"/>
                      </a:endParaRPr>
                    </a:p>
                  </a:txBody>
                  <a:tcPr>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19430">
                <a:tc>
                  <a:txBody>
                    <a:bodyPr/>
                    <a:lstStyle/>
                    <a:p>
                      <a:pPr indent="0">
                        <a:buNone/>
                      </a:pPr>
                      <a:r>
                        <a:rPr lang="en-US" sz="1800" b="0" dirty="0">
                          <a:latin typeface="Calibri" panose="020F0502020204030204" charset="0"/>
                          <a:cs typeface="Calibri" panose="020F0502020204030204" charset="0"/>
                        </a:rPr>
                        <a:t>“</a:t>
                      </a:r>
                      <a:r>
                        <a:rPr lang="en-US" sz="1800" b="0" dirty="0" err="1">
                          <a:latin typeface="Calibri" panose="020F0502020204030204" charset="0"/>
                          <a:cs typeface="Calibri" panose="020F0502020204030204" charset="0"/>
                        </a:rPr>
                        <a:t>雍正十年，用兵西北</a:t>
                      </a:r>
                      <a:r>
                        <a:rPr lang="en-US" sz="1800" b="0" dirty="0">
                          <a:latin typeface="Calibri" panose="020F0502020204030204" charset="0"/>
                          <a:cs typeface="Calibri" panose="020F0502020204030204" charset="0"/>
                        </a:rPr>
                        <a:t>……</a:t>
                      </a:r>
                      <a:r>
                        <a:rPr lang="en-US" sz="1800" b="0" dirty="0" err="1">
                          <a:latin typeface="Calibri" panose="020F0502020204030204" charset="0"/>
                          <a:cs typeface="Calibri" panose="020F0502020204030204" charset="0"/>
                        </a:rPr>
                        <a:t>始设军事房，后改</a:t>
                      </a:r>
                      <a:r>
                        <a:rPr lang="en-US" sz="1800" b="0" dirty="0" err="1">
                          <a:latin typeface="宋体" panose="02010600030101010101" pitchFamily="2" charset="-122"/>
                          <a:ea typeface="宋体" panose="02010600030101010101" pitchFamily="2" charset="-122"/>
                          <a:cs typeface="宋体" panose="02010600030101010101" pitchFamily="2" charset="-122"/>
                        </a:rPr>
                        <a:t>军</a:t>
                      </a:r>
                      <a:r>
                        <a:rPr lang="en-US" sz="1800" b="0" dirty="0" err="1">
                          <a:latin typeface="Calibri" panose="020F0502020204030204" charset="0"/>
                          <a:cs typeface="Calibri" panose="020F0502020204030204" charset="0"/>
                        </a:rPr>
                        <a:t>机处</a:t>
                      </a:r>
                      <a:r>
                        <a:rPr lang="en-US" sz="1800" b="0" dirty="0">
                          <a:latin typeface="Calibri" panose="020F0502020204030204" charset="0"/>
                          <a:cs typeface="Calibri" panose="020F0502020204030204" charset="0"/>
                        </a:rPr>
                        <a:t>。”</a:t>
                      </a:r>
                      <a:endParaRPr lang="en-US" altLang="en-US" sz="1800" b="0" dirty="0">
                        <a:latin typeface="Calibri" panose="020F0502020204030204" charset="0"/>
                        <a:ea typeface="Calibri" panose="020F0502020204030204" charset="0"/>
                        <a:cs typeface="Calibri" panose="020F0502020204030204" charset="0"/>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800" b="0">
                          <a:latin typeface="Calibri" panose="020F0502020204030204" charset="0"/>
                          <a:cs typeface="Calibri" panose="020F0502020204030204" charset="0"/>
                        </a:rPr>
                        <a:t>《清史</a:t>
                      </a:r>
                      <a:r>
                        <a:rPr lang="en-US" sz="1800" b="0">
                          <a:latin typeface="宋体" panose="02010600030101010101" pitchFamily="2" charset="-122"/>
                          <a:ea typeface="宋体" panose="02010600030101010101" pitchFamily="2" charset="-122"/>
                          <a:cs typeface="宋体" panose="02010600030101010101" pitchFamily="2" charset="-122"/>
                        </a:rPr>
                        <a:t>稿</a:t>
                      </a:r>
                      <a:r>
                        <a:rPr lang="en-US" sz="1800" b="0">
                          <a:latin typeface="Calibri" panose="020F0502020204030204" charset="0"/>
                          <a:cs typeface="Calibri" panose="020F0502020204030204" charset="0"/>
                        </a:rPr>
                        <a:t>》</a:t>
                      </a:r>
                      <a:endParaRPr lang="en-US" altLang="en-US" sz="1800" b="0">
                        <a:latin typeface="Calibri" panose="020F0502020204030204" charset="0"/>
                        <a:ea typeface="Calibri" panose="020F0502020204030204" charset="0"/>
                        <a:cs typeface="Calibri" panose="020F0502020204030204" charset="0"/>
                      </a:endParaRPr>
                    </a:p>
                  </a:txBody>
                  <a:tcPr>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21335">
                <a:tc>
                  <a:txBody>
                    <a:bodyPr/>
                    <a:lstStyle/>
                    <a:p>
                      <a:pPr indent="0">
                        <a:buNone/>
                      </a:pPr>
                      <a:r>
                        <a:rPr lang="en-US" sz="1800" b="0">
                          <a:latin typeface="Calibri" panose="020F0502020204030204" charset="0"/>
                          <a:cs typeface="Calibri" panose="020F0502020204030204" charset="0"/>
                        </a:rPr>
                        <a:t>“雍正七年六月始设军机房，十年三月改称办理军事处。"</a:t>
                      </a:r>
                      <a:endParaRPr lang="en-US" altLang="en-US" sz="1800" b="0">
                        <a:latin typeface="Calibri" panose="020F0502020204030204" charset="0"/>
                        <a:ea typeface="Calibri" panose="020F0502020204030204" charset="0"/>
                        <a:cs typeface="Calibri" panose="020F0502020204030204" charset="0"/>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800" b="0" dirty="0">
                          <a:latin typeface="Calibri" panose="020F0502020204030204" charset="0"/>
                          <a:cs typeface="Calibri" panose="020F0502020204030204" charset="0"/>
                        </a:rPr>
                        <a:t>《</a:t>
                      </a:r>
                      <a:r>
                        <a:rPr lang="en-US" sz="1800" b="0" dirty="0" err="1">
                          <a:latin typeface="宋体" panose="02010600030101010101" pitchFamily="2" charset="-122"/>
                          <a:ea typeface="宋体" panose="02010600030101010101" pitchFamily="2" charset="-122"/>
                          <a:cs typeface="宋体" panose="02010600030101010101" pitchFamily="2" charset="-122"/>
                        </a:rPr>
                        <a:t>军</a:t>
                      </a:r>
                      <a:r>
                        <a:rPr lang="en-US" sz="1800" b="0" dirty="0" err="1">
                          <a:latin typeface="Calibri" panose="020F0502020204030204" charset="0"/>
                          <a:cs typeface="Calibri" panose="020F0502020204030204" charset="0"/>
                        </a:rPr>
                        <a:t>机</a:t>
                      </a:r>
                      <a:r>
                        <a:rPr lang="en-US" sz="1800" b="0" dirty="0" err="1">
                          <a:latin typeface="宋体" panose="02010600030101010101" pitchFamily="2" charset="-122"/>
                          <a:ea typeface="宋体" panose="02010600030101010101" pitchFamily="2" charset="-122"/>
                          <a:cs typeface="宋体" panose="02010600030101010101" pitchFamily="2" charset="-122"/>
                        </a:rPr>
                        <a:t>大臣年</a:t>
                      </a:r>
                      <a:r>
                        <a:rPr lang="en-US" sz="1800" b="0" dirty="0" err="1">
                          <a:latin typeface="Calibri" panose="020F0502020204030204" charset="0"/>
                          <a:cs typeface="Calibri" panose="020F0502020204030204" charset="0"/>
                        </a:rPr>
                        <a:t>表</a:t>
                      </a:r>
                      <a:r>
                        <a:rPr lang="en-US" sz="1800" b="0" dirty="0">
                          <a:latin typeface="Calibri" panose="020F0502020204030204" charset="0"/>
                          <a:cs typeface="Calibri" panose="020F0502020204030204" charset="0"/>
                        </a:rPr>
                        <a:t>》</a:t>
                      </a:r>
                      <a:endParaRPr lang="en-US" altLang="en-US" sz="1800" b="0" dirty="0">
                        <a:latin typeface="Calibri" panose="020F0502020204030204" charset="0"/>
                        <a:ea typeface="Calibri" panose="020F0502020204030204" charset="0"/>
                        <a:cs typeface="Calibri" panose="020F0502020204030204" charset="0"/>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
        <p:nvSpPr>
          <p:cNvPr id="8" name="文本框 7"/>
          <p:cNvSpPr txBox="1"/>
          <p:nvPr/>
        </p:nvSpPr>
        <p:spPr>
          <a:xfrm>
            <a:off x="119380" y="3295650"/>
            <a:ext cx="8888095" cy="622300"/>
          </a:xfrm>
          <a:prstGeom prst="rect">
            <a:avLst/>
          </a:prstGeom>
          <a:noFill/>
          <a:ln w="9525">
            <a:noFill/>
          </a:ln>
        </p:spPr>
        <p:txBody>
          <a:bodyPr wrap="square">
            <a:spAutoFit/>
          </a:bodyPr>
          <a:lstStyle/>
          <a:p>
            <a:pPr algn="ctr"/>
            <a:endParaRPr lang="zh-CN" sz="1050">
              <a:latin typeface="Calibri" panose="020F0502020204030204" charset="0"/>
              <a:ea typeface="宋体" panose="02010600030101010101" pitchFamily="2" charset="-122"/>
            </a:endParaRPr>
          </a:p>
          <a:p>
            <a:pPr algn="ctr"/>
            <a:r>
              <a:rPr lang="zh-CN" sz="2400">
                <a:latin typeface="Calibri" panose="020F0502020204030204" charset="0"/>
                <a:ea typeface="宋体" panose="02010600030101010101" pitchFamily="2" charset="-122"/>
              </a:rPr>
              <a:t>题</a:t>
            </a:r>
            <a:r>
              <a:rPr lang="en-US" sz="2400">
                <a:latin typeface="Calibri" panose="020F0502020204030204" charset="0"/>
                <a:ea typeface="宋体" panose="02010600030101010101" pitchFamily="2" charset="-122"/>
                <a:cs typeface="Times New Roman" panose="02020603050405020304" pitchFamily="18" charset="0"/>
              </a:rPr>
              <a:t> 7 </a:t>
            </a:r>
            <a:r>
              <a:rPr lang="zh-CN" sz="2400">
                <a:ea typeface="宋体" panose="02010600030101010101" pitchFamily="2" charset="-122"/>
              </a:rPr>
              <a:t>表</a:t>
            </a:r>
            <a:endParaRPr lang="zh-CN" altLang="en-US" sz="2400"/>
          </a:p>
        </p:txBody>
      </p:sp>
      <p:sp>
        <p:nvSpPr>
          <p:cNvPr id="9" name="文本框 8"/>
          <p:cNvSpPr txBox="1"/>
          <p:nvPr/>
        </p:nvSpPr>
        <p:spPr>
          <a:xfrm>
            <a:off x="119380" y="4207510"/>
            <a:ext cx="7548880" cy="829945"/>
          </a:xfrm>
          <a:prstGeom prst="rect">
            <a:avLst/>
          </a:prstGeom>
          <a:noFill/>
        </p:spPr>
        <p:txBody>
          <a:bodyPr wrap="square" rtlCol="0">
            <a:spAutoFit/>
          </a:bodyPr>
          <a:lstStyle/>
          <a:p>
            <a:pPr algn="l"/>
            <a:r>
              <a:rPr lang="en-US" sz="2400">
                <a:latin typeface="仿宋" panose="02010609060101010101" pitchFamily="49" charset="-122"/>
                <a:ea typeface="仿宋" panose="02010609060101010101" pitchFamily="49" charset="-122"/>
                <a:cs typeface="仿宋" panose="02010609060101010101" pitchFamily="49" charset="-122"/>
                <a:sym typeface="+mn-ea"/>
              </a:rPr>
              <a:t>A</a:t>
            </a:r>
            <a:r>
              <a:rPr lang="zh-CN" sz="2400">
                <a:latin typeface="仿宋" panose="02010609060101010101" pitchFamily="49" charset="-122"/>
                <a:ea typeface="仿宋" panose="02010609060101010101" pitchFamily="49" charset="-122"/>
                <a:cs typeface="仿宋" panose="02010609060101010101" pitchFamily="49" charset="-122"/>
                <a:sym typeface="+mn-ea"/>
              </a:rPr>
              <a:t>．因战事而设                  </a:t>
            </a:r>
            <a:r>
              <a:rPr lang="en-US" sz="2400">
                <a:latin typeface="仿宋" panose="02010609060101010101" pitchFamily="49" charset="-122"/>
                <a:ea typeface="仿宋" panose="02010609060101010101" pitchFamily="49" charset="-122"/>
                <a:cs typeface="仿宋" panose="02010609060101010101" pitchFamily="49" charset="-122"/>
                <a:sym typeface="+mn-ea"/>
              </a:rPr>
              <a:t>B</a:t>
            </a:r>
            <a:r>
              <a:rPr lang="zh-CN" sz="2400">
                <a:latin typeface="仿宋" panose="02010609060101010101" pitchFamily="49" charset="-122"/>
                <a:ea typeface="仿宋" panose="02010609060101010101" pitchFamily="49" charset="-122"/>
                <a:cs typeface="仿宋" panose="02010609060101010101" pitchFamily="49" charset="-122"/>
                <a:sym typeface="+mn-ea"/>
              </a:rPr>
              <a:t>．设于雍正十年</a:t>
            </a:r>
            <a:r>
              <a:rPr lang="en-US" sz="2400">
                <a:latin typeface="仿宋" panose="02010609060101010101" pitchFamily="49" charset="-122"/>
                <a:ea typeface="仿宋" panose="02010609060101010101" pitchFamily="49" charset="-122"/>
                <a:cs typeface="仿宋" panose="02010609060101010101" pitchFamily="49" charset="-122"/>
                <a:sym typeface="+mn-ea"/>
              </a:rPr>
              <a:t>         </a:t>
            </a:r>
            <a:endParaRPr lang="en-US" sz="2400">
              <a:latin typeface="仿宋" panose="02010609060101010101" pitchFamily="49" charset="-122"/>
              <a:ea typeface="仿宋" panose="02010609060101010101" pitchFamily="49" charset="-122"/>
              <a:cs typeface="仿宋" panose="02010609060101010101" pitchFamily="49" charset="-122"/>
            </a:endParaRPr>
          </a:p>
          <a:p>
            <a:pPr algn="l"/>
            <a:r>
              <a:rPr lang="en-US" sz="2400">
                <a:latin typeface="仿宋" panose="02010609060101010101" pitchFamily="49" charset="-122"/>
                <a:ea typeface="仿宋" panose="02010609060101010101" pitchFamily="49" charset="-122"/>
                <a:cs typeface="仿宋" panose="02010609060101010101" pitchFamily="49" charset="-122"/>
                <a:sym typeface="+mn-ea"/>
              </a:rPr>
              <a:t>C</a:t>
            </a:r>
            <a:r>
              <a:rPr lang="zh-CN" sz="2400">
                <a:latin typeface="仿宋" panose="02010609060101010101" pitchFamily="49" charset="-122"/>
                <a:ea typeface="仿宋" panose="02010609060101010101" pitchFamily="49" charset="-122"/>
                <a:cs typeface="仿宋" panose="02010609060101010101" pitchFamily="49" charset="-122"/>
                <a:sym typeface="+mn-ea"/>
              </a:rPr>
              <a:t>．强化了君权</a:t>
            </a:r>
            <a:r>
              <a:rPr lang="en-US" sz="2400">
                <a:latin typeface="仿宋" panose="02010609060101010101" pitchFamily="49" charset="-122"/>
                <a:ea typeface="仿宋" panose="02010609060101010101" pitchFamily="49" charset="-122"/>
                <a:cs typeface="仿宋" panose="02010609060101010101" pitchFamily="49" charset="-122"/>
                <a:sym typeface="+mn-ea"/>
              </a:rPr>
              <a:t>	             D.</a:t>
            </a:r>
            <a:r>
              <a:rPr lang="zh-CN" sz="2400">
                <a:latin typeface="仿宋" panose="02010609060101010101" pitchFamily="49" charset="-122"/>
                <a:ea typeface="仿宋" panose="02010609060101010101" pitchFamily="49" charset="-122"/>
                <a:cs typeface="仿宋" panose="02010609060101010101" pitchFamily="49" charset="-122"/>
                <a:sym typeface="+mn-ea"/>
              </a:rPr>
              <a:t>设于雍正年间</a:t>
            </a:r>
            <a:endParaRPr lang="zh-CN" altLang="en-US" sz="2400">
              <a:latin typeface="仿宋" panose="02010609060101010101" pitchFamily="49" charset="-122"/>
              <a:ea typeface="仿宋" panose="02010609060101010101" pitchFamily="49" charset="-122"/>
              <a:cs typeface="仿宋" panose="02010609060101010101" pitchFamily="49" charset="-122"/>
            </a:endParaRPr>
          </a:p>
        </p:txBody>
      </p:sp>
      <p:sp>
        <p:nvSpPr>
          <p:cNvPr id="10" name="椭圆 9"/>
          <p:cNvSpPr/>
          <p:nvPr/>
        </p:nvSpPr>
        <p:spPr>
          <a:xfrm>
            <a:off x="288925" y="2282825"/>
            <a:ext cx="1236980" cy="5778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椭圆 11"/>
          <p:cNvSpPr/>
          <p:nvPr/>
        </p:nvSpPr>
        <p:spPr>
          <a:xfrm>
            <a:off x="288925" y="2860675"/>
            <a:ext cx="1564640" cy="5778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矩形 1"/>
          <p:cNvSpPr/>
          <p:nvPr/>
        </p:nvSpPr>
        <p:spPr>
          <a:xfrm>
            <a:off x="5364088" y="1568846"/>
            <a:ext cx="883575" cy="923330"/>
          </a:xfrm>
          <a:prstGeom prst="rect">
            <a:avLst/>
          </a:prstGeom>
          <a:noFill/>
        </p:spPr>
        <p:txBody>
          <a:bodyPr wrap="none" lIns="91440" tIns="45720" rIns="91440" bIns="45720">
            <a:spAutoFit/>
          </a:bodyPr>
          <a:lstStyle/>
          <a:p>
            <a:pPr algn="ctr"/>
            <a:r>
              <a:rPr lang="en-US" altLang="zh-CN"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仿宋" panose="02010609060101010101" pitchFamily="49" charset="-122"/>
                <a:ea typeface="仿宋" panose="02010609060101010101" pitchFamily="49" charset="-122"/>
                <a:cs typeface="仿宋" panose="02010609060101010101" pitchFamily="49" charset="-122"/>
              </a:rPr>
              <a:t>  </a:t>
            </a:r>
            <a:endParaRPr lang="zh-CN"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矩形 2"/>
          <p:cNvSpPr/>
          <p:nvPr/>
        </p:nvSpPr>
        <p:spPr>
          <a:xfrm>
            <a:off x="4225925" y="2160270"/>
            <a:ext cx="692150" cy="8229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仿宋" panose="02010609060101010101" pitchFamily="49" charset="-122"/>
                <a:ea typeface="仿宋" panose="02010609060101010101" pitchFamily="49" charset="-122"/>
                <a:cs typeface="仿宋" panose="02010609060101010101" pitchFamily="49" charset="-122"/>
              </a:rPr>
              <a:t>  </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矩形 10"/>
          <p:cNvSpPr/>
          <p:nvPr/>
        </p:nvSpPr>
        <p:spPr>
          <a:xfrm>
            <a:off x="6439535" y="858445"/>
            <a:ext cx="518091" cy="646331"/>
          </a:xfrm>
          <a:prstGeom prst="rect">
            <a:avLst/>
          </a:prstGeom>
          <a:noFill/>
        </p:spPr>
        <p:txBody>
          <a:bodyPr wrap="none" lIns="91440" tIns="45720" rIns="91440" bIns="45720">
            <a:spAutoFit/>
          </a:bodyPr>
          <a:lstStyle/>
          <a:p>
            <a:pPr algn="ctr"/>
            <a:r>
              <a:rPr lang="en-US" altLang="zh-CN"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a:t>
            </a:r>
            <a:endParaRPr lang="zh-CN" altLang="en-US" sz="36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bldLvl="0" animBg="1"/>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矩形 5"/>
          <p:cNvSpPr/>
          <p:nvPr/>
        </p:nvSpPr>
        <p:spPr>
          <a:xfrm>
            <a:off x="352425" y="1320800"/>
            <a:ext cx="8378825" cy="3168650"/>
          </a:xfrm>
          <a:prstGeom prst="rect">
            <a:avLst/>
          </a:prstGeom>
          <a:noFill/>
          <a:ln w="9525" cap="flat" cmpd="sng">
            <a:solidFill>
              <a:schemeClr val="tx1"/>
            </a:solidFill>
            <a:prstDash val="solid"/>
            <a:miter/>
            <a:headEnd type="none" w="med" len="med"/>
            <a:tailEnd type="none" w="med" len="med"/>
          </a:ln>
        </p:spPr>
        <p:txBody>
          <a:bodyPr lIns="68499" tIns="34289" rIns="68499" bIns="34289">
            <a:spAutoFit/>
          </a:bodyPr>
          <a:lstStyle/>
          <a:p>
            <a:pPr>
              <a:lnSpc>
                <a:spcPct val="120000"/>
              </a:lnSpc>
              <a:buFontTx/>
            </a:pPr>
            <a:r>
              <a:rPr lang="zh-CN" altLang="en-US" sz="2400" b="1" dirty="0">
                <a:solidFill>
                  <a:srgbClr val="000000"/>
                </a:solidFill>
                <a:latin typeface="仿宋" panose="02010609060101010101" pitchFamily="49" charset="-122"/>
                <a:ea typeface="仿宋" panose="02010609060101010101" pitchFamily="49" charset="-122"/>
              </a:rPr>
              <a:t>（</a:t>
            </a:r>
            <a:r>
              <a:rPr lang="en-US" altLang="zh-CN" sz="2400" b="1" dirty="0">
                <a:solidFill>
                  <a:srgbClr val="000000"/>
                </a:solidFill>
                <a:latin typeface="仿宋" panose="02010609060101010101" pitchFamily="49" charset="-122"/>
                <a:ea typeface="仿宋" panose="02010609060101010101" pitchFamily="49" charset="-122"/>
              </a:rPr>
              <a:t>2016.</a:t>
            </a:r>
            <a:r>
              <a:rPr lang="zh-CN" altLang="en-US" sz="2400" b="1" dirty="0">
                <a:solidFill>
                  <a:srgbClr val="000000"/>
                </a:solidFill>
                <a:latin typeface="仿宋" panose="02010609060101010101" pitchFamily="49" charset="-122"/>
                <a:ea typeface="仿宋" panose="02010609060101010101" pitchFamily="49" charset="-122"/>
              </a:rPr>
              <a:t>广东）第一手史料接近或直接在历史事件发生时所产生和记录的原始资料。以下用于研究三国历史的第一手史料是（    ）</a:t>
            </a:r>
          </a:p>
          <a:p>
            <a:pPr>
              <a:lnSpc>
                <a:spcPct val="120000"/>
              </a:lnSpc>
              <a:buFontTx/>
            </a:pPr>
            <a:r>
              <a:rPr lang="en-US" altLang="zh-CN" sz="2400" dirty="0">
                <a:solidFill>
                  <a:schemeClr val="tx1"/>
                </a:solidFill>
                <a:latin typeface="仿宋" panose="02010609060101010101" pitchFamily="49" charset="-122"/>
                <a:ea typeface="仿宋" panose="02010609060101010101" pitchFamily="49" charset="-122"/>
              </a:rPr>
              <a:t>A</a:t>
            </a:r>
            <a:r>
              <a:rPr lang="zh-CN" altLang="en-US" sz="2400" dirty="0">
                <a:solidFill>
                  <a:schemeClr val="tx1"/>
                </a:solidFill>
                <a:latin typeface="仿宋" panose="02010609060101010101" pitchFamily="49" charset="-122"/>
                <a:ea typeface="仿宋" panose="02010609060101010101" pitchFamily="49" charset="-122"/>
              </a:rPr>
              <a:t>．历史剧</a:t>
            </a:r>
            <a:r>
              <a:rPr lang="en-US" altLang="zh-CN" sz="2400" dirty="0">
                <a:solidFill>
                  <a:schemeClr val="tx1"/>
                </a:solidFill>
                <a:latin typeface="仿宋" panose="02010609060101010101" pitchFamily="49" charset="-122"/>
                <a:ea typeface="仿宋" panose="02010609060101010101" pitchFamily="49" charset="-122"/>
              </a:rPr>
              <a:t>《</a:t>
            </a:r>
            <a:r>
              <a:rPr lang="zh-CN" altLang="en-US" sz="2400" dirty="0">
                <a:solidFill>
                  <a:schemeClr val="tx1"/>
                </a:solidFill>
                <a:latin typeface="仿宋" panose="02010609060101010101" pitchFamily="49" charset="-122"/>
                <a:ea typeface="仿宋" panose="02010609060101010101" pitchFamily="49" charset="-122"/>
              </a:rPr>
              <a:t>三国</a:t>
            </a:r>
            <a:r>
              <a:rPr lang="en-US" altLang="zh-CN" sz="2400" dirty="0">
                <a:solidFill>
                  <a:schemeClr val="tx1"/>
                </a:solidFill>
                <a:latin typeface="仿宋" panose="02010609060101010101" pitchFamily="49" charset="-122"/>
                <a:ea typeface="仿宋" panose="02010609060101010101" pitchFamily="49" charset="-122"/>
              </a:rPr>
              <a:t>》          </a:t>
            </a:r>
          </a:p>
          <a:p>
            <a:pPr>
              <a:lnSpc>
                <a:spcPct val="120000"/>
              </a:lnSpc>
              <a:buFontTx/>
            </a:pPr>
            <a:r>
              <a:rPr lang="en-US" altLang="zh-CN" sz="2400" dirty="0">
                <a:solidFill>
                  <a:schemeClr val="tx1"/>
                </a:solidFill>
                <a:latin typeface="仿宋" panose="02010609060101010101" pitchFamily="49" charset="-122"/>
                <a:ea typeface="仿宋" panose="02010609060101010101" pitchFamily="49" charset="-122"/>
              </a:rPr>
              <a:t>B</a:t>
            </a:r>
            <a:r>
              <a:rPr lang="zh-CN" altLang="en-US" sz="2400" dirty="0">
                <a:solidFill>
                  <a:schemeClr val="tx1"/>
                </a:solidFill>
                <a:latin typeface="仿宋" panose="02010609060101010101" pitchFamily="49" charset="-122"/>
                <a:ea typeface="仿宋" panose="02010609060101010101" pitchFamily="49" charset="-122"/>
              </a:rPr>
              <a:t>．罗贯中</a:t>
            </a:r>
            <a:r>
              <a:rPr lang="en-US" altLang="zh-CN" sz="2400" dirty="0">
                <a:solidFill>
                  <a:schemeClr val="tx1"/>
                </a:solidFill>
                <a:latin typeface="仿宋" panose="02010609060101010101" pitchFamily="49" charset="-122"/>
                <a:ea typeface="仿宋" panose="02010609060101010101" pitchFamily="49" charset="-122"/>
              </a:rPr>
              <a:t>《</a:t>
            </a:r>
            <a:r>
              <a:rPr lang="zh-CN" altLang="en-US" sz="2400" dirty="0">
                <a:solidFill>
                  <a:schemeClr val="tx1"/>
                </a:solidFill>
                <a:latin typeface="仿宋" panose="02010609060101010101" pitchFamily="49" charset="-122"/>
                <a:ea typeface="仿宋" panose="02010609060101010101" pitchFamily="49" charset="-122"/>
              </a:rPr>
              <a:t>三国演义</a:t>
            </a:r>
            <a:r>
              <a:rPr lang="en-US" altLang="zh-CN" sz="2400" dirty="0">
                <a:solidFill>
                  <a:schemeClr val="tx1"/>
                </a:solidFill>
                <a:latin typeface="仿宋" panose="02010609060101010101" pitchFamily="49" charset="-122"/>
                <a:ea typeface="仿宋" panose="02010609060101010101" pitchFamily="49" charset="-122"/>
              </a:rPr>
              <a:t>》</a:t>
            </a:r>
          </a:p>
          <a:p>
            <a:pPr>
              <a:lnSpc>
                <a:spcPct val="120000"/>
              </a:lnSpc>
              <a:buFontTx/>
            </a:pPr>
            <a:r>
              <a:rPr lang="en-US" altLang="zh-CN" sz="2400" dirty="0">
                <a:solidFill>
                  <a:schemeClr val="tx1"/>
                </a:solidFill>
                <a:latin typeface="仿宋" panose="02010609060101010101" pitchFamily="49" charset="-122"/>
                <a:ea typeface="仿宋" panose="02010609060101010101" pitchFamily="49" charset="-122"/>
              </a:rPr>
              <a:t>C</a:t>
            </a:r>
            <a:r>
              <a:rPr lang="zh-CN" altLang="en-US" sz="2400" dirty="0">
                <a:solidFill>
                  <a:schemeClr val="tx1"/>
                </a:solidFill>
                <a:latin typeface="仿宋" panose="02010609060101010101" pitchFamily="49" charset="-122"/>
                <a:ea typeface="仿宋" panose="02010609060101010101" pitchFamily="49" charset="-122"/>
              </a:rPr>
              <a:t>．司马光</a:t>
            </a:r>
            <a:r>
              <a:rPr lang="en-US" altLang="zh-CN" sz="2400" dirty="0">
                <a:solidFill>
                  <a:schemeClr val="tx1"/>
                </a:solidFill>
                <a:latin typeface="仿宋" panose="02010609060101010101" pitchFamily="49" charset="-122"/>
                <a:ea typeface="仿宋" panose="02010609060101010101" pitchFamily="49" charset="-122"/>
              </a:rPr>
              <a:t>《</a:t>
            </a:r>
            <a:r>
              <a:rPr lang="zh-CN" altLang="en-US" sz="2400" dirty="0">
                <a:solidFill>
                  <a:schemeClr val="tx1"/>
                </a:solidFill>
                <a:latin typeface="仿宋" panose="02010609060101010101" pitchFamily="49" charset="-122"/>
                <a:ea typeface="仿宋" panose="02010609060101010101" pitchFamily="49" charset="-122"/>
              </a:rPr>
              <a:t>资治通鉴</a:t>
            </a:r>
            <a:r>
              <a:rPr lang="en-US" altLang="zh-CN" sz="2400" dirty="0">
                <a:solidFill>
                  <a:schemeClr val="tx1"/>
                </a:solidFill>
                <a:latin typeface="仿宋" panose="02010609060101010101" pitchFamily="49" charset="-122"/>
                <a:ea typeface="仿宋" panose="02010609060101010101" pitchFamily="49" charset="-122"/>
              </a:rPr>
              <a:t>》             </a:t>
            </a:r>
          </a:p>
          <a:p>
            <a:pPr>
              <a:lnSpc>
                <a:spcPct val="120000"/>
              </a:lnSpc>
              <a:buFontTx/>
            </a:pPr>
            <a:r>
              <a:rPr lang="en-US" altLang="zh-CN" sz="2400" dirty="0">
                <a:solidFill>
                  <a:schemeClr val="tx1"/>
                </a:solidFill>
                <a:latin typeface="仿宋" panose="02010609060101010101" pitchFamily="49" charset="-122"/>
                <a:ea typeface="仿宋" panose="02010609060101010101" pitchFamily="49" charset="-122"/>
              </a:rPr>
              <a:t>D</a:t>
            </a:r>
            <a:r>
              <a:rPr lang="zh-CN" altLang="en-US" sz="2400" dirty="0">
                <a:solidFill>
                  <a:schemeClr val="tx1"/>
                </a:solidFill>
                <a:latin typeface="仿宋" panose="02010609060101010101" pitchFamily="49" charset="-122"/>
                <a:ea typeface="仿宋" panose="02010609060101010101" pitchFamily="49" charset="-122"/>
              </a:rPr>
              <a:t>．诸葛亮</a:t>
            </a:r>
            <a:r>
              <a:rPr lang="en-US" altLang="zh-CN" sz="2400" dirty="0">
                <a:solidFill>
                  <a:schemeClr val="tx1"/>
                </a:solidFill>
                <a:latin typeface="仿宋" panose="02010609060101010101" pitchFamily="49" charset="-122"/>
                <a:ea typeface="仿宋" panose="02010609060101010101" pitchFamily="49" charset="-122"/>
              </a:rPr>
              <a:t>《</a:t>
            </a:r>
            <a:r>
              <a:rPr lang="zh-CN" altLang="en-US" sz="2400" dirty="0">
                <a:solidFill>
                  <a:schemeClr val="tx1"/>
                </a:solidFill>
                <a:latin typeface="仿宋" panose="02010609060101010101" pitchFamily="49" charset="-122"/>
                <a:ea typeface="仿宋" panose="02010609060101010101" pitchFamily="49" charset="-122"/>
              </a:rPr>
              <a:t>出师表</a:t>
            </a:r>
            <a:r>
              <a:rPr lang="en-US" altLang="zh-CN" sz="2400" dirty="0">
                <a:solidFill>
                  <a:schemeClr val="tx1"/>
                </a:solidFill>
                <a:latin typeface="仿宋" panose="02010609060101010101" pitchFamily="49" charset="-122"/>
                <a:ea typeface="仿宋" panose="02010609060101010101" pitchFamily="49" charset="-122"/>
              </a:rPr>
              <a:t>》</a:t>
            </a:r>
          </a:p>
        </p:txBody>
      </p:sp>
      <p:cxnSp>
        <p:nvCxnSpPr>
          <p:cNvPr id="9" name="直接连接符 8"/>
          <p:cNvCxnSpPr/>
          <p:nvPr/>
        </p:nvCxnSpPr>
        <p:spPr>
          <a:xfrm>
            <a:off x="2483485" y="1779270"/>
            <a:ext cx="144018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4011613" y="2622550"/>
            <a:ext cx="485775" cy="484188"/>
          </a:xfrm>
          <a:prstGeom prst="rect">
            <a:avLst/>
          </a:prstGeom>
          <a:noFill/>
          <a:ln w="9525">
            <a:noFill/>
          </a:ln>
        </p:spPr>
        <p:txBody>
          <a:bodyPr wrap="none" lIns="68499" tIns="34289" rIns="68499" bIns="34289">
            <a:spAutoFit/>
          </a:bodyPr>
          <a:lstStyle/>
          <a:p>
            <a:pPr>
              <a:buFontTx/>
            </a:pPr>
            <a:r>
              <a:rPr lang="en-US" altLang="zh-CN" sz="2700" b="1" dirty="0">
                <a:solidFill>
                  <a:srgbClr val="FF0000"/>
                </a:solidFill>
                <a:latin typeface="仿宋" panose="02010609060101010101" pitchFamily="49" charset="-122"/>
                <a:ea typeface="仿宋" panose="02010609060101010101" pitchFamily="49" charset="-122"/>
              </a:rPr>
              <a:t>×</a:t>
            </a:r>
            <a:endParaRPr lang="zh-CN" altLang="en-US" sz="1500" dirty="0">
              <a:solidFill>
                <a:srgbClr val="FF0000"/>
              </a:solidFill>
              <a:latin typeface="Arial" panose="020B0604020202020204" pitchFamily="34" charset="0"/>
            </a:endParaRPr>
          </a:p>
        </p:txBody>
      </p:sp>
      <p:sp>
        <p:nvSpPr>
          <p:cNvPr id="10" name="矩形 9"/>
          <p:cNvSpPr/>
          <p:nvPr/>
        </p:nvSpPr>
        <p:spPr>
          <a:xfrm>
            <a:off x="4011613" y="3548063"/>
            <a:ext cx="447675" cy="439737"/>
          </a:xfrm>
          <a:prstGeom prst="rect">
            <a:avLst/>
          </a:prstGeom>
          <a:noFill/>
          <a:ln w="9525">
            <a:noFill/>
          </a:ln>
        </p:spPr>
        <p:txBody>
          <a:bodyPr wrap="none" lIns="68499" tIns="34289" rIns="68499" bIns="34289">
            <a:spAutoFit/>
          </a:bodyPr>
          <a:lstStyle/>
          <a:p>
            <a:pPr>
              <a:buFontTx/>
            </a:pPr>
            <a:r>
              <a:rPr lang="zh-CN" altLang="en-US" sz="2400" b="1" dirty="0">
                <a:solidFill>
                  <a:srgbClr val="FF0000"/>
                </a:solidFill>
                <a:latin typeface="仿宋" panose="02010609060101010101" pitchFamily="49" charset="-122"/>
                <a:ea typeface="仿宋" panose="02010609060101010101" pitchFamily="49" charset="-122"/>
              </a:rPr>
              <a:t>√</a:t>
            </a:r>
            <a:endParaRPr lang="zh-CN" altLang="en-US" dirty="0">
              <a:solidFill>
                <a:srgbClr val="FF0000"/>
              </a:solidFill>
              <a:latin typeface="Arial" panose="020B0604020202020204" pitchFamily="34" charset="0"/>
            </a:endParaRPr>
          </a:p>
        </p:txBody>
      </p:sp>
      <p:sp>
        <p:nvSpPr>
          <p:cNvPr id="11" name="矩形 10"/>
          <p:cNvSpPr/>
          <p:nvPr/>
        </p:nvSpPr>
        <p:spPr>
          <a:xfrm>
            <a:off x="4016375" y="3956050"/>
            <a:ext cx="447675" cy="439738"/>
          </a:xfrm>
          <a:prstGeom prst="rect">
            <a:avLst/>
          </a:prstGeom>
          <a:noFill/>
          <a:ln w="9525">
            <a:noFill/>
          </a:ln>
        </p:spPr>
        <p:txBody>
          <a:bodyPr wrap="none" lIns="68499" tIns="34289" rIns="68499" bIns="34289">
            <a:spAutoFit/>
          </a:bodyPr>
          <a:lstStyle/>
          <a:p>
            <a:pPr>
              <a:buFontTx/>
            </a:pPr>
            <a:r>
              <a:rPr lang="zh-CN" altLang="en-US" sz="2400" b="1" dirty="0">
                <a:solidFill>
                  <a:srgbClr val="FF0000"/>
                </a:solidFill>
                <a:latin typeface="仿宋" panose="02010609060101010101" pitchFamily="49" charset="-122"/>
                <a:ea typeface="仿宋" panose="02010609060101010101" pitchFamily="49" charset="-122"/>
              </a:rPr>
              <a:t>√</a:t>
            </a:r>
            <a:endParaRPr lang="zh-CN" altLang="en-US" dirty="0">
              <a:solidFill>
                <a:srgbClr val="FF0000"/>
              </a:solidFill>
              <a:latin typeface="Arial" panose="020B0604020202020204" pitchFamily="34" charset="0"/>
            </a:endParaRPr>
          </a:p>
        </p:txBody>
      </p:sp>
      <p:sp>
        <p:nvSpPr>
          <p:cNvPr id="12" name="矩形 11"/>
          <p:cNvSpPr/>
          <p:nvPr/>
        </p:nvSpPr>
        <p:spPr>
          <a:xfrm>
            <a:off x="4016375" y="3062288"/>
            <a:ext cx="487363" cy="485775"/>
          </a:xfrm>
          <a:prstGeom prst="rect">
            <a:avLst/>
          </a:prstGeom>
          <a:noFill/>
          <a:ln w="9525">
            <a:noFill/>
          </a:ln>
        </p:spPr>
        <p:txBody>
          <a:bodyPr wrap="none" lIns="68499" tIns="34289" rIns="68499" bIns="34289">
            <a:spAutoFit/>
          </a:bodyPr>
          <a:lstStyle/>
          <a:p>
            <a:pPr>
              <a:buFontTx/>
            </a:pPr>
            <a:r>
              <a:rPr lang="en-US" altLang="zh-CN" sz="2700" b="1" dirty="0">
                <a:solidFill>
                  <a:srgbClr val="FF0000"/>
                </a:solidFill>
                <a:latin typeface="仿宋" panose="02010609060101010101" pitchFamily="49" charset="-122"/>
                <a:ea typeface="仿宋" panose="02010609060101010101" pitchFamily="49" charset="-122"/>
              </a:rPr>
              <a:t>×</a:t>
            </a:r>
            <a:endParaRPr lang="zh-CN" altLang="en-US" sz="1500" dirty="0">
              <a:solidFill>
                <a:srgbClr val="FF0000"/>
              </a:solidFill>
              <a:latin typeface="Arial" panose="020B0604020202020204" pitchFamily="34" charset="0"/>
            </a:endParaRPr>
          </a:p>
        </p:txBody>
      </p:sp>
      <p:sp>
        <p:nvSpPr>
          <p:cNvPr id="13" name="矩形 12"/>
          <p:cNvSpPr/>
          <p:nvPr/>
        </p:nvSpPr>
        <p:spPr>
          <a:xfrm>
            <a:off x="5405438" y="3962400"/>
            <a:ext cx="447675" cy="438150"/>
          </a:xfrm>
          <a:prstGeom prst="rect">
            <a:avLst/>
          </a:prstGeom>
          <a:noFill/>
          <a:ln w="9525">
            <a:noFill/>
          </a:ln>
        </p:spPr>
        <p:txBody>
          <a:bodyPr wrap="none" lIns="68499" tIns="34289" rIns="68499" bIns="34289">
            <a:spAutoFit/>
          </a:bodyPr>
          <a:lstStyle/>
          <a:p>
            <a:pPr>
              <a:buFontTx/>
            </a:pPr>
            <a:r>
              <a:rPr lang="zh-CN" altLang="en-US" sz="2400" b="1" dirty="0">
                <a:solidFill>
                  <a:srgbClr val="FF0000"/>
                </a:solidFill>
                <a:latin typeface="仿宋" panose="02010609060101010101" pitchFamily="49" charset="-122"/>
                <a:ea typeface="仿宋" panose="02010609060101010101" pitchFamily="49" charset="-122"/>
              </a:rPr>
              <a:t>√</a:t>
            </a:r>
            <a:endParaRPr lang="zh-CN" altLang="en-US" dirty="0">
              <a:solidFill>
                <a:srgbClr val="FF0000"/>
              </a:solidFill>
              <a:latin typeface="Arial" panose="020B0604020202020204" pitchFamily="34" charset="0"/>
            </a:endParaRPr>
          </a:p>
        </p:txBody>
      </p:sp>
      <p:sp>
        <p:nvSpPr>
          <p:cNvPr id="14" name="矩形 13"/>
          <p:cNvSpPr/>
          <p:nvPr/>
        </p:nvSpPr>
        <p:spPr>
          <a:xfrm>
            <a:off x="3919538" y="2224088"/>
            <a:ext cx="754062" cy="393700"/>
          </a:xfrm>
          <a:prstGeom prst="rect">
            <a:avLst/>
          </a:prstGeom>
          <a:noFill/>
          <a:ln w="9525">
            <a:noFill/>
          </a:ln>
        </p:spPr>
        <p:txBody>
          <a:bodyPr wrap="none" lIns="68499" tIns="34289" rIns="68499" bIns="34289">
            <a:spAutoFit/>
          </a:bodyPr>
          <a:lstStyle/>
          <a:p>
            <a:pPr>
              <a:buFontTx/>
            </a:pPr>
            <a:r>
              <a:rPr lang="zh-CN" altLang="en-US" sz="2100" b="1" dirty="0">
                <a:solidFill>
                  <a:srgbClr val="0000FF"/>
                </a:solidFill>
                <a:latin typeface="Arial" panose="020B0604020202020204" pitchFamily="34" charset="0"/>
              </a:rPr>
              <a:t>史料 </a:t>
            </a:r>
          </a:p>
        </p:txBody>
      </p:sp>
      <p:sp>
        <p:nvSpPr>
          <p:cNvPr id="15" name="矩形 14"/>
          <p:cNvSpPr/>
          <p:nvPr/>
        </p:nvSpPr>
        <p:spPr>
          <a:xfrm>
            <a:off x="5045075" y="2219325"/>
            <a:ext cx="1566863" cy="392113"/>
          </a:xfrm>
          <a:prstGeom prst="rect">
            <a:avLst/>
          </a:prstGeom>
          <a:noFill/>
          <a:ln w="9525">
            <a:noFill/>
          </a:ln>
        </p:spPr>
        <p:txBody>
          <a:bodyPr wrap="none" lIns="68499" tIns="34289" rIns="68499" bIns="34289">
            <a:spAutoFit/>
          </a:bodyPr>
          <a:lstStyle/>
          <a:p>
            <a:pPr>
              <a:buFontTx/>
            </a:pPr>
            <a:r>
              <a:rPr lang="zh-CN" altLang="en-US" sz="2100" b="1" dirty="0">
                <a:solidFill>
                  <a:srgbClr val="0000FF"/>
                </a:solidFill>
                <a:latin typeface="Arial" panose="020B0604020202020204" pitchFamily="34" charset="0"/>
              </a:rPr>
              <a:t>第一手史料 </a:t>
            </a:r>
          </a:p>
        </p:txBody>
      </p:sp>
      <p:sp>
        <p:nvSpPr>
          <p:cNvPr id="16" name="矩形 15"/>
          <p:cNvSpPr/>
          <p:nvPr/>
        </p:nvSpPr>
        <p:spPr>
          <a:xfrm>
            <a:off x="5383213" y="3525838"/>
            <a:ext cx="485775" cy="484187"/>
          </a:xfrm>
          <a:prstGeom prst="rect">
            <a:avLst/>
          </a:prstGeom>
          <a:noFill/>
          <a:ln w="9525">
            <a:noFill/>
          </a:ln>
        </p:spPr>
        <p:txBody>
          <a:bodyPr wrap="none" lIns="68499" tIns="34289" rIns="68499" bIns="34289">
            <a:spAutoFit/>
          </a:bodyPr>
          <a:lstStyle/>
          <a:p>
            <a:pPr>
              <a:buFontTx/>
            </a:pPr>
            <a:r>
              <a:rPr lang="en-US" altLang="zh-CN" sz="2700" b="1" dirty="0">
                <a:solidFill>
                  <a:srgbClr val="FF0000"/>
                </a:solidFill>
                <a:latin typeface="仿宋" panose="02010609060101010101" pitchFamily="49" charset="-122"/>
                <a:ea typeface="仿宋" panose="02010609060101010101" pitchFamily="49" charset="-122"/>
              </a:rPr>
              <a:t>×</a:t>
            </a:r>
            <a:endParaRPr lang="zh-CN" altLang="en-US" sz="1500" dirty="0">
              <a:solidFill>
                <a:srgbClr val="FF0000"/>
              </a:solidFill>
              <a:latin typeface="Arial" panose="020B0604020202020204" pitchFamily="34"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P spid="15"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矩形 10"/>
          <p:cNvSpPr/>
          <p:nvPr/>
        </p:nvSpPr>
        <p:spPr>
          <a:xfrm>
            <a:off x="0" y="1280160"/>
            <a:ext cx="8851900" cy="3390900"/>
          </a:xfrm>
          <a:prstGeom prst="rect">
            <a:avLst/>
          </a:prstGeom>
          <a:noFill/>
          <a:ln w="9525" cap="flat" cmpd="sng">
            <a:solidFill>
              <a:schemeClr val="tx1"/>
            </a:solidFill>
            <a:prstDash val="solid"/>
            <a:miter/>
            <a:headEnd type="none" w="med" len="med"/>
            <a:tailEnd type="none" w="med" len="med"/>
          </a:ln>
        </p:spPr>
        <p:txBody>
          <a:bodyPr wrap="square" lIns="68499" tIns="34289" rIns="68499" bIns="34289">
            <a:spAutoFit/>
          </a:bodyPr>
          <a:lstStyle/>
          <a:p>
            <a:pPr>
              <a:lnSpc>
                <a:spcPct val="150000"/>
              </a:lnSpc>
              <a:buFontTx/>
            </a:pPr>
            <a:r>
              <a:rPr lang="en-US" altLang="zh-CN"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史料的价值在于客观真实。我们在研究“平津战役”时最有力的证据是 (    )</a:t>
            </a:r>
          </a:p>
          <a:p>
            <a:pPr>
              <a:lnSpc>
                <a:spcPct val="150000"/>
              </a:lnSpc>
              <a:buFontTx/>
            </a:pPr>
            <a:r>
              <a:rPr lang="en-US" altLang="zh-CN"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A．平津战役的遗迹和当时的照片      </a:t>
            </a:r>
          </a:p>
          <a:p>
            <a:pPr>
              <a:lnSpc>
                <a:spcPct val="150000"/>
              </a:lnSpc>
              <a:buFontTx/>
            </a:pPr>
            <a:r>
              <a:rPr lang="en-US" altLang="zh-CN"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B．参加平津战役老兵写的回忆录</a:t>
            </a:r>
          </a:p>
          <a:p>
            <a:pPr>
              <a:lnSpc>
                <a:spcPct val="150000"/>
              </a:lnSpc>
              <a:buFontTx/>
            </a:pPr>
            <a:r>
              <a:rPr lang="en-US" altLang="zh-CN"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C．历史论著中对平津战役的描述      </a:t>
            </a:r>
          </a:p>
          <a:p>
            <a:pPr>
              <a:lnSpc>
                <a:spcPct val="150000"/>
              </a:lnSpc>
              <a:buFontTx/>
            </a:pPr>
            <a:r>
              <a:rPr lang="en-US" altLang="zh-CN"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D．电影作品《平津战役》 </a:t>
            </a:r>
          </a:p>
        </p:txBody>
      </p:sp>
      <p:sp>
        <p:nvSpPr>
          <p:cNvPr id="2" name="矩形 1"/>
          <p:cNvSpPr/>
          <p:nvPr/>
        </p:nvSpPr>
        <p:spPr>
          <a:xfrm>
            <a:off x="1357630" y="1929765"/>
            <a:ext cx="476250" cy="583565"/>
          </a:xfrm>
          <a:prstGeom prst="rect">
            <a:avLst/>
          </a:prstGeom>
          <a:noFill/>
          <a:ln>
            <a:noFill/>
          </a:ln>
        </p:spPr>
        <p:txBody>
          <a:bodyPr wrap="none" rtlCol="0" anchor="t">
            <a:spAutoFit/>
            <a:scene3d>
              <a:camera prst="orthographicFront"/>
              <a:lightRig rig="threePt" dir="t"/>
            </a:scene3d>
          </a:bodyPr>
          <a:lstStyle/>
          <a:p>
            <a:pPr algn="ctr"/>
            <a:r>
              <a:rPr lang="en-US" altLang="zh-CN" sz="3200" b="1" dirty="0">
                <a:solidFill>
                  <a:srgbClr val="C00000"/>
                </a:solidFill>
                <a:effectLst>
                  <a:outerShdw blurRad="38100" dist="19050" dir="2700000" algn="tl" rotWithShape="0">
                    <a:schemeClr val="dk1">
                      <a:alpha val="40000"/>
                    </a:schemeClr>
                  </a:outerShdw>
                </a:effectLst>
              </a:rPr>
              <a:t>A</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内容占位符 2"/>
          <p:cNvSpPr>
            <a:spLocks noGrp="1"/>
          </p:cNvSpPr>
          <p:nvPr>
            <p:ph idx="1"/>
          </p:nvPr>
        </p:nvSpPr>
        <p:spPr>
          <a:xfrm>
            <a:off x="628650" y="682625"/>
            <a:ext cx="8404860" cy="3591560"/>
          </a:xfrm>
          <a:prstGeom prst="rect">
            <a:avLst/>
          </a:prstGeom>
          <a:noFill/>
          <a:ln>
            <a:noFill/>
          </a:ln>
        </p:spPr>
        <p:txBody>
          <a:bodyPr lIns="91216" tIns="45608" rIns="91216" bIns="45608"/>
          <a:lstStyle/>
          <a:p>
            <a:r>
              <a:rPr lang="zh-CN" altLang="en-US"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“进士科始于隋大业中，盛于贞观、永徽之际。缙绅（有官职或做过官的人）虽位极人臣，不由进士者，终不为美。”对该材料理解正确的是  </a:t>
            </a:r>
            <a:r>
              <a:rPr lang="en-US" altLang="zh-CN"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   )</a:t>
            </a:r>
            <a:endParaRPr lang="zh-CN" altLang="en-US"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endParaRPr>
          </a:p>
          <a:p>
            <a:r>
              <a:rPr lang="zh-CN" altLang="en-US"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A. 进士科的兴衰反映了科举制演变     </a:t>
            </a:r>
          </a:p>
          <a:p>
            <a:r>
              <a:rPr lang="zh-CN" altLang="en-US"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B. 所有人才都从进士科选出</a:t>
            </a:r>
          </a:p>
          <a:p>
            <a:r>
              <a:rPr lang="zh-CN" altLang="en-US"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C. 进士科是科举考试中最重要科目     </a:t>
            </a:r>
          </a:p>
          <a:p>
            <a:r>
              <a:rPr lang="zh-CN" altLang="en-US"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D. 缙绅都要参加进士科考试</a:t>
            </a:r>
          </a:p>
        </p:txBody>
      </p:sp>
      <p:cxnSp>
        <p:nvCxnSpPr>
          <p:cNvPr id="2" name="直接连接符 1"/>
          <p:cNvCxnSpPr/>
          <p:nvPr/>
        </p:nvCxnSpPr>
        <p:spPr>
          <a:xfrm>
            <a:off x="5292090" y="1419225"/>
            <a:ext cx="302450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899795" y="1707515"/>
            <a:ext cx="302450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627784" y="1311910"/>
            <a:ext cx="864096" cy="39560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60" tIns="34288" rIns="68560" bIns="34288" rtlCol="0" anchor="ctr"/>
          <a:lstStyle/>
          <a:p>
            <a:pPr algn="ctr"/>
            <a:endParaRPr lang="zh-CN" altLang="en-US" sz="100"/>
          </a:p>
        </p:txBody>
      </p:sp>
      <p:sp>
        <p:nvSpPr>
          <p:cNvPr id="4" name="文本框 3"/>
          <p:cNvSpPr txBox="1"/>
          <p:nvPr/>
        </p:nvSpPr>
        <p:spPr>
          <a:xfrm>
            <a:off x="4333876" y="1311910"/>
            <a:ext cx="476250" cy="583565"/>
          </a:xfrm>
          <a:prstGeom prst="rect">
            <a:avLst/>
          </a:prstGeom>
          <a:noFill/>
        </p:spPr>
        <p:txBody>
          <a:bodyPr wrap="none" rtlCol="0" anchor="t">
            <a:spAutoFit/>
          </a:bodyPr>
          <a:lstStyle/>
          <a:p>
            <a:pPr algn="ctr"/>
            <a:r>
              <a:rPr lang="en-US" altLang="zh-CN" sz="3200" b="1">
                <a:solidFill>
                  <a:srgbClr val="FF0000"/>
                </a:solidFill>
                <a:effectLst>
                  <a:outerShdw blurRad="38100" dist="19050" dir="2700000" algn="tl" rotWithShape="0">
                    <a:schemeClr val="dk1">
                      <a:alpha val="40000"/>
                    </a:schemeClr>
                  </a:outerShdw>
                </a:effectLst>
                <a:sym typeface="+mn-ea"/>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p:bldP spid="4"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21970" y="186690"/>
            <a:ext cx="7562215" cy="583565"/>
          </a:xfrm>
          <a:prstGeom prst="rect">
            <a:avLst/>
          </a:prstGeom>
          <a:noFill/>
        </p:spPr>
        <p:txBody>
          <a:bodyPr wrap="square" rtlCol="0">
            <a:spAutoFit/>
          </a:bodyPr>
          <a:lstStyle/>
          <a:p>
            <a:r>
              <a:rPr lang="zh-CN" altLang="en-US" sz="3200" b="1" dirty="0" smtClean="0">
                <a:solidFill>
                  <a:srgbClr val="0000FF"/>
                </a:solidFill>
                <a:latin typeface="黑体" panose="02010609060101010101" pitchFamily="49" charset="-122"/>
                <a:ea typeface="黑体" panose="02010609060101010101" pitchFamily="49" charset="-122"/>
                <a:sym typeface="+mn-ea"/>
              </a:rPr>
              <a:t>（三）历史解释</a:t>
            </a:r>
            <a:endParaRPr lang="zh-CN" altLang="en-US" sz="3200"/>
          </a:p>
        </p:txBody>
      </p:sp>
      <p:sp>
        <p:nvSpPr>
          <p:cNvPr id="3" name="文本框 2"/>
          <p:cNvSpPr txBox="1"/>
          <p:nvPr/>
        </p:nvSpPr>
        <p:spPr>
          <a:xfrm>
            <a:off x="541020" y="1270635"/>
            <a:ext cx="8135436" cy="3046988"/>
          </a:xfrm>
          <a:prstGeom prst="rect">
            <a:avLst/>
          </a:prstGeom>
          <a:noFill/>
        </p:spPr>
        <p:txBody>
          <a:bodyPr wrap="square" rtlCol="0">
            <a:spAutoFit/>
          </a:bodyPr>
          <a:lstStyle/>
          <a:p>
            <a:r>
              <a:rPr lang="zh-CN" altLang="en-US" sz="3200" dirty="0" smtClean="0"/>
              <a:t>       历史</a:t>
            </a:r>
            <a:r>
              <a:rPr lang="zh-CN" altLang="en-US" sz="3200" dirty="0"/>
              <a:t>解释是指以史料为依据，以历史理解为基础，对历史事物进行理性分析和客观评价的态度、能力与方法，以材料整理、对史料的解读、追溯起源、探讨因果、分析趋向、说明影响、判定地位等形式进行考察，培养叙述历史和形成历史认识的能力。</a:t>
            </a:r>
          </a:p>
        </p:txBody>
      </p:sp>
    </p:spTree>
  </p:cSld>
  <p:clrMapOvr>
    <a:masterClrMapping/>
  </p:clrMapOvr>
  <p:transition spd="slow" advClick="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4185" y="440690"/>
            <a:ext cx="8298815" cy="3784600"/>
          </a:xfrm>
          <a:prstGeom prst="rect">
            <a:avLst/>
          </a:prstGeom>
          <a:noFill/>
        </p:spPr>
        <p:txBody>
          <a:bodyPr wrap="square" rtlCol="0">
            <a:spAutoFit/>
          </a:bodyPr>
          <a:lstStyle/>
          <a:p>
            <a:r>
              <a:rPr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据记载,清代皇帝召集军机大臣开会时,太监都要退出,进门时掀帘的任务就由军机大臣中资历最浅的人负责,因此当时有“挑帘军机”之称。“挑帘军机”的出现 </a:t>
            </a:r>
            <a:r>
              <a:rPr lang="zh-CN"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    ）</a:t>
            </a:r>
            <a:endParaRPr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endParaRPr>
          </a:p>
          <a:p>
            <a:pPr>
              <a:lnSpc>
                <a:spcPct val="150000"/>
              </a:lnSpc>
              <a:buFontTx/>
            </a:pPr>
            <a:r>
              <a:rPr lang="en-US" altLang="zh-CN"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A. </a:t>
            </a:r>
            <a:r>
              <a:rPr lang="zh-CN" altLang="en-US"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说明</a:t>
            </a:r>
            <a:r>
              <a:rPr sz="2400" dirty="0" err="1">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军机大臣</a:t>
            </a:r>
            <a:r>
              <a:rPr lang="zh-CN"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地位很低</a:t>
            </a:r>
            <a:r>
              <a:rPr lang="zh-CN" altLang="en-US"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      </a:t>
            </a:r>
          </a:p>
          <a:p>
            <a:pPr>
              <a:lnSpc>
                <a:spcPct val="150000"/>
              </a:lnSpc>
              <a:buFontTx/>
            </a:pPr>
            <a:r>
              <a:rPr lang="en-US" altLang="zh-CN"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B. </a:t>
            </a:r>
            <a:r>
              <a:rPr lang="zh-CN" altLang="en-US"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反映军机处保密性极强</a:t>
            </a:r>
          </a:p>
          <a:p>
            <a:pPr>
              <a:lnSpc>
                <a:spcPct val="150000"/>
              </a:lnSpc>
              <a:buFontTx/>
            </a:pPr>
            <a:r>
              <a:rPr lang="en-US" altLang="zh-CN"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C. </a:t>
            </a:r>
            <a:r>
              <a:rPr lang="zh-CN" altLang="en-US"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表明了皇帝故意显示威严      </a:t>
            </a:r>
          </a:p>
          <a:p>
            <a:pPr>
              <a:lnSpc>
                <a:spcPct val="150000"/>
              </a:lnSpc>
              <a:buFontTx/>
            </a:pPr>
            <a:r>
              <a:rPr lang="en-US" altLang="zh-CN"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D. </a:t>
            </a:r>
            <a:r>
              <a:rPr lang="zh-CN" altLang="en-US"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反映了军机处是皇帝的工具</a:t>
            </a:r>
            <a:endParaRPr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endParaRPr>
          </a:p>
          <a:p>
            <a:endParaRPr lang="zh-CN" altLang="en-US"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endParaRPr>
          </a:p>
        </p:txBody>
      </p:sp>
      <p:cxnSp>
        <p:nvCxnSpPr>
          <p:cNvPr id="10" name="直接连接符 9"/>
          <p:cNvCxnSpPr/>
          <p:nvPr/>
        </p:nvCxnSpPr>
        <p:spPr>
          <a:xfrm>
            <a:off x="3347863" y="1659068"/>
            <a:ext cx="230441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6012160" y="1139825"/>
            <a:ext cx="1057930" cy="645160"/>
          </a:xfrm>
          <a:prstGeom prst="rect">
            <a:avLst/>
          </a:prstGeom>
          <a:noFill/>
          <a:ln>
            <a:noFill/>
          </a:ln>
        </p:spPr>
        <p:txBody>
          <a:bodyPr wrap="square" rtlCol="0" anchor="t">
            <a:spAutoFit/>
          </a:bodyPr>
          <a:lstStyle/>
          <a:p>
            <a:pPr algn="ctr"/>
            <a:r>
              <a:rPr lang="en-US" altLang="zh-CN" sz="3600" b="1" dirty="0">
                <a:ln w="22225">
                  <a:solidFill>
                    <a:schemeClr val="accent2"/>
                  </a:solidFill>
                  <a:prstDash val="solid"/>
                </a:ln>
                <a:solidFill>
                  <a:srgbClr val="C00000"/>
                </a:solidFill>
                <a:effectLst/>
              </a:rPr>
              <a:t>B</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0530" y="556895"/>
            <a:ext cx="8030210" cy="3046095"/>
          </a:xfrm>
          <a:prstGeom prst="rect">
            <a:avLst/>
          </a:prstGeom>
          <a:noFill/>
        </p:spPr>
        <p:txBody>
          <a:bodyPr wrap="square" rtlCol="0">
            <a:spAutoFit/>
          </a:bodyPr>
          <a:lstStyle/>
          <a:p>
            <a:r>
              <a:rPr lang="zh-CN" altLang="en-US" sz="2400" dirty="0" smtClean="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陈寅恪先生指出“胡人原来只有名而无字和</a:t>
            </a:r>
            <a:r>
              <a:rPr lang="zh-CN" altLang="en-US" sz="2400" dirty="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号，孝文帝改胡人</a:t>
            </a:r>
            <a:r>
              <a:rPr lang="zh-CN" altLang="en-US" sz="2400" dirty="0" smtClean="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姓、名，其与名，是赐给他们</a:t>
            </a:r>
            <a:r>
              <a:rPr lang="zh-CN" altLang="en-US" sz="2400" dirty="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一个</a:t>
            </a:r>
            <a:r>
              <a:rPr lang="zh-CN" altLang="en-US" sz="2400" dirty="0" smtClean="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汉名或</a:t>
            </a:r>
            <a:r>
              <a:rPr lang="zh-CN" altLang="en-US" sz="2400" dirty="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雅</a:t>
            </a:r>
            <a:r>
              <a:rPr lang="zh-CN" altLang="en-US" sz="2400" dirty="0" smtClean="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名。”如</a:t>
            </a:r>
            <a:r>
              <a:rPr lang="zh-CN" altLang="en-US" sz="2400" dirty="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北魏第三代</a:t>
            </a:r>
            <a:r>
              <a:rPr lang="zh-CN" altLang="en-US" sz="2400" dirty="0" smtClean="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皇帝</a:t>
            </a:r>
            <a:r>
              <a:rPr lang="zh-CN" altLang="en-US" sz="2400" dirty="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拓跋焘</a:t>
            </a:r>
            <a:r>
              <a:rPr lang="zh-CN" altLang="en-US" sz="2400" dirty="0" smtClean="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的胡名为“佛里伐”，“焘”就是其雅名。胡人</a:t>
            </a:r>
            <a:r>
              <a:rPr lang="zh-CN" altLang="en-US" sz="2400" dirty="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使用</a:t>
            </a:r>
            <a:r>
              <a:rPr lang="zh-CN" altLang="en-US" sz="2400" dirty="0" smtClean="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雅名反映</a:t>
            </a:r>
            <a:r>
              <a:rPr lang="zh-CN" altLang="en-US" sz="2400" dirty="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出来的历史现象</a:t>
            </a:r>
            <a:r>
              <a:rPr lang="zh-CN" altLang="en-US" sz="2400" dirty="0" smtClean="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是（    ）</a:t>
            </a:r>
            <a:endParaRPr lang="en-US" altLang="zh-CN" sz="2400" dirty="0" smtClean="0">
              <a:solidFill>
                <a:prstClr val="black"/>
              </a:solidFill>
              <a:latin typeface="仿宋" panose="02010609060101010101" pitchFamily="49" charset="-122"/>
              <a:ea typeface="仿宋" panose="02010609060101010101" pitchFamily="49" charset="-122"/>
              <a:cs typeface="仿宋" panose="02010609060101010101" pitchFamily="49" charset="-122"/>
            </a:endParaRPr>
          </a:p>
          <a:p>
            <a:r>
              <a:rPr lang="en-US" altLang="zh-CN" sz="2400" dirty="0" smtClean="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A</a:t>
            </a:r>
            <a:r>
              <a:rPr lang="zh-CN" altLang="en-US" sz="2400" dirty="0" smtClean="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、鲜卑</a:t>
            </a:r>
            <a:r>
              <a:rPr lang="zh-CN" altLang="en-US" sz="2400" dirty="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族</a:t>
            </a:r>
            <a:r>
              <a:rPr lang="zh-CN" altLang="en-US" sz="2400" dirty="0" smtClean="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放弃</a:t>
            </a:r>
            <a:r>
              <a:rPr lang="zh-CN" altLang="en-US" sz="2400" dirty="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了原有的生活</a:t>
            </a:r>
            <a:r>
              <a:rPr lang="zh-CN" altLang="en-US" sz="2400" dirty="0" smtClean="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习俗</a:t>
            </a:r>
            <a:r>
              <a:rPr lang="zh-CN" altLang="en-US" sz="2400" dirty="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 </a:t>
            </a:r>
            <a:r>
              <a:rPr lang="zh-CN" altLang="en-US" sz="2400" dirty="0" smtClean="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       </a:t>
            </a:r>
          </a:p>
          <a:p>
            <a:r>
              <a:rPr lang="en-US" altLang="zh-CN" sz="2400" dirty="0" smtClean="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B</a:t>
            </a:r>
            <a:r>
              <a:rPr lang="zh-CN" altLang="en-US" sz="2400" dirty="0" smtClean="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、鲜卑族主动学习</a:t>
            </a:r>
            <a:r>
              <a:rPr lang="zh-CN" altLang="en-US" sz="2400" dirty="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汉族</a:t>
            </a:r>
            <a:r>
              <a:rPr lang="zh-CN" altLang="en-US" sz="2400" dirty="0" smtClean="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文化</a:t>
            </a:r>
            <a:endParaRPr lang="en-US" altLang="zh-CN" sz="2400" dirty="0" smtClean="0">
              <a:solidFill>
                <a:prstClr val="black"/>
              </a:solidFill>
              <a:latin typeface="仿宋" panose="02010609060101010101" pitchFamily="49" charset="-122"/>
              <a:ea typeface="仿宋" panose="02010609060101010101" pitchFamily="49" charset="-122"/>
              <a:cs typeface="仿宋" panose="02010609060101010101" pitchFamily="49" charset="-122"/>
            </a:endParaRPr>
          </a:p>
          <a:p>
            <a:r>
              <a:rPr lang="en-US" altLang="zh-CN" sz="2400" dirty="0" smtClean="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C</a:t>
            </a:r>
            <a:r>
              <a:rPr lang="zh-CN" altLang="en-US" sz="2400" dirty="0" smtClean="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、改</a:t>
            </a:r>
            <a:r>
              <a:rPr lang="zh-CN" altLang="en-US" sz="2400" dirty="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汉姓是孝文帝改革的</a:t>
            </a:r>
            <a:r>
              <a:rPr lang="zh-CN" altLang="en-US" sz="2400" dirty="0" smtClean="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内容             </a:t>
            </a:r>
          </a:p>
          <a:p>
            <a:r>
              <a:rPr lang="en-US" altLang="zh-CN" sz="2400" dirty="0" smtClean="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D</a:t>
            </a:r>
            <a:r>
              <a:rPr lang="zh-CN" altLang="en-US" sz="2400" dirty="0" smtClean="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、民族</a:t>
            </a:r>
            <a:r>
              <a:rPr lang="zh-CN" altLang="en-US" sz="2400" dirty="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政权并立的局面</a:t>
            </a:r>
            <a:r>
              <a:rPr lang="zh-CN" altLang="en-US" sz="2400" dirty="0" smtClean="0">
                <a:solidFill>
                  <a:prstClr val="black"/>
                </a:solidFill>
                <a:latin typeface="仿宋" panose="02010609060101010101" pitchFamily="49" charset="-122"/>
                <a:ea typeface="仿宋" panose="02010609060101010101" pitchFamily="49" charset="-122"/>
                <a:cs typeface="仿宋" panose="02010609060101010101" pitchFamily="49" charset="-122"/>
                <a:sym typeface="+mn-ea"/>
              </a:rPr>
              <a:t>形成</a:t>
            </a:r>
            <a:endParaRPr lang="zh-CN" altLang="en-US" sz="2400">
              <a:latin typeface="仿宋" panose="02010609060101010101" pitchFamily="49" charset="-122"/>
              <a:ea typeface="仿宋" panose="02010609060101010101" pitchFamily="49" charset="-122"/>
              <a:cs typeface="仿宋" panose="02010609060101010101" pitchFamily="49" charset="-122"/>
            </a:endParaRPr>
          </a:p>
        </p:txBody>
      </p:sp>
      <p:sp>
        <p:nvSpPr>
          <p:cNvPr id="3" name="矩形 2"/>
          <p:cNvSpPr/>
          <p:nvPr/>
        </p:nvSpPr>
        <p:spPr>
          <a:xfrm>
            <a:off x="6960235" y="1591945"/>
            <a:ext cx="652145" cy="645160"/>
          </a:xfrm>
          <a:prstGeom prst="rect">
            <a:avLst/>
          </a:prstGeom>
          <a:noFill/>
          <a:ln>
            <a:noFill/>
          </a:ln>
        </p:spPr>
        <p:txBody>
          <a:bodyPr wrap="square" rtlCol="0" anchor="t">
            <a:spAutoFit/>
          </a:bodyPr>
          <a:lstStyle/>
          <a:p>
            <a:pPr algn="ctr"/>
            <a:r>
              <a:rPr lang="en-US" altLang="zh-CN" sz="3600" b="1">
                <a:solidFill>
                  <a:srgbClr val="C00000"/>
                </a:solidFill>
                <a:effectLst>
                  <a:outerShdw blurRad="38100" dist="19050" dir="2700000" algn="tl" rotWithShape="0">
                    <a:schemeClr val="dk1">
                      <a:alpha val="40000"/>
                    </a:schemeClr>
                  </a:outerShdw>
                </a:effectLst>
              </a:rPr>
              <a:t>B</a:t>
            </a:r>
          </a:p>
        </p:txBody>
      </p:sp>
      <p:cxnSp>
        <p:nvCxnSpPr>
          <p:cNvPr id="10" name="直接连接符 9"/>
          <p:cNvCxnSpPr/>
          <p:nvPr/>
        </p:nvCxnSpPr>
        <p:spPr>
          <a:xfrm>
            <a:off x="1788795" y="2030730"/>
            <a:ext cx="475234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70585" y="725170"/>
            <a:ext cx="7148195" cy="3046095"/>
          </a:xfrm>
          <a:prstGeom prst="rect">
            <a:avLst/>
          </a:prstGeom>
          <a:noFill/>
        </p:spPr>
        <p:txBody>
          <a:bodyPr wrap="square" rtlCol="0">
            <a:spAutoFit/>
          </a:bodyPr>
          <a:lstStyle/>
          <a:p>
            <a:r>
              <a:rPr lang="zh-CN" altLang="en-US" sz="2400" dirty="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自从有了中国共产党，中国革命的面貌就“焕然一新”了。“新”主要表现在（   ）</a:t>
            </a:r>
            <a:endParaRPr lang="zh-CN" altLang="en-US"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endParaRPr>
          </a:p>
          <a:p>
            <a:r>
              <a:rPr lang="zh-CN" altLang="en-US" sz="2400" dirty="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①革命出现了崭新的无产阶级政党的领导    </a:t>
            </a:r>
            <a:endParaRPr lang="en-US" altLang="zh-CN" sz="2400" dirty="0" smtClean="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endParaRPr>
          </a:p>
          <a:p>
            <a:r>
              <a:rPr lang="zh-CN" altLang="en-US" sz="2400" dirty="0" smtClean="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②开始</a:t>
            </a:r>
            <a:r>
              <a:rPr lang="zh-CN" altLang="en-US" sz="2400" dirty="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采取武装斗争的形式</a:t>
            </a:r>
            <a:endParaRPr lang="zh-CN" altLang="en-US"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endParaRPr>
          </a:p>
          <a:p>
            <a:r>
              <a:rPr lang="zh-CN" altLang="en-US" sz="2400" dirty="0" smtClean="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③马克思主义</a:t>
            </a:r>
            <a:r>
              <a:rPr lang="zh-CN" altLang="en-US" sz="2400" dirty="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开始成为革命的指导思想     </a:t>
            </a:r>
            <a:endParaRPr lang="en-US" altLang="zh-CN" sz="2400" dirty="0" smtClean="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endParaRPr>
          </a:p>
          <a:p>
            <a:r>
              <a:rPr lang="zh-CN" altLang="en-US" sz="2400" dirty="0" smtClean="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④</a:t>
            </a:r>
            <a:r>
              <a:rPr lang="zh-CN" altLang="en-US" sz="2400" dirty="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以实现社会主义、共产主义为奋斗目标</a:t>
            </a:r>
            <a:endParaRPr lang="zh-CN" altLang="en-US"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endParaRPr>
          </a:p>
          <a:p>
            <a:r>
              <a:rPr lang="en-US" altLang="zh-CN" sz="2400" dirty="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A</a:t>
            </a:r>
            <a:r>
              <a:rPr lang="zh-CN" altLang="en-US" sz="2400" dirty="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．①②③	     </a:t>
            </a:r>
            <a:r>
              <a:rPr lang="zh-CN" altLang="en-US" sz="2400" dirty="0" smtClean="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       </a:t>
            </a:r>
            <a:r>
              <a:rPr lang="en-US" altLang="zh-CN" sz="2400" dirty="0" smtClean="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B</a:t>
            </a:r>
            <a:r>
              <a:rPr lang="zh-CN" altLang="en-US" sz="2400" dirty="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．①③④    </a:t>
            </a:r>
            <a:endParaRPr lang="en-US" altLang="zh-CN" sz="2400" dirty="0" smtClean="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endParaRPr>
          </a:p>
          <a:p>
            <a:r>
              <a:rPr lang="en-US" altLang="zh-CN" sz="2400" dirty="0" smtClean="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C</a:t>
            </a:r>
            <a:r>
              <a:rPr lang="zh-CN" altLang="en-US" sz="2400" dirty="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．①②④      </a:t>
            </a:r>
            <a:r>
              <a:rPr lang="zh-CN" altLang="en-US" sz="2400" dirty="0" smtClean="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         </a:t>
            </a:r>
            <a:r>
              <a:rPr lang="en-US" altLang="zh-CN" sz="2400" dirty="0" smtClean="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D</a:t>
            </a:r>
            <a:r>
              <a:rPr lang="zh-CN" altLang="en-US" sz="2400" dirty="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sym typeface="+mn-ea"/>
              </a:rPr>
              <a:t>．②③④</a:t>
            </a:r>
            <a:endParaRPr lang="zh-CN" altLang="en-US" sz="2400">
              <a:latin typeface="仿宋" panose="02010609060101010101" pitchFamily="49" charset="-122"/>
              <a:ea typeface="仿宋" panose="02010609060101010101" pitchFamily="49" charset="-122"/>
              <a:cs typeface="仿宋" panose="02010609060101010101" pitchFamily="49" charset="-122"/>
            </a:endParaRPr>
          </a:p>
        </p:txBody>
      </p:sp>
      <p:cxnSp>
        <p:nvCxnSpPr>
          <p:cNvPr id="10" name="直接连接符 9"/>
          <p:cNvCxnSpPr/>
          <p:nvPr/>
        </p:nvCxnSpPr>
        <p:spPr>
          <a:xfrm>
            <a:off x="2483485" y="1491615"/>
            <a:ext cx="223266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5028565" y="973455"/>
            <a:ext cx="377825" cy="645160"/>
          </a:xfrm>
          <a:prstGeom prst="rect">
            <a:avLst/>
          </a:prstGeom>
          <a:noFill/>
          <a:ln>
            <a:noFill/>
          </a:ln>
        </p:spPr>
        <p:txBody>
          <a:bodyPr wrap="square" rtlCol="0" anchor="t">
            <a:spAutoFit/>
          </a:bodyPr>
          <a:lstStyle/>
          <a:p>
            <a:pPr algn="ctr"/>
            <a:r>
              <a:rPr lang="en-US" altLang="zh-CN" sz="3600" b="1">
                <a:ln w="22225">
                  <a:solidFill>
                    <a:schemeClr val="accent2"/>
                  </a:solidFill>
                  <a:prstDash val="solid"/>
                </a:ln>
                <a:solidFill>
                  <a:srgbClr val="C00000"/>
                </a:solidFill>
                <a:effectLst/>
              </a:rPr>
              <a:t>B</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4490" y="737870"/>
            <a:ext cx="8172450" cy="2676525"/>
          </a:xfrm>
          <a:prstGeom prst="rect">
            <a:avLst/>
          </a:prstGeom>
          <a:noFill/>
        </p:spPr>
        <p:txBody>
          <a:bodyPr wrap="square" rtlCol="0">
            <a:spAutoFit/>
          </a:bodyPr>
          <a:lstStyle/>
          <a:p>
            <a:r>
              <a:rPr lang="zh-CN" altLang="en-US" sz="2800">
                <a:latin typeface="仿宋" panose="02010609060101010101" pitchFamily="49" charset="-122"/>
                <a:ea typeface="仿宋" panose="02010609060101010101" pitchFamily="49" charset="-122"/>
                <a:cs typeface="仿宋" panose="02010609060101010101" pitchFamily="49" charset="-122"/>
              </a:rPr>
              <a:t>北宋东京，“酒店多点灯烛沽卖，粥饭点心亦间或有卖洗面水，直至天明”。据此可知，当时</a:t>
            </a:r>
            <a:r>
              <a:rPr lang="en-US" altLang="zh-CN" sz="2800">
                <a:latin typeface="仿宋" panose="02010609060101010101" pitchFamily="49" charset="-122"/>
                <a:ea typeface="仿宋" panose="02010609060101010101" pitchFamily="49" charset="-122"/>
                <a:cs typeface="仿宋" panose="02010609060101010101" pitchFamily="49" charset="-122"/>
              </a:rPr>
              <a:t>(  )</a:t>
            </a:r>
            <a:endParaRPr lang="zh-CN" altLang="en-US" sz="2800">
              <a:latin typeface="仿宋" panose="02010609060101010101" pitchFamily="49" charset="-122"/>
              <a:ea typeface="仿宋" panose="02010609060101010101" pitchFamily="49" charset="-122"/>
              <a:cs typeface="仿宋" panose="02010609060101010101" pitchFamily="49" charset="-122"/>
            </a:endParaRPr>
          </a:p>
          <a:p>
            <a:r>
              <a:rPr lang="zh-CN" altLang="en-US" sz="2800">
                <a:latin typeface="仿宋" panose="02010609060101010101" pitchFamily="49" charset="-122"/>
                <a:ea typeface="仿宋" panose="02010609060101010101" pitchFamily="49" charset="-122"/>
                <a:cs typeface="仿宋" panose="02010609060101010101" pitchFamily="49" charset="-122"/>
              </a:rPr>
              <a:t>A. 乡村文化繁荣                     </a:t>
            </a:r>
          </a:p>
          <a:p>
            <a:r>
              <a:rPr lang="zh-CN" altLang="en-US" sz="2800">
                <a:latin typeface="仿宋" panose="02010609060101010101" pitchFamily="49" charset="-122"/>
                <a:ea typeface="仿宋" panose="02010609060101010101" pitchFamily="49" charset="-122"/>
                <a:cs typeface="仿宋" panose="02010609060101010101" pitchFamily="49" charset="-122"/>
              </a:rPr>
              <a:t>B. 夜市已经出现</a:t>
            </a:r>
          </a:p>
          <a:p>
            <a:r>
              <a:rPr lang="zh-CN" altLang="en-US" sz="2800">
                <a:latin typeface="仿宋" panose="02010609060101010101" pitchFamily="49" charset="-122"/>
                <a:ea typeface="仿宋" panose="02010609060101010101" pitchFamily="49" charset="-122"/>
                <a:cs typeface="仿宋" panose="02010609060101010101" pitchFamily="49" charset="-122"/>
              </a:rPr>
              <a:t>C. 海外贸易活跃                     </a:t>
            </a:r>
          </a:p>
          <a:p>
            <a:r>
              <a:rPr lang="zh-CN" altLang="en-US" sz="2800">
                <a:latin typeface="仿宋" panose="02010609060101010101" pitchFamily="49" charset="-122"/>
                <a:ea typeface="仿宋" panose="02010609060101010101" pitchFamily="49" charset="-122"/>
                <a:cs typeface="仿宋" panose="02010609060101010101" pitchFamily="49" charset="-122"/>
              </a:rPr>
              <a:t>D. 交子开始使用</a:t>
            </a:r>
          </a:p>
        </p:txBody>
      </p:sp>
      <p:sp>
        <p:nvSpPr>
          <p:cNvPr id="3" name="矩形 2"/>
          <p:cNvSpPr/>
          <p:nvPr/>
        </p:nvSpPr>
        <p:spPr>
          <a:xfrm>
            <a:off x="7348220" y="1141095"/>
            <a:ext cx="513080" cy="645160"/>
          </a:xfrm>
          <a:prstGeom prst="rect">
            <a:avLst/>
          </a:prstGeom>
          <a:noFill/>
          <a:ln>
            <a:noFill/>
          </a:ln>
        </p:spPr>
        <p:txBody>
          <a:bodyPr wrap="none" rtlCol="0" anchor="t">
            <a:spAutoFit/>
            <a:scene3d>
              <a:camera prst="orthographicFront"/>
              <a:lightRig rig="threePt" dir="t"/>
            </a:scene3d>
          </a:bodyPr>
          <a:lstStyle/>
          <a:p>
            <a:pPr algn="ctr"/>
            <a:r>
              <a:rPr lang="en-US" altLang="zh-CN" sz="3600" b="1">
                <a:solidFill>
                  <a:srgbClr val="C00000"/>
                </a:solidFill>
                <a:effectLst>
                  <a:outerShdw blurRad="38100" dist="19050" dir="2700000" algn="tl" rotWithShape="0">
                    <a:schemeClr val="dk1">
                      <a:alpha val="40000"/>
                    </a:schemeClr>
                  </a:outerShdw>
                </a:effectLst>
              </a:rPr>
              <a:t>B</a:t>
            </a:r>
          </a:p>
        </p:txBody>
      </p:sp>
      <p:cxnSp>
        <p:nvCxnSpPr>
          <p:cNvPr id="10" name="直接连接符 9"/>
          <p:cNvCxnSpPr/>
          <p:nvPr/>
        </p:nvCxnSpPr>
        <p:spPr>
          <a:xfrm>
            <a:off x="4787900" y="1635125"/>
            <a:ext cx="244856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3608705" y="737870"/>
            <a:ext cx="781685" cy="4927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4" name="椭圆 3"/>
          <p:cNvSpPr/>
          <p:nvPr/>
        </p:nvSpPr>
        <p:spPr>
          <a:xfrm>
            <a:off x="2624455" y="1141095"/>
            <a:ext cx="1480185" cy="58864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99" tIns="34289" rIns="68499" bIns="3428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bldLvl="0" animBg="1"/>
      <p:bldP spid="4"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9130" y="708660"/>
            <a:ext cx="8196580" cy="3538220"/>
          </a:xfrm>
          <a:prstGeom prst="rect">
            <a:avLst/>
          </a:prstGeom>
          <a:noFill/>
        </p:spPr>
        <p:txBody>
          <a:bodyPr wrap="square" rtlCol="0">
            <a:spAutoFit/>
          </a:bodyPr>
          <a:lstStyle/>
          <a:p>
            <a:r>
              <a:rPr lang="zh-CN" altLang="en-US" sz="2800">
                <a:latin typeface="仿宋" panose="02010609060101010101" pitchFamily="49" charset="-122"/>
                <a:ea typeface="仿宋" panose="02010609060101010101" pitchFamily="49" charset="-122"/>
                <a:cs typeface="仿宋" panose="02010609060101010101" pitchFamily="49" charset="-122"/>
              </a:rPr>
              <a:t>英国人认为其在非洲起到的作用是拯救黑人，理由是非洲有用战俘做祭祀的习俗，非洲黑人被贩卖到美洲 等于躲过一劫，因此他们是奴隶贸易受益者。可见，英国从事奴隶贸易的原因是</a:t>
            </a:r>
            <a:r>
              <a:rPr lang="en-US" altLang="zh-CN" sz="2800">
                <a:latin typeface="仿宋" panose="02010609060101010101" pitchFamily="49" charset="-122"/>
                <a:ea typeface="仿宋" panose="02010609060101010101" pitchFamily="49" charset="-122"/>
                <a:cs typeface="仿宋" panose="02010609060101010101" pitchFamily="49" charset="-122"/>
              </a:rPr>
              <a:t>(   )</a:t>
            </a:r>
            <a:endParaRPr lang="zh-CN" altLang="en-US" sz="2800">
              <a:latin typeface="仿宋" panose="02010609060101010101" pitchFamily="49" charset="-122"/>
              <a:ea typeface="仿宋" panose="02010609060101010101" pitchFamily="49" charset="-122"/>
              <a:cs typeface="仿宋" panose="02010609060101010101" pitchFamily="49" charset="-122"/>
            </a:endParaRPr>
          </a:p>
          <a:p>
            <a:r>
              <a:rPr lang="zh-CN" altLang="en-US" sz="2800">
                <a:latin typeface="仿宋" panose="02010609060101010101" pitchFamily="49" charset="-122"/>
                <a:ea typeface="仿宋" panose="02010609060101010101" pitchFamily="49" charset="-122"/>
                <a:cs typeface="仿宋" panose="02010609060101010101" pitchFamily="49" charset="-122"/>
              </a:rPr>
              <a:t>A．追求高额利润	                      </a:t>
            </a:r>
          </a:p>
          <a:p>
            <a:r>
              <a:rPr lang="zh-CN" altLang="en-US" sz="2800">
                <a:latin typeface="仿宋" panose="02010609060101010101" pitchFamily="49" charset="-122"/>
                <a:ea typeface="仿宋" panose="02010609060101010101" pitchFamily="49" charset="-122"/>
                <a:cs typeface="仿宋" panose="02010609060101010101" pitchFamily="49" charset="-122"/>
              </a:rPr>
              <a:t>B．拯救黑人心理	</a:t>
            </a:r>
          </a:p>
          <a:p>
            <a:r>
              <a:rPr lang="zh-CN" altLang="en-US" sz="2800">
                <a:latin typeface="仿宋" panose="02010609060101010101" pitchFamily="49" charset="-122"/>
                <a:ea typeface="仿宋" panose="02010609060101010101" pitchFamily="49" charset="-122"/>
                <a:cs typeface="仿宋" panose="02010609060101010101" pitchFamily="49" charset="-122"/>
              </a:rPr>
              <a:t>C．解决劳动力短缺危机	               </a:t>
            </a:r>
          </a:p>
          <a:p>
            <a:r>
              <a:rPr lang="zh-CN" altLang="en-US" sz="2800">
                <a:latin typeface="仿宋" panose="02010609060101010101" pitchFamily="49" charset="-122"/>
                <a:ea typeface="仿宋" panose="02010609060101010101" pitchFamily="49" charset="-122"/>
                <a:cs typeface="仿宋" panose="02010609060101010101" pitchFamily="49" charset="-122"/>
              </a:rPr>
              <a:t>D．政府强力推动</a:t>
            </a:r>
          </a:p>
        </p:txBody>
      </p:sp>
      <p:cxnSp>
        <p:nvCxnSpPr>
          <p:cNvPr id="4" name="直接连接符 3"/>
          <p:cNvCxnSpPr/>
          <p:nvPr/>
        </p:nvCxnSpPr>
        <p:spPr>
          <a:xfrm>
            <a:off x="1691640" y="2428240"/>
            <a:ext cx="432054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6272530" y="1984375"/>
            <a:ext cx="513080" cy="645160"/>
          </a:xfrm>
          <a:prstGeom prst="rect">
            <a:avLst/>
          </a:prstGeom>
          <a:noFill/>
          <a:ln>
            <a:noFill/>
          </a:ln>
        </p:spPr>
        <p:txBody>
          <a:bodyPr wrap="none" rtlCol="0" anchor="t">
            <a:spAutoFit/>
          </a:bodyPr>
          <a:lstStyle/>
          <a:p>
            <a:pPr algn="ctr"/>
            <a:r>
              <a:rPr lang="en-US" altLang="zh-CN" sz="3600" b="1">
                <a:ln w="22225">
                  <a:solidFill>
                    <a:schemeClr val="accent2"/>
                  </a:solidFill>
                  <a:prstDash val="solid"/>
                </a:ln>
                <a:solidFill>
                  <a:srgbClr val="C00000"/>
                </a:solidFill>
                <a:effectLst/>
              </a:rPr>
              <a:t>B</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8595" y="413385"/>
            <a:ext cx="8705850" cy="3538220"/>
          </a:xfrm>
          <a:prstGeom prst="rect">
            <a:avLst/>
          </a:prstGeom>
          <a:noFill/>
        </p:spPr>
        <p:txBody>
          <a:bodyPr wrap="square" rtlCol="0">
            <a:spAutoFit/>
          </a:bodyPr>
          <a:lstStyle/>
          <a:p>
            <a:r>
              <a:rPr lang="zh-CN" altLang="en-US" sz="2800" dirty="0">
                <a:latin typeface="仿宋" panose="02010609060101010101" pitchFamily="49" charset="-122"/>
                <a:ea typeface="仿宋" panose="02010609060101010101" pitchFamily="49" charset="-122"/>
                <a:cs typeface="仿宋" panose="02010609060101010101" pitchFamily="49" charset="-122"/>
              </a:rPr>
              <a:t>新华网发表《国际关系的三重镜像》一文，将二战后国际关系演变概括为“见山是山，界线分明；见山不是山，世界变平；见山还是山，利益优先”三重镜像。由“界线分明”到“世界变平”的标志是 （   ）</a:t>
            </a:r>
          </a:p>
          <a:p>
            <a:r>
              <a:rPr lang="zh-CN" altLang="en-US" sz="2800" dirty="0">
                <a:latin typeface="仿宋" panose="02010609060101010101" pitchFamily="49" charset="-122"/>
                <a:ea typeface="仿宋" panose="02010609060101010101" pitchFamily="49" charset="-122"/>
                <a:cs typeface="仿宋" panose="02010609060101010101" pitchFamily="49" charset="-122"/>
              </a:rPr>
              <a:t>A . 美日西欧三足鼎立              </a:t>
            </a:r>
          </a:p>
          <a:p>
            <a:r>
              <a:rPr lang="zh-CN" altLang="en-US" sz="2800" dirty="0">
                <a:latin typeface="仿宋" panose="02010609060101010101" pitchFamily="49" charset="-122"/>
                <a:ea typeface="仿宋" panose="02010609060101010101" pitchFamily="49" charset="-122"/>
                <a:cs typeface="仿宋" panose="02010609060101010101" pitchFamily="49" charset="-122"/>
              </a:rPr>
              <a:t>B . 欧盟成立</a:t>
            </a:r>
          </a:p>
          <a:p>
            <a:r>
              <a:rPr lang="zh-CN" altLang="en-US" sz="2800" dirty="0">
                <a:latin typeface="仿宋" panose="02010609060101010101" pitchFamily="49" charset="-122"/>
                <a:ea typeface="仿宋" panose="02010609060101010101" pitchFamily="49" charset="-122"/>
                <a:cs typeface="仿宋" panose="02010609060101010101" pitchFamily="49" charset="-122"/>
              </a:rPr>
              <a:t>C . 东欧剧变、苏联解体           </a:t>
            </a:r>
          </a:p>
          <a:p>
            <a:r>
              <a:rPr lang="zh-CN" altLang="en-US" sz="2800" dirty="0">
                <a:latin typeface="仿宋" panose="02010609060101010101" pitchFamily="49" charset="-122"/>
                <a:ea typeface="仿宋" panose="02010609060101010101" pitchFamily="49" charset="-122"/>
                <a:cs typeface="仿宋" panose="02010609060101010101" pitchFamily="49" charset="-122"/>
              </a:rPr>
              <a:t>D . 两极格局的形成</a:t>
            </a:r>
          </a:p>
        </p:txBody>
      </p:sp>
      <p:sp>
        <p:nvSpPr>
          <p:cNvPr id="3" name="矩形 2"/>
          <p:cNvSpPr/>
          <p:nvPr/>
        </p:nvSpPr>
        <p:spPr>
          <a:xfrm>
            <a:off x="7209155" y="1669415"/>
            <a:ext cx="513080" cy="645160"/>
          </a:xfrm>
          <a:prstGeom prst="rect">
            <a:avLst/>
          </a:prstGeom>
          <a:noFill/>
          <a:ln>
            <a:noFill/>
          </a:ln>
        </p:spPr>
        <p:txBody>
          <a:bodyPr wrap="none" rtlCol="0" anchor="t">
            <a:spAutoFit/>
          </a:bodyPr>
          <a:lstStyle/>
          <a:p>
            <a:pPr algn="ctr"/>
            <a:r>
              <a:rPr lang="en-US" altLang="zh-CN" sz="3600" b="1">
                <a:ln w="22225">
                  <a:solidFill>
                    <a:schemeClr val="accent2"/>
                  </a:solidFill>
                  <a:prstDash val="solid"/>
                </a:ln>
                <a:solidFill>
                  <a:srgbClr val="C00000"/>
                </a:solidFill>
                <a:effectLst/>
              </a:rPr>
              <a:t>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23529" y="2198926"/>
            <a:ext cx="6408712" cy="7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18820" y="511810"/>
            <a:ext cx="7453630" cy="583565"/>
          </a:xfrm>
          <a:prstGeom prst="rect">
            <a:avLst/>
          </a:prstGeom>
          <a:noFill/>
        </p:spPr>
        <p:txBody>
          <a:bodyPr wrap="square" rtlCol="0">
            <a:spAutoFit/>
          </a:bodyPr>
          <a:lstStyle/>
          <a:p>
            <a:r>
              <a:rPr lang="zh-CN" altLang="en-US" sz="3200" b="1">
                <a:solidFill>
                  <a:srgbClr val="153AF7"/>
                </a:solidFill>
                <a:effectLst>
                  <a:outerShdw blurRad="38100" dist="19050" dir="2700000" algn="tl" rotWithShape="0">
                    <a:schemeClr val="dk1">
                      <a:alpha val="40000"/>
                    </a:schemeClr>
                  </a:outerShdw>
                </a:effectLst>
              </a:rPr>
              <a:t>四</a:t>
            </a:r>
            <a:r>
              <a:rPr lang="zh-CN" altLang="en-US" sz="3200">
                <a:solidFill>
                  <a:srgbClr val="153AF7"/>
                </a:solidFill>
                <a:effectLst>
                  <a:outerShdw blurRad="38100" dist="19050" dir="2700000" algn="tl" rotWithShape="0">
                    <a:schemeClr val="dk1">
                      <a:alpha val="40000"/>
                    </a:schemeClr>
                  </a:outerShdw>
                </a:effectLst>
              </a:rPr>
              <a:t>、</a:t>
            </a:r>
            <a:r>
              <a:rPr lang="zh-CN" altLang="en-US" sz="3200" b="1" dirty="0" smtClean="0">
                <a:solidFill>
                  <a:srgbClr val="0000FF"/>
                </a:solidFill>
                <a:latin typeface="黑体" panose="02010609060101010101" pitchFamily="49" charset="-122"/>
                <a:ea typeface="黑体" panose="02010609060101010101" pitchFamily="49" charset="-122"/>
                <a:sym typeface="+mn-ea"/>
              </a:rPr>
              <a:t>唯物史观</a:t>
            </a:r>
            <a:endParaRPr lang="zh-CN" altLang="en-US" sz="3200"/>
          </a:p>
        </p:txBody>
      </p:sp>
      <p:sp>
        <p:nvSpPr>
          <p:cNvPr id="3" name="文本框 2"/>
          <p:cNvSpPr txBox="1"/>
          <p:nvPr/>
        </p:nvSpPr>
        <p:spPr>
          <a:xfrm>
            <a:off x="478790" y="1295400"/>
            <a:ext cx="8186420" cy="3046095"/>
          </a:xfrm>
          <a:prstGeom prst="rect">
            <a:avLst/>
          </a:prstGeom>
          <a:noFill/>
        </p:spPr>
        <p:txBody>
          <a:bodyPr wrap="square" rtlCol="0">
            <a:spAutoFit/>
          </a:bodyPr>
          <a:lstStyle/>
          <a:p>
            <a:r>
              <a:rPr lang="en-US" altLang="zh-CN" sz="3200">
                <a:solidFill>
                  <a:schemeClr val="tx1"/>
                </a:solidFill>
                <a:sym typeface="+mn-ea"/>
              </a:rPr>
              <a:t>       </a:t>
            </a:r>
            <a:r>
              <a:rPr lang="zh-CN" altLang="en-US" sz="3200">
                <a:solidFill>
                  <a:schemeClr val="tx1"/>
                </a:solidFill>
                <a:sym typeface="+mn-ea"/>
              </a:rPr>
              <a:t>唯物史观</a:t>
            </a:r>
            <a:r>
              <a:rPr lang="zh-CN" altLang="en-US" sz="3200">
                <a:solidFill>
                  <a:schemeClr val="tx1"/>
                </a:solidFill>
              </a:rPr>
              <a:t>是</a:t>
            </a:r>
            <a:r>
              <a:rPr lang="zh-CN" altLang="en-US" sz="3200"/>
              <a:t>揭示人类社会历史客观基础及发展规律的科学历史观和方法，包含：社会存在决定社会意识、生产力决定生产关系、经济基础决定上层建筑、人民群众是历史的创造者、人生的真正价值在于对社会的贡献的。</a:t>
            </a:r>
          </a:p>
        </p:txBody>
      </p:sp>
    </p:spTree>
  </p:cSld>
  <p:clrMapOvr>
    <a:masterClrMapping/>
  </p:clrMapOvr>
  <p:transition spd="slow" advClick="0">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462915"/>
            <a:ext cx="9060815" cy="4550410"/>
          </a:xfrm>
        </p:spPr>
        <p:txBody>
          <a:bodyPr/>
          <a:lstStyle/>
          <a:p>
            <a:r>
              <a:rPr lang="zh-CN" altLang="en-US" sz="2400" dirty="0">
                <a:latin typeface="仿宋" panose="02010609060101010101" pitchFamily="49" charset="-122"/>
                <a:ea typeface="仿宋" panose="02010609060101010101" pitchFamily="49" charset="-122"/>
                <a:cs typeface="仿宋" panose="02010609060101010101" pitchFamily="49" charset="-122"/>
              </a:rPr>
              <a:t>如图漫画作者意在说明（  ）</a:t>
            </a:r>
            <a:endParaRPr lang="zh-CN" altLang="en-US" sz="2400" dirty="0"/>
          </a:p>
          <a:p>
            <a:r>
              <a:rPr lang="zh-CN" altLang="en-US" sz="2400" dirty="0"/>
              <a:t>  </a:t>
            </a:r>
          </a:p>
          <a:p>
            <a:endParaRPr lang="zh-CN" altLang="en-US" sz="2400" dirty="0"/>
          </a:p>
          <a:p>
            <a:endParaRPr lang="zh-CN" altLang="en-US" sz="2400" dirty="0"/>
          </a:p>
          <a:p>
            <a:endParaRPr lang="zh-CN" altLang="en-US" sz="2400" dirty="0"/>
          </a:p>
          <a:p>
            <a:endParaRPr lang="zh-CN" altLang="en-US" sz="2400" dirty="0"/>
          </a:p>
          <a:p>
            <a:endParaRPr lang="zh-CN" altLang="en-US" sz="2400" dirty="0"/>
          </a:p>
          <a:p>
            <a:endParaRPr lang="zh-CN" altLang="en-US" sz="2400" dirty="0"/>
          </a:p>
          <a:p>
            <a:r>
              <a:rPr lang="zh-CN" altLang="en-US" sz="2400" dirty="0">
                <a:latin typeface="仿宋" panose="02010609060101010101" pitchFamily="49" charset="-122"/>
                <a:ea typeface="仿宋" panose="02010609060101010101" pitchFamily="49" charset="-122"/>
                <a:cs typeface="仿宋" panose="02010609060101010101" pitchFamily="49" charset="-122"/>
              </a:rPr>
              <a:t>A．社会主义建设遭遇到挫折     B．人民的生产热情空前高涨 </a:t>
            </a:r>
          </a:p>
          <a:p>
            <a:r>
              <a:rPr lang="zh-CN" altLang="en-US" sz="2400" dirty="0">
                <a:latin typeface="仿宋" panose="02010609060101010101" pitchFamily="49" charset="-122"/>
                <a:ea typeface="仿宋" panose="02010609060101010101" pitchFamily="49" charset="-122"/>
                <a:cs typeface="仿宋" panose="02010609060101010101" pitchFamily="49" charset="-122"/>
              </a:rPr>
              <a:t>C．经济建设要尊重客观规律     D．大跃进遏制浮夸风的蔓延 </a:t>
            </a:r>
          </a:p>
        </p:txBody>
      </p:sp>
      <p:pic>
        <p:nvPicPr>
          <p:cNvPr id="2" name="图片 10"/>
          <p:cNvPicPr>
            <a:picLocks noChangeAspect="1"/>
          </p:cNvPicPr>
          <p:nvPr/>
        </p:nvPicPr>
        <p:blipFill>
          <a:blip r:embed="rId2"/>
          <a:srcRect l="37009" t="41127" r="38443" b="29297"/>
          <a:stretch>
            <a:fillRect/>
          </a:stretch>
        </p:blipFill>
        <p:spPr>
          <a:xfrm>
            <a:off x="1275080" y="1020445"/>
            <a:ext cx="3490595" cy="2364740"/>
          </a:xfrm>
          <a:prstGeom prst="rect">
            <a:avLst/>
          </a:prstGeom>
          <a:noFill/>
          <a:ln w="9525">
            <a:noFill/>
          </a:ln>
        </p:spPr>
      </p:pic>
      <p:sp>
        <p:nvSpPr>
          <p:cNvPr id="4" name="矩形 3"/>
          <p:cNvSpPr/>
          <p:nvPr/>
        </p:nvSpPr>
        <p:spPr>
          <a:xfrm>
            <a:off x="3529330" y="259080"/>
            <a:ext cx="513080" cy="645160"/>
          </a:xfrm>
          <a:prstGeom prst="rect">
            <a:avLst/>
          </a:prstGeom>
          <a:noFill/>
          <a:ln>
            <a:noFill/>
          </a:ln>
        </p:spPr>
        <p:txBody>
          <a:bodyPr wrap="none" rtlCol="0" anchor="t">
            <a:spAutoFit/>
            <a:scene3d>
              <a:camera prst="orthographicFront"/>
              <a:lightRig rig="threePt" dir="t"/>
            </a:scene3d>
          </a:bodyPr>
          <a:lstStyle/>
          <a:p>
            <a:pPr algn="ctr"/>
            <a:r>
              <a:rPr lang="en-US" altLang="zh-CN" sz="3600" b="1">
                <a:solidFill>
                  <a:srgbClr val="C00000"/>
                </a:solidFill>
                <a:effectLst>
                  <a:outerShdw blurRad="38100" dist="19050" dir="2700000" algn="tl" rotWithShape="0">
                    <a:schemeClr val="dk1">
                      <a:alpha val="40000"/>
                    </a:schemeClr>
                  </a:outerShdw>
                </a:effectLst>
              </a:rPr>
              <a:t>C</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7505" y="903711"/>
            <a:ext cx="40158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94665" y="687705"/>
            <a:ext cx="8311515" cy="3989070"/>
          </a:xfrm>
        </p:spPr>
        <p:txBody>
          <a:bodyPr/>
          <a:lstStyle/>
          <a:p>
            <a:r>
              <a:rPr lang="zh-CN" altLang="en-US" sz="2800" dirty="0">
                <a:latin typeface="仿宋" panose="02010609060101010101" pitchFamily="49" charset="-122"/>
                <a:ea typeface="仿宋" panose="02010609060101010101" pitchFamily="49" charset="-122"/>
                <a:cs typeface="仿宋" panose="02010609060101010101" pitchFamily="49" charset="-122"/>
              </a:rPr>
              <a:t>有学者认为，维新变法、辛亥革命等失败的共同原因在于没有发动普通民众；五四运动中，年轻的工人阶级为站在潮头的青年知识分子先锋队提供了可靠而强大的后盾。该学者旨在说明（  ） </a:t>
            </a:r>
          </a:p>
          <a:p>
            <a:r>
              <a:rPr lang="zh-CN" altLang="en-US" sz="2800" dirty="0">
                <a:latin typeface="仿宋" panose="02010609060101010101" pitchFamily="49" charset="-122"/>
                <a:ea typeface="仿宋" panose="02010609060101010101" pitchFamily="49" charset="-122"/>
                <a:cs typeface="仿宋" panose="02010609060101010101" pitchFamily="49" charset="-122"/>
              </a:rPr>
              <a:t>A．维新变法主张君主立宪    </a:t>
            </a:r>
          </a:p>
          <a:p>
            <a:r>
              <a:rPr lang="zh-CN" altLang="en-US" sz="2800" dirty="0">
                <a:latin typeface="仿宋" panose="02010609060101010101" pitchFamily="49" charset="-122"/>
                <a:ea typeface="仿宋" panose="02010609060101010101" pitchFamily="49" charset="-122"/>
                <a:cs typeface="仿宋" panose="02010609060101010101" pitchFamily="49" charset="-122"/>
              </a:rPr>
              <a:t>B．辛亥革命缺乏社会基础 </a:t>
            </a:r>
          </a:p>
          <a:p>
            <a:r>
              <a:rPr lang="zh-CN" altLang="en-US" sz="2800" dirty="0">
                <a:latin typeface="仿宋" panose="02010609060101010101" pitchFamily="49" charset="-122"/>
                <a:ea typeface="仿宋" panose="02010609060101010101" pitchFamily="49" charset="-122"/>
                <a:cs typeface="仿宋" panose="02010609060101010101" pitchFamily="49" charset="-122"/>
              </a:rPr>
              <a:t>C．五四运动具有爱国性质    </a:t>
            </a:r>
          </a:p>
          <a:p>
            <a:r>
              <a:rPr lang="zh-CN" altLang="en-US" sz="2800" dirty="0">
                <a:latin typeface="仿宋" panose="02010609060101010101" pitchFamily="49" charset="-122"/>
                <a:ea typeface="仿宋" panose="02010609060101010101" pitchFamily="49" charset="-122"/>
                <a:cs typeface="仿宋" panose="02010609060101010101" pitchFamily="49" charset="-122"/>
              </a:rPr>
              <a:t>D．政治革命需要民众参与 </a:t>
            </a:r>
          </a:p>
        </p:txBody>
      </p:sp>
      <p:sp>
        <p:nvSpPr>
          <p:cNvPr id="2" name="矩形 1"/>
          <p:cNvSpPr/>
          <p:nvPr/>
        </p:nvSpPr>
        <p:spPr>
          <a:xfrm>
            <a:off x="6391275" y="1797685"/>
            <a:ext cx="513080" cy="645160"/>
          </a:xfrm>
          <a:prstGeom prst="rect">
            <a:avLst/>
          </a:prstGeom>
          <a:noFill/>
          <a:ln>
            <a:noFill/>
          </a:ln>
        </p:spPr>
        <p:txBody>
          <a:bodyPr wrap="none" rtlCol="0" anchor="t">
            <a:spAutoFit/>
            <a:scene3d>
              <a:camera prst="orthographicFront"/>
              <a:lightRig rig="threePt" dir="t"/>
            </a:scene3d>
          </a:bodyPr>
          <a:lstStyle/>
          <a:p>
            <a:pPr algn="ctr"/>
            <a:r>
              <a:rPr lang="en-US" altLang="zh-CN" sz="3600" b="1">
                <a:solidFill>
                  <a:srgbClr val="C00000"/>
                </a:solidFill>
                <a:effectLst>
                  <a:outerShdw blurRad="38100" dist="19050" dir="2700000" algn="tl" rotWithShape="0">
                    <a:schemeClr val="dk1">
                      <a:alpha val="40000"/>
                    </a:schemeClr>
                  </a:outerShdw>
                </a:effectLst>
              </a:rPr>
              <a:t>D</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283718"/>
            <a:ext cx="2670175" cy="4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185" y="428625"/>
            <a:ext cx="8993505" cy="4286250"/>
          </a:xfrm>
        </p:spPr>
        <p:txBody>
          <a:bodyPr/>
          <a:lstStyle/>
          <a:p>
            <a:pPr>
              <a:lnSpc>
                <a:spcPct val="120000"/>
              </a:lnSpc>
              <a:buFontTx/>
            </a:pPr>
            <a:r>
              <a:rPr lang="en-US" altLang="zh-CN" dirty="0">
                <a:solidFill>
                  <a:srgbClr val="000000"/>
                </a:solidFill>
                <a:latin typeface="仿宋" panose="02010609060101010101" pitchFamily="49" charset="-122"/>
                <a:ea typeface="仿宋" panose="02010609060101010101" pitchFamily="49" charset="-122"/>
                <a:sym typeface="+mn-ea"/>
              </a:rPr>
              <a:t>20</a:t>
            </a:r>
            <a:r>
              <a:rPr lang="zh-CN" altLang="en-US" dirty="0">
                <a:solidFill>
                  <a:srgbClr val="000000"/>
                </a:solidFill>
                <a:latin typeface="仿宋" panose="02010609060101010101" pitchFamily="49" charset="-122"/>
                <a:ea typeface="仿宋" panose="02010609060101010101" pitchFamily="49" charset="-122"/>
                <a:sym typeface="+mn-ea"/>
              </a:rPr>
              <a:t>世纪以来，先进的中国人把世界文化的优秀成果同振兴中华的具体实践相结合，取得了一个又一个重大思想理论成果</a:t>
            </a:r>
            <a:r>
              <a:rPr lang="en-US" altLang="zh-CN" dirty="0">
                <a:solidFill>
                  <a:srgbClr val="000000"/>
                </a:solidFill>
                <a:latin typeface="仿宋" panose="02010609060101010101" pitchFamily="49" charset="-122"/>
                <a:ea typeface="仿宋" panose="02010609060101010101" pitchFamily="49" charset="-122"/>
                <a:sym typeface="+mn-ea"/>
              </a:rPr>
              <a:t>-----</a:t>
            </a:r>
            <a:r>
              <a:rPr lang="zh-CN" altLang="en-US" dirty="0">
                <a:solidFill>
                  <a:srgbClr val="000000"/>
                </a:solidFill>
                <a:latin typeface="仿宋" panose="02010609060101010101" pitchFamily="49" charset="-122"/>
                <a:ea typeface="仿宋" panose="02010609060101010101" pitchFamily="49" charset="-122"/>
                <a:sym typeface="+mn-ea"/>
              </a:rPr>
              <a:t>三民主义、毛泽东思想、邓小平理论、“三个代表”、科学发展观等，这些重大理论成果在本质上具有一致性。对这些重大理论成果“一致性”的理解</a:t>
            </a:r>
            <a:r>
              <a:rPr lang="zh-CN" altLang="en-US"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sym typeface="+mn-ea"/>
              </a:rPr>
              <a:t>正确</a:t>
            </a:r>
            <a:r>
              <a:rPr lang="zh-CN" altLang="en-US" dirty="0">
                <a:solidFill>
                  <a:srgbClr val="000000"/>
                </a:solidFill>
                <a:latin typeface="仿宋" panose="02010609060101010101" pitchFamily="49" charset="-122"/>
                <a:ea typeface="仿宋" panose="02010609060101010101" pitchFamily="49" charset="-122"/>
                <a:sym typeface="+mn-ea"/>
              </a:rPr>
              <a:t>的是（  ）</a:t>
            </a:r>
            <a:endParaRPr lang="zh-CN" altLang="en-US" dirty="0">
              <a:solidFill>
                <a:srgbClr val="000000"/>
              </a:solidFill>
              <a:latin typeface="仿宋" panose="02010609060101010101" pitchFamily="49" charset="-122"/>
              <a:ea typeface="仿宋" panose="02010609060101010101" pitchFamily="49" charset="-122"/>
            </a:endParaRPr>
          </a:p>
          <a:p>
            <a:pPr>
              <a:lnSpc>
                <a:spcPct val="120000"/>
              </a:lnSpc>
              <a:buFontTx/>
            </a:pPr>
            <a:r>
              <a:rPr lang="en-US" altLang="zh-CN" dirty="0">
                <a:solidFill>
                  <a:schemeClr val="tx1"/>
                </a:solidFill>
                <a:latin typeface="仿宋" panose="02010609060101010101" pitchFamily="49" charset="-122"/>
                <a:ea typeface="仿宋" panose="02010609060101010101" pitchFamily="49" charset="-122"/>
                <a:sym typeface="+mn-ea"/>
              </a:rPr>
              <a:t>A</a:t>
            </a:r>
            <a:r>
              <a:rPr lang="zh-CN" altLang="en-US" dirty="0">
                <a:solidFill>
                  <a:schemeClr val="tx1"/>
                </a:solidFill>
                <a:latin typeface="仿宋" panose="02010609060101010101" pitchFamily="49" charset="-122"/>
                <a:ea typeface="仿宋" panose="02010609060101010101" pitchFamily="49" charset="-122"/>
                <a:sym typeface="+mn-ea"/>
              </a:rPr>
              <a:t>、都是中国共产党立足国情作出的伟大创新</a:t>
            </a:r>
            <a:endParaRPr lang="en-US" altLang="zh-CN" dirty="0">
              <a:solidFill>
                <a:schemeClr val="tx1"/>
              </a:solidFill>
              <a:latin typeface="仿宋" panose="02010609060101010101" pitchFamily="49" charset="-122"/>
              <a:ea typeface="仿宋" panose="02010609060101010101" pitchFamily="49" charset="-122"/>
            </a:endParaRPr>
          </a:p>
          <a:p>
            <a:pPr>
              <a:lnSpc>
                <a:spcPct val="120000"/>
              </a:lnSpc>
              <a:buFontTx/>
            </a:pPr>
            <a:r>
              <a:rPr lang="en-US" altLang="zh-CN" dirty="0">
                <a:solidFill>
                  <a:schemeClr val="tx1"/>
                </a:solidFill>
                <a:latin typeface="仿宋" panose="02010609060101010101" pitchFamily="49" charset="-122"/>
                <a:ea typeface="仿宋" panose="02010609060101010101" pitchFamily="49" charset="-122"/>
                <a:sym typeface="+mn-ea"/>
              </a:rPr>
              <a:t>B</a:t>
            </a:r>
            <a:r>
              <a:rPr lang="zh-CN" altLang="en-US" dirty="0">
                <a:solidFill>
                  <a:schemeClr val="tx1"/>
                </a:solidFill>
                <a:latin typeface="仿宋" panose="02010609060101010101" pitchFamily="49" charset="-122"/>
                <a:ea typeface="仿宋" panose="02010609060101010101" pitchFamily="49" charset="-122"/>
                <a:sym typeface="+mn-ea"/>
              </a:rPr>
              <a:t>、都是马克思主义的中国化</a:t>
            </a:r>
            <a:endParaRPr lang="zh-CN" altLang="en-US" dirty="0">
              <a:solidFill>
                <a:schemeClr val="tx1"/>
              </a:solidFill>
              <a:latin typeface="仿宋" panose="02010609060101010101" pitchFamily="49" charset="-122"/>
              <a:ea typeface="仿宋" panose="02010609060101010101" pitchFamily="49" charset="-122"/>
            </a:endParaRPr>
          </a:p>
          <a:p>
            <a:pPr>
              <a:lnSpc>
                <a:spcPct val="120000"/>
              </a:lnSpc>
              <a:buFontTx/>
            </a:pPr>
            <a:r>
              <a:rPr lang="en-US" altLang="zh-CN" dirty="0">
                <a:solidFill>
                  <a:schemeClr val="tx1"/>
                </a:solidFill>
                <a:latin typeface="仿宋" panose="02010609060101010101" pitchFamily="49" charset="-122"/>
                <a:ea typeface="仿宋" panose="02010609060101010101" pitchFamily="49" charset="-122"/>
                <a:sym typeface="+mn-ea"/>
              </a:rPr>
              <a:t>C</a:t>
            </a:r>
            <a:r>
              <a:rPr lang="zh-CN" altLang="en-US" dirty="0">
                <a:solidFill>
                  <a:schemeClr val="tx1"/>
                </a:solidFill>
                <a:latin typeface="仿宋" panose="02010609060101010101" pitchFamily="49" charset="-122"/>
                <a:ea typeface="仿宋" panose="02010609060101010101" pitchFamily="49" charset="-122"/>
                <a:sym typeface="+mn-ea"/>
              </a:rPr>
              <a:t>、都是推动中国历史前进的思想武器             </a:t>
            </a:r>
            <a:endParaRPr lang="en-US" altLang="zh-CN" dirty="0">
              <a:solidFill>
                <a:schemeClr val="tx1"/>
              </a:solidFill>
              <a:latin typeface="仿宋" panose="02010609060101010101" pitchFamily="49" charset="-122"/>
              <a:ea typeface="仿宋" panose="02010609060101010101" pitchFamily="49" charset="-122"/>
            </a:endParaRPr>
          </a:p>
          <a:p>
            <a:pPr>
              <a:lnSpc>
                <a:spcPct val="120000"/>
              </a:lnSpc>
              <a:buFontTx/>
            </a:pPr>
            <a:r>
              <a:rPr lang="en-US" altLang="zh-CN" dirty="0">
                <a:solidFill>
                  <a:schemeClr val="tx1"/>
                </a:solidFill>
                <a:latin typeface="仿宋" panose="02010609060101010101" pitchFamily="49" charset="-122"/>
                <a:ea typeface="仿宋" panose="02010609060101010101" pitchFamily="49" charset="-122"/>
                <a:sym typeface="+mn-ea"/>
              </a:rPr>
              <a:t>D</a:t>
            </a:r>
            <a:r>
              <a:rPr lang="zh-CN" altLang="en-US" dirty="0">
                <a:solidFill>
                  <a:schemeClr val="tx1"/>
                </a:solidFill>
                <a:latin typeface="仿宋" panose="02010609060101010101" pitchFamily="49" charset="-122"/>
                <a:ea typeface="仿宋" panose="02010609060101010101" pitchFamily="49" charset="-122"/>
                <a:sym typeface="+mn-ea"/>
              </a:rPr>
              <a:t>、都是中国民主革命的产物</a:t>
            </a:r>
            <a:endParaRPr lang="zh-CN" altLang="en-US" dirty="0">
              <a:solidFill>
                <a:schemeClr val="tx1"/>
              </a:solidFill>
              <a:latin typeface="仿宋" panose="02010609060101010101" pitchFamily="49" charset="-122"/>
              <a:ea typeface="仿宋" panose="02010609060101010101" pitchFamily="49" charset="-122"/>
            </a:endParaRPr>
          </a:p>
          <a:p>
            <a:endParaRPr lang="zh-CN" altLang="en-US" dirty="0">
              <a:solidFill>
                <a:schemeClr val="tx1"/>
              </a:solidFill>
              <a:latin typeface="仿宋" panose="02010609060101010101" pitchFamily="49" charset="-122"/>
              <a:ea typeface="仿宋" panose="02010609060101010101" pitchFamily="49" charset="-122"/>
            </a:endParaRPr>
          </a:p>
        </p:txBody>
      </p:sp>
      <p:cxnSp>
        <p:nvCxnSpPr>
          <p:cNvPr id="9" name="直接连接符 8"/>
          <p:cNvCxnSpPr/>
          <p:nvPr/>
        </p:nvCxnSpPr>
        <p:spPr>
          <a:xfrm>
            <a:off x="2581275" y="1979295"/>
            <a:ext cx="5519420" cy="1651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924040" y="1681480"/>
            <a:ext cx="749300" cy="36385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60" tIns="34288" rIns="68560" bIns="34288" rtlCol="0" anchor="ctr"/>
          <a:lstStyle/>
          <a:p>
            <a:pPr algn="ctr"/>
            <a:endParaRPr lang="zh-CN" altLang="en-US" sz="100"/>
          </a:p>
        </p:txBody>
      </p:sp>
      <p:cxnSp>
        <p:nvCxnSpPr>
          <p:cNvPr id="4" name="直接连接符 3"/>
          <p:cNvCxnSpPr/>
          <p:nvPr/>
        </p:nvCxnSpPr>
        <p:spPr>
          <a:xfrm flipV="1">
            <a:off x="376555" y="1564005"/>
            <a:ext cx="5635625" cy="4508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444615" y="1275715"/>
            <a:ext cx="237617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8313420" y="1571625"/>
            <a:ext cx="507365" cy="583565"/>
          </a:xfrm>
          <a:prstGeom prst="rect">
            <a:avLst/>
          </a:prstGeom>
          <a:noFill/>
        </p:spPr>
        <p:txBody>
          <a:bodyPr wrap="square" rtlCol="0">
            <a:spAutoFit/>
          </a:bodyPr>
          <a:lstStyle/>
          <a:p>
            <a:r>
              <a:rPr lang="en-US" altLang="zh-CN" sz="3200" b="1">
                <a:solidFill>
                  <a:srgbClr val="FF0000"/>
                </a:solidFill>
                <a:effectLst>
                  <a:outerShdw blurRad="38100" dist="19050" dir="2700000" algn="tl" rotWithShape="0">
                    <a:schemeClr val="dk1">
                      <a:alpha val="40000"/>
                    </a:schemeClr>
                  </a:outerShdw>
                </a:effectLst>
                <a:sym typeface="+mn-ea"/>
              </a:rPr>
              <a:t>C</a:t>
            </a:r>
          </a:p>
        </p:txBody>
      </p:sp>
      <p:sp>
        <p:nvSpPr>
          <p:cNvPr id="2" name="椭圆 1"/>
          <p:cNvSpPr/>
          <p:nvPr/>
        </p:nvSpPr>
        <p:spPr>
          <a:xfrm>
            <a:off x="6318885" y="854075"/>
            <a:ext cx="1354455" cy="4216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60" tIns="34288" rIns="68560" bIns="34288" rtlCol="0" anchor="ctr"/>
          <a:lstStyle/>
          <a:p>
            <a:pPr algn="ctr"/>
            <a:endParaRPr lang="zh-CN" altLang="en-US" sz="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6" grpId="0"/>
      <p:bldP spid="6" grpId="1"/>
      <p:bldP spid="2" grpId="0" bldLvl="0" animBg="1"/>
      <p:bldP spid="2"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48920" y="866934"/>
            <a:ext cx="7886700" cy="3263504"/>
          </a:xfrm>
        </p:spPr>
        <p:txBody>
          <a:bodyPr/>
          <a:lstStyle/>
          <a:p>
            <a:r>
              <a:rPr lang="zh-CN" altLang="en-US" sz="2400" dirty="0">
                <a:latin typeface="仿宋" panose="02010609060101010101" pitchFamily="49" charset="-122"/>
                <a:ea typeface="仿宋" panose="02010609060101010101" pitchFamily="49" charset="-122"/>
                <a:cs typeface="仿宋" panose="02010609060101010101" pitchFamily="49" charset="-122"/>
              </a:rPr>
              <a:t>邓小平说：“这些年来搞改革的一条经验，就是首先调动农民的积极性，把生产经营的自主权利下放给农民。”下列能够体现这一主张的是（  ） </a:t>
            </a:r>
          </a:p>
          <a:p>
            <a:r>
              <a:rPr lang="zh-CN" altLang="en-US" sz="2400" dirty="0">
                <a:latin typeface="仿宋" panose="02010609060101010101" pitchFamily="49" charset="-122"/>
                <a:ea typeface="仿宋" panose="02010609060101010101" pitchFamily="49" charset="-122"/>
                <a:cs typeface="仿宋" panose="02010609060101010101" pitchFamily="49" charset="-122"/>
              </a:rPr>
              <a:t>A．农业合作社                      </a:t>
            </a:r>
          </a:p>
          <a:p>
            <a:r>
              <a:rPr lang="zh-CN" altLang="en-US" sz="2400" dirty="0">
                <a:latin typeface="仿宋" panose="02010609060101010101" pitchFamily="49" charset="-122"/>
                <a:ea typeface="仿宋" panose="02010609060101010101" pitchFamily="49" charset="-122"/>
                <a:cs typeface="仿宋" panose="02010609060101010101" pitchFamily="49" charset="-122"/>
              </a:rPr>
              <a:t>B．农业集体化     </a:t>
            </a:r>
          </a:p>
          <a:p>
            <a:r>
              <a:rPr lang="zh-CN" altLang="en-US" sz="2400" dirty="0">
                <a:latin typeface="仿宋" panose="02010609060101010101" pitchFamily="49" charset="-122"/>
                <a:ea typeface="仿宋" panose="02010609060101010101" pitchFamily="49" charset="-122"/>
                <a:cs typeface="仿宋" panose="02010609060101010101" pitchFamily="49" charset="-122"/>
              </a:rPr>
              <a:t>C．人民公社                           </a:t>
            </a:r>
          </a:p>
          <a:p>
            <a:r>
              <a:rPr lang="zh-CN" altLang="en-US" sz="2400" dirty="0">
                <a:latin typeface="仿宋" panose="02010609060101010101" pitchFamily="49" charset="-122"/>
                <a:ea typeface="仿宋" panose="02010609060101010101" pitchFamily="49" charset="-122"/>
                <a:cs typeface="仿宋" panose="02010609060101010101" pitchFamily="49" charset="-122"/>
              </a:rPr>
              <a:t>D．家庭联产承包责任制</a:t>
            </a:r>
          </a:p>
        </p:txBody>
      </p:sp>
      <p:sp>
        <p:nvSpPr>
          <p:cNvPr id="2" name="矩形 1"/>
          <p:cNvSpPr/>
          <p:nvPr/>
        </p:nvSpPr>
        <p:spPr>
          <a:xfrm>
            <a:off x="4680585" y="1449070"/>
            <a:ext cx="513080" cy="645160"/>
          </a:xfrm>
          <a:prstGeom prst="rect">
            <a:avLst/>
          </a:prstGeom>
          <a:noFill/>
          <a:ln>
            <a:noFill/>
          </a:ln>
        </p:spPr>
        <p:txBody>
          <a:bodyPr wrap="none" rtlCol="0" anchor="t">
            <a:spAutoFit/>
          </a:bodyPr>
          <a:lstStyle/>
          <a:p>
            <a:pPr algn="ctr"/>
            <a:r>
              <a:rPr lang="en-US" altLang="zh-CN" sz="3600" b="1" dirty="0">
                <a:solidFill>
                  <a:srgbClr val="C00000"/>
                </a:solidFill>
                <a:effectLst>
                  <a:outerShdw blurRad="38100" dist="19050" dir="2700000" algn="tl" rotWithShape="0">
                    <a:schemeClr val="dk1">
                      <a:alpha val="40000"/>
                    </a:schemeClr>
                  </a:outerShdw>
                </a:effectLst>
              </a:rPr>
              <a:t>D</a:t>
            </a:r>
          </a:p>
        </p:txBody>
      </p:sp>
      <p:cxnSp>
        <p:nvCxnSpPr>
          <p:cNvPr id="4" name="直接连接符 3"/>
          <p:cNvCxnSpPr/>
          <p:nvPr/>
        </p:nvCxnSpPr>
        <p:spPr>
          <a:xfrm>
            <a:off x="1547664" y="1966251"/>
            <a:ext cx="266446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9760" y="472440"/>
            <a:ext cx="7336790" cy="645160"/>
          </a:xfrm>
          <a:prstGeom prst="rect">
            <a:avLst/>
          </a:prstGeom>
          <a:noFill/>
        </p:spPr>
        <p:txBody>
          <a:bodyPr wrap="square" rtlCol="0">
            <a:spAutoFit/>
          </a:bodyPr>
          <a:lstStyle/>
          <a:p>
            <a:r>
              <a:rPr lang="zh-CN" altLang="en-US" sz="3600" b="1">
                <a:solidFill>
                  <a:srgbClr val="153AF7"/>
                </a:solidFill>
                <a:effectLst>
                  <a:outerShdw blurRad="38100" dist="19050" dir="2700000" algn="tl" rotWithShape="0">
                    <a:schemeClr val="dk1">
                      <a:alpha val="40000"/>
                    </a:schemeClr>
                  </a:outerShdw>
                </a:effectLst>
              </a:rPr>
              <a:t>（五）</a:t>
            </a:r>
            <a:r>
              <a:rPr lang="zh-CN" altLang="en-US" sz="3600" b="1" dirty="0" smtClean="0">
                <a:ln w="9525">
                  <a:solidFill>
                    <a:schemeClr val="bg1"/>
                  </a:solidFill>
                  <a:prstDash val="solid"/>
                </a:ln>
                <a:solidFill>
                  <a:srgbClr val="153AF7"/>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sym typeface="+mn-ea"/>
              </a:rPr>
              <a:t>家国情怀</a:t>
            </a:r>
          </a:p>
        </p:txBody>
      </p:sp>
      <p:sp>
        <p:nvSpPr>
          <p:cNvPr id="3" name="文本框 2"/>
          <p:cNvSpPr txBox="1"/>
          <p:nvPr/>
        </p:nvSpPr>
        <p:spPr>
          <a:xfrm>
            <a:off x="457835" y="1624965"/>
            <a:ext cx="8036560" cy="1814830"/>
          </a:xfrm>
          <a:prstGeom prst="rect">
            <a:avLst/>
          </a:prstGeom>
          <a:noFill/>
        </p:spPr>
        <p:txBody>
          <a:bodyPr wrap="square" rtlCol="0">
            <a:spAutoFit/>
          </a:bodyPr>
          <a:lstStyle/>
          <a:p>
            <a:r>
              <a:rPr lang="en-US" altLang="zh-CN" sz="2800"/>
              <a:t>       </a:t>
            </a:r>
            <a:r>
              <a:rPr lang="zh-CN" altLang="en-US" sz="2800"/>
              <a:t>家国情怀是学习和探究历史应该具有的社会责任和人文关怀，包含：优秀传统文化、民族精神、民族法治、科学精神、世界意识、积极的人生态度和健全的人格、联系现实等。</a:t>
            </a:r>
          </a:p>
        </p:txBody>
      </p:sp>
    </p:spTree>
  </p:cSld>
  <p:clrMapOvr>
    <a:masterClrMapping/>
  </p:clrMapOvr>
  <p:transition spd="slow" advClick="0">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4330" y="374015"/>
            <a:ext cx="8322310" cy="3969385"/>
          </a:xfrm>
          <a:prstGeom prst="rect">
            <a:avLst/>
          </a:prstGeom>
          <a:noFill/>
        </p:spPr>
        <p:txBody>
          <a:bodyPr wrap="square" rtlCol="0">
            <a:spAutoFit/>
          </a:bodyPr>
          <a:lstStyle/>
          <a:p>
            <a:r>
              <a:rPr lang="zh-CN" altLang="en-US" sz="2800" dirty="0">
                <a:latin typeface="仿宋" panose="02010609060101010101" pitchFamily="49" charset="-122"/>
                <a:ea typeface="仿宋" panose="02010609060101010101" pitchFamily="49" charset="-122"/>
                <a:cs typeface="仿宋" panose="02010609060101010101" pitchFamily="49" charset="-122"/>
              </a:rPr>
              <a:t>唐老师说：我们往往抛开近代历史的复杂性，对统治阶级阵营中的许多政要人物与国家建树之材，一如像李鸿章那样面对“数千年来未有之变局”而坚持“师夷之长技”，力求摆脱困局的历史人物，缺乏一点“同情的了解”与尊重。唐老师认为</a:t>
            </a:r>
            <a:r>
              <a:rPr lang="en-US" altLang="zh-CN" sz="2800" dirty="0">
                <a:latin typeface="仿宋" panose="02010609060101010101" pitchFamily="49" charset="-122"/>
                <a:ea typeface="仿宋" panose="02010609060101010101" pitchFamily="49" charset="-122"/>
                <a:cs typeface="仿宋" panose="02010609060101010101" pitchFamily="49" charset="-122"/>
              </a:rPr>
              <a:t>(   )</a:t>
            </a:r>
            <a:endParaRPr lang="zh-CN" altLang="en-US" sz="2800" dirty="0">
              <a:latin typeface="仿宋" panose="02010609060101010101" pitchFamily="49" charset="-122"/>
              <a:ea typeface="仿宋" panose="02010609060101010101" pitchFamily="49" charset="-122"/>
              <a:cs typeface="仿宋" panose="02010609060101010101" pitchFamily="49" charset="-122"/>
            </a:endParaRPr>
          </a:p>
          <a:p>
            <a:r>
              <a:rPr lang="zh-CN" altLang="en-US" sz="2800" dirty="0">
                <a:latin typeface="仿宋" panose="02010609060101010101" pitchFamily="49" charset="-122"/>
                <a:ea typeface="仿宋" panose="02010609060101010101" pitchFamily="49" charset="-122"/>
                <a:cs typeface="仿宋" panose="02010609060101010101" pitchFamily="49" charset="-122"/>
              </a:rPr>
              <a:t>A．李鸿章是很复杂的历史人物   </a:t>
            </a:r>
          </a:p>
          <a:p>
            <a:r>
              <a:rPr lang="zh-CN" altLang="en-US" sz="2800" dirty="0">
                <a:latin typeface="仿宋" panose="02010609060101010101" pitchFamily="49" charset="-122"/>
                <a:ea typeface="仿宋" panose="02010609060101010101" pitchFamily="49" charset="-122"/>
                <a:cs typeface="仿宋" panose="02010609060101010101" pitchFamily="49" charset="-122"/>
              </a:rPr>
              <a:t>B．我们都应该同情、尊重每一个历史人物</a:t>
            </a:r>
          </a:p>
          <a:p>
            <a:r>
              <a:rPr lang="zh-CN" altLang="en-US" sz="2800" dirty="0">
                <a:latin typeface="仿宋" panose="02010609060101010101" pitchFamily="49" charset="-122"/>
                <a:ea typeface="仿宋" panose="02010609060101010101" pitchFamily="49" charset="-122"/>
                <a:cs typeface="仿宋" panose="02010609060101010101" pitchFamily="49" charset="-122"/>
              </a:rPr>
              <a:t>C．李鸿章是爱国者             </a:t>
            </a:r>
          </a:p>
          <a:p>
            <a:r>
              <a:rPr lang="zh-CN" altLang="en-US" sz="2800" dirty="0">
                <a:latin typeface="仿宋" panose="02010609060101010101" pitchFamily="49" charset="-122"/>
                <a:ea typeface="仿宋" panose="02010609060101010101" pitchFamily="49" charset="-122"/>
                <a:cs typeface="仿宋" panose="02010609060101010101" pitchFamily="49" charset="-122"/>
              </a:rPr>
              <a:t>D．认识历史人物应有鲜明的阶级立场</a:t>
            </a:r>
          </a:p>
        </p:txBody>
      </p:sp>
      <p:sp>
        <p:nvSpPr>
          <p:cNvPr id="3" name="矩形 2"/>
          <p:cNvSpPr/>
          <p:nvPr/>
        </p:nvSpPr>
        <p:spPr>
          <a:xfrm>
            <a:off x="7441565" y="2036445"/>
            <a:ext cx="513080" cy="645160"/>
          </a:xfrm>
          <a:prstGeom prst="rect">
            <a:avLst/>
          </a:prstGeom>
          <a:noFill/>
          <a:ln>
            <a:noFill/>
          </a:ln>
        </p:spPr>
        <p:txBody>
          <a:bodyPr wrap="none" rtlCol="0" anchor="t">
            <a:spAutoFit/>
            <a:scene3d>
              <a:camera prst="orthographicFront"/>
              <a:lightRig rig="threePt" dir="t"/>
            </a:scene3d>
          </a:bodyPr>
          <a:lstStyle/>
          <a:p>
            <a:pPr algn="ctr"/>
            <a:r>
              <a:rPr lang="en-US" altLang="zh-CN" sz="3600" b="1" dirty="0">
                <a:solidFill>
                  <a:srgbClr val="C00000"/>
                </a:solidFill>
                <a:effectLst>
                  <a:outerShdw blurRad="38100" dist="19050" dir="2700000" algn="tl" rotWithShape="0">
                    <a:schemeClr val="dk1">
                      <a:alpha val="40000"/>
                    </a:schemeClr>
                  </a:outerShdw>
                </a:effectLst>
              </a:rPr>
              <a:t>C</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5249285" y="2581575"/>
            <a:ext cx="248059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内容占位符 2"/>
          <p:cNvSpPr>
            <a:spLocks noGrp="1"/>
          </p:cNvSpPr>
          <p:nvPr>
            <p:ph idx="1"/>
          </p:nvPr>
        </p:nvSpPr>
        <p:spPr>
          <a:xfrm>
            <a:off x="611560" y="345456"/>
            <a:ext cx="8254365" cy="4057015"/>
          </a:xfrm>
          <a:prstGeom prst="rect">
            <a:avLst/>
          </a:prstGeom>
          <a:noFill/>
          <a:ln>
            <a:noFill/>
          </a:ln>
        </p:spPr>
        <p:txBody>
          <a:bodyPr lIns="91216" tIns="45608" rIns="91216" bIns="45608"/>
          <a:lstStyle/>
          <a:p>
            <a:pPr marL="0" indent="0">
              <a:buNone/>
            </a:pPr>
            <a:r>
              <a:rPr lang="zh-CN" altLang="en-US" sz="2800" dirty="0">
                <a:latin typeface="仿宋" panose="02010609060101010101" pitchFamily="49" charset="-122"/>
                <a:ea typeface="仿宋" panose="02010609060101010101" pitchFamily="49" charset="-122"/>
                <a:cs typeface="仿宋" panose="02010609060101010101" pitchFamily="49" charset="-122"/>
              </a:rPr>
              <a:t>（2019·菏泽中考）五四运动爆发后，有学者指出，“对五四运动中火烧赵家楼的学生第一要提起公诉，不公诉不足以维持民国初年刚建立的法治；第二要当庭特赦，不特赦不足以维护学生的爱国热情。”这一观点主要肯定了五四运动的（    ）</a:t>
            </a:r>
          </a:p>
          <a:p>
            <a:r>
              <a:rPr lang="zh-CN" altLang="en-US" sz="2800" dirty="0">
                <a:latin typeface="仿宋" panose="02010609060101010101" pitchFamily="49" charset="-122"/>
                <a:ea typeface="仿宋" panose="02010609060101010101" pitchFamily="49" charset="-122"/>
                <a:cs typeface="仿宋" panose="02010609060101010101" pitchFamily="49" charset="-122"/>
              </a:rPr>
              <a:t>A．爱国主义精神                                </a:t>
            </a:r>
          </a:p>
          <a:p>
            <a:r>
              <a:rPr lang="zh-CN" altLang="en-US" sz="2800" dirty="0">
                <a:latin typeface="仿宋" panose="02010609060101010101" pitchFamily="49" charset="-122"/>
                <a:ea typeface="仿宋" panose="02010609060101010101" pitchFamily="49" charset="-122"/>
                <a:cs typeface="仿宋" panose="02010609060101010101" pitchFamily="49" charset="-122"/>
              </a:rPr>
              <a:t>B．民主科学精神</a:t>
            </a:r>
          </a:p>
          <a:p>
            <a:r>
              <a:rPr lang="zh-CN" altLang="en-US" sz="2800" dirty="0">
                <a:latin typeface="仿宋" panose="02010609060101010101" pitchFamily="49" charset="-122"/>
                <a:ea typeface="仿宋" panose="02010609060101010101" pitchFamily="49" charset="-122"/>
                <a:cs typeface="仿宋" panose="02010609060101010101" pitchFamily="49" charset="-122"/>
              </a:rPr>
              <a:t>C．民主法治精神                                </a:t>
            </a:r>
          </a:p>
          <a:p>
            <a:r>
              <a:rPr lang="zh-CN" altLang="en-US" sz="2800" dirty="0">
                <a:latin typeface="仿宋" panose="02010609060101010101" pitchFamily="49" charset="-122"/>
                <a:ea typeface="仿宋" panose="02010609060101010101" pitchFamily="49" charset="-122"/>
                <a:cs typeface="仿宋" panose="02010609060101010101" pitchFamily="49" charset="-122"/>
              </a:rPr>
              <a:t>D．民主革命精神</a:t>
            </a:r>
          </a:p>
        </p:txBody>
      </p:sp>
      <p:sp>
        <p:nvSpPr>
          <p:cNvPr id="2" name="矩形 1"/>
          <p:cNvSpPr/>
          <p:nvPr/>
        </p:nvSpPr>
        <p:spPr>
          <a:xfrm>
            <a:off x="6641465" y="1915795"/>
            <a:ext cx="513080" cy="645160"/>
          </a:xfrm>
          <a:prstGeom prst="rect">
            <a:avLst/>
          </a:prstGeom>
          <a:noFill/>
          <a:ln>
            <a:noFill/>
          </a:ln>
        </p:spPr>
        <p:txBody>
          <a:bodyPr wrap="none" rtlCol="0" anchor="t">
            <a:spAutoFit/>
          </a:bodyPr>
          <a:lstStyle/>
          <a:p>
            <a:pPr algn="ctr"/>
            <a:r>
              <a:rPr lang="en-US" altLang="zh-CN" sz="3600" b="1" dirty="0">
                <a:ln w="22225">
                  <a:solidFill>
                    <a:schemeClr val="accent2"/>
                  </a:solidFill>
                  <a:prstDash val="solid"/>
                </a:ln>
                <a:solidFill>
                  <a:srgbClr val="C00000"/>
                </a:solidFill>
                <a:effectLst/>
              </a:rPr>
              <a:t>A</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283718"/>
            <a:ext cx="4896544" cy="9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7490" y="855980"/>
            <a:ext cx="8906510" cy="3347085"/>
          </a:xfrm>
        </p:spPr>
        <p:txBody>
          <a:bodyPr/>
          <a:lstStyle/>
          <a:p>
            <a:r>
              <a:rPr lang="zh-CN" altLang="en-US" sz="2400" dirty="0">
                <a:latin typeface="仿宋" panose="02010609060101010101" pitchFamily="49" charset="-122"/>
                <a:ea typeface="仿宋" panose="02010609060101010101" pitchFamily="49" charset="-122"/>
                <a:cs typeface="仿宋" panose="02010609060101010101" pitchFamily="49" charset="-122"/>
              </a:rPr>
              <a:t>（2019·菏泽中考）社会主义建设时期，涌现出了一批“感动中国”的英雄模范人物。王进喜、焦裕禄、雷锋、邓稼先成为这个时代的典型和象征。他们身上共同体现了（      ）</a:t>
            </a:r>
          </a:p>
          <a:p>
            <a:r>
              <a:rPr lang="zh-CN" altLang="en-US" sz="2400" dirty="0">
                <a:latin typeface="仿宋" panose="02010609060101010101" pitchFamily="49" charset="-122"/>
                <a:ea typeface="仿宋" panose="02010609060101010101" pitchFamily="49" charset="-122"/>
                <a:cs typeface="仿宋" panose="02010609060101010101" pitchFamily="49" charset="-122"/>
              </a:rPr>
              <a:t>A．开天辟地、立党为公精神                </a:t>
            </a:r>
          </a:p>
          <a:p>
            <a:r>
              <a:rPr lang="zh-CN" altLang="en-US" sz="2400" dirty="0">
                <a:latin typeface="仿宋" panose="02010609060101010101" pitchFamily="49" charset="-122"/>
                <a:ea typeface="仿宋" panose="02010609060101010101" pitchFamily="49" charset="-122"/>
                <a:cs typeface="仿宋" panose="02010609060101010101" pitchFamily="49" charset="-122"/>
              </a:rPr>
              <a:t>B．不怕牺牲、乐观主义精神</a:t>
            </a:r>
          </a:p>
          <a:p>
            <a:r>
              <a:rPr lang="zh-CN" altLang="en-US" sz="2400" dirty="0">
                <a:latin typeface="仿宋" panose="02010609060101010101" pitchFamily="49" charset="-122"/>
                <a:ea typeface="仿宋" panose="02010609060101010101" pitchFamily="49" charset="-122"/>
                <a:cs typeface="仿宋" panose="02010609060101010101" pitchFamily="49" charset="-122"/>
              </a:rPr>
              <a:t>C．保家卫国、英雄主义精神                </a:t>
            </a:r>
          </a:p>
          <a:p>
            <a:r>
              <a:rPr lang="zh-CN" altLang="en-US" sz="2400" dirty="0">
                <a:latin typeface="仿宋" panose="02010609060101010101" pitchFamily="49" charset="-122"/>
                <a:ea typeface="仿宋" panose="02010609060101010101" pitchFamily="49" charset="-122"/>
                <a:cs typeface="仿宋" panose="02010609060101010101" pitchFamily="49" charset="-122"/>
              </a:rPr>
              <a:t>D．艰苦创业、无私奉献精神</a:t>
            </a:r>
          </a:p>
        </p:txBody>
      </p:sp>
      <p:sp>
        <p:nvSpPr>
          <p:cNvPr id="2" name="矩形 1"/>
          <p:cNvSpPr/>
          <p:nvPr/>
        </p:nvSpPr>
        <p:spPr>
          <a:xfrm>
            <a:off x="6650727" y="1398194"/>
            <a:ext cx="513080" cy="645160"/>
          </a:xfrm>
          <a:prstGeom prst="rect">
            <a:avLst/>
          </a:prstGeom>
          <a:noFill/>
          <a:ln>
            <a:noFill/>
          </a:ln>
        </p:spPr>
        <p:txBody>
          <a:bodyPr wrap="none" rtlCol="0" anchor="t">
            <a:spAutoFit/>
            <a:scene3d>
              <a:camera prst="orthographicFront"/>
              <a:lightRig rig="threePt" dir="t"/>
            </a:scene3d>
          </a:bodyPr>
          <a:lstStyle/>
          <a:p>
            <a:pPr algn="ctr"/>
            <a:r>
              <a:rPr lang="en-US" altLang="zh-CN" sz="3600" b="1" dirty="0">
                <a:solidFill>
                  <a:srgbClr val="C00000"/>
                </a:solidFill>
                <a:effectLst>
                  <a:outerShdw blurRad="38100" dist="19050" dir="2700000" algn="tl" rotWithShape="0">
                    <a:schemeClr val="dk1">
                      <a:alpha val="40000"/>
                    </a:schemeClr>
                  </a:outerShdw>
                </a:effectLst>
              </a:rPr>
              <a:t>A</a:t>
            </a:r>
          </a:p>
        </p:txBody>
      </p:sp>
      <p:cxnSp>
        <p:nvCxnSpPr>
          <p:cNvPr id="4" name="直接连接符 3"/>
          <p:cNvCxnSpPr/>
          <p:nvPr/>
        </p:nvCxnSpPr>
        <p:spPr>
          <a:xfrm>
            <a:off x="3275965" y="1995170"/>
            <a:ext cx="266446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18478" y="850507"/>
            <a:ext cx="7886700" cy="2139553"/>
          </a:xfrm>
        </p:spPr>
        <p:txBody>
          <a:bodyPr/>
          <a:lstStyle/>
          <a:p>
            <a:endParaRPr lang="zh-CN" altLang="en-US"/>
          </a:p>
        </p:txBody>
      </p:sp>
      <p:sp>
        <p:nvSpPr>
          <p:cNvPr id="3" name="文本占位符 2"/>
          <p:cNvSpPr>
            <a:spLocks noGrp="1"/>
          </p:cNvSpPr>
          <p:nvPr>
            <p:ph type="body" idx="1"/>
          </p:nvPr>
        </p:nvSpPr>
        <p:spPr/>
        <p:txBody>
          <a:bodyPr/>
          <a:lstStyle/>
          <a:p>
            <a:endParaRPr lang="zh-CN" altLang="en-US"/>
          </a:p>
        </p:txBody>
      </p:sp>
      <p:sp>
        <p:nvSpPr>
          <p:cNvPr id="201730" name="TextBox 1"/>
          <p:cNvSpPr txBox="1"/>
          <p:nvPr/>
        </p:nvSpPr>
        <p:spPr>
          <a:xfrm>
            <a:off x="1858963" y="346075"/>
            <a:ext cx="6078537" cy="582295"/>
          </a:xfrm>
          <a:prstGeom prst="rect">
            <a:avLst/>
          </a:prstGeom>
          <a:solidFill>
            <a:schemeClr val="bg1"/>
          </a:solidFill>
          <a:ln w="9525">
            <a:noFill/>
          </a:ln>
        </p:spPr>
        <p:txBody>
          <a:bodyPr lIns="91216" tIns="45608" rIns="91216" bIns="45608">
            <a:spAutoFit/>
          </a:bodyPr>
          <a:lstStyle/>
          <a:p>
            <a:r>
              <a:rPr lang="zh-CN" altLang="en-US" sz="3200" b="1" dirty="0">
                <a:solidFill>
                  <a:srgbClr val="FF0000"/>
                </a:solidFill>
                <a:latin typeface="Arial" panose="020B0604020202020204" pitchFamily="34" charset="0"/>
              </a:rPr>
              <a:t>三、客观题解题技巧归纳</a:t>
            </a:r>
          </a:p>
        </p:txBody>
      </p:sp>
      <p:sp>
        <p:nvSpPr>
          <p:cNvPr id="201731" name="TextBox 2"/>
          <p:cNvSpPr txBox="1"/>
          <p:nvPr/>
        </p:nvSpPr>
        <p:spPr>
          <a:xfrm>
            <a:off x="1273175" y="1042988"/>
            <a:ext cx="5012055" cy="582295"/>
          </a:xfrm>
          <a:prstGeom prst="rect">
            <a:avLst/>
          </a:prstGeom>
          <a:noFill/>
          <a:ln w="9525" cap="flat" cmpd="sng">
            <a:solidFill>
              <a:schemeClr val="bg1"/>
            </a:solidFill>
            <a:prstDash val="solid"/>
            <a:miter/>
            <a:headEnd type="none" w="med" len="med"/>
            <a:tailEnd type="none" w="med" len="med"/>
          </a:ln>
        </p:spPr>
        <p:txBody>
          <a:bodyPr wrap="none" lIns="91216" tIns="45608" rIns="91216" bIns="45608">
            <a:spAutoFit/>
          </a:bodyPr>
          <a:lstStyle/>
          <a:p>
            <a:r>
              <a:rPr lang="en-US" altLang="zh-CN" sz="3200" b="1" dirty="0">
                <a:latin typeface="Arial" panose="020B0604020202020204" pitchFamily="34" charset="0"/>
              </a:rPr>
              <a:t>1.</a:t>
            </a:r>
            <a:r>
              <a:rPr lang="zh-CN" altLang="en-US" sz="3200" b="1" dirty="0">
                <a:latin typeface="Arial" panose="020B0604020202020204" pitchFamily="34" charset="0"/>
              </a:rPr>
              <a:t>认真审题，标注</a:t>
            </a:r>
            <a:r>
              <a:rPr lang="zh-CN" altLang="en-US" sz="3200" b="1" dirty="0">
                <a:solidFill>
                  <a:srgbClr val="FF0000"/>
                </a:solidFill>
                <a:latin typeface="Arial" panose="020B0604020202020204" pitchFamily="34" charset="0"/>
              </a:rPr>
              <a:t>关键信息</a:t>
            </a:r>
          </a:p>
        </p:txBody>
      </p:sp>
      <p:sp>
        <p:nvSpPr>
          <p:cNvPr id="4" name="TextBox 3"/>
          <p:cNvSpPr txBox="1"/>
          <p:nvPr/>
        </p:nvSpPr>
        <p:spPr>
          <a:xfrm>
            <a:off x="1317625" y="1628775"/>
            <a:ext cx="5012055" cy="582295"/>
          </a:xfrm>
          <a:prstGeom prst="rect">
            <a:avLst/>
          </a:prstGeom>
          <a:noFill/>
          <a:ln w="9525">
            <a:noFill/>
          </a:ln>
        </p:spPr>
        <p:txBody>
          <a:bodyPr wrap="none" lIns="91216" tIns="45608" rIns="91216" bIns="45608">
            <a:spAutoFit/>
          </a:bodyPr>
          <a:lstStyle/>
          <a:p>
            <a:r>
              <a:rPr lang="en-US" altLang="zh-CN" sz="3200" b="1" dirty="0">
                <a:latin typeface="Arial" panose="020B0604020202020204" pitchFamily="34" charset="0"/>
              </a:rPr>
              <a:t>2.</a:t>
            </a:r>
            <a:r>
              <a:rPr lang="zh-CN" altLang="en-US" sz="3200" b="1" dirty="0">
                <a:latin typeface="Arial" panose="020B0604020202020204" pitchFamily="34" charset="0"/>
              </a:rPr>
              <a:t>认清题型，巧选恰当方法</a:t>
            </a:r>
          </a:p>
        </p:txBody>
      </p:sp>
      <p:sp>
        <p:nvSpPr>
          <p:cNvPr id="6" name="文本框 5"/>
          <p:cNvSpPr txBox="1"/>
          <p:nvPr/>
        </p:nvSpPr>
        <p:spPr>
          <a:xfrm>
            <a:off x="1246188" y="2457450"/>
            <a:ext cx="1254125" cy="520700"/>
          </a:xfrm>
          <a:prstGeom prst="rect">
            <a:avLst/>
          </a:prstGeom>
          <a:noFill/>
          <a:ln w="9525">
            <a:noFill/>
          </a:ln>
        </p:spPr>
        <p:txBody>
          <a:bodyPr wrap="none" lIns="91216" tIns="45608" rIns="91216" bIns="45608">
            <a:spAutoFit/>
          </a:bodyPr>
          <a:lstStyle/>
          <a:p>
            <a:r>
              <a:rPr lang="en-US" altLang="zh-CN" sz="2800" b="1" dirty="0">
                <a:solidFill>
                  <a:srgbClr val="FF0000"/>
                </a:solidFill>
                <a:latin typeface="Arial" panose="020B0604020202020204" pitchFamily="34" charset="0"/>
                <a:sym typeface="宋体" panose="02010600030101010101" pitchFamily="2" charset="-122"/>
              </a:rPr>
              <a:t>直选法</a:t>
            </a:r>
          </a:p>
        </p:txBody>
      </p:sp>
      <p:sp>
        <p:nvSpPr>
          <p:cNvPr id="22" name="文本框 21"/>
          <p:cNvSpPr txBox="1"/>
          <p:nvPr/>
        </p:nvSpPr>
        <p:spPr>
          <a:xfrm>
            <a:off x="1225550" y="3384550"/>
            <a:ext cx="1254125" cy="520700"/>
          </a:xfrm>
          <a:prstGeom prst="rect">
            <a:avLst/>
          </a:prstGeom>
          <a:noFill/>
          <a:ln w="9525">
            <a:noFill/>
          </a:ln>
        </p:spPr>
        <p:txBody>
          <a:bodyPr wrap="none" lIns="91216" tIns="45608" rIns="91216" bIns="45608">
            <a:spAutoFit/>
          </a:bodyPr>
          <a:lstStyle/>
          <a:p>
            <a:r>
              <a:rPr lang="en-US" altLang="zh-CN" sz="2800" b="1" dirty="0">
                <a:solidFill>
                  <a:srgbClr val="FF0000"/>
                </a:solidFill>
                <a:latin typeface="Arial" panose="020B0604020202020204" pitchFamily="34" charset="0"/>
              </a:rPr>
              <a:t>排除法</a:t>
            </a:r>
          </a:p>
        </p:txBody>
      </p:sp>
      <p:sp>
        <p:nvSpPr>
          <p:cNvPr id="23" name="文本框 22"/>
          <p:cNvSpPr txBox="1"/>
          <p:nvPr/>
        </p:nvSpPr>
        <p:spPr>
          <a:xfrm>
            <a:off x="2797175" y="2454275"/>
            <a:ext cx="1254125" cy="520700"/>
          </a:xfrm>
          <a:prstGeom prst="rect">
            <a:avLst/>
          </a:prstGeom>
          <a:noFill/>
          <a:ln w="9525">
            <a:noFill/>
          </a:ln>
        </p:spPr>
        <p:txBody>
          <a:bodyPr wrap="none" lIns="91216" tIns="45608" rIns="91216" bIns="45608">
            <a:spAutoFit/>
          </a:bodyPr>
          <a:lstStyle/>
          <a:p>
            <a:r>
              <a:rPr lang="en-US" altLang="zh-CN" sz="2800" b="1" dirty="0">
                <a:solidFill>
                  <a:srgbClr val="153AF7"/>
                </a:solidFill>
                <a:latin typeface="Arial" panose="020B0604020202020204" pitchFamily="34" charset="0"/>
                <a:sym typeface="宋体" panose="02010600030101010101" pitchFamily="2" charset="-122"/>
              </a:rPr>
              <a:t>排</a:t>
            </a:r>
            <a:r>
              <a:rPr lang="zh-CN" altLang="en-US" sz="2800" b="1" dirty="0">
                <a:solidFill>
                  <a:srgbClr val="153AF7"/>
                </a:solidFill>
                <a:latin typeface="Arial" panose="020B0604020202020204" pitchFamily="34" charset="0"/>
                <a:sym typeface="宋体" panose="02010600030101010101" pitchFamily="2" charset="-122"/>
              </a:rPr>
              <a:t>错</a:t>
            </a:r>
            <a:r>
              <a:rPr lang="en-US" altLang="zh-CN" sz="2800" b="1" dirty="0">
                <a:solidFill>
                  <a:srgbClr val="153AF7"/>
                </a:solidFill>
                <a:latin typeface="Arial" panose="020B0604020202020204" pitchFamily="34" charset="0"/>
                <a:sym typeface="宋体" panose="02010600030101010101" pitchFamily="2" charset="-122"/>
              </a:rPr>
              <a:t>法</a:t>
            </a:r>
          </a:p>
        </p:txBody>
      </p:sp>
      <p:sp>
        <p:nvSpPr>
          <p:cNvPr id="24" name="文本框 23"/>
          <p:cNvSpPr txBox="1"/>
          <p:nvPr/>
        </p:nvSpPr>
        <p:spPr>
          <a:xfrm>
            <a:off x="2725738" y="3562350"/>
            <a:ext cx="1609725" cy="520700"/>
          </a:xfrm>
          <a:prstGeom prst="rect">
            <a:avLst/>
          </a:prstGeom>
          <a:noFill/>
          <a:ln w="9525">
            <a:noFill/>
          </a:ln>
        </p:spPr>
        <p:txBody>
          <a:bodyPr wrap="none" lIns="91216" tIns="45608" rIns="91216" bIns="45608">
            <a:spAutoFit/>
          </a:bodyPr>
          <a:lstStyle/>
          <a:p>
            <a:pPr algn="l"/>
            <a:r>
              <a:rPr lang="en-US" altLang="zh-CN" sz="2800" b="1" dirty="0">
                <a:solidFill>
                  <a:srgbClr val="153AF7"/>
                </a:solidFill>
                <a:latin typeface="Arial" panose="020B0604020202020204" pitchFamily="34" charset="0"/>
                <a:sym typeface="宋体" panose="02010600030101010101" pitchFamily="2" charset="-122"/>
              </a:rPr>
              <a:t>排</a:t>
            </a:r>
            <a:r>
              <a:rPr lang="en-US" altLang="zh-CN" sz="2800" b="1" dirty="0">
                <a:solidFill>
                  <a:srgbClr val="153AF7"/>
                </a:solidFill>
                <a:sym typeface="宋体" panose="02010600030101010101" pitchFamily="2" charset="-122"/>
              </a:rPr>
              <a:t>“</a:t>
            </a:r>
            <a:r>
              <a:rPr lang="zh-CN" altLang="en-US" sz="2800" b="1" dirty="0">
                <a:solidFill>
                  <a:srgbClr val="153AF7"/>
                </a:solidFill>
                <a:latin typeface="Arial" panose="020B0604020202020204" pitchFamily="34" charset="0"/>
                <a:sym typeface="宋体" panose="02010600030101010101" pitchFamily="2" charset="-122"/>
              </a:rPr>
              <a:t>它</a:t>
            </a:r>
            <a:r>
              <a:rPr lang="en-US" altLang="zh-CN" sz="2800" b="1" dirty="0">
                <a:solidFill>
                  <a:srgbClr val="153AF7"/>
                </a:solidFill>
                <a:latin typeface="Arial" panose="020B0604020202020204" pitchFamily="34" charset="0"/>
                <a:sym typeface="宋体" panose="02010600030101010101" pitchFamily="2" charset="-122"/>
              </a:rPr>
              <a:t>”法</a:t>
            </a:r>
          </a:p>
        </p:txBody>
      </p:sp>
      <p:sp>
        <p:nvSpPr>
          <p:cNvPr id="25" name="文本框 24"/>
          <p:cNvSpPr txBox="1"/>
          <p:nvPr/>
        </p:nvSpPr>
        <p:spPr>
          <a:xfrm>
            <a:off x="2725738" y="4071938"/>
            <a:ext cx="1987592" cy="522994"/>
          </a:xfrm>
          <a:prstGeom prst="rect">
            <a:avLst/>
          </a:prstGeom>
          <a:noFill/>
          <a:ln w="9525">
            <a:noFill/>
          </a:ln>
        </p:spPr>
        <p:txBody>
          <a:bodyPr wrap="none" lIns="91216" tIns="45608" rIns="91216" bIns="45608">
            <a:spAutoFit/>
          </a:bodyPr>
          <a:lstStyle/>
          <a:p>
            <a:r>
              <a:rPr lang="en-US" altLang="zh-CN" sz="2800" b="1" dirty="0" err="1" smtClean="0">
                <a:solidFill>
                  <a:srgbClr val="153AF7"/>
                </a:solidFill>
                <a:latin typeface="Arial" panose="020B0604020202020204" pitchFamily="34" charset="0"/>
              </a:rPr>
              <a:t>排不</a:t>
            </a:r>
            <a:r>
              <a:rPr lang="zh-CN" altLang="en-US" sz="2800" b="1" dirty="0" smtClean="0">
                <a:solidFill>
                  <a:srgbClr val="153AF7"/>
                </a:solidFill>
              </a:rPr>
              <a:t>全面</a:t>
            </a:r>
            <a:r>
              <a:rPr lang="en-US" altLang="zh-CN" sz="2800" b="1" dirty="0" smtClean="0">
                <a:solidFill>
                  <a:srgbClr val="153AF7"/>
                </a:solidFill>
                <a:latin typeface="Arial" panose="020B0604020202020204" pitchFamily="34" charset="0"/>
              </a:rPr>
              <a:t>法</a:t>
            </a:r>
            <a:endParaRPr lang="en-US" altLang="zh-CN" sz="2800" b="1" dirty="0">
              <a:solidFill>
                <a:srgbClr val="153AF7"/>
              </a:solidFill>
              <a:latin typeface="Arial" panose="020B0604020202020204" pitchFamily="34" charset="0"/>
            </a:endParaRPr>
          </a:p>
        </p:txBody>
      </p:sp>
      <p:sp>
        <p:nvSpPr>
          <p:cNvPr id="17417" name="左大括号 25"/>
          <p:cNvSpPr/>
          <p:nvPr/>
        </p:nvSpPr>
        <p:spPr>
          <a:xfrm>
            <a:off x="2514600" y="2720975"/>
            <a:ext cx="309563" cy="1766888"/>
          </a:xfrm>
          <a:prstGeom prst="leftBrace">
            <a:avLst>
              <a:gd name="adj1" fmla="val 8323"/>
              <a:gd name="adj2" fmla="val 50000"/>
            </a:avLst>
          </a:prstGeom>
          <a:noFill/>
          <a:ln w="47625" cap="flat" cmpd="sng">
            <a:solidFill>
              <a:schemeClr val="tx1"/>
            </a:solidFill>
            <a:prstDash val="solid"/>
            <a:headEnd type="none" w="med" len="med"/>
            <a:tailEnd type="none" w="med" len="med"/>
          </a:ln>
        </p:spPr>
        <p:txBody>
          <a:bodyPr lIns="91216" tIns="45608" rIns="91216" bIns="45608"/>
          <a:lstStyle/>
          <a:p>
            <a:endParaRPr lang="zh-CN" altLang="en-US" dirty="0">
              <a:latin typeface="Arial" panose="020B0604020202020204" pitchFamily="34" charset="0"/>
            </a:endParaRPr>
          </a:p>
        </p:txBody>
      </p:sp>
      <p:sp>
        <p:nvSpPr>
          <p:cNvPr id="28" name="文本框 27"/>
          <p:cNvSpPr txBox="1"/>
          <p:nvPr/>
        </p:nvSpPr>
        <p:spPr>
          <a:xfrm>
            <a:off x="4119563" y="2457450"/>
            <a:ext cx="3041650" cy="951865"/>
          </a:xfrm>
          <a:prstGeom prst="rect">
            <a:avLst/>
          </a:prstGeom>
          <a:noFill/>
          <a:ln w="9525">
            <a:noFill/>
          </a:ln>
        </p:spPr>
        <p:txBody>
          <a:bodyPr wrap="none" lIns="91216" tIns="45608" rIns="91216" bIns="45608">
            <a:spAutoFit/>
          </a:bodyPr>
          <a:lstStyle/>
          <a:p>
            <a:r>
              <a:rPr lang="zh-CN" altLang="en-US" sz="2800" b="1" dirty="0">
                <a:solidFill>
                  <a:srgbClr val="FF0000"/>
                </a:solidFill>
                <a:latin typeface="Arial" panose="020B0604020202020204" pitchFamily="34" charset="0"/>
                <a:sym typeface="宋体" panose="02010600030101010101" pitchFamily="2" charset="-122"/>
              </a:rPr>
              <a:t>选项本身表述错误</a:t>
            </a:r>
          </a:p>
          <a:p>
            <a:endParaRPr lang="en-US" altLang="zh-CN" sz="2800" b="1" dirty="0">
              <a:solidFill>
                <a:srgbClr val="FF0000"/>
              </a:solidFill>
              <a:latin typeface="Arial" panose="020B0604020202020204" pitchFamily="34" charset="0"/>
              <a:sym typeface="宋体" panose="02010600030101010101" pitchFamily="2" charset="-122"/>
            </a:endParaRPr>
          </a:p>
        </p:txBody>
      </p:sp>
      <p:sp>
        <p:nvSpPr>
          <p:cNvPr id="30" name="文本框 29"/>
          <p:cNvSpPr txBox="1"/>
          <p:nvPr/>
        </p:nvSpPr>
        <p:spPr>
          <a:xfrm>
            <a:off x="4624705" y="3562350"/>
            <a:ext cx="4471670" cy="520700"/>
          </a:xfrm>
          <a:prstGeom prst="rect">
            <a:avLst/>
          </a:prstGeom>
          <a:noFill/>
          <a:ln w="9525">
            <a:noFill/>
          </a:ln>
        </p:spPr>
        <p:txBody>
          <a:bodyPr wrap="none" lIns="91216" tIns="45608" rIns="91216" bIns="45608">
            <a:spAutoFit/>
          </a:bodyPr>
          <a:lstStyle/>
          <a:p>
            <a:r>
              <a:rPr lang="zh-CN" altLang="en-US" sz="2800" b="1" dirty="0">
                <a:solidFill>
                  <a:srgbClr val="FF0000"/>
                </a:solidFill>
                <a:latin typeface="Arial" panose="020B0604020202020204" pitchFamily="34" charset="0"/>
                <a:sym typeface="宋体" panose="02010600030101010101" pitchFamily="2" charset="-122"/>
              </a:rPr>
              <a:t>选项本身无错但与题干无关</a:t>
            </a:r>
            <a:endParaRPr lang="en-US" altLang="zh-CN" sz="2800" b="1" dirty="0">
              <a:solidFill>
                <a:srgbClr val="FF0000"/>
              </a:solidFill>
              <a:latin typeface="Arial" panose="020B0604020202020204" pitchFamily="34" charset="0"/>
              <a:sym typeface="宋体" panose="02010600030101010101" pitchFamily="2" charset="-122"/>
            </a:endParaRPr>
          </a:p>
        </p:txBody>
      </p:sp>
      <p:sp>
        <p:nvSpPr>
          <p:cNvPr id="31" name="文本框 30"/>
          <p:cNvSpPr txBox="1"/>
          <p:nvPr/>
        </p:nvSpPr>
        <p:spPr>
          <a:xfrm>
            <a:off x="4624388" y="4071938"/>
            <a:ext cx="4471670" cy="520700"/>
          </a:xfrm>
          <a:prstGeom prst="rect">
            <a:avLst/>
          </a:prstGeom>
          <a:noFill/>
          <a:ln w="9525">
            <a:noFill/>
          </a:ln>
        </p:spPr>
        <p:txBody>
          <a:bodyPr wrap="none" lIns="91216" tIns="45608" rIns="91216" bIns="45608">
            <a:spAutoFit/>
          </a:bodyPr>
          <a:lstStyle/>
          <a:p>
            <a:r>
              <a:rPr lang="zh-CN" altLang="en-US" sz="2800" b="1" dirty="0">
                <a:solidFill>
                  <a:srgbClr val="FF0000"/>
                </a:solidFill>
                <a:latin typeface="Arial" panose="020B0604020202020204" pitchFamily="34" charset="0"/>
                <a:sym typeface="宋体" panose="02010600030101010101" pitchFamily="2" charset="-122"/>
              </a:rPr>
              <a:t>选项与题干要求不完全一致</a:t>
            </a:r>
            <a:endParaRPr lang="en-US" altLang="zh-CN" sz="2800" b="1" dirty="0">
              <a:solidFill>
                <a:srgbClr val="FF0000"/>
              </a:solidFill>
              <a:latin typeface="Arial" panose="020B0604020202020204" pitchFamily="34" charset="0"/>
              <a:sym typeface="宋体" panose="02010600030101010101" pitchFamily="2" charset="-122"/>
            </a:endParaRPr>
          </a:p>
        </p:txBody>
      </p:sp>
      <p:sp>
        <p:nvSpPr>
          <p:cNvPr id="14" name="文本框 27"/>
          <p:cNvSpPr txBox="1"/>
          <p:nvPr/>
        </p:nvSpPr>
        <p:spPr>
          <a:xfrm>
            <a:off x="2771775" y="2982913"/>
            <a:ext cx="1254125" cy="520700"/>
          </a:xfrm>
          <a:prstGeom prst="rect">
            <a:avLst/>
          </a:prstGeom>
          <a:noFill/>
          <a:ln w="9525">
            <a:noFill/>
          </a:ln>
        </p:spPr>
        <p:txBody>
          <a:bodyPr wrap="none" lIns="91216" tIns="45608" rIns="91216" bIns="45608">
            <a:spAutoFit/>
          </a:bodyPr>
          <a:lstStyle/>
          <a:p>
            <a:r>
              <a:rPr lang="zh-CN" altLang="en-US" sz="2800" b="1" dirty="0">
                <a:solidFill>
                  <a:srgbClr val="153AF7"/>
                </a:solidFill>
                <a:latin typeface="Arial" panose="020B0604020202020204" pitchFamily="34" charset="0"/>
                <a:sym typeface="宋体" panose="02010600030101010101" pitchFamily="2" charset="-122"/>
              </a:rPr>
              <a:t>排混法</a:t>
            </a:r>
            <a:endParaRPr lang="en-US" altLang="zh-CN" sz="2800" b="1" dirty="0">
              <a:solidFill>
                <a:srgbClr val="153AF7"/>
              </a:solidFill>
              <a:latin typeface="Arial" panose="020B0604020202020204" pitchFamily="34" charset="0"/>
              <a:sym typeface="宋体" panose="02010600030101010101" pitchFamily="2" charset="-122"/>
            </a:endParaRPr>
          </a:p>
        </p:txBody>
      </p:sp>
      <p:sp>
        <p:nvSpPr>
          <p:cNvPr id="15" name="文本框 27"/>
          <p:cNvSpPr txBox="1"/>
          <p:nvPr/>
        </p:nvSpPr>
        <p:spPr>
          <a:xfrm>
            <a:off x="4198938" y="3055938"/>
            <a:ext cx="3756660" cy="520700"/>
          </a:xfrm>
          <a:prstGeom prst="rect">
            <a:avLst/>
          </a:prstGeom>
          <a:noFill/>
          <a:ln w="9525">
            <a:noFill/>
          </a:ln>
        </p:spPr>
        <p:txBody>
          <a:bodyPr wrap="none" lIns="91216" tIns="45608" rIns="91216" bIns="45608">
            <a:spAutoFit/>
          </a:bodyPr>
          <a:lstStyle/>
          <a:p>
            <a:r>
              <a:rPr lang="zh-CN" altLang="en-US" sz="2800" b="1" dirty="0">
                <a:solidFill>
                  <a:srgbClr val="FF0000"/>
                </a:solidFill>
                <a:latin typeface="Arial" panose="020B0604020202020204" pitchFamily="34" charset="0"/>
                <a:sym typeface="宋体" panose="02010600030101010101" pitchFamily="2" charset="-122"/>
              </a:rPr>
              <a:t>选项对、错混杂在一起</a:t>
            </a:r>
            <a:endParaRPr lang="en-US" altLang="zh-CN" sz="2800" b="1" dirty="0">
              <a:solidFill>
                <a:srgbClr val="FF0000"/>
              </a:solidFill>
              <a:latin typeface="Arial" panose="020B0604020202020204" pitchFamily="3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417"/>
                                        </p:tgtEl>
                                        <p:attrNameLst>
                                          <p:attrName>style.visibility</p:attrName>
                                        </p:attrNameLst>
                                      </p:cBhvr>
                                      <p:to>
                                        <p:strVal val="visible"/>
                                      </p:to>
                                    </p:set>
                                    <p:anim calcmode="lin" valueType="num">
                                      <p:cBhvr additive="base">
                                        <p:cTn id="30" dur="500" fill="hold"/>
                                        <p:tgtEl>
                                          <p:spTgt spid="17417"/>
                                        </p:tgtEl>
                                        <p:attrNameLst>
                                          <p:attrName>ppt_x</p:attrName>
                                        </p:attrNameLst>
                                      </p:cBhvr>
                                      <p:tavLst>
                                        <p:tav tm="0">
                                          <p:val>
                                            <p:strVal val="#ppt_x"/>
                                          </p:val>
                                        </p:tav>
                                        <p:tav tm="100000">
                                          <p:val>
                                            <p:strVal val="#ppt_x"/>
                                          </p:val>
                                        </p:tav>
                                      </p:tavLst>
                                    </p:anim>
                                    <p:anim calcmode="lin" valueType="num">
                                      <p:cBhvr additive="base">
                                        <p:cTn id="31"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ppt_x</p:attrName>
                                        </p:attrNameLst>
                                      </p:cBhvr>
                                      <p:tavLst>
                                        <p:tav tm="0">
                                          <p:val>
                                            <p:strVal val="#ppt_x"/>
                                          </p:val>
                                        </p:tav>
                                        <p:tav tm="100000">
                                          <p:val>
                                            <p:strVal val="#ppt_x"/>
                                          </p:val>
                                        </p:tav>
                                      </p:tavLst>
                                    </p:anim>
                                    <p:anim calcmode="lin" valueType="num">
                                      <p:cBhvr>
                                        <p:cTn id="4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ppt_x</p:attrName>
                                        </p:attrNameLst>
                                      </p:cBhvr>
                                      <p:tavLst>
                                        <p:tav tm="0">
                                          <p:val>
                                            <p:strVal val="#ppt_x"/>
                                          </p:val>
                                        </p:tav>
                                        <p:tav tm="100000">
                                          <p:val>
                                            <p:strVal val="#ppt_x"/>
                                          </p:val>
                                        </p:tav>
                                      </p:tavLst>
                                    </p:anim>
                                    <p:anim calcmode="lin" valueType="num">
                                      <p:cBhvr>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ppt_x</p:attrName>
                                        </p:attrNameLst>
                                      </p:cBhvr>
                                      <p:tavLst>
                                        <p:tav tm="0">
                                          <p:val>
                                            <p:strVal val="#ppt_x"/>
                                          </p:val>
                                        </p:tav>
                                        <p:tav tm="100000">
                                          <p:val>
                                            <p:strVal val="#ppt_x"/>
                                          </p:val>
                                        </p:tav>
                                      </p:tavLst>
                                    </p:anim>
                                    <p:anim calcmode="lin" valueType="num">
                                      <p:cBhvr>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ppt_x"/>
                                          </p:val>
                                        </p:tav>
                                        <p:tav tm="100000">
                                          <p:val>
                                            <p:strVal val="#ppt_x"/>
                                          </p:val>
                                        </p:tav>
                                      </p:tavLst>
                                    </p:anim>
                                    <p:anim calcmode="lin" valueType="num">
                                      <p:cBhvr additive="base">
                                        <p:cTn id="6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ppt_x</p:attrName>
                                        </p:attrNameLst>
                                      </p:cBhvr>
                                      <p:tavLst>
                                        <p:tav tm="0">
                                          <p:val>
                                            <p:strVal val="#ppt_x"/>
                                          </p:val>
                                        </p:tav>
                                        <p:tav tm="100000">
                                          <p:val>
                                            <p:strVal val="#ppt_x"/>
                                          </p:val>
                                        </p:tav>
                                      </p:tavLst>
                                    </p:anim>
                                    <p:anim calcmode="lin" valueType="num">
                                      <p:cBhvr>
                                        <p:cTn id="6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additive="base">
                                        <p:cTn id="72" dur="500" fill="hold"/>
                                        <p:tgtEl>
                                          <p:spTgt spid="25"/>
                                        </p:tgtEl>
                                        <p:attrNameLst>
                                          <p:attrName>ppt_x</p:attrName>
                                        </p:attrNameLst>
                                      </p:cBhvr>
                                      <p:tavLst>
                                        <p:tav tm="0">
                                          <p:val>
                                            <p:strVal val="#ppt_x"/>
                                          </p:val>
                                        </p:tav>
                                        <p:tav tm="100000">
                                          <p:val>
                                            <p:strVal val="#ppt_x"/>
                                          </p:val>
                                        </p:tav>
                                      </p:tavLst>
                                    </p:anim>
                                    <p:anim calcmode="lin" valueType="num">
                                      <p:cBhvr additive="base">
                                        <p:cTn id="7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p:cTn id="78" dur="500" fill="hold"/>
                                        <p:tgtEl>
                                          <p:spTgt spid="31"/>
                                        </p:tgtEl>
                                        <p:attrNameLst>
                                          <p:attrName>ppt_x</p:attrName>
                                        </p:attrNameLst>
                                      </p:cBhvr>
                                      <p:tavLst>
                                        <p:tav tm="0">
                                          <p:val>
                                            <p:strVal val="#ppt_x"/>
                                          </p:val>
                                        </p:tav>
                                        <p:tav tm="100000">
                                          <p:val>
                                            <p:strVal val="#ppt_x"/>
                                          </p:val>
                                        </p:tav>
                                      </p:tavLst>
                                    </p:anim>
                                    <p:anim calcmode="lin" valueType="num">
                                      <p:cBhvr>
                                        <p:cTn id="7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22" grpId="0"/>
      <p:bldP spid="23" grpId="0"/>
      <p:bldP spid="24" grpId="0"/>
      <p:bldP spid="25" grpId="0"/>
      <p:bldP spid="17417" grpId="0" animBg="1"/>
      <p:bldP spid="28" grpId="0"/>
      <p:bldP spid="30" grpId="0"/>
      <p:bldP spid="31"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701675"/>
            <a:ext cx="9354185" cy="4036060"/>
          </a:xfrm>
        </p:spPr>
        <p:txBody>
          <a:bodyPr/>
          <a:lstStyle/>
          <a:p>
            <a:pPr>
              <a:lnSpc>
                <a:spcPct val="120000"/>
              </a:lnSpc>
              <a:buFontTx/>
            </a:pPr>
            <a:r>
              <a:rPr lang="zh-CN" altLang="en-US" sz="2000" dirty="0">
                <a:solidFill>
                  <a:srgbClr val="000000"/>
                </a:solidFill>
                <a:latin typeface="仿宋" panose="02010609060101010101" pitchFamily="49" charset="-122"/>
                <a:ea typeface="仿宋" panose="02010609060101010101" pitchFamily="49" charset="-122"/>
                <a:sym typeface="+mn-ea"/>
              </a:rPr>
              <a:t>西欧中世纪乡村典型的组织形式是庄园，下列有关庄园的说法</a:t>
            </a:r>
            <a:r>
              <a:rPr lang="zh-CN" altLang="en-US" sz="2000" dirty="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sym typeface="+mn-ea"/>
              </a:rPr>
              <a:t>不正确</a:t>
            </a:r>
            <a:r>
              <a:rPr lang="zh-CN" altLang="en-US" sz="2000" dirty="0">
                <a:solidFill>
                  <a:srgbClr val="000000"/>
                </a:solidFill>
                <a:latin typeface="仿宋" panose="02010609060101010101" pitchFamily="49" charset="-122"/>
                <a:ea typeface="仿宋" panose="02010609060101010101" pitchFamily="49" charset="-122"/>
                <a:sym typeface="+mn-ea"/>
              </a:rPr>
              <a:t>的是（  ）</a:t>
            </a:r>
            <a:endParaRPr lang="zh-CN" altLang="en-US" sz="2000" dirty="0">
              <a:solidFill>
                <a:srgbClr val="000000"/>
              </a:solidFill>
              <a:latin typeface="仿宋" panose="02010609060101010101" pitchFamily="49" charset="-122"/>
              <a:ea typeface="仿宋" panose="02010609060101010101" pitchFamily="49" charset="-122"/>
            </a:endParaRPr>
          </a:p>
          <a:p>
            <a:pPr>
              <a:lnSpc>
                <a:spcPct val="120000"/>
              </a:lnSpc>
              <a:buFontTx/>
            </a:pPr>
            <a:r>
              <a:rPr lang="en-US" altLang="zh-CN" sz="2000" dirty="0">
                <a:solidFill>
                  <a:srgbClr val="000000"/>
                </a:solidFill>
                <a:latin typeface="仿宋" panose="02010609060101010101" pitchFamily="49" charset="-122"/>
                <a:ea typeface="仿宋" panose="02010609060101010101" pitchFamily="49" charset="-122"/>
                <a:sym typeface="+mn-ea"/>
              </a:rPr>
              <a:t>A .</a:t>
            </a:r>
            <a:r>
              <a:rPr lang="zh-CN" altLang="en-US" sz="2000" dirty="0">
                <a:solidFill>
                  <a:srgbClr val="000000"/>
                </a:solidFill>
                <a:latin typeface="仿宋" panose="02010609060101010101" pitchFamily="49" charset="-122"/>
                <a:ea typeface="仿宋" panose="02010609060101010101" pitchFamily="49" charset="-122"/>
                <a:sym typeface="+mn-ea"/>
              </a:rPr>
              <a:t>庄园是一个自给自足的经济单位，能提供日常所有生产生活用品</a:t>
            </a:r>
            <a:endParaRPr lang="zh-CN" altLang="en-US" sz="2000" dirty="0">
              <a:solidFill>
                <a:srgbClr val="000000"/>
              </a:solidFill>
              <a:latin typeface="仿宋" panose="02010609060101010101" pitchFamily="49" charset="-122"/>
              <a:ea typeface="仿宋" panose="02010609060101010101" pitchFamily="49" charset="-122"/>
            </a:endParaRPr>
          </a:p>
          <a:p>
            <a:pPr>
              <a:lnSpc>
                <a:spcPct val="120000"/>
              </a:lnSpc>
              <a:buFontTx/>
            </a:pPr>
            <a:r>
              <a:rPr lang="en-US" altLang="zh-CN" sz="2000" dirty="0">
                <a:solidFill>
                  <a:srgbClr val="000000"/>
                </a:solidFill>
                <a:latin typeface="仿宋" panose="02010609060101010101" pitchFamily="49" charset="-122"/>
                <a:ea typeface="仿宋" panose="02010609060101010101" pitchFamily="49" charset="-122"/>
                <a:sym typeface="+mn-ea"/>
              </a:rPr>
              <a:t>B .</a:t>
            </a:r>
            <a:r>
              <a:rPr lang="zh-CN" altLang="en-US" sz="2000" dirty="0">
                <a:solidFill>
                  <a:srgbClr val="000000"/>
                </a:solidFill>
                <a:latin typeface="仿宋" panose="02010609060101010101" pitchFamily="49" charset="-122"/>
                <a:ea typeface="仿宋" panose="02010609060101010101" pitchFamily="49" charset="-122"/>
                <a:sym typeface="+mn-ea"/>
              </a:rPr>
              <a:t>庄园法庭审判主要依据村法和习惯法，既维护领主的权益又限制了领主的特权</a:t>
            </a:r>
            <a:endParaRPr lang="zh-CN" altLang="en-US" sz="2000" dirty="0">
              <a:solidFill>
                <a:srgbClr val="000000"/>
              </a:solidFill>
              <a:latin typeface="仿宋" panose="02010609060101010101" pitchFamily="49" charset="-122"/>
              <a:ea typeface="仿宋" panose="02010609060101010101" pitchFamily="49" charset="-122"/>
            </a:endParaRPr>
          </a:p>
          <a:p>
            <a:pPr>
              <a:lnSpc>
                <a:spcPct val="120000"/>
              </a:lnSpc>
              <a:buFontTx/>
            </a:pPr>
            <a:r>
              <a:rPr lang="en-US" altLang="zh-CN" sz="2000" dirty="0">
                <a:solidFill>
                  <a:srgbClr val="000000"/>
                </a:solidFill>
                <a:latin typeface="仿宋" panose="02010609060101010101" pitchFamily="49" charset="-122"/>
                <a:ea typeface="仿宋" panose="02010609060101010101" pitchFamily="49" charset="-122"/>
                <a:sym typeface="+mn-ea"/>
              </a:rPr>
              <a:t>C .</a:t>
            </a:r>
            <a:r>
              <a:rPr lang="zh-CN" altLang="en-US" sz="2000" dirty="0">
                <a:solidFill>
                  <a:srgbClr val="000000"/>
                </a:solidFill>
                <a:latin typeface="仿宋" panose="02010609060101010101" pitchFamily="49" charset="-122"/>
                <a:ea typeface="仿宋" panose="02010609060101010101" pitchFamily="49" charset="-122"/>
                <a:sym typeface="+mn-ea"/>
              </a:rPr>
              <a:t>基督教在庄园精神领域居于统治地位，佃户需要向教会缴纳“十一税”</a:t>
            </a:r>
            <a:endParaRPr lang="zh-CN" altLang="en-US" sz="2000" dirty="0">
              <a:solidFill>
                <a:srgbClr val="000000"/>
              </a:solidFill>
              <a:latin typeface="仿宋" panose="02010609060101010101" pitchFamily="49" charset="-122"/>
              <a:ea typeface="仿宋" panose="02010609060101010101" pitchFamily="49" charset="-122"/>
            </a:endParaRPr>
          </a:p>
          <a:p>
            <a:pPr>
              <a:lnSpc>
                <a:spcPct val="120000"/>
              </a:lnSpc>
              <a:buFontTx/>
            </a:pPr>
            <a:r>
              <a:rPr lang="en-US" altLang="zh-CN" sz="2000" dirty="0">
                <a:solidFill>
                  <a:srgbClr val="000000"/>
                </a:solidFill>
                <a:latin typeface="仿宋" panose="02010609060101010101" pitchFamily="49" charset="-122"/>
                <a:ea typeface="仿宋" panose="02010609060101010101" pitchFamily="49" charset="-122"/>
                <a:sym typeface="+mn-ea"/>
              </a:rPr>
              <a:t>D .</a:t>
            </a:r>
            <a:r>
              <a:rPr lang="zh-CN" altLang="en-US" sz="2000" dirty="0">
                <a:solidFill>
                  <a:srgbClr val="000000"/>
                </a:solidFill>
                <a:latin typeface="仿宋" panose="02010609060101010101" pitchFamily="49" charset="-122"/>
                <a:ea typeface="仿宋" panose="02010609060101010101" pitchFamily="49" charset="-122"/>
                <a:sym typeface="+mn-ea"/>
              </a:rPr>
              <a:t>庄园佃户由农民和农奴构成，须无偿为领主耕种“直领地”</a:t>
            </a:r>
            <a:endParaRPr lang="zh-CN" altLang="en-US" sz="2000"/>
          </a:p>
        </p:txBody>
      </p:sp>
      <p:sp>
        <p:nvSpPr>
          <p:cNvPr id="4" name="文本框 3"/>
          <p:cNvSpPr txBox="1"/>
          <p:nvPr/>
        </p:nvSpPr>
        <p:spPr>
          <a:xfrm>
            <a:off x="3124835" y="179705"/>
            <a:ext cx="2685415" cy="521970"/>
          </a:xfrm>
          <a:prstGeom prst="rect">
            <a:avLst/>
          </a:prstGeom>
          <a:noFill/>
        </p:spPr>
        <p:txBody>
          <a:bodyPr wrap="none" rtlCol="0" anchor="t">
            <a:spAutoFit/>
          </a:bodyPr>
          <a:lstStyle/>
          <a:p>
            <a:r>
              <a:rPr lang="zh-CN" altLang="en-US" sz="2800" b="1" dirty="0">
                <a:solidFill>
                  <a:srgbClr val="153AF7"/>
                </a:solidFill>
                <a:sym typeface="+mn-ea"/>
              </a:rPr>
              <a:t>否定式：不正确</a:t>
            </a:r>
            <a:endParaRPr lang="zh-CN" altLang="en-US" sz="2800"/>
          </a:p>
        </p:txBody>
      </p:sp>
      <p:cxnSp>
        <p:nvCxnSpPr>
          <p:cNvPr id="9" name="直接连接符 8"/>
          <p:cNvCxnSpPr/>
          <p:nvPr/>
        </p:nvCxnSpPr>
        <p:spPr>
          <a:xfrm>
            <a:off x="4896485" y="1127760"/>
            <a:ext cx="381635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7096125" y="701675"/>
            <a:ext cx="878205" cy="4260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60" tIns="34288" rIns="68560" bIns="34288" rtlCol="0" anchor="ctr"/>
          <a:lstStyle/>
          <a:p>
            <a:pPr algn="ctr"/>
            <a:endParaRPr lang="zh-CN" altLang="en-US" sz="100"/>
          </a:p>
        </p:txBody>
      </p:sp>
      <p:sp>
        <p:nvSpPr>
          <p:cNvPr id="5" name="矩形 4"/>
          <p:cNvSpPr/>
          <p:nvPr/>
        </p:nvSpPr>
        <p:spPr>
          <a:xfrm>
            <a:off x="8604448" y="654199"/>
            <a:ext cx="476250" cy="583565"/>
          </a:xfrm>
          <a:prstGeom prst="rect">
            <a:avLst/>
          </a:prstGeom>
          <a:noFill/>
          <a:ln>
            <a:noFill/>
          </a:ln>
        </p:spPr>
        <p:txBody>
          <a:bodyPr wrap="none" rtlCol="0" anchor="t">
            <a:spAutoFit/>
            <a:scene3d>
              <a:camera prst="orthographicFront"/>
              <a:lightRig rig="threePt" dir="t"/>
            </a:scene3d>
          </a:bodyPr>
          <a:lstStyle/>
          <a:p>
            <a:pPr algn="ctr"/>
            <a:r>
              <a:rPr lang="en-US" altLang="zh-CN" sz="3200" b="1" dirty="0">
                <a:gradFill>
                  <a:gsLst>
                    <a:gs pos="0">
                      <a:srgbClr val="E30000"/>
                    </a:gs>
                    <a:gs pos="100000">
                      <a:srgbClr val="760303"/>
                    </a:gs>
                  </a:gsLst>
                  <a:lin scaled="0"/>
                </a:gradFill>
                <a:effectLst>
                  <a:outerShdw blurRad="38100" dist="19050" dir="2700000" algn="tl" rotWithShape="0">
                    <a:schemeClr val="dk1">
                      <a:alpha val="40000"/>
                    </a:schemeClr>
                  </a:outerShdw>
                </a:effectLst>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7" grpId="0" bldLvl="0" animBg="1"/>
      <p:bldP spid="7" grpId="1"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矩形 5"/>
          <p:cNvSpPr/>
          <p:nvPr/>
        </p:nvSpPr>
        <p:spPr>
          <a:xfrm>
            <a:off x="0" y="987425"/>
            <a:ext cx="9251950" cy="3168650"/>
          </a:xfrm>
          <a:prstGeom prst="rect">
            <a:avLst/>
          </a:prstGeom>
          <a:noFill/>
          <a:ln w="9525" cap="flat" cmpd="sng">
            <a:solidFill>
              <a:schemeClr val="tx1"/>
            </a:solidFill>
            <a:prstDash val="solid"/>
            <a:miter/>
            <a:headEnd type="none" w="med" len="med"/>
            <a:tailEnd type="none" w="med" len="med"/>
          </a:ln>
        </p:spPr>
        <p:txBody>
          <a:bodyPr lIns="68579" tIns="34289" rIns="68579" bIns="34289">
            <a:spAutoFit/>
          </a:bodyPr>
          <a:lstStyle/>
          <a:p>
            <a:pPr>
              <a:lnSpc>
                <a:spcPct val="120000"/>
              </a:lnSpc>
              <a:buFontTx/>
            </a:pPr>
            <a:r>
              <a:rPr lang="zh-CN" altLang="en-US" sz="2400" dirty="0">
                <a:solidFill>
                  <a:srgbClr val="000000"/>
                </a:solidFill>
                <a:latin typeface="仿宋" panose="02010609060101010101" pitchFamily="49" charset="-122"/>
                <a:ea typeface="仿宋" panose="02010609060101010101" pitchFamily="49" charset="-122"/>
              </a:rPr>
              <a:t>英、法、美等国在资产阶级革命中颁布了一件</a:t>
            </a:r>
            <a:r>
              <a:rPr lang="zh-CN" altLang="en-US" sz="2400" dirty="0">
                <a:solidFill>
                  <a:srgbClr val="000000"/>
                </a:solidFill>
                <a:latin typeface="仿宋" panose="02010609060101010101" pitchFamily="49" charset="-122"/>
                <a:ea typeface="仿宋" panose="02010609060101010101" pitchFamily="49" charset="-122"/>
                <a:sym typeface="+mn-ea"/>
              </a:rPr>
              <a:t>系列有利于资本主义发展的法律文件，关于这些法律文</a:t>
            </a:r>
            <a:r>
              <a:rPr lang="zh-CN" altLang="en-US" sz="2400" dirty="0">
                <a:solidFill>
                  <a:srgbClr val="000000"/>
                </a:solidFill>
                <a:latin typeface="仿宋" panose="02010609060101010101" pitchFamily="49" charset="-122"/>
                <a:ea typeface="仿宋" panose="02010609060101010101" pitchFamily="49" charset="-122"/>
              </a:rPr>
              <a:t>叙述有误的是（    ）</a:t>
            </a:r>
          </a:p>
          <a:p>
            <a:pPr>
              <a:lnSpc>
                <a:spcPct val="120000"/>
              </a:lnSpc>
              <a:buFontTx/>
            </a:pPr>
            <a:r>
              <a:rPr lang="zh-CN" altLang="en-US" sz="2400" dirty="0">
                <a:solidFill>
                  <a:srgbClr val="000000"/>
                </a:solidFill>
                <a:latin typeface="仿宋" panose="02010609060101010101" pitchFamily="49" charset="-122"/>
                <a:ea typeface="仿宋" panose="02010609060101010101" pitchFamily="49" charset="-122"/>
              </a:rPr>
              <a:t>①</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权利法案</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颁布后，废除了王位，议会成为国家最高权力机关</a:t>
            </a:r>
          </a:p>
          <a:p>
            <a:pPr>
              <a:lnSpc>
                <a:spcPct val="120000"/>
              </a:lnSpc>
              <a:buFontTx/>
            </a:pPr>
            <a:r>
              <a:rPr lang="zh-CN" altLang="en-US" sz="2400" dirty="0">
                <a:solidFill>
                  <a:srgbClr val="000000"/>
                </a:solidFill>
                <a:latin typeface="仿宋" panose="02010609060101010101" pitchFamily="49" charset="-122"/>
                <a:ea typeface="仿宋" panose="02010609060101010101" pitchFamily="49" charset="-122"/>
              </a:rPr>
              <a:t>②</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独立宣言</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第一次以国家的名义宣布人民的权利神圣不可侵犯</a:t>
            </a:r>
          </a:p>
          <a:p>
            <a:pPr>
              <a:lnSpc>
                <a:spcPct val="120000"/>
              </a:lnSpc>
              <a:buFontTx/>
            </a:pPr>
            <a:r>
              <a:rPr lang="zh-CN" altLang="en-US" sz="2400" dirty="0">
                <a:solidFill>
                  <a:srgbClr val="000000"/>
                </a:solidFill>
                <a:latin typeface="仿宋" panose="02010609060101010101" pitchFamily="49" charset="-122"/>
                <a:ea typeface="仿宋" panose="02010609060101010101" pitchFamily="49" charset="-122"/>
              </a:rPr>
              <a:t>③</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人权宣言</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核心内容是提倡人权、主张法治、实行分权</a:t>
            </a:r>
          </a:p>
          <a:p>
            <a:pPr>
              <a:lnSpc>
                <a:spcPct val="120000"/>
              </a:lnSpc>
              <a:buFontTx/>
            </a:pPr>
            <a:r>
              <a:rPr lang="zh-CN" altLang="en-US" sz="2400" dirty="0">
                <a:solidFill>
                  <a:srgbClr val="000000"/>
                </a:solidFill>
                <a:latin typeface="仿宋" panose="02010609060101010101" pitchFamily="49" charset="-122"/>
                <a:ea typeface="仿宋" panose="02010609060101010101" pitchFamily="49" charset="-122"/>
              </a:rPr>
              <a:t>④</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解放黑人奴隶宣言</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规定联邦各州的黑奴都应看做是自由人</a:t>
            </a:r>
          </a:p>
          <a:p>
            <a:pPr>
              <a:lnSpc>
                <a:spcPct val="120000"/>
              </a:lnSpc>
              <a:buFontTx/>
            </a:pPr>
            <a:r>
              <a:rPr lang="en-US" altLang="zh-CN" sz="2400" dirty="0">
                <a:solidFill>
                  <a:srgbClr val="000000"/>
                </a:solidFill>
                <a:latin typeface="仿宋" panose="02010609060101010101" pitchFamily="49" charset="-122"/>
                <a:ea typeface="仿宋" panose="02010609060101010101" pitchFamily="49" charset="-122"/>
              </a:rPr>
              <a:t>A.①②     B.②③      C.③④     D.①④</a:t>
            </a:r>
          </a:p>
        </p:txBody>
      </p:sp>
      <p:sp>
        <p:nvSpPr>
          <p:cNvPr id="7" name="椭圆 6"/>
          <p:cNvSpPr/>
          <p:nvPr/>
        </p:nvSpPr>
        <p:spPr>
          <a:xfrm>
            <a:off x="5201285" y="1450022"/>
            <a:ext cx="749300" cy="4543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60" tIns="34288" rIns="68560" bIns="34288" rtlCol="0" anchor="ctr"/>
          <a:lstStyle/>
          <a:p>
            <a:pPr algn="ctr"/>
            <a:endParaRPr lang="zh-CN" altLang="en-US" sz="100"/>
          </a:p>
        </p:txBody>
      </p:sp>
      <p:cxnSp>
        <p:nvCxnSpPr>
          <p:cNvPr id="9" name="直接连接符 8"/>
          <p:cNvCxnSpPr/>
          <p:nvPr/>
        </p:nvCxnSpPr>
        <p:spPr>
          <a:xfrm flipV="1">
            <a:off x="2637155" y="1904365"/>
            <a:ext cx="3978275" cy="952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7034530" y="1309370"/>
            <a:ext cx="436245" cy="645160"/>
          </a:xfrm>
          <a:prstGeom prst="rect">
            <a:avLst/>
          </a:prstGeom>
          <a:noFill/>
          <a:ln>
            <a:noFill/>
          </a:ln>
        </p:spPr>
        <p:txBody>
          <a:bodyPr wrap="square" rtlCol="0" anchor="t">
            <a:spAutoFit/>
            <a:scene3d>
              <a:camera prst="orthographicFront"/>
              <a:lightRig rig="threePt" dir="t"/>
            </a:scene3d>
          </a:bodyPr>
          <a:lstStyle/>
          <a:p>
            <a:pPr algn="ctr"/>
            <a:r>
              <a:rPr lang="en-US" altLang="zh-CN" sz="3600" b="1">
                <a:solidFill>
                  <a:srgbClr val="C00000"/>
                </a:solidFill>
                <a:effectLst>
                  <a:outerShdw blurRad="38100" dist="19050" dir="2700000" algn="tl" rotWithShape="0">
                    <a:schemeClr val="dk1">
                      <a:alpha val="40000"/>
                    </a:schemeClr>
                  </a:outerShdw>
                </a:effectLst>
              </a:rPr>
              <a:t>D</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文本占位符 2"/>
          <p:cNvSpPr txBox="1"/>
          <p:nvPr/>
        </p:nvSpPr>
        <p:spPr>
          <a:xfrm>
            <a:off x="2360613" y="555625"/>
            <a:ext cx="4410075" cy="482600"/>
          </a:xfrm>
          <a:prstGeom prst="rect">
            <a:avLst/>
          </a:prstGeom>
          <a:noFill/>
          <a:ln w="9525">
            <a:noFill/>
          </a:ln>
        </p:spPr>
        <p:txBody>
          <a:bodyPr lIns="68579" tIns="34289" rIns="68579" bIns="34289">
            <a:spAutoFit/>
          </a:bodyPr>
          <a:lstStyle/>
          <a:p>
            <a:pPr algn="ctr">
              <a:buFontTx/>
            </a:pPr>
            <a:r>
              <a:rPr lang="zh-CN" altLang="en-US" sz="2700" b="1" dirty="0">
                <a:solidFill>
                  <a:srgbClr val="000000"/>
                </a:solidFill>
                <a:latin typeface="Times New Roman" panose="02020603050405020304" pitchFamily="18" charset="0"/>
                <a:ea typeface="黑体" panose="02010609060101010101" pitchFamily="49" charset="-122"/>
              </a:rPr>
              <a:t>题型二：组合类选择题 </a:t>
            </a:r>
          </a:p>
        </p:txBody>
      </p:sp>
      <p:sp>
        <p:nvSpPr>
          <p:cNvPr id="179204" name="矩形 6"/>
          <p:cNvSpPr/>
          <p:nvPr/>
        </p:nvSpPr>
        <p:spPr>
          <a:xfrm>
            <a:off x="67310" y="1197928"/>
            <a:ext cx="9009063" cy="3596367"/>
          </a:xfrm>
          <a:prstGeom prst="rect">
            <a:avLst/>
          </a:prstGeom>
          <a:noFill/>
          <a:ln w="9525" cap="flat" cmpd="sng">
            <a:solidFill>
              <a:schemeClr val="tx1"/>
            </a:solidFill>
            <a:prstDash val="solid"/>
            <a:miter/>
            <a:headEnd type="none" w="med" len="med"/>
            <a:tailEnd type="none" w="med" len="med"/>
          </a:ln>
        </p:spPr>
        <p:txBody>
          <a:bodyPr lIns="68579" tIns="34289" rIns="68579" bIns="34289">
            <a:spAutoFit/>
          </a:bodyPr>
          <a:lstStyle/>
          <a:p>
            <a:pPr algn="just">
              <a:lnSpc>
                <a:spcPct val="115000"/>
              </a:lnSpc>
              <a:spcAft>
                <a:spcPts val="0"/>
              </a:spcAft>
            </a:pPr>
            <a:r>
              <a:rPr lang="zh-CN" altLang="zh-CN" sz="2400" kern="100" dirty="0" smtClean="0">
                <a:solidFill>
                  <a:srgbClr val="000000"/>
                </a:solidFill>
                <a:latin typeface="Calibri"/>
                <a:ea typeface="宋体"/>
                <a:cs typeface="Times New Roman"/>
              </a:rPr>
              <a:t>“</a:t>
            </a:r>
            <a:r>
              <a:rPr lang="zh-CN" altLang="zh-CN" sz="2400" kern="100" dirty="0">
                <a:solidFill>
                  <a:srgbClr val="000000"/>
                </a:solidFill>
                <a:latin typeface="Calibri"/>
                <a:ea typeface="宋体"/>
                <a:cs typeface="Times New Roman"/>
              </a:rPr>
              <a:t>有容乃大”是唐朝超越前朝的特有文化气派。以下能体现唐朝“有容乃大”的是</a:t>
            </a:r>
            <a:r>
              <a:rPr lang="zh-CN" altLang="zh-CN" sz="2400" kern="100" dirty="0" smtClean="0">
                <a:solidFill>
                  <a:srgbClr val="000000"/>
                </a:solidFill>
                <a:latin typeface="Calibri"/>
                <a:ea typeface="宋体"/>
                <a:cs typeface="Times New Roman"/>
              </a:rPr>
              <a:t>（</a:t>
            </a:r>
            <a:r>
              <a:rPr lang="en-US" altLang="zh-CN" sz="2400" kern="100" dirty="0" smtClean="0">
                <a:solidFill>
                  <a:srgbClr val="000000"/>
                </a:solidFill>
                <a:latin typeface="Calibri"/>
                <a:ea typeface="宋体"/>
                <a:cs typeface="Times New Roman"/>
              </a:rPr>
              <a:t>   </a:t>
            </a:r>
            <a:r>
              <a:rPr lang="zh-CN" altLang="zh-CN" sz="2400" kern="100" dirty="0" smtClean="0">
                <a:solidFill>
                  <a:srgbClr val="000000"/>
                </a:solidFill>
                <a:latin typeface="Calibri"/>
                <a:ea typeface="宋体"/>
                <a:cs typeface="Times New Roman"/>
              </a:rPr>
              <a:t>   </a:t>
            </a:r>
            <a:r>
              <a:rPr lang="zh-CN" altLang="zh-CN" sz="2400" kern="100" dirty="0">
                <a:solidFill>
                  <a:srgbClr val="000000"/>
                </a:solidFill>
                <a:latin typeface="Calibri"/>
                <a:ea typeface="宋体"/>
                <a:cs typeface="Times New Roman"/>
              </a:rPr>
              <a:t>）</a:t>
            </a:r>
            <a:endParaRPr lang="zh-CN" altLang="zh-CN" sz="2400" kern="100" dirty="0">
              <a:latin typeface="Calibri"/>
              <a:ea typeface="宋体"/>
              <a:cs typeface="Times New Roman"/>
            </a:endParaRPr>
          </a:p>
          <a:p>
            <a:pPr algn="just">
              <a:lnSpc>
                <a:spcPct val="115000"/>
              </a:lnSpc>
              <a:spcAft>
                <a:spcPts val="0"/>
              </a:spcAft>
            </a:pPr>
            <a:r>
              <a:rPr lang="zh-CN" altLang="zh-CN" sz="2400" kern="100" dirty="0">
                <a:solidFill>
                  <a:srgbClr val="000000"/>
                </a:solidFill>
                <a:latin typeface="Calibri"/>
                <a:ea typeface="宋体"/>
                <a:cs typeface="Times New Roman"/>
              </a:rPr>
              <a:t>①玄奘到天竺学习佛学</a:t>
            </a:r>
            <a:r>
              <a:rPr lang="en-US" altLang="zh-CN" sz="2400" kern="100" dirty="0">
                <a:solidFill>
                  <a:srgbClr val="000000"/>
                </a:solidFill>
                <a:latin typeface="Calibri"/>
                <a:ea typeface="宋体"/>
                <a:cs typeface="Times New Roman"/>
              </a:rPr>
              <a:t>                     </a:t>
            </a:r>
            <a:endParaRPr lang="en-US" altLang="zh-CN" sz="2400" kern="100" dirty="0" smtClean="0">
              <a:solidFill>
                <a:srgbClr val="000000"/>
              </a:solidFill>
              <a:latin typeface="Calibri"/>
              <a:ea typeface="宋体"/>
              <a:cs typeface="Times New Roman"/>
            </a:endParaRPr>
          </a:p>
          <a:p>
            <a:pPr algn="just">
              <a:lnSpc>
                <a:spcPct val="115000"/>
              </a:lnSpc>
              <a:spcAft>
                <a:spcPts val="0"/>
              </a:spcAft>
            </a:pPr>
            <a:r>
              <a:rPr lang="zh-CN" altLang="zh-CN" sz="2400" kern="100" dirty="0" smtClean="0">
                <a:solidFill>
                  <a:srgbClr val="000000"/>
                </a:solidFill>
                <a:latin typeface="Calibri"/>
                <a:ea typeface="宋体"/>
                <a:cs typeface="Times New Roman"/>
              </a:rPr>
              <a:t>②</a:t>
            </a:r>
            <a:r>
              <a:rPr lang="zh-CN" altLang="zh-CN" sz="2400" kern="100" dirty="0">
                <a:solidFill>
                  <a:srgbClr val="000000"/>
                </a:solidFill>
                <a:latin typeface="Calibri"/>
                <a:ea typeface="宋体"/>
                <a:cs typeface="Times New Roman"/>
              </a:rPr>
              <a:t>吐蕃与唐朝“和同为一家”</a:t>
            </a:r>
            <a:endParaRPr lang="zh-CN" altLang="zh-CN" sz="2400" kern="100" dirty="0">
              <a:latin typeface="Calibri"/>
              <a:ea typeface="宋体"/>
              <a:cs typeface="Times New Roman"/>
            </a:endParaRPr>
          </a:p>
          <a:p>
            <a:pPr algn="just">
              <a:lnSpc>
                <a:spcPct val="115000"/>
              </a:lnSpc>
              <a:spcAft>
                <a:spcPts val="0"/>
              </a:spcAft>
            </a:pPr>
            <a:r>
              <a:rPr lang="zh-CN" altLang="zh-CN" sz="2400" kern="100" dirty="0">
                <a:solidFill>
                  <a:srgbClr val="000000"/>
                </a:solidFill>
                <a:latin typeface="Calibri"/>
                <a:ea typeface="宋体"/>
                <a:cs typeface="Times New Roman"/>
              </a:rPr>
              <a:t>③日本多次派出使者来唐朝学习</a:t>
            </a:r>
            <a:r>
              <a:rPr lang="en-US" altLang="zh-CN" sz="2400" kern="100" dirty="0">
                <a:solidFill>
                  <a:srgbClr val="000000"/>
                </a:solidFill>
                <a:latin typeface="Calibri"/>
                <a:ea typeface="宋体"/>
                <a:cs typeface="Times New Roman"/>
              </a:rPr>
              <a:t>            </a:t>
            </a:r>
            <a:endParaRPr lang="en-US" altLang="zh-CN" sz="2400" kern="100" dirty="0" smtClean="0">
              <a:solidFill>
                <a:srgbClr val="000000"/>
              </a:solidFill>
              <a:latin typeface="Calibri"/>
              <a:ea typeface="宋体"/>
              <a:cs typeface="Times New Roman"/>
            </a:endParaRPr>
          </a:p>
          <a:p>
            <a:pPr algn="just">
              <a:lnSpc>
                <a:spcPct val="115000"/>
              </a:lnSpc>
              <a:spcAft>
                <a:spcPts val="0"/>
              </a:spcAft>
            </a:pPr>
            <a:r>
              <a:rPr lang="en-US" altLang="zh-CN" sz="2400" kern="100" dirty="0" smtClean="0">
                <a:solidFill>
                  <a:srgbClr val="000000"/>
                </a:solidFill>
                <a:latin typeface="Calibri"/>
                <a:ea typeface="宋体"/>
                <a:cs typeface="Times New Roman"/>
              </a:rPr>
              <a:t> </a:t>
            </a:r>
            <a:r>
              <a:rPr lang="zh-CN" altLang="zh-CN" sz="2400" kern="100" dirty="0">
                <a:solidFill>
                  <a:srgbClr val="000000"/>
                </a:solidFill>
                <a:latin typeface="Calibri"/>
                <a:ea typeface="宋体"/>
                <a:cs typeface="Times New Roman"/>
              </a:rPr>
              <a:t>④马可•波罗来中国经商</a:t>
            </a:r>
            <a:endParaRPr lang="zh-CN" altLang="zh-CN" sz="2400" kern="100" dirty="0">
              <a:latin typeface="Calibri"/>
              <a:ea typeface="宋体"/>
              <a:cs typeface="Times New Roman"/>
            </a:endParaRPr>
          </a:p>
          <a:p>
            <a:pPr algn="just">
              <a:lnSpc>
                <a:spcPct val="115000"/>
              </a:lnSpc>
              <a:spcAft>
                <a:spcPts val="0"/>
              </a:spcAft>
            </a:pPr>
            <a:r>
              <a:rPr lang="en-US" altLang="zh-CN" sz="2400" kern="100" dirty="0">
                <a:solidFill>
                  <a:srgbClr val="000000"/>
                </a:solidFill>
                <a:latin typeface="宋体"/>
                <a:ea typeface="宋体"/>
                <a:cs typeface="Times New Roman"/>
              </a:rPr>
              <a:t>A.</a:t>
            </a:r>
            <a:r>
              <a:rPr lang="zh-CN" altLang="zh-CN" sz="2400" kern="100" dirty="0">
                <a:solidFill>
                  <a:srgbClr val="000000"/>
                </a:solidFill>
                <a:latin typeface="Calibri"/>
                <a:ea typeface="宋体"/>
                <a:cs typeface="Times New Roman"/>
              </a:rPr>
              <a:t>①②③</a:t>
            </a:r>
            <a:r>
              <a:rPr lang="en-US" altLang="zh-CN" sz="2400" kern="100" dirty="0">
                <a:solidFill>
                  <a:srgbClr val="000000"/>
                </a:solidFill>
                <a:latin typeface="Calibri"/>
                <a:ea typeface="宋体"/>
                <a:cs typeface="Times New Roman"/>
              </a:rPr>
              <a:t>          B.</a:t>
            </a:r>
            <a:r>
              <a:rPr lang="zh-CN" altLang="zh-CN" sz="2400" kern="100" dirty="0">
                <a:solidFill>
                  <a:srgbClr val="000000"/>
                </a:solidFill>
                <a:latin typeface="Calibri"/>
                <a:ea typeface="宋体"/>
                <a:cs typeface="Times New Roman"/>
              </a:rPr>
              <a:t>②③④</a:t>
            </a:r>
            <a:r>
              <a:rPr lang="en-US" altLang="zh-CN" sz="2400" kern="100" dirty="0">
                <a:solidFill>
                  <a:srgbClr val="000000"/>
                </a:solidFill>
                <a:latin typeface="Calibri"/>
                <a:ea typeface="宋体"/>
                <a:cs typeface="Times New Roman"/>
              </a:rPr>
              <a:t>         C.</a:t>
            </a:r>
            <a:r>
              <a:rPr lang="zh-CN" altLang="zh-CN" sz="2400" kern="100" dirty="0">
                <a:solidFill>
                  <a:srgbClr val="000000"/>
                </a:solidFill>
                <a:latin typeface="Calibri"/>
                <a:ea typeface="宋体"/>
                <a:cs typeface="Times New Roman"/>
              </a:rPr>
              <a:t>①③④</a:t>
            </a:r>
            <a:r>
              <a:rPr lang="en-US" altLang="zh-CN" sz="2400" kern="100" dirty="0">
                <a:solidFill>
                  <a:srgbClr val="000000"/>
                </a:solidFill>
                <a:latin typeface="Calibri"/>
                <a:ea typeface="宋体"/>
                <a:cs typeface="Times New Roman"/>
              </a:rPr>
              <a:t>          D.</a:t>
            </a:r>
            <a:r>
              <a:rPr lang="zh-CN" altLang="zh-CN" sz="2400" kern="100" dirty="0">
                <a:solidFill>
                  <a:srgbClr val="000000"/>
                </a:solidFill>
                <a:latin typeface="Calibri"/>
                <a:ea typeface="宋体"/>
                <a:cs typeface="Times New Roman"/>
              </a:rPr>
              <a:t>①②④</a:t>
            </a:r>
            <a:endParaRPr lang="zh-CN" altLang="zh-CN" sz="2400" kern="100" dirty="0">
              <a:latin typeface="Calibri"/>
              <a:ea typeface="宋体"/>
              <a:cs typeface="Times New Roman"/>
            </a:endParaRPr>
          </a:p>
          <a:p>
            <a:pPr>
              <a:lnSpc>
                <a:spcPct val="150000"/>
              </a:lnSpc>
              <a:buFontTx/>
            </a:pPr>
            <a:endParaRPr lang="zh-CN" altLang="en-US" sz="2400" dirty="0">
              <a:solidFill>
                <a:schemeClr val="tx1"/>
              </a:solidFill>
              <a:latin typeface="仿宋" panose="02010609060101010101" pitchFamily="49" charset="-122"/>
              <a:ea typeface="仿宋" panose="02010609060101010101" pitchFamily="49" charset="-122"/>
            </a:endParaRPr>
          </a:p>
        </p:txBody>
      </p:sp>
      <p:sp>
        <p:nvSpPr>
          <p:cNvPr id="7" name="椭圆 6"/>
          <p:cNvSpPr/>
          <p:nvPr/>
        </p:nvSpPr>
        <p:spPr>
          <a:xfrm>
            <a:off x="7668345" y="1131590"/>
            <a:ext cx="1408028" cy="5781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60" tIns="34288" rIns="68560" bIns="34288" rtlCol="0" anchor="ctr"/>
          <a:lstStyle/>
          <a:p>
            <a:pPr algn="ctr"/>
            <a:endParaRPr lang="zh-CN" altLang="en-US" sz="100"/>
          </a:p>
        </p:txBody>
      </p:sp>
      <p:cxnSp>
        <p:nvCxnSpPr>
          <p:cNvPr id="9" name="直接连接符 8"/>
          <p:cNvCxnSpPr/>
          <p:nvPr/>
        </p:nvCxnSpPr>
        <p:spPr>
          <a:xfrm flipV="1">
            <a:off x="179512" y="2005212"/>
            <a:ext cx="2592288" cy="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flipH="1">
            <a:off x="2699792" y="1544395"/>
            <a:ext cx="704215" cy="645160"/>
          </a:xfrm>
          <a:prstGeom prst="rect">
            <a:avLst/>
          </a:prstGeom>
          <a:noFill/>
          <a:ln>
            <a:noFill/>
          </a:ln>
        </p:spPr>
        <p:txBody>
          <a:bodyPr wrap="square" rtlCol="0" anchor="t">
            <a:spAutoFit/>
          </a:bodyPr>
          <a:lstStyle/>
          <a:p>
            <a:pPr algn="ctr"/>
            <a:r>
              <a:rPr lang="en-US" altLang="zh-CN" sz="3600" b="1" dirty="0">
                <a:gradFill>
                  <a:gsLst>
                    <a:gs pos="0">
                      <a:srgbClr val="E30000"/>
                    </a:gs>
                    <a:gs pos="100000">
                      <a:srgbClr val="760303"/>
                    </a:gs>
                  </a:gsLst>
                  <a:lin scaled="0"/>
                </a:gradFill>
                <a:effectLst>
                  <a:outerShdw blurRad="38100" dist="19050" dir="2700000" algn="tl" rotWithShape="0">
                    <a:schemeClr val="dk1">
                      <a:alpha val="40000"/>
                    </a:schemeClr>
                  </a:outerShdw>
                </a:effectLst>
              </a:rPr>
              <a:t>A</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9204"/>
                                        </p:tgtEl>
                                        <p:attrNameLst>
                                          <p:attrName>style.visibility</p:attrName>
                                        </p:attrNameLst>
                                      </p:cBhvr>
                                      <p:to>
                                        <p:strVal val="visible"/>
                                      </p:to>
                                    </p:set>
                                    <p:anim calcmode="lin" valueType="num">
                                      <p:cBhvr additive="base">
                                        <p:cTn id="7" dur="500" fill="hold"/>
                                        <p:tgtEl>
                                          <p:spTgt spid="179204"/>
                                        </p:tgtEl>
                                        <p:attrNameLst>
                                          <p:attrName>ppt_x</p:attrName>
                                        </p:attrNameLst>
                                      </p:cBhvr>
                                      <p:tavLst>
                                        <p:tav tm="0">
                                          <p:val>
                                            <p:strVal val="#ppt_x"/>
                                          </p:val>
                                        </p:tav>
                                        <p:tav tm="100000">
                                          <p:val>
                                            <p:strVal val="#ppt_x"/>
                                          </p:val>
                                        </p:tav>
                                      </p:tavLst>
                                    </p:anim>
                                    <p:anim calcmode="lin" valueType="num">
                                      <p:cBhvr additive="base">
                                        <p:cTn id="8" dur="500" fill="hold"/>
                                        <p:tgtEl>
                                          <p:spTgt spid="1792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animBg="1"/>
      <p:bldP spid="179204" grpId="1" animBg="1"/>
      <p:bldP spid="7" grpId="0" animBg="1"/>
      <p:bldP spid="7" grpId="1" animBg="1"/>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内容占位符 2"/>
          <p:cNvSpPr>
            <a:spLocks noGrp="1"/>
          </p:cNvSpPr>
          <p:nvPr>
            <p:ph idx="1"/>
          </p:nvPr>
        </p:nvSpPr>
        <p:spPr>
          <a:xfrm>
            <a:off x="100330" y="426720"/>
            <a:ext cx="8959850" cy="3480435"/>
          </a:xfrm>
          <a:prstGeom prst="rect">
            <a:avLst/>
          </a:prstGeom>
          <a:noFill/>
          <a:ln>
            <a:noFill/>
          </a:ln>
        </p:spPr>
        <p:txBody>
          <a:bodyPr lIns="91216" tIns="45608" rIns="91216" bIns="45608"/>
          <a:lstStyle/>
          <a:p>
            <a:r>
              <a:rPr lang="zh-CN" altLang="en-US"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“哥伦布发现美洲……给欧洲人送去了新世界的文明，还使</a:t>
            </a:r>
          </a:p>
          <a:p>
            <a:r>
              <a:rPr lang="zh-CN" altLang="en-US"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新旧大陆的物产得以交换和传播……东西两半球的不同文化圈的大汇合，加速了人类从传统农耕文明向现代工业文明转变的过程。”这一评价体现的史观有   </a:t>
            </a:r>
            <a:r>
              <a:rPr lang="en-US" altLang="zh-CN"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  )</a:t>
            </a:r>
            <a:r>
              <a:rPr lang="zh-CN" altLang="en-US"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 </a:t>
            </a:r>
          </a:p>
          <a:p>
            <a:r>
              <a:rPr lang="zh-CN" altLang="en-US"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①全球史观　            ②革命史观　      ③文明史观   </a:t>
            </a:r>
          </a:p>
          <a:p>
            <a:r>
              <a:rPr lang="zh-CN" altLang="en-US"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④社会史观              ⑤现代化史观</a:t>
            </a:r>
          </a:p>
          <a:p>
            <a:r>
              <a:rPr lang="zh-CN" altLang="en-US"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A．①②⑤             B．①③⑤           </a:t>
            </a:r>
          </a:p>
          <a:p>
            <a:r>
              <a:rPr lang="zh-CN" altLang="en-US" sz="2400"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仿宋" panose="02010609060101010101" pitchFamily="49" charset="-122"/>
              </a:rPr>
              <a:t>C．②③④             D．③④⑤</a:t>
            </a:r>
          </a:p>
        </p:txBody>
      </p:sp>
      <p:cxnSp>
        <p:nvCxnSpPr>
          <p:cNvPr id="2" name="直接连接符 1"/>
          <p:cNvCxnSpPr/>
          <p:nvPr/>
        </p:nvCxnSpPr>
        <p:spPr>
          <a:xfrm>
            <a:off x="5590540" y="756285"/>
            <a:ext cx="1861820" cy="1524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386715" y="1202055"/>
            <a:ext cx="2097405" cy="127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180330" y="1200150"/>
            <a:ext cx="3424555" cy="317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2684145" y="1546225"/>
            <a:ext cx="4768215" cy="1714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519520" y="897761"/>
            <a:ext cx="490561" cy="1077218"/>
          </a:xfrm>
          <a:prstGeom prst="rect">
            <a:avLst/>
          </a:prstGeom>
          <a:noFill/>
          <a:ln>
            <a:noFill/>
          </a:ln>
        </p:spPr>
        <p:txBody>
          <a:bodyPr wrap="square" rtlCol="0" anchor="t">
            <a:spAutoFit/>
          </a:bodyPr>
          <a:lstStyle/>
          <a:p>
            <a:pPr algn="ctr"/>
            <a:r>
              <a:rPr lang="en-US" altLang="zh-CN" sz="3200" b="1" dirty="0" smtClean="0">
                <a:gradFill>
                  <a:gsLst>
                    <a:gs pos="0">
                      <a:srgbClr val="E30000"/>
                    </a:gs>
                    <a:gs pos="100000">
                      <a:srgbClr val="760303"/>
                    </a:gs>
                  </a:gsLst>
                  <a:lin scaled="0"/>
                </a:gradFill>
                <a:effectLst>
                  <a:outerShdw blurRad="38100" dist="19050" dir="2700000" algn="tl" rotWithShape="0">
                    <a:schemeClr val="dk1">
                      <a:alpha val="40000"/>
                    </a:schemeClr>
                  </a:outerShdw>
                </a:effectLst>
              </a:rPr>
              <a:t>  B</a:t>
            </a:r>
            <a:endParaRPr lang="en-US" altLang="zh-CN" sz="3200" b="1" dirty="0">
              <a:gradFill>
                <a:gsLst>
                  <a:gs pos="0">
                    <a:srgbClr val="E30000"/>
                  </a:gs>
                  <a:gs pos="100000">
                    <a:srgbClr val="760303"/>
                  </a:gs>
                </a:gsLst>
                <a:lin scaled="0"/>
              </a:gradFill>
              <a:effectLst>
                <a:outerShdw blurRad="38100" dist="19050" dir="2700000" algn="tl" rotWithShape="0">
                  <a:schemeClr val="dk1">
                    <a:alpha val="40000"/>
                  </a:schemeClr>
                </a:outerShdw>
              </a:effectLst>
            </a:endParaRPr>
          </a:p>
        </p:txBody>
      </p:sp>
      <p:sp>
        <p:nvSpPr>
          <p:cNvPr id="7" name="椭圆 6"/>
          <p:cNvSpPr/>
          <p:nvPr/>
        </p:nvSpPr>
        <p:spPr>
          <a:xfrm>
            <a:off x="948055" y="1436370"/>
            <a:ext cx="2800350" cy="4692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60" tIns="34288" rIns="68560" bIns="34288" rtlCol="0" anchor="ctr"/>
          <a:lstStyle/>
          <a:p>
            <a:pPr algn="ctr"/>
            <a:endParaRPr lang="zh-CN" altLang="en-US" sz="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916170ee-ec58-4a4e-a894-7427b06621b0}"/>
  <p:tag name="KSO_WM_SCREEN_THEME_FLAG" val="Dlrq25wU2PGuGg5bbmjbDBhPAKCJC6BaSnnXFdFpY0EhIMWFAP96wrNWVmUQA+RhUXOYb6D0G2NoRMFmPashir3mRnimukQI6bOEWkRlzfw="/>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98209f98-194c-40f7-9bec-bcbd5944e0fc}"/>
  <p:tag name="KSO_WM_SCREEN_THEME_FLAG" val="Dlrq25wU2PGuGg5bbmjbDBhPAKCJC6BaSnnXFdFpY0EhIMWFAP96wrNWVmUQA+RhUXOYb6D0G2NoRMFmPashir3mRnimukQI6bOEWkRlzfw="/>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9658dc78-62ff-463b-979f-fd28f2fbeb3f}"/>
  <p:tag name="KSO_WM_SCREEN_THEME_FLAG" val="Dlrq25wU2PGuGg5bbmjbDBhPAKCJC6BaSnnXFdFpY0EhIMWFAP96wrNWVmUQA+RhUXOYb6D0G2NoRMFmPashir3mRnimukQI6bOEWkRlzfw="/>
</p:tagLst>
</file>

<file path=ppt/tags/tag4.xml><?xml version="1.0" encoding="utf-8"?>
<p:tagLst xmlns:a="http://schemas.openxmlformats.org/drawingml/2006/main" xmlns:r="http://schemas.openxmlformats.org/officeDocument/2006/relationships" xmlns:p="http://schemas.openxmlformats.org/presentationml/2006/main">
  <p:tag name="REFSHAPE" val="417619996"/>
  <p:tag name="KSO_WM_UNIT_PLACING_PICTURE_USER_VIEWPORT" val="{&quot;height&quot;:2295,&quot;width&quot;:3206}"/>
  <p:tag name="KSO_WM_SCREEN_THEME_FLAG" val="Dlrq25wU2PGuGg5bbmjbDBhPAKCJC6BaSnnXFdFpY0EhIMWFAP96wrNWVmUQA+RhUXOYb6D0G2NoRMFmPashir3mRnimukQI6bOEWkRlzfw="/>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a0b587b7-bbe1-4a4f-8c98-aa9efea332ed}"/>
  <p:tag name="KSO_WM_SCREEN_THEME_FLAG" val="Dlrq25wU2PGuGg5bbmjbDBhPAKCJC6BaSnnXFdFpY0EhIMWFAP96wrNWVmUQA+RhUXOYb6D0G2NoRMFmPashir3mRnimukQI6bOEWkRlzfw="/>
</p:tagLst>
</file>

<file path=ppt/tags/tag6.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BhPAKCJC6BaSnnXFdFpY0EhIMWFAP96wrNWVmUQA+RhUXOYb6D0G2NoRMFmPashir3mRnimukQI6bOEWkRlzfw="/>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198</TotalTime>
  <Words>3515</Words>
  <Application>Microsoft Office PowerPoint</Application>
  <PresentationFormat>全屏显示(16:9)</PresentationFormat>
  <Paragraphs>427</Paragraphs>
  <Slides>55</Slides>
  <Notes>3</Notes>
  <HiddenSlides>0</HiddenSlides>
  <MMClips>0</MMClips>
  <ScaleCrop>false</ScaleCrop>
  <HeadingPairs>
    <vt:vector size="4" baseType="variant">
      <vt:variant>
        <vt:lpstr>主题</vt:lpstr>
      </vt:variant>
      <vt:variant>
        <vt:i4>9</vt:i4>
      </vt:variant>
      <vt:variant>
        <vt:lpstr>幻灯片标题</vt:lpstr>
      </vt:variant>
      <vt:variant>
        <vt:i4>55</vt:i4>
      </vt:variant>
    </vt:vector>
  </HeadingPairs>
  <TitlesOfParts>
    <vt:vector size="64" baseType="lpstr">
      <vt:lpstr>1_自定义设计方案</vt:lpstr>
      <vt:lpstr>自定义设计方案</vt:lpstr>
      <vt:lpstr>3_Office 主题</vt:lpstr>
      <vt:lpstr>12_Office 主题</vt:lpstr>
      <vt:lpstr>14_Office 主题</vt:lpstr>
      <vt:lpstr>2_自定义设计方案</vt:lpstr>
      <vt:lpstr>3_自定义设计方案</vt:lpstr>
      <vt:lpstr>15_Office 主题</vt:lpstr>
      <vt:lpstr>16_Office 主题</vt:lpstr>
      <vt:lpstr>PowerPoint 演示文稿</vt:lpstr>
      <vt:lpstr>一、中考客观题的主要题型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Jiansong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中考历史其实很简单</dc:title>
  <dc:creator>lenovo</dc:creator>
  <cp:lastModifiedBy>lenovo</cp:lastModifiedBy>
  <cp:revision>430</cp:revision>
  <cp:lastPrinted>2018-05-07T01:10:00Z</cp:lastPrinted>
  <dcterms:created xsi:type="dcterms:W3CDTF">2015-03-18T06:38:00Z</dcterms:created>
  <dcterms:modified xsi:type="dcterms:W3CDTF">2020-06-28T10:48:51Z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