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3"/>
    <p:sldId id="328" r:id="rId4"/>
    <p:sldId id="329" r:id="rId5"/>
    <p:sldId id="330" r:id="rId6"/>
    <p:sldId id="338" r:id="rId7"/>
    <p:sldId id="339" r:id="rId8"/>
    <p:sldId id="340" r:id="rId9"/>
    <p:sldId id="341" r:id="rId10"/>
    <p:sldId id="335" r:id="rId11"/>
    <p:sldId id="343" r:id="rId12"/>
    <p:sldId id="342" r:id="rId13"/>
    <p:sldId id="337" r:id="rId14"/>
    <p:sldId id="336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A2AB-4048-4607-AC6F-46A20640C3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2B79-25A3-4F23-993C-55D4FA371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slide9.xml"/><Relationship Id="rId7" Type="http://schemas.openxmlformats.org/officeDocument/2006/relationships/slide" Target="slide3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6.xml"/><Relationship Id="rId5" Type="http://schemas.openxmlformats.org/officeDocument/2006/relationships/slide" Target="slide1.xml"/><Relationship Id="rId4" Type="http://schemas.openxmlformats.org/officeDocument/2006/relationships/image" Target="../media/image3.jpe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4" Type="http://schemas.openxmlformats.org/officeDocument/2006/relationships/slide" Target="slide1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4" Type="http://schemas.openxmlformats.org/officeDocument/2006/relationships/slide" Target="slide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slide" Target="slide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.xml"/><Relationship Id="rId5" Type="http://schemas.openxmlformats.org/officeDocument/2006/relationships/image" Target="../media/image2.jpe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2.xml"/><Relationship Id="rId5" Type="http://schemas.openxmlformats.org/officeDocument/2006/relationships/slide" Target="slide1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63620" y="126936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4" tooltip="" action="ppaction://hlinksldjump"/>
              </a:rPr>
              <a:t>唯物史观</a:t>
            </a:r>
            <a:endParaRPr lang="zh-CN" altLang="en-US" b="1"/>
          </a:p>
        </p:txBody>
      </p:sp>
      <p:sp>
        <p:nvSpPr>
          <p:cNvPr id="7" name="椭圆 6"/>
          <p:cNvSpPr/>
          <p:nvPr/>
        </p:nvSpPr>
        <p:spPr>
          <a:xfrm>
            <a:off x="539750" y="2565400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5" tooltip="" action="ppaction://hlinksldjump"/>
              </a:rPr>
              <a:t>家国情怀</a:t>
            </a:r>
            <a:endParaRPr lang="zh-CN" altLang="en-US" b="1"/>
          </a:p>
        </p:txBody>
      </p:sp>
      <p:sp>
        <p:nvSpPr>
          <p:cNvPr id="8" name="椭圆 7"/>
          <p:cNvSpPr/>
          <p:nvPr/>
        </p:nvSpPr>
        <p:spPr>
          <a:xfrm>
            <a:off x="1979930" y="458152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hlinkClick r:id="rId6" tooltip="" action="ppaction://hlinksldjump"/>
              </a:rPr>
              <a:t>历史解释</a:t>
            </a:r>
            <a:endParaRPr lang="zh-CN" altLang="en-US" b="1"/>
          </a:p>
        </p:txBody>
      </p:sp>
      <p:sp>
        <p:nvSpPr>
          <p:cNvPr id="10" name="椭圆 9"/>
          <p:cNvSpPr/>
          <p:nvPr/>
        </p:nvSpPr>
        <p:spPr>
          <a:xfrm>
            <a:off x="6444615" y="2637155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b="1">
                <a:hlinkClick r:id="rId7" tooltip="" action="ppaction://hlinksldjump"/>
              </a:rPr>
              <a:t>时空观念</a:t>
            </a:r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5652135" y="4653280"/>
            <a:ext cx="2232660" cy="79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b="1">
                <a:sym typeface="+mn-ea"/>
                <a:hlinkClick r:id="rId8" tooltip="" action="ppaction://hlinksldjump"/>
              </a:rPr>
              <a:t>史料实证</a:t>
            </a:r>
            <a:endParaRPr lang="zh-CN" altLang="en-US" b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8420" y="2924810"/>
            <a:ext cx="1584325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F0000"/>
                </a:solidFill>
              </a:rPr>
              <a:t>历史核心素养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4" name="上箭头 13"/>
          <p:cNvSpPr/>
          <p:nvPr/>
        </p:nvSpPr>
        <p:spPr>
          <a:xfrm>
            <a:off x="4356100" y="216916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>
            <p:custDataLst>
              <p:tags r:id="rId9"/>
            </p:custDataLst>
          </p:nvPr>
        </p:nvSpPr>
        <p:spPr>
          <a:xfrm rot="17160000">
            <a:off x="3060065" y="2894965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>
            <p:custDataLst>
              <p:tags r:id="rId10"/>
            </p:custDataLst>
          </p:nvPr>
        </p:nvSpPr>
        <p:spPr>
          <a:xfrm rot="4320000">
            <a:off x="5691505" y="286766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>
            <p:custDataLst>
              <p:tags r:id="rId11"/>
            </p:custDataLst>
          </p:nvPr>
        </p:nvSpPr>
        <p:spPr>
          <a:xfrm rot="13440000">
            <a:off x="3636645" y="3970655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上箭头 17"/>
          <p:cNvSpPr/>
          <p:nvPr>
            <p:custDataLst>
              <p:tags r:id="rId12"/>
            </p:custDataLst>
          </p:nvPr>
        </p:nvSpPr>
        <p:spPr>
          <a:xfrm rot="7620000">
            <a:off x="5363845" y="3978910"/>
            <a:ext cx="575945" cy="64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251460" y="1052830"/>
          <a:ext cx="722884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415"/>
                <a:gridCol w="1605280"/>
                <a:gridCol w="4716145"/>
              </a:tblGrid>
              <a:tr h="9144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按资料价值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第一手史料（直接史料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原始材料）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指接近或直接在历史发生时所产生,可较直接作为透视历史问题的史料</a:t>
                      </a:r>
                      <a:endParaRPr lang="zh-CN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559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第二手史料（间接史料）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/>
                        <a:t>指后人运用第一手史料所作的研究及诠释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5595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两者与文献、实物、口述三类史料的关系</a:t>
                      </a:r>
                      <a:endParaRPr lang="zh-CN" altLang="en-US" b="1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①实物史料一般都是第一手史料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②文献史料以第二手史料居多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③口述史料经过一代又一代人的传承，会与本来面貌有较大差距，也会因为当事人回忆不准确或不全面受到影响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57416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史料可信度</a:t>
                      </a:r>
                      <a:endParaRPr lang="zh-CN" altLang="en-US" b="1">
                        <a:solidFill>
                          <a:schemeClr val="lt1"/>
                        </a:solidFill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①第一手史料(直接史料/原始材料)的可信度比第二手史料(间接史料)高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②实物史料的可信度比文献史料和口述史料高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③距离史实发生时间更近的史料更可信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f1464265c31797d4358828feb40284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1988820"/>
            <a:ext cx="8309610" cy="2374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52360" y="1988820"/>
            <a:ext cx="58166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右箭头 6">
            <a:hlinkClick r:id="rId5" tooltip="" action="ppaction://hlinksldjump"/>
          </p:cNvPr>
          <p:cNvSpPr/>
          <p:nvPr/>
        </p:nvSpPr>
        <p:spPr>
          <a:xfrm>
            <a:off x="7164070" y="5157470"/>
            <a:ext cx="18002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右箭头 1">
            <a:hlinkClick r:id="rId4" action="ppaction://hlinksldjump"/>
          </p:cNvPr>
          <p:cNvSpPr/>
          <p:nvPr/>
        </p:nvSpPr>
        <p:spPr>
          <a:xfrm>
            <a:off x="7452360" y="5589270"/>
            <a:ext cx="108013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1196975"/>
            <a:ext cx="72828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历史解释：</a:t>
            </a:r>
            <a:r>
              <a:rPr lang="zh-CN" altLang="en-US" sz="2400">
                <a:solidFill>
                  <a:schemeClr val="tx1"/>
                </a:solidFill>
              </a:rPr>
              <a:t>是指以史料为依据，以历史理解为基础，对历史事物进行理性分析和客观评判的态度、能力与方法，以材料整理、对史料的解读、追溯起源、探讨因果、分析趋向、说明影响、判定地位等形式进行考查，培养叙述历史和形成历史认识的能力。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550" y="3141345"/>
            <a:ext cx="67995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以“秦统一中国”为例区分历史事实和历史解释。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历史事实：</a:t>
            </a:r>
            <a:r>
              <a:rPr lang="zh-CN" altLang="en-US" sz="2400" b="1">
                <a:solidFill>
                  <a:schemeClr val="tx1"/>
                </a:solidFill>
              </a:rPr>
              <a:t>公元前221年，秦国完成统一大业，建立秦朝，定都咸阳；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历史解释：</a:t>
            </a:r>
            <a:r>
              <a:rPr lang="zh-CN" altLang="en-US" sz="2400" b="1">
                <a:solidFill>
                  <a:schemeClr val="tx1"/>
                </a:solidFill>
              </a:rPr>
              <a:t>秦的统一结束了春秋战国以来长期征战混乱的局面，建立起我国历史上第一个统一的多民族的封建国家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右箭头 1">
            <a:hlinkClick r:id="rId4" action="ppaction://hlinksldjump"/>
          </p:cNvPr>
          <p:cNvSpPr/>
          <p:nvPr/>
        </p:nvSpPr>
        <p:spPr>
          <a:xfrm>
            <a:off x="7452360" y="5589270"/>
            <a:ext cx="1080135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2565400"/>
            <a:ext cx="7282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家国情怀：</a:t>
            </a:r>
            <a:r>
              <a:rPr lang="zh-CN" altLang="en-US" sz="2400"/>
              <a:t>是学习和探究历史应该具有的社会责任和人文情怀，包含：优秀传统文化、民族精神、民主法治、科学精神、世界意识、积极的人生态度和健全的人格、联系现实等。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1665" y="908685"/>
            <a:ext cx="7922260" cy="2759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唯物史观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是揭示人类社会历史客观基础及发展规律的科学历史观和方法，包含：社会存在决定社会意识、生产力决定生产关系、经济基础决定上层建筑、人民群众是历史的创造者、人生的真正价值在于对社会的贡献等。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6915" y="3213100"/>
            <a:ext cx="718693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5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评价某一历史事件或人物，要用全面的观点，一分为二地看待历史事件或人物，既要看到他们积极的一面，也要看到消极的一面。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25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评价某一历史事件或人物，要站在他们当时的历史环境下考虑。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右箭头 1">
            <a:hlinkClick r:id="rId4" tooltip="" action="ppaction://hlinksldjump"/>
          </p:cNvPr>
          <p:cNvSpPr/>
          <p:nvPr/>
        </p:nvSpPr>
        <p:spPr>
          <a:xfrm>
            <a:off x="7812405" y="5589270"/>
            <a:ext cx="72009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9160" y="1196975"/>
            <a:ext cx="7282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时空观念</a:t>
            </a:r>
            <a:r>
              <a:rPr lang="zh-CN" altLang="en-US" sz="2400"/>
              <a:t>：是指对事物与特定时间及空间的联系进行观察、分析的观念，以历史纪年、历史时序、年代尺、阶段特征、历史大事年表、历史地图等形式呈现。</a:t>
            </a:r>
            <a:endParaRPr lang="zh-CN" altLang="en-US" sz="2400"/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115695" y="2395855"/>
          <a:ext cx="6399530" cy="347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50"/>
                <a:gridCol w="5110480"/>
              </a:tblGrid>
              <a:tr h="62039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1.</a:t>
                      </a:r>
                      <a:r>
                        <a:rPr lang="zh-CN" altLang="en-US" sz="2400"/>
                        <a:t>公元纪年及计算</a:t>
                      </a:r>
                      <a:endParaRPr lang="zh-CN" altLang="en-US" sz="2400"/>
                    </a:p>
                  </a:txBody>
                  <a:tcPr anchor="ctr" anchorCtr="0"/>
                </a:tc>
                <a:tc hMerge="1">
                  <a:tcPr/>
                </a:tc>
              </a:tr>
              <a:tr h="2226945"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629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公元纪年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以传说中耶稣诞生的那一年为公元元年。公元元年以前称公元前某年；公元元年以后称公元某年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QQ图片20230418000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3284855"/>
            <a:ext cx="6303645" cy="1873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1557020"/>
          <a:ext cx="6399530" cy="393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85"/>
                <a:gridCol w="5922645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</a:t>
                      </a:r>
                      <a:r>
                        <a:rPr lang="zh-CN" altLang="en-US"/>
                        <a:t>公元纪年</a:t>
                      </a:r>
                      <a:r>
                        <a:rPr lang="zh-CN" altLang="en-US"/>
                        <a:t>及计算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3556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公元纪年换算</a:t>
                      </a:r>
                      <a:endParaRPr lang="zh-CN" altLang="en-US" sz="2400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①每100年为一个世纪。一个世纪的前50年称上半叶，后50年称下半叶。一般来说,前30年为该世纪的前期，后30年为该世纪的后期，中间为中期。又以每10年为一个年代。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示例：2023年是21世纪上半叶；是21世纪前期；2023年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为21世纪20年代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②由年代换为世纪，取年代的百位数的数值加1。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示例：公元前23年就是公元前1世纪；公元2023年就是21世纪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③一个世纪的初期和末期在计算时，要注意公元前后的问题。公元前时数字越大，时间越早；公元</a:t>
                      </a:r>
                      <a:r>
                        <a:rPr lang="zh-CN" altLang="en-US"/>
                        <a:t>时数字越大，时间越晚。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示例：公元前2095年，是公元前21世纪的早期；公元2095年是21世纪的晚期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765175"/>
          <a:ext cx="6399530" cy="393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85"/>
                <a:gridCol w="5922645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</a:t>
                      </a:r>
                      <a:r>
                        <a:rPr lang="zh-CN" altLang="en-US"/>
                        <a:t>公元纪年</a:t>
                      </a:r>
                      <a:r>
                        <a:rPr lang="zh-CN" altLang="en-US"/>
                        <a:t>及计算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3556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公元纪年换算</a:t>
                      </a:r>
                      <a:endParaRPr lang="zh-CN" altLang="en-US" sz="2400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历史事件的时间差计算：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(1)都在公元前或公元后，计算方法是：年代直接相减(大减小)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例：①同在公元前：公元前2070年到公元前1046年中间相隔多少年？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BC2070-BC1046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1024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②同在公元后：2023年距离中国共产党成立多少周年？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AD2023-AD1921=102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(2)跨公元元年计算：前+后-1(因为没有公元0年)</a:t>
                      </a:r>
                      <a:endParaRPr lang="zh-CN" alt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例：2023年距离秦朝建立多年?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</a:rPr>
                        <a:t>BC221+AD2023-1=2243</a:t>
                      </a:r>
                      <a:endParaRPr lang="zh-CN" altLang="en-US" sz="24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31595" y="1268730"/>
          <a:ext cx="6399530" cy="29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5728970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2.</a:t>
                      </a:r>
                      <a:r>
                        <a:rPr lang="zh-CN" altLang="en-US"/>
                        <a:t>年号</a:t>
                      </a:r>
                      <a:r>
                        <a:rPr lang="zh-CN" altLang="en-US"/>
                        <a:t>纪年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19500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000"/>
                        <a:t>年号是我国古代帝王用来纪年的名号。年号纪年，是从汉武帝开始的。于公元前140年定年号为“建元”，这一年是“建元元年”。此后</a:t>
                      </a:r>
                      <a:r>
                        <a:rPr lang="zh-CN" altLang="en-US" sz="2000"/>
                        <a:t>每个皇帝即位都要改元，并以年号纪年。如贞观十九年(公元645年)。元代以前，一个皇帝一般有多个年号。明清时期，一个皇帝基本就用一个年号。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常见</a:t>
                      </a:r>
                      <a:r>
                        <a:rPr lang="zh-CN" altLang="en-US"/>
                        <a:t>年号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贞观(唐朝)；</a:t>
                      </a:r>
                      <a:r>
                        <a:rPr lang="zh-CN" altLang="en-US">
                          <a:solidFill>
                            <a:srgbClr val="C00000"/>
                          </a:solidFill>
                        </a:rPr>
                        <a:t>开元(唐朝)；天宝（唐朝）</a:t>
                      </a:r>
                      <a:r>
                        <a:rPr lang="zh-CN" altLang="en-US"/>
                        <a:t>；崇祯(明朝)；顺治(清朝)； 康熙(清朝)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1398905" y="836930"/>
          <a:ext cx="6399530" cy="48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"/>
                <a:gridCol w="5257800"/>
              </a:tblGrid>
              <a:tr h="38100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</a:t>
                      </a:r>
                      <a:r>
                        <a:rPr lang="zh-CN" altLang="en-US"/>
                        <a:t>干支</a:t>
                      </a:r>
                      <a:r>
                        <a:rPr lang="zh-CN" altLang="en-US"/>
                        <a:t>纪年法</a:t>
                      </a:r>
                      <a:endParaRPr lang="zh-CN" altLang="en-US"/>
                    </a:p>
                  </a:txBody>
                  <a:tcPr anchor="ctr" anchorCtr="0"/>
                </a:tc>
                <a:tc hMerge="1">
                  <a:tcPr/>
                </a:tc>
              </a:tr>
              <a:tr h="842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干支是天干和地支的总称。把甲、乙、丙、丁、戊、己、庚、辛、壬、葵称为“十天干”；子、丑、寅、卯、辰、巳、午、未、申、酉、戌、亥称为“十二地支”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重大干支纪年</a:t>
                      </a:r>
                      <a:r>
                        <a:rPr lang="zh-CN" altLang="en-US"/>
                        <a:t>事件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甲午中日战争 戊戌变法《辛丑条约》《辛亥革命》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solidFill>
                            <a:schemeClr val="lt1"/>
                          </a:solidFill>
                        </a:rPr>
                        <a:t>4.</a:t>
                      </a: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民国</a:t>
                      </a:r>
                      <a:r>
                        <a:rPr lang="zh-CN" altLang="en-US" b="1">
                          <a:solidFill>
                            <a:schemeClr val="lt1"/>
                          </a:solidFill>
                        </a:rPr>
                        <a:t>纪年</a:t>
                      </a:r>
                      <a:endParaRPr lang="zh-CN" altLang="en-US" b="1">
                        <a:solidFill>
                          <a:schemeClr val="lt1"/>
                        </a:solidFill>
                      </a:endParaRPr>
                    </a:p>
                  </a:txBody>
                  <a:tcPr anchor="ctr" anchorCtr="0">
                    <a:solidFill>
                      <a:schemeClr val="accent1"/>
                    </a:solidFill>
                  </a:tcPr>
                </a:tc>
                <a:tc hMerge="1">
                  <a:tcP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概念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是以公元1912年中华民国成立为起始的纪年方法</a:t>
                      </a:r>
                      <a:endParaRPr lang="zh-CN" altLang="en-US"/>
                    </a:p>
                  </a:txBody>
                  <a:tcPr/>
                </a:tc>
              </a:tr>
              <a:tr h="187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计算方法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民国纪年法转换公元纪年法的方法:民国纪年法年份 +1911</a:t>
                      </a:r>
                      <a:r>
                        <a:rPr lang="en-US" altLang="zh-CN"/>
                        <a:t>=</a:t>
                      </a:r>
                      <a:r>
                        <a:rPr lang="zh-CN" altLang="en-US"/>
                        <a:t>公元纪年法年份。公元纪年法转换民国纪年法的方法:公元纪年法年份-1911</a:t>
                      </a:r>
                      <a:r>
                        <a:rPr lang="en-US" altLang="zh-CN"/>
                        <a:t>=</a:t>
                      </a:r>
                      <a:r>
                        <a:rPr lang="zh-CN" altLang="en-US"/>
                        <a:t>民国纪年法年份</a:t>
                      </a:r>
                      <a:endParaRPr lang="zh-CN" altLang="en-US"/>
                    </a:p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/>
                        <a:t>例：民国</a:t>
                      </a:r>
                      <a:r>
                        <a:rPr lang="en-US" altLang="zh-CN"/>
                        <a:t>11</a:t>
                      </a:r>
                      <a:r>
                        <a:rPr lang="zh-CN" altLang="en-US"/>
                        <a:t>年为公元</a:t>
                      </a:r>
                      <a:r>
                        <a:rPr lang="en-US" altLang="zh-CN"/>
                        <a:t>1922</a:t>
                      </a:r>
                      <a:r>
                        <a:rPr lang="zh-CN" altLang="en-US"/>
                        <a:t>年；公元</a:t>
                      </a:r>
                      <a:r>
                        <a:rPr lang="en-US" altLang="zh-CN"/>
                        <a:t>1945</a:t>
                      </a:r>
                      <a:r>
                        <a:rPr lang="zh-CN" altLang="en-US"/>
                        <a:t>年为民国</a:t>
                      </a:r>
                      <a:r>
                        <a:rPr lang="en-US" altLang="zh-CN"/>
                        <a:t>34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67360" y="1268730"/>
            <a:ext cx="78149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/>
              <a:t>2.(2022·济南模拟)从公元前230年至前221年，秦王赢政陆续灭掉东方六国，建立起我国历史上第一个统一的中央集权的封建国家秦朝。此事件用世纪纪年法表示是(</a:t>
            </a:r>
            <a:r>
              <a:rPr lang="en-US" altLang="zh-CN" sz="2400" b="1"/>
              <a:t>     </a:t>
            </a:r>
            <a:r>
              <a:rPr lang="zh-CN" altLang="en-US" sz="2400" b="1"/>
              <a:t>)</a:t>
            </a:r>
            <a:endParaRPr lang="zh-CN" altLang="en-US" sz="2400" b="1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A.公元前2世纪早期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B.公元前2世纪晚期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C.公元前3世纪早期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D.公元前3世纪晚期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308215" y="2421255"/>
            <a:ext cx="28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D</a:t>
            </a:r>
            <a:endParaRPr lang="en-US" altLang="zh-CN" sz="3600" b="1">
              <a:solidFill>
                <a:srgbClr val="C00000"/>
              </a:solidFill>
            </a:endParaRPr>
          </a:p>
        </p:txBody>
      </p:sp>
      <p:sp>
        <p:nvSpPr>
          <p:cNvPr id="5" name="右箭头 4">
            <a:hlinkClick r:id="rId5" tooltip="" action="ppaction://hlinksldjump"/>
          </p:cNvPr>
          <p:cNvSpPr/>
          <p:nvPr/>
        </p:nvSpPr>
        <p:spPr>
          <a:xfrm>
            <a:off x="7164070" y="5517515"/>
            <a:ext cx="1296035" cy="504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BDAAgGBgcGBQgHBwcJCQgKDBQNDAsLDBkSEw8UHRofHh0aHBwgJC4nICIsIxwcKDcpLDAxNDQ0Hyc5PTgyPC4zNDL/2wBDAQkJCQwLDBgNDRgyIRwhMjIyMjIyMjIyMjIyMjIyMjIyMjIyMjIyMjIyMjIyMjIyMjIyMjIyMjIyMjIyMjIyMjL/wAARCAEs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FYIyala3iCYxVJboinG6JFeokzg5ohJBGrfeqHyc9DStJuOe9N3GtVFmbkhfJx1NJtx3o3GlBqlFmbYEY6GgMaXilxWqjcVxQ1ODYpoFOxVqkTcXNGaTFOCnFaKmSAp4GaQLUkeAwJHFXy2JbJI7eaQ/IhNWPsV1j/VkVat7xFUc4qz/AGgp4JrCU5N7GyhB9TJNvcKeUapYg8Z5Xr6itUTqehFKsgaQABTmo5r9ClSS2ZQ8sN0BFPERFbqRwkchSfYVbiS2QAlFFZOZsoHL7TUirxXQTw28jfJGuT61VkslCcYzQp3DkMngdBT0xnkZq39l9s05bCRuQABT5hcoyJYc/MoqfbB2UUw2TJ1cUfZ8fxUrj2HFYgDgVEQvTtTzFj+KmtGMdaaYNETKAfam0p4ppDVVxEyy7QPapBcCqeD60hVj3pBqXWmVuuKYzJtOOtU3DLUJkaiwNk7qCaRUAPXmodxPenAn1qiS0rlRwacbggYJzVXnHWm4560DLPn5NSJMV71S6d6RmwPvUgNiPUAgxTX1Hk4NYhlI71G0+O9HKPmNeS+J71Ukut3es5p/eo2n9TRYXOXnnHeoGnHaqpnWozcCgXMWWnODUTTE1A04qIzikFycvnrTWcEYNVzLmm+YKQXFdck4qEqc9Kl8xaPNUdqQiAxsc8VEQc9KuLcBc+9Rl4yealopMqEHNJitKOGBuS/WknhgRfkOT9anlLuZ2KKm2r60UcjFzEwWnbfapNtOC11qCOfmIdppwQ1KFpdtWoIXMR7KXZUu2lC1agieYiC08LUgWlC1aSRPMM20uypQuRwKXbVKxLkRBacFqTbShapWJ5iPZTgtShacFqtGQ5EQU08AipAlOEfNPkRPOMDP/ep6NIDw3NPEdKI/al7JdEL2r7l+1dsDMmTWksqBeTz9awkDIcrTz5jHO41zywrk9zohjFFWaNczDdw1O84Y5bNYwD5zuNPw5H3qn6m+5X16PY1DdKPSlF2PWsrY3qabiRWPpRLC2QoY1SlY05LjPeoDKf71Uj5pboaQrL0waj6vI1eKh3LbTn+9TDcH1qkVlPQUoSQnHehUGweISLfn0v2gVElrKeSMVILORuikn2p/V3uJYiLdhpn9BTDOc0rWzr1BqMxMD0oWHlYHiYp2uI0rGmFie9TeQ57Gm+UemDS9jJdB+3i9bkWT60bj61L5LehphUjouafsZ9he3h3G7mx1NLlvWhRJ/dNSBG7qaPYz7Aq8O5EQ1IVbtU5U+ho5HWk6cl0KVWD6lYW8jdTika1IHOatebjjFNLse1JQm9kU501uyg1s1QvbsO9X5A+OAarOkx9ar2U+xm6tPoyoYXNR+UxOByaui2kbqTThbFRVqhJ7mbrR6Ga8TKOevpURVvStVrfNN+zCm8OxqsjM2MegpDE47VqeSB2ppi9qPq3cr2xlmN6b5TE1pmKmmKl9WRSrFEQ46800xmrxjphj5puirFKoUvLbsaPLNXxbE8kgConiAPynIrNU4XK5yt5dFT7KKv2aDnLIWlC1JtpQtQmcvMRhacFqQLTglUmS5EQWl2+1TBaUIT0FVcXMQ7acFq7HZ5ALNirK20CAfxGodSJoqU2Zo3DpShCa2YhEg+5+lSrNCvWLn1xU+1ttEv2De8jEEZ9KUR1t+cueEGKcskWSSo/KqVd/ykvDf3jE8v2p4jra3W5PMQP4U7EH/PEflVrEeRDw394xQntTwlazhGXasQA+lM+zgj7oraNW+6MJ0GtnczxHUghPpV9bcelTJb+1V7VEKhJ7mcLdvSpBbe1aggGKkW23dAah1jSOGMxbf1UUotvatP7OQelOEPtQqg3S8jN+z8YxSrak/wAP6VpiD2pwiIocxqkupm/ZfapU09nUnGAPXvV9YjmrCoy454rOdVpaG0KMb6lBdHLgE7VB9aE02OJzkA/StZztTGwn3qERFju5ArCNWT3Oh04LYhNhExBYYqYvDbKESPgelSeSz/dz9acbUBecs1Zt30kzVK2sUULiaOVcCJc464qkLWI8lcmtg6fKRwv9KYdPkXqB+dbwlCKsmc84zk9UZfkoOAgphsiw3Kh2/Stb7IFHzMM+lSnCoFXGPSn7VJ3jqL2TkrS0MBrJu64pn2IZ6CttkLdRTPI9q2jWbWpzyoRvoY/2MAcCj7J7VtJal+APzpDasG2hcn2p+2W1xfV/IxTae1Naz9q3lsmZ9pGMdTT20xeNsgPrmk8RFbsawsnsjmjYjPSmtZ+1dGdMcthSp9TmhLIRE+ZGD+GaHiY9GCwbe5y5tG9KYbVv7tdabKNjzEFB9RT/ALKkacYHsBUPGpdC1l/mcY1uw6qfyqMxEjpXYm0M5IUDaO5FQtpduPvu272FUsZHqJ4CS2ZyBiPoaWOzmmcJHEzE+grq102BRnBNSqGiBEEOGIxms5Y1fZRpDAv7TOXfRbmJh5iYX1XmmGwQnhXroylwxIlkAHcUSNFbRHaNzHvisHips6Y4WCOUfTpcnG0D0JqP+z37sorekE03zPGQPUiiFViYSNyR6VX1mdhLDwuc/JplwiltjFeudpqkyc110900p2rEQPUjms57G0xyj7u5yaqGJ/nJnh/5Dnippu09607m0SPlN2Peq8du0hCqpLH8q0UoNXMWpJ2ZT2UVq/2aMcyc/Sil7aHc09nPsPW3X0qVLVM81aEXtTxHXC5PozZQj1QxbWJRxj8qQqo42r+VS+UTSiA571Kv1ZTa6IrGFWPKinCFR0FXEtXJ6VZTTJm5xV8yW7J5W9kZZiHanCPitmPTFP3zipGsIUHrR7aC0D2M3qYoQineWa1vsqHotL9mQfw1SrR7CdGXcyhEcU9YfatZbSM9sVONPi2531X1iJH1eb6mOsOO1SCL2rU+wr2Jpy2RzxT9vEPYS7GYIj6VKsWe1aQseM5FOW3KnoKPbroP2LM4Q+1SpEemK0RGf7tOEJJ+7U+3GqCKSwHHSpFt27Crqxkfw1Kqt/cqXWZSoxKAtnP8NO+zOOq1fwR/Cadsz1FP28g9jEzxB6inCDParwjFPWJe9HtmHsUZ4hHpT1jx0FaPkoe1Athnrih1k9xqk1sZ7IT1OaAuMDGa0fs6460ggWl7SIKEilhsDAomuobOBpp+i9AO57Ae9XWiVQSTwBk1zmp7rmRnfckUY4U8A+n4mvNzDMKeHjZfE9jvweDnWld/CjGk8ValHqZk2IYM/wCoIGMemeuffpn8q6my1GPU7YTW5yjevVT6GuMezwNxViS3JK/557VJYPc6Xc+bByvG6NuAw6nv1rzsLmDi/wB47o7cRg017mh26Rjfl84H61O064IEWR7ioLG8gvrcSxH/AHlJ5U+hq1sFe2pqaUlseVyuLsyn5JYllTb7UC0J61c+6aK09rIj2cSsbRQMs34U9Yyq4RcZ71IcZ55o3Gk5t7jUUtiMoUXB700WzOwx+lS7snLLmntcsFwiYqeZlWRXmieNQqrxUSGRT0qfzGbO40/zQi8DJoux6FcFMkuM1FJJFkYUmppHZ2yVUU3J4AxSGEc0axtmMjNMdrd+SACKfLG8i859sVVa175pBceZoucVWkmGeGqX7IWHQfiab9hA5Zx9BRoPUpHy3bk81HKiL0Ix9atyWgBJyKryR5ONvFO4hkd+Ik2HkZzUbTLMxwv44p4t2zlR+dDQOAT1NF0GpSkJUkqCfwqs0smf9X+OKvkEZyuaYCVJO0GmmDM4oz8sR+VDzFF2xx9sZq5KgxkLVYjnpVc1ybWKm+f+6Pyoq1j3oouhWNIW49KkjtwW+6KFcscAZ+lPEhBxgg1y3ZtoPezQjgAUqWkYHSrUNrPNbecigrnAGeTV19NaO1EhP7zutT7S2lyuS+tjMWJF/hqXeQuOlJMHhIDLjPNQ7ye/FUtSXoPLD3prMBzSZpxAPerRDYzeTSA07aKNoq0QxQ/apAxIpoApwwKYDgTT13A5zTQwp4amIlUn1NSjHc1ArY7VKCDQFyRTg1IHqECpFGKLDuSCTjvUiSeimo1A9KmQ4pAKvJ5BqQIuRnPNRXMxtoN7cMwOwbdxJxxxkf4etYls4uowzTA3UjFlmC5KnqegJ6MCOcc+1eNi84p0J8kVzW3PRw+XSqx5pO3Y6Hyl9TSiNfeq1pfxTsIfMUy44IPD46kf4Vd+avTo14VoKcHdM4qlKVOXLJajRHS7KXmnYNa3IGqFHVc1PHIMhVTJPtUW01NHC+4rhjkYIxgH2zXDj8ZHC0ud79EdOFoOtPl6dStOPNLZO2IdyOPrXP6m3+kiARZ4zu3DJPv0xXTz+XbZeVg20ZJH9K50st1K0r43SEnGOnt/n0r4x1Z1ZupN3bPpYRjCKjHY56cxQllmzEQTzg4/Pp3qtcRr5WA5CN+J/Cummtoyeig9cmsmexV5NzMcgcFSQP54renVsRKFyhYXMmnXIkTKnpjP3vYiu5srlL2yguo/uTIHHfGe1cLNp8wDeVIGYA4LjPParmjXF5ojY3CSJyC8I9e5B9cY+uBXtYHGRp+7J6M83F4Z1NYrU7Y80BCxqa2lgvbdJopQ0bd8cj1B96mFvF/z0r3VNNXR5PK72KRXBwQKVYwTyQBVzyIR1eo5I4R91jRzBYhMa/3s00xj1FLIYYkLvIFQdWY4AqGC5trpC1vcRygddjhsfXFHN0HYcyLnGaTag/hp+BRincREwT+6KaQB0UVNt9qNvtQBXLMeMmmFfarZX2FIVz3ouMplSOgqNkJ6irpjz/FULoAOtFxFF4uchf1qB4z6AVddeKhZPrTuBV2kd6jdQRjdVlk9qiKD0oApPGAODUJUetX2j9qiMftRcLFExA+tNMS88Vf8sewppiH+RT5gsZ3le1FaHlD1NFK4WLzRwmXcmAatrZW+wNJ8zEetYoc7hluKtLeMFxmuVxl0ZspR6m7HNFFCqIoQCoLm7JjID1kG5dzjNNLbuSxpRpa3YOp2JJ3eUbmOcdqg3VJuJXFMC10R0MGANLk0+OIFgGOBUrxIG+Qkiq5kJplfmlGamEdPWIVVybEIBqRUPpU4jUdalVR24pcwcpFHBu6nFWktkxg5+tTpHB3cipAsI6HP1qXNlKJXNqhHBIoFsAeDxUx56Ug4ppsTSGLCQakEVKDTxTuwsgWEnpVhIVQbpGAIBIGOOPWiMhCjODtJwMD2rL1a+2x7Iwx3Nsyuehzkn6ZrwM1zNw/cUX7z3fb/AIP5Hq4HBKX7yotOhS1G8a5uTucbEfYqg4LHrgHPP/6/pT7KKWGFUDII0baR5yoBgjI6EknuD/8AXqgin5gsrRsyISSDvxkjv6jk+ntmroeNIlijVw6/Kql2wCBkn0x365r5xxsrHtXEcOJzJGCrB+HUn5RgDnjJ6Zx065rd068F1HskG2YZ49R2NZTxQIyMOFGdgLFsswznnvk/X6U0Sks0kITc3AJYg5B4ODyO2OMfoa6sFjZ4Wd4/D1X9dTnxOGjXjZ7nSbPelC471n6dqP2hUSdlErDKkdHHI/PjpWuqiHDOuSeg9K+onmNGNH217r8Tw44So6ns7EkUHloZGUlu3oPf61UnuBCPml6Dkk80yTUGxIrOQD64x/nmudvblWw0kgIGSR1r5TEV6mKqc8z3KNKNGPKhdX1ZA4t1YlnGTxjC/wCf5Gq0TgqdrI3YZfbj86whOk8plztUvweuBgdv89Ke92sZygd+Ttwvb8frWioWVh+0N8ksAEZW3d0O7+VRTIwBBjYYHPy9KxPtR+8xchRgYHH6fh7VE95kfIJGY9gxUH6H/wCtTVBg6hsi3aVCAjsM4yFqCa2c4UmMEH7olGRg/Xis43887KsihAFGA8pb69qes+5sq5x0GBkfSrVNxJckzQsr250q581BuhYDzYwfve4967O3uIby3SeBw8b9CP5H3rzt53VWxKyAgc569en4ClttUutPufOtps9mRiSrfUf5Ir08Hi3S92e35HDicOp+9Hc9FNQ3M8NrbvPO4SNOSTVaDW7KbSvt7PsVQA8Z+8rf3ce/auG1bWptVu33DEagiKMHAT39z716dXExhH3dWzip0HJ66Ib4h1+e9ZgjbIQPkjHVe2SfU5/D+eVp2oXWmyJcW0uHXgqRlWHoR3plyFcxxhgT1PelMW0ggACvP9o78zep28ity9D0rRdYttYtQ8R2zKB5sRPKH+o9609p9K8lt5JrO6juLd2SaM7gR/I+o9RXomg+IodZi8twsV4o+eIHg47r7e3UfrXo0cQp6Pc4qtFw1WxrbT6UFDTtxpC59K6TAbspDGPWlLn0phLGgLAUFMZBSnNNOaLjsQugquyirTA1XZaVwsQMBUbAVMVqJ1ouOxCwFRkCpWFQtii4WEOBTCRQxqMmlcLDsiimZoouHKVxTwKAtOC0yAFPAoC08LTAAtPC0qingUXAQDFPAoAp4Wi4CAU8A0qrUgWi5NhgWngGnqtOC07hYQZp4zShacFoABmnihVp4Wi4rAFqxDGuN8h2oP1ohh3fM3CDqfX2qG7kBO05KKMcLg9u49evbtXjZnmXsV7Kk/e/L/gnpYLB+0fPP4fzIb6/TcUBzjIxkcf17Vzbyy3F2ZFR3ULhCgztTHODkeg6f3vSrmol2dIo2Jc/fwPur69fbFQm3gUO6RtLNEcIGRQAPbJz+Xp9K+bpxS1e7Pbe2g61/fKyxRhSSFJdHbaSBkjAxxx+J7VajiAKHKx4wQgBbyxyO/t9aSNB9kaNFKPyQRGUHB6/eHt+fpTnidWhiDlFOSxkyPYdT8xyPWh6sZJKu7aqAL1XeWxnj0HJP5CnwFGjMyvs8zIVsgsfYZBB6fp3pkEUgEcsYDZIYsUVRx6DIPOM9TViO3bzAokmZlHJ3ADPTg5OB16f/XrN2Q7kQZGKytx5BLeaVOVU45BPT8O5+tasd4WBjl+aRCVyRg5BxyP85zVOHThBIsaxFhJjO1gAuDn8Tz1JqeS3y43S7nVtnAUY3duO/I/WlddBXKl0pkzuYADGADk1j34EUbbW5OSF3dRXQSQuuVZW+QA9QSR2zjpVKS1WZ3bblQOTyxXkc479xW9OS3IkjnVit1ILAF2x8oOCowccdhzUckcQdWc8Od23d19K6L+zo2BmkiYBydxICg8j365z1/8A151xGhl811UFm2gLzhfb/GulVNTJxMoRRO6L5pBOT90AA/gTnrSyxvbKBuZiSOq5P69KstEwJkkfGFIBPHP0/Kq8MieXzmfcT23DHb/9ft71qnchlRpH5O7LE5UYyM+nH+eKWMjALbmXr6fzp5niknZY7Z40AADlsk4Gfy6dKVGWX5FG5c5IOOe/XvjFWTcEALnqeAeQevamsETaVwuOckHJ/GpYBsiMj5PGBkgjjr1/KmTzt5vyRhh1ODz9P8+lHUZVnxs8yM5IX7v972NPgjdkOHQHuQAcfjmpxJK0DSPFkAnAIyf5+2KbdRuZE2yRoAGDFnGMnoPxNaRl0Ia6mdtLTO2c98/pShH9Sfxp8Xl7RtZWO4gkHpS4xg9R6Zra5nYiKyLkE9cjjFOXzYJFliZklQ7ldc5H41IeWHG0dRg96YwDYOSPbbTUgaR3nhvxCuqILW7KpfL7YEo9R7+o/L26HYK8g4Q5y+Qc5HGD6g13PhrxP9tCWV+2LnpHKf8Alp7H/a/n9a9GjiOb3ZbnFVo8usdjoytMIqZhio2FdVzAhIppqVhUZpXHYjYVCwqdqiYUXGV2qJhxU7VERSuCK5WonSrLVGwouOxXKD0phT2qYim4pOQ0iHZRUtFLmArBaeFrrX8JWhYbLqRR6bc00+EYyBsvuf8AaSuNZlQfU0eEqHLBadiui/4RO5z8txEw9f8A61K3hW5C/KwLD14FP+0qHf8ABh9UqHPAU8Ctn/hGL8E8x49ST/hUg8L3hAPmw/ju/wAK0+vUP5iPq1XsYoFPArfXwpL5eTdoG9Nhx+eaqvoVzEcGWA+nzH/Cksfh39oHhaq6GcBUiirB0y7BOERseki/40gtboHBt5PwUmtY4ilLaS+8zdGa3RGFqQLSvtt+LgiE/wDTQ7f50/zIVyDLGCDgguOD/k1p7WPcn2b7CBKUJUrLsUM/yqSACeOvSnCN842Nnr0pqrF7MTptdCMLU0MJdu+BycDNCoS2CMfXipJJ2ijUKoIBzx6d+a87MMwVCPLDWT/A68LhHVfNLYbP82EICopBHAI985rJuGDOx2ovGchj/jj8/WppbtjI8aRMvqSRz6Y45/MVh3t3LPLJblWAK4wTzn2x+f1xXzCjKTbe57istELFvmuJJ2MMhC9GOAoHT8eM1atI8kyeXGRLuYDIQtn0yMkcDnPaqTXiWUe2ZUeVhgp5qqD6hc/1xVS08T+bqgW+hMcDHMZVlJQ8Yy2SMe/FaqnKSbSE5xTsdF5MaXDbmAkIZ/8AWY546AduPTt61YXykKtIEG5BtKnI9RxnrVaDULSRQsLI5IyP3i4C8Z9ff9PWr8Vzbpvd4pFVDwTIvAA7j17/AM8Vi1Iq6I0EeS8cMa72YF9+dx7dQe3+easxwjeWFvEWLKcq/Yevvz/kChLq3lB8yWSGThj+7BK5P55I9PWrST2wTHnuTuOQVxg5PrntyPbFZyTC5HFCsjxsyjbghQOh75wak8rzJlbCu5+Xac/Ln2B69e/rThd2zZQM+/BG0kfMcHp69D+vFVtQ1OC0gMifvGPPzPgEevT8aSg27C5iO5ltrfyHlaNUkJ2Fcsjc+3U8d6rRmGR3MQ3RBRtZHygPcdevH6+9cdrt3cXd1GJLlEaTKMgZVAUegJOMj19frTtI1J9AaSWVHa2nYYRMY29A2fX36f0644dqHMnqZ8+tnsdRLaROYo1MpUnhWfIPOc88+nf6VXnsbcuDISVjHILYAH51fijt9RijuoiWhnwcFOQSRkHr37fqKVtPgEkj+a8jggAhOAegJx+Pbv70Rkxuxjz2SNDIF2DkLuHYkdsfSqU6xTQ7lUqFIHJwD/n8K6FNIlYApFkFAfnbbtzknIwc9ahe1lmuCiA+XCMEk7lX17e3fHStIysS0YDWcUETSFMJnDDdwOPpTGeNWASCPldpGff6cVr3GnCYFU3HL5A/jc+v6GqEGlJFEzyKwXg5yDkc9h1zWqkrakNMqPFHIuXVc/75GPwxgdqhFrBEI1UK3Bbdu3H+VXzaRhZN/GMYU+5OOv8Anmq8tqpY7GXJwB8x4OcZ5H0/WtEybDXRfsgbmIBiQoOSSc4HOaYYREgaaWVWTD5ABPfj+tW5NMYQhuDzxzjOfTB6cn0pqaXGUZ5G2RoNoLpuYnjBP+c0JoLFB4rUQIC0mX+fcVxjPb+VVGIIwGDY7jv71sFIg+NnmjHVsHP1/wA+lV5IYyDJHGnmAgEkEZ9hWkZ23JcTN2+ZkFTtHfg/1oESgkgrjoBVxoypYMoB7jnIqBGG5lZQrL05NbJkESoDksRn0zTAFDDlc9eDip/JJ27XXn24pJYXRiCy8+nequKx1fhzxMGYWN/KSOkM7nk/7Ln+R/OusZccV5KYmIzlWB5yFrqPDniVkMdhqLgR4xFM55U9lY+noe3T6dtDEX92RyVaNveidawqJhUruq5yelQySKMHk59K67mFhhFRsKkLru25GajaReeelFwSIWFRNUzOoGc8VExX1H50rjsRMKjI4qYbCxBYComdA20ODS5iuUiIppFPd167hj603cpUMGGOlJsLDcUVA0r7jgcZ44opXCxvC+1UjmBP0qb7dqDL/wAeag+o5qT+3rReFC/Uig66pHyKCfQYFfJK76HtXFS6vGHNgCf72SD/ADqK4OqygfZrVFPcM55/Wj+3JwMi3B98Zpra5cjny9v1quR9hcxoF7ngLYyqO+Zc/wBaaWuuMWzj6yf/AF6z11m4c8AfhTv7UufWk6ch8yNNJJ1PzWkzL7Tf/XqxHPEjZfTrkD1xvH6ViDVLn++PyprazcxgsWXaOpzmhQa6icjqYr/TJgR1wSpymMEdRVHUtY0extHnBSUjJESMoY4OD1wMDB5Poa5CPXr+WZpYkghj3DCtnLjJJYgeoxxjPNcdrN3PcX91l97s5ZtuVJ7D+H26DH6mtI0ru1yNRZr3VNamlJNzLED8jTBZEI9VJ4HOeAaSaPUTudsPkhTIrKeeMdGyevAqm0M7wqkltJgksNyOe5xk49KVY7xEiWKOZYgwbiPGT/3zz+PoK6ml0sJaI7bwVqkrX0lte3Ey220tbvIWAVl4wHBAGQT7cda7G61WKG3aWy1oMQwURlvMBb09f1rxXZOp3TRuoGMlkAwPyHrW14fuyIJbaOCO4LASRpJIQoxw27ON2eOORxScetxNXO9m16OeUGUyFgrEqsRzgY64Pyjr1NZ6XcN95hs7ve0b7TGvUZ5GfpkDHXiuU1C/vZw4MOJWPQREKoHHLYOcnPTPAGKz7Bbm4uVSR5La1jzyYTuwevA+g/L8azWFTV2yva2dkdTf3htlZAshlVm+aRhzgHJA6kj04rLDmS1k+byjJgZDbWb0xjOO/wCeTVeaJ7y7ZyuLeJCkayv8xHI7gdvX86r3VjLBbNlP3jgBNqAgj2xnPf6ZqVTitC+dsq6p5t1dxx+WzeWoUbV8xX/DjFV0sZS7by4UdieD+G7/APVTEsZmkcGxffyoYRfzqaPSbiMlfsDc+kP/ANauq6irJmVrm34dvGtL/DTPGlwpCsdwwV6DHOBycZI6V3kFkjKXkuClrGd5aN+COec9wen/AOqvLE0y+jUiK1mQkdBFgfjzzXSeELmSx1GS0u1FtFKgzvTAYjsSR3BrlrUlJ8yZpGbSsdxbm086byL92bdklpD05+7zjHHocU2xdzbktcSOxkAYuw3AdeB+g7nP41kiYm4huF1a4W1MhAjMf+sAIGAR1Bziob27XSV3LdSTuAyuqKCP73djg/d6nGM1z+xvoVzF3VrhdHgaV55fN5EaO2e+cY59hn36jnHHS6w0k0jXUczNuJf5cYIGcZPfjoOmKDr0szfaJZh5uCGbd0HIDbicdf8A63rVaW8LIiiRWRSQvnEMcngnk85OcgjoexOR0U6PLuQ532ILq9gjCu6mIyNliZAWY56E9Wyeffjnimw3f2i23rlmiwm1kyeegzkEf/WPWltZLKKVWhgtJzGMqfl+UnngYIBzz6jGMnpSefbyl3drVVjZsbkHJ75yOTXQkuxF2aGm6xLpbB3in8qZ/mRmyHAxuI47ZGDkdfrXc2eoRSPHPHKGtpY90MjY+YEZzgjjHT8fWvPlW3kbcUDuTl5Ftdyqc9CRkDp09O3SriazJD+6tr2MW0WPMjOEUHgfw4IJx6cVz1KXM7x3LUrbneP5krIwZgwGGOQP5fQUCMKvB/ePkZ4bjPGent+dO0K8XWLKa5hj82GMERt8wbd1xgcEAHoOeO9bqR2/lf6VBJGy4CqHDbuPfp9DWPLNbjc0c5LAm5WfbgHcd3qOPf8AKs+S2JHyupbAGwLj+L39BXZGO3kV2RmQJxgDOO3H5frVCWMyEiGOIFcAfaCcD8Bn2pXl2HzI5RrZl3DaGQ4zkgZP41WaPC+Wu1SSThgCMf1rsoLKG6fZdQW73AGW3uQrcfwkDj6GrbWEyWzKLeCNOFG6TjqMdBQ6jXQLo4VgSmWAIJyDgYwOn8qrmJGJJzgE42rgdu2OK7hdI1COXcLe1IbOSXPHt9znvTm0O7aMOYbRmAH7sAfjyVHGPp9KcazvblBpdzhmgiwI1DIFwef4iT3yKka0i3yEBgFB2liRnjHYe/Su3k0bbkDSrZt38SMRj36g/lUqada7Rv0lfNz2UEe3NbxnFu1/wZm210PL3slZy7eYCx6ryDzj29c1TuLRLfFzJnn5cgZI46CvV57PToLfzZNFkYlypAhB5yQOuOvb6ioZdG0lmUnT2QIcj7wHXJ46YrqjZdTJyv0PL7V7dLiN57W8eEgsFRNpP/1v1rTe88NpEJprKZyRkgF+P5Cu4ttJ0q3leUWaSyuMNJIFLNySO3vj6AegqZdK0pYxHHp0BjK4K7VP9Oa0VSPRkNPqefSXvh77Okg0q8XeMjhsY9zuxWZcT6bPayG1sp4HTGPMY/Nz0ANepT2MRjKwafAcDAVxgH8cVnXGjWc0O6bQbcyD+FCvP44FDqxBRZy3hzxD9jYWd3GGhBBVpFyUXIyOo/D8RWheeKY/OkSzt7eUFm8t2X7q5PXJrS/sS1uYtstvdRNjnEpwec55zVYeHlhk2xtdeWeQxkViM/UcfrT9urD9nqVI/FO4MTplm5Vs7TL0H+R61i3PiPUYpn2woUY5CY4GMjggZxXRjQIk3bvMlLd5EU/4VXl0G43Aw3c0Y7AIMA/QGhYmwOkYEvjPVIUXdZQ+WB/FBlSfy5H5VR1XxNfXtmiRLBaqvLvAu1nP17D2FdTN4cmuJSXvgwPD+ZECT6e386rXXhCWaNhEbWRlXKjLIWPp0xVKumT7M56y8W36QpBLJG2BjzcLkj0bjH+eavr4q1O18w3MMUsUmAqyAKQPbAHFSt4Ju2YNmCGLBHksxLD3yMj9abJ4Y1mLyzbXKbE5A84jae+Mjir9tHZ2F7OXQng8UwneZ9PtZIgyn5SVYggdASeOaZc6+6uskGlxi3I+b5yXHbnnBI9sVXXwtqskISVYi2c/NKrD8B6/h3qEeEtXid1URFWGD90kj35/xo9rTvf9Q5Z7GrF4q09YUWTQp2cKAxEXBPfrRWKfC2rE8xoT64T/ABop81L+mTy1DacgoCMfWkSXaetMRsj7oH04ppyO35V5NjtReju/mAyR75qztkcDEmRWP5g+lTxyunKn8KWozTSSSPhmGQOoqJ55vnWNWjOcBjg59+tQC4Dj5gQaUPk8PSbYWIxc3cSt5sZuAh43ELvB+n+A49axl/tK6DybGVSF/wBcXAByOAOO3U9D/LfMjD0I9xSeaB2IoU7dAsc/qt7cxWirbPcLGigRt0yc8/j3zzntWENRu/Mcxy3IZj0Un+ePeu+3q3DYP1pixLuASFMDngdKuFaMVawnFtnDRvfXDmVftrSbc/upOTn144x+lTRxakdsarcKY23FWZOB7/r+dd3Hp8jt5gUKcAZLn+X405tMhYgyKpIJPCj8eaf1jsg5Dz1prqV/ILXLScDcknr24GMVaWxvpGaaMXZA4UPIBg/8CFdtDpttbkbDOVA+6XBBPr0zmrcTWo+VYiMd6JV/5UJR7nFWx1OBjG9jdXAJ3bxhjjpjjp0/nW7azXsdoSdMnUscEFguOOoyQa3swMNwcn8elJtD9nIHfd/9esZVlLoVyvuefyW140+Dptz5XBy7Rgr9ASM/n/hTLrT9RcGRobjaRgRhgQo9BhicV3720L/6xCfrUZ0+1IK5df8AdYitViPInlZ500F9FLhIrtHC/LhWHH4jNTR6bqEsjFIHBfILSOoOCOmGOec1350y0kwnJGc7Sxwceo71Mmk2sJDJbxDPdYx/nuf1qniNNB8hwFzpGqTO6XVszHjgoi5AHYg+5qNdGuptixWzv8xwuxTj269ePSvSGSJMB9n0ZQakSWGIAKQg/wBkYqViGHKchb6Xr2Cn2R4IkGI28xAFz1wCentWjBot/PNme5SSVUKKxuMYz3KjjP4dq37iCG6jDCRn9drEVnnTbRMM0EjkH+JzxUutHqLlYxvDN8whdbmFJlJ3MSXznuAwwD16etY03hrUR+6a2sIkByskiiQ9MdMcevH6V1Ed4IV+RAoHGMmj+1ZuoU/hQq8VsHJI5STwtttWMtgLrywVWRURB14IQEk/ice1YkGiz7RP9nsHBQts4GB26H8cdP5V6Ql67HPINH2xoAAke0DsuKr6xZbhyHCz6W0tsIk0+ARcuqsA/fq3XqT+WfwsQaDbuGCRW8CoMxq207DggkKV/wDQia7Uag2B5YDZOSH5oivo2l2yyyo2RwOQ36ZH+eaSrtqyY+Xq0UtGsr2xt5VGoCTzOfJMIWIDGPujp36Yz3rVgivjbmNkgbnIdZGQkZyM4XsMD8KsTTylQYOY8dRyTVCW9mUEYcN7jFS6iXxIXK3sWAt/DDcRrdu53ZjCyLuHA4JYeue3TFMX7YZWlaTYTGFwzblDeu0Hn8xVSbUAwCugR8feUdR71HN5jRdDtwSG6g8cc0OpHsCi+5fmS6NuTbzRvKBkCReGPp1GM+uaiivNTFtHHd6cssbKRNH5iMAMdhk5Hb/GsstelgFVdu0nCgjH49z78D9KkxdSXCxhGiVlyzq2ME9wP/rUlOK6FOLfUsz6zeSTjyrXUIVAyA0e1eOeu4fy7dasWHia8ieNbyMukpAVoBnaOckg8noPzqG4b/SPujy0AA9WOKesrwp87He4wIl6Ae4oVSKd7CcW0dKNSYx7kk3fU4rOudb1FW2oqgA84+YkewrORVUNJDFEkhxvKoAXA6AkY5HOKZGQzMFJTPYnp+HatJVE/hJULbmx/a9wVO5uB7YP5GmHWrjBKlgOnOKigj+ZWeRcd896dcWULkgRspPOVOM0rSavcNL2K7a7cSc+YcKedoXLfXI/lStrsqfeQAHvtAP8qrmwNuDsnlGepIzUU9g1yCksxZGGOOG/MHNZ6l6F1NdlkdCCu3J3bgFxTZvEyQFt4G1erKCAPzNURZ2yQbX80sOMk49uKrTWVs4dRJKhPcEHH5ip5nfcfKuxoxeLrOW6S3RjNI2OIgf8MVrx39tKuWWZcdc4P9BXKQ2Yh2k3AkYDb5jRjdj0yKp3Vrd3E4LsZIwwZVifao+qk8//AFqfPLow5Y9jvU+zzcCYK3oRSPbJ/Dcw/wCfwrmVkmaZGYYEanIDY3HscAnPfikNzLcIshiKP2APJ+oOMUvaz3HyI6JbR2bEc8Bb2PNOawv+m5D+Irmpp/LjR3jJYkAhVLY+uOn1povrpVAQvjpiOU/yxR7aaD2aN6bTr1gQ0YYeoNVJNLnbIKyLz6//AFqopqN1DKg+0SKzcAkkZP8AWrB1m/QhWui31RP8Kl1ZsaikKtm8OQVJbsW7VWmtJlIYsByTyOv1p765ehz+8jYehjH9MVG2vO3yvHEcdcCjnn5Dsiv9lvP+eyH3waKk/teH/nj/AOOCinzz7BZHLxyhjwalWTtms9VPocVIN/UA4NdFzOxdY/j70AjFQLI+OVx6cU4Oc9G/KpbHYsg96cGGcZxUCuB608OD3xUthYsI2eG6VMEQ8hj+IqqJAMZxTxIOtQ2OxbQopxImR6ipPLhPKOy1UEnHWn7x3qQsWt08f3JAy+9OFw5zvT8qrLJxxmn76m47ExKt6j8aTaobcKj3A/4ikMi/3hQBMD9DS89yfzqMEnoc0fPU8o7jsnGC3FKqY4DLikUH60uM+1K1guK0RYYGCPrU8HmqhUyH2yc1Xwc0oBB6mnqBPLB5v3m59qRLdRwSSKRSQM81MvOMk0gJIQsQ2qODyak+UsCRx7VEDg8U7cTVK4iwViYDaxB96aICBw9QAN2HPqKXEg6O1PURKICDwc0hVQcNt/Ko90w75pMsTkoD+NHM+w7EhEAPPWmq0OcsoIHQ9aYUDD/U/kaVUx/yyI9OTS5mFiyvk53R8E9cHH/1qlBLqfm/AiqYJB4Xb9BUqSEdqpSYrCui55RfyoXIGAABQZfUUzee1NSCw8pkcgGo/JAO4Ag+xoMknoKUSvx8v5U/dYajSjbt2eexI6VG9uWYPu5xg1Y8xifusfwpN4PBGKOVCuyCCKSJmDEMpz1PSopbeZ3+RVB55J4x6VeAzTwMGmkBDbR3UYAwGXPIY9PxrYLjABAGB2rPLMOgNN3vzkcDrWsaiirEONyzMyN3qixC5/pTg27ODntTSPWolO5UY2GtJvTa34HFV2hYqMhWH+e1WdpOcITS+U4HYcZ5YVm2updiiYlzyv4YpNwToMfhVxXZjtR1J7gNinGFmHzoD/OlzJDszPabPc/jTNyknLEcHJDGrz2KMxxKoJ5AY/4Uw6bICMAH6HNNTFYzvI3Z/wBIb2yMfr/9anrA6ceezD3PT9KvmxmUZ8psVGbSTP8Aq2H4GndDsUHhlJGJDgHgFh/jUDWl2X3MwPOQA/StQ2cv9x/yNMNpJ/db/vmldDsZzwXKgFUDeoLCm+VMefJIP1FXXt5ARkkfSoxDKeAxJ9KXMFirtm/55tRVz7LP/cf8qKOfyHynKhx704OPf86gDEDkfjTw2OwrpaMycP3/AKU4SEHIxk1AHp4celSMlznk4P4U4EDv+lRB+fUU8OPSpAmDA96cHHeofMGehxTlcd6ljLAkH0p6yY4yarhlPNPDD2qWBYEvXmnifAwCarZ+lOAHfFILFkzE5G7GaaAuDljuI4PpUQx0zTsA+lIdiwJQOjVIsxB4aqqqMY4/On7BUhYtCc+vXvmk35Ocn86gCinhaTYWJg5x97mpBO3944+tVtoxShcUXCxaE4AHfFPFxjoaqBPrTgntSuFi0LgnqTgcjmjzyTk8n3quEJ9aXyz60cwWLHnHnnOfXvSiUjvUIiJ78U4Q84zRzBYl+0yAY3HH1pPtTdCWpogPdsCnC3PejmFYcLjdwd2fXNNL5OQMY6c0vkUv2f3o5gsJHOY24YfjVg3rY/1a/wDfIqEW5A6kUogb1o5gsS/bHxwoH04pPtclN8lumaPIf1o5h2Heec5IIPrmnG6cjHNRiJ6Xy3p8wWE8xv4SRTlCscty3b1pDE59KivrAXem3Nu7lFkiZSyvtK8dc9qcXdpCa0LfmHHAAANIJCGOM4Ncj4K1yW/in0m9j8q+04CMjOd6DgNz1PHJ9xXWbSTita0ZUpuEiKbU48yJfPJ6sxx+lMdy5AJyPQ+lKFPpS7T6Vi5XNLEYUHB+X6U8RhuCwHv0p6kjpUglOMYzRzDsRrbqf+Wg/On+Qc7dzED0pd//AEzH4U5ZCBwpqeYLCpAAcAMfrUiwA44FN84/3TSbs84b6A0cw7EwjVeuD+IoKpnkqPrUBlSM/OTz0yajOo2gHMsIwM8uKV2wsXNsePvce3NQs0Y4JBH5VSbVbI8faovwYGojrFiuQblTjr8uf6Ua9h2L/wAvp+RpjsP7x59aoNrumqcm4GfZSf6UyTxFYKBiTd9Izn+VHLPsO6NFnwMqwqI3DIeFH1FZjeIdPIIJbPtGc1XfxFZ4P7qc8do/8TR7Oo+gXibH2k/3KKwz4htASNlx/wB+/wD69FP2M+wc0TkElQjOefpipAwPTP5VngAjPJPbmpAGODzx716DMEXlYA55yfSpAw7k1TR2IC4+b2p258bQep696hsqxbDKPpTlYetVlPTOeffNShwAA2TU3QWJ9/5Ubznp+ZqBZo+nT0zxUwI9ulJjJFY08MT6VEHUdSBQJcseRUsZPk9KerPj/wCvUIk5BLACpVljzgnk+1Q7hYlAkPdfzp4SXHVfzpqSQnq9PWSLPLYGOKltgSpDKedyfnUghkz1H51CDGTgNn8MZp4ePGMnPaobY7EohfuKkELd/wCdQjYcgk/lSgrnAz+VS2w0JxEQQSMgHpTtg/ujp05qIO3XnpnHpU0Tu6gopYeo5zSux6DljXPIp/lqPu5NKiykn92w/CpUjORlW59qWoroYqD0NOATuG/OrKW/GcP+IqRbVAPmZjn270WYuZFYCM/36eEjPQvVtba3Iwzsv4U4W9p2uBT5JBzxKuyIHIZqcEj7MasGGzXnzx+JppFsDxNHj3NHLIOZDAkfdj+dPCRdy1Jvt1H34z+NHnwAZzF+dHKw5kPVIMdX/MVIsduesj/pVYz2/PKf99Unnwn+6P8AgVPUVy6IrQ9ZX/SpBDZY5mb9KzfPjB6g/jTWnjAOAT+NNPyQreZqFNPHHnmobk2S27+XORIAdrFSQPwrMa7iVQSVX8RVZ9XtFbGSeegFUpN7JBy+YaNqeLwm+bfbzxboVkXDo4YhlwAD0weRmsH4h3sU9vY6VZwAS3sjZYO+Y1XB3fKecZ6HPToT03l1hEQ4tck/Mu/HX6fSsC9NlqN6l7dadN9vhikCQjDoy4xnGcZOR0x2znt3Ydx51PaxhVT5bGBaeE9Y0qR7qC/nN3cblEiEMWO05BwxOevUdvz9N0qeFdPt49QCvfRxqlyytj94FG7px19PWuJu/Es9xf6bHAkywMPMdVA2opUjAx15OMDsfepL/UWutS05oU2yMDDPEWALOFyOBnnjt61tiOaoknv8iKaUXpsd29/o6nmcLwTgSA8DqarvrOixkjzZ2x12ITj9K5Hcog8xhhu6j0Ppk/zqKUrtAJ3HPAZlGPbrXCoLqdVjp7nxLpkO0R2925Jxk7QPzqnN4qiGRFaOCASS75x+AWsJVRUPz7SwORzn3+ox/Wo12bhGi5Y5256ED1OOTVqEewGo3ii6cHbHEvPGAf61AfEF+5+aYqPQIvT8vcVml3BZACM5AABOT04/z+lQkEY8wbGJ+YZzg+n4/hVqnHsJtmnJq13wHu5BzwFY81EbiSZSHd2OcguxOfwP41RVHEZ46cFVOT+ecUKjNF5aNgDqzPnH04P0/Cq5F0Fdl3zEBO4rgnGWFDTxh8BiAWP3QSaoupRXUyEsDtwSCf5/Q0KzbfmbHcLjk/5+tLlW4XLrNHnAx1OMqRn86aWLyAAqVHoPT8ar+YANxDZOM5b/AOvUDzsHyoVu27JI/wA/jQoXHctnAlJyOR1xjj602SdEyCvPbOfxqu1wAMHrnr1pguCBkhcjse9NQ7ibLTZJPJH5/wBahclsqgYHPYcVAbt3UqSoOOTnioxd4+8XyeucFatQYrljB/2KKq+dnkEEHodv/wBainysVxihST7elODDjJGO3OarbiRwegz0pRLgnDAe3cUnTZXMW8KOh/KnZA6/pVT7QFB5yfp0p5mZTjG73A4qfZSHzotA57fWn71TG44B6ZNU1uG6FOB3HSneZIQx2YIPAbp9ev8An2pexlfUOdFxQGPRT78U4KOnI49cVU3lcDGJCSAPX3o+dXygB5yM5J+vOePp60Kg+4nNF0Ek4DBj6cZxSrKDheeehx/9aqu+TYMbCwYnbnp+lOMyCUIwG7GACB+uevP86fsEL2haLhUGM5JwAAQc0vmLsVxlSe2O/pVOR2zuYMob72D+f+NI1wwZiQCR0A6g5xz/AJ/+tSoxFzsvfaS+0GNyMcev9cVGLl9hOxgTwATzjNVnb5AwHy4+XjnPf/PtUbkSNjO3Cn7wxk49enbH5U1Sj2FzM0xcHoCF7DPc0G7YOqmRQSfTis1XAbPLIcAALx6j+X+cU3zd2eGKA4IOeevT/OaPYx7Bzs1BqjbyhBJU44HPb9akOrmP5CSMjt1796yMRhQVck9cHsO3X8qa+AG2SZC4Bw2Tn+f/AOql9XpvoHPI3k1gLgGWQA/d96sx6wi8mZRuPVj3/wAnpXLr5gzmNijHk424z064Pb1zx7U9WZlU/MDnpx/n/IqJYSA1UZ1y6s5IZJEJbpg9af8A2lcnksf5GuRkBk/dnDcZw4Jz/h/+qnxSTmQDdMqkjG1iPw659axeD7SKVRdjq/7Quv8Anq3PfNJ9snJyXOfrzXOreTkj96+04wSvt9KfHqFyCBLGpz3CY/r/ACrJ4Sp3K9pE3TdTEj5yR65ppuZf7xPPrWd/aA37PKY56H1Pp/8AWp3207yDEQME7s8Aio+rVCueJoGdyeSaTc5/iqibzA3lMIDt3HIGcZx0p6XasvEZI4yTxgdf8/Wl9Xmg5kW97EHLe/WmiZRwzjI5wKrife4G0YA+cjAK9OP1ojlwMbBzyoHp781SovqHMWGuBjOGI6dqA7OuVXsCMmmbxncq5JwSCcZwf0qNrhVyN2e54OTVKkhcxYLzpJksMc9DjJ/GmkM2Rv346g9s/Woo75CzOUBYuDjJ56c/yoa/j2OTuAVsY2+uDjmqUH2C5NCoKMGjZQpwTjGfpS7fMw6LtOOSwPX0x6//AF6jOoLv5Y8/Lyeh/H6U37XE0mWOGA24UZA5/wA8U+VhcnJC9BgkHqelNlK2zQzRMq3HnZQoACFC/OD7Hco5yOKrSzgsoQjg8gn360lzOxlEcIyqjA3t1Ock/mQPwHrVwVtSZa6E04t7cyRQyL9nQfuzHhflYA8AfX881h3V0smrpalt9u0JnQnkq4YDcD2H6ZHar11HNKsKx7CUiAZtxXHzsceucHtWfDYziWaSVBuY7VIYAkDnnrjk5x9K1goq7bJabSRox38UsEbsi5IyxUYxkdvw/wAmkBSSfc27a38JP3fWqUGnzOz+ZGI1yeCO3Y1pww+Wu7LLn+9UycVsUrscFV5dyTbM5BC8Z46n1qN8SOM7XZTktgdfb07ipVWPduLdD0wep/SkO4ZIC7j8vcHA9qzTKI+Wj3DqOGAwKj3gHYcKAc7QCc5/T/8AXUh3bcgAEDqRzSPuBJDkLzt6DI9/8Kq4WIQDvcqozxgbenH54qElgY8Odx4ycf5//XUki7iFUsqsQGG7bj8SOeaj8tAu8MCpbHGMdeatMkifP3hgbVGFJzn8qiAb5lPydQuPXOfyqeVedwc8cko4H6VEI45WBMjFQMgN/Fx19DVpiI9zeZ5btnA7HIXr79aZI4VSF3Fc85PXr68dqkUBI4gXwScbn6D6kU2WEou8FFcgdQcEf1qxEKzDcdwwzEHAIOff1FMa5CtjYWB5IBzkfpVhowCzthQepJ4x/So97M2ZMOAQQuCCfT8v8iqViWQ7wrnapXHrgUhldvl3FfX5cZH+fSpNnzqCqqQTjkkt/IZpqko2DtJPcMATz3pgRN9r3HD8Z45H+FFPFzKQNsIK9uT0/Kiq97shfMihTbg4JZiPl2gY696mHDgKoQDHXr/+v+VOVANn3QSfkBOc8D8PWkEuBtLBfZRj8APSnuSKhzM2FDKcDAU8D26/5PX1eI40YDdt3f3ht/n+H+c1HLeLFN5LyNgnAxxn3x/nrQk48ppD5ZZwAqgEAcd+ntStKw7omRx5aKcuTgLwev5fSnhsESkhiPb5QOnH+fyqLzCVTaYwmzJwOD7AnJH9ai8xSoibAAPLKuQQfUj69aOW4XLxlVXSEBSccqpB7VHJ8uNjAKwAJPGO5qB3V9w8xsYAx2z/APX96jaFS+4KpbBBweenvjkj6+vNChYTZZldHVA+MEY54Jz7fl+lJ8pYDy4wSOoOP5fX/OaiIdSmWbfgjkZwevOPx70mWSJmLhsAgsRz+nbv3p27ATnHnBHkyegJ4AJ/keKYxeJgGkPlt/Cp7jnt1qAmRm/dhJEbBXcxC4x1OMev6nrxTEluI0+eLZJjAwo2n9fSmoiuWp5QpRN5JyBksCR7ZzS7vnL7XYoWAymf1P8A+rio4pT5u4qFYKflOTt9P5+n86c0wJO9VY42Eg4XA5zxn3FJroO5KrOCyuV2kDB2hcnP8v8A61K27JBBU4AABGD79KgXfGQcZc5IO5s8njH545/WnMVaXa/JPIxgbSTwPfpStqMeEzKrtHyD1wM5H+TT2jG/LbmGfTIP1OKjSY7mLqyGNhkccDqBnt6/jT/tTLP5QTbsJycFgPofw/8ArUmmCsIphkDiMs6r94MDlT6elWFiWSM7WKAZBOcEYHT8fw6U1Gi+Xc38JBcp0x6EenH096cfLXJa4UngnkZHtg4x29+aTBCQxykqu/azYH7zAxj36Y5+lOeJkRHMas20gDccKeO/frTUMcyl/tCMmArCM/dfjIx171OkaqG2zIGRSNjuASAcYOfXGcUncNCSPcu0v94Dnnk9M/h0p7bFGZEGRxwpz9CAc1VkW4YBN8bMCQW2EBVGfTPp68fjVyNJJXkULI7AKo2euPU9T0/zms2UgKRlG37WYdgh+Xj69aIo13/IRuzuz6Z98ccf/XqGJpGmdpTFmP7zZwBxj8c89fz6VOJ44pFViAqr2OCDjrzzk89fSk0NMf8AujHsJUoRjAxzmnRbOqkhWHDbBxz06ioEx9oBlkYcHPGMAe5GM9fzp8rbVw8oRdwIK564PHUjnH6YqeUdxUD7x9wNn1C5PPPf+VWZAwRXWQ7Mncx4IPtj+tQxSoo2vCxQ4GWU7vfp0Hbn24pCsS+YY1DM+CoYjsSeOMe/Sk4hcljj2uzFkx1dDzt/PofanyGARklYznnGOoPGe9RB1ku1dUcsvyglgO4yTnnj2z61KkiCNgofMjiML1C5yO3/AOv174TjqO5HIBnyth29sH5gewH/AOrvStHzsVARt+becAD14+vWmLOoABZptoJ3hRwO44/+t0qxHKDGk7eaE4bBI+b8jnoPp+tHKFxgiURgtH0HUHJP09+nFJFbFwcBlbaG56H/ADxwB609LlUkILOzLnLGI7QBxjpzjNAd/JUSoWPJ/eKDgAc/TqT+P1oaC4j2MW1Tj7uR0GOnH5+lC2cSyElMKDn5VH07dz16/wA6cLqJwGW4jZEGSdpYDnjjvzQZl2M+8yCRy7mQ8/4en05oVwuKljCyLjdxwWLdW6g/l2FRvZR7zhWBz134/l1H4etS/aF2KpKBTnnBGMehx1phlDMclNmcF2YNkY4ODx6dfQ9KWoyNbZFcoN20fNyMcdevT8v8KRYEWIqWkLscgYLMTjpnH09TntRG6kPGG3EbcrtwB/kAe1JhnfDYAXlg3HHT/PtTb1EMeOJMsZiY887ztx+fT2/rTpIkbKN5irnccMOOvoB6fhTt5jO1ThORn0B6nr/P6UxbpMuCQvzEbh0b2GP88UJgJJBErhfMwW+VSCPlPXPXn04PWgoVYkSMzqGOMYU46c1H5oGzYNuVG19+M8nvzzz9eak8wZI27VJJwvHHfAz6UwK2HceYWZxjIYSA88dh2570x0MISQtK6nnCpk447cfXrUzE+hVVODk88n17GqzvEwXaIzIG5xwyj168f54q1qIY0rASSbSQg6ADOOTyOo79aaN0kZKjaVPQHb16Z/MVN5RUFUIMXPIJAHPp360yQxuF8sZbGF+Xr+GOPyqlYWpTkBaQbhHhewA54z2+nFRM7ERlXO7J43YBznj+tWCQ7FTuxxng44/wqBprczlEkkcEYKEHC888nk1ovQljWaQ/LIVORj5XHXHHT61EkrktvUHZjcxOCfx4z1qfKspKuM8dUI98e9VWiaJiqtJ9/kjoDn3x+X/66tWExhuHjlIWFMEcgcHP16elMN1JHt3RxqCeM5/Gp51AG4q4fpxxj35OP5dKql1GQWUdgpbAP171SSfQl3QnmMf4B/n8aKriCBgGMrZPJ5/+vRWlkTzM0ly370uxbcBsbG0Z6kDHXjv+FNlkUggqFfG3LdCABng96dmGNmycMcsCMD8emPWo7lkjkB2RSyHlZGkAyOOccZPXrUJXY27IeI5IomZ0jMZzgKOR7/y/yKZG0g3IkgIPXa27H+JxTEuonGZG+Yj5gxAxx37gU2G/gnMkdou+MMcDnnqc5I478U+Viui05AywT/VYBUrtyfbn/PNAK5UARg53ZxuyPU46fnTJLpQyZzubBI4H50R3Mb+YdyusY3MGO4D9PfFKzsO6JRFJCzoyrkn7qDbj8ealAXyVDNKFIACjv+P+f6VWadZl3w7VLDLhTubpg7QO3/66iSGSSRVmilZVHyIz7ce+O/Qc0uXuF+xd8kktwZCSRtHGOPvc8flnpUaKzDIBU8qY8Dgn3x+tHnxyFsruRTnIwRkZ7dzyefeqrM6Ts0SyOz/xOwAZSP4cg47ihJg2Xdu5vNUESZOM8Z9R17YNSwD975SrhVH3RgAj065/LtiqzyCY5ljwq4aNVAZffpjt6e9I98GXdFHMBlgfKXGPwGcDjqO/1o5Wx3SLEsLMNxClBwQGJPPoO3/1qkVRIEkUq4fcSgUD8eSc1QF/LDIA8bbQMB3ZR27nnHXr7+9SxvugdyryQHcVClXGM5/iOaHF2BNE8krGMbJJFXYAAEBbFIFDMCVUg5UKAGVegxwf84PtVaS6b7JGJA8m1SyJny2HPAPGCcY6+h9atRTySxOSroqr1BDEcA9OSTz/AIUrNILpktsQDHEIw5ABBCBgFBx16U9JBKC9xx8pIKrgrkDjp6ccHHtVKKWcwvKCqqF5yDk56E8ZP49euKSeaWSbMrJDtXaxdg3v8vINJxbdgT6llY9kal0cZwRhDgKORn0/rg04T7sjZ5mBtYqWXAIBz1weg/OoYzbvdxlJAx/hEjYLMB6H165Ht+NxnDb5RPEoRSQHx69Bz3646e+eKT31GhY5ItjJCi5b5+VzjHBGBzkEj370ku0SRyglVHZR8+D6Z74x/hUCmbEk1zbosb8lon+Zc9eff05pjO8kaxmNgmSVRyvPXAJPIwAe5pW1uO5pgxqzbLeQLIflDDcD2yT6f5xTvMlJ2SNAkIYjAzye/wD+vjms+2lJkBCTLuIGG69O3Jz9alYTKx3RnBBPGBuPXvwP/wBdZuN2NPQuWw8mMZgdI3+Yh23NjHY8jHHr+VII4ZyoMfzyYZGJPIHOOc89O3fpVRXdZIyoGG43AgZIA9uR05qwhlJMjxEts+V0YkA+hyeuTSemo0SbJYlIVYpCQSTvYEcHgAEd8c9PanyTM0DZiCRAYURFsnkj7pzjj8etV96paktjzCSByUP5546Z49qmkWDbGpDCdSCC2GPQ9e/X8aHIOUYtzMFYeSoB2kDZufpySe30Pt04qcGN2+dlXqCG7dx35/z6VGw2wZRjO+MFAMZGcEnpmgXcDzMjKnlgY3b9pB78dgcD/wCvUt31SGlbcFy+F+cRmTYV5Urzx0Gf89utWIzEttPFLbrMWOV35xxxnHXI96gBRVaSSP8Ad7iM4JBz7gDtjse1RrPvuHgUYRCNmzKrjvkHqfzz+NLVj0HybYl8qQEPJ8hMYJOe+cdO1II/KtFQOy7QUXzCODjI7/jj6c1KXZFKImz5flO3Az9abDBHeOsLAJs/1SngjHcA89/Sjm7hZAsbI7OI8jeOSMDHqM9envUiLKJwnRuzNls5OR3/AA/CmRmK0aUI7YDkEZCqCD2HT9akgV2UxnfIu3K7mByOeMUm3uNIj8uI4PBwdqsGOc89+o70kqbizKk0bdEKgMWxgj1HbqR37cUy4Y28kfHlKFABzhSfccZ/H19afLIEnYbRKoGVDxlsMOMg4OcH3znvTVxMar5LSJMZNvJyo6d8Yxk+/wCnSnyuXcFfMJPzD5tvX6c1FJI7zqJHk+YHKhQBnOAc8ev5U+EBoUUBVZ8oWTHzdOccjPT9aNtRjDJ5i5LgZB2juW69ePpUkZ327I8THK/LuBBB9evrnrUcmWuIyV2gk/cBwvfHJPX6/hSzPMFc7iuBncSAoz6+3XsaHroJCfvHVmdQQAAAGye3fOaWMo64DlSoCgAnav5+/tTYoY9rFNwGclypVSfUf5/Oq8c8MDyCJ13r1k2/IB+HQ8dO2adr3sF7GgxbbtUoxUfe29/WovNZG/eSKf8Ad7H+v0qBnljC+cORlvliLAD0J/8Ard6fFJHC0YYDYACNoAH4Ac//AK/WptYY9t5fMkgdccAKBgfz7VExTaBuJVMcliMH3xSSJvlcwFWJ4cKS3Hp6iowz/Oh44y2PlwPc5wfw9PrTSAkbcBlHTzCemTyPX1pko4V1Mi4JAJJOegHA/wA9OmKrvdO8KlWhQEgMA23PPOOuT0oLsYnGxcFf4xgFc9fz/DNWosm5YcLKjuJ49w/5Zkn5vz/oc1A6bZh05wcc5Xtk/wCe1ROxkTcimDqMjGAOMZwOfrUQkiDkbyGY8kvjI/qenpj3q1ETZZYqCWLY5GDnB/D86ikkYMwZ3YqOw6D6io1v0aUFHcnpgvnIHsDz/OmGbzWLKYkOe5ChfxyfUdT+dUosVyTZ5hViMqvDfNggn07Z+tVzEighSd4IJbGcj+VOyyNkNLkk/c6EY9h7momlXcVYseSMHJHT361ST6EsXbt43dOOCcfzoqQTAAAoPy/+tRRdhZGaLyS4GXcncepTOcfQe9SSYdw5lR5EIBY8Y/DmqglWCEfvMvHxw5bA/kKZDcmXLyKMv8p2qd2fUkDp/hXVy9UYc3QlkkbdJGHc5Pyh/lBHpwPTtThJ5DBpIYlhRQB1/Q8n8eKiLRb9xtJAWX7wGAD/AJ7mkmVG/ds4D7gDtUADvjgnPSnZCv1JlykTGSAEgFg7TlgByRxzTWVnyyykMMAIcjPOfT9faoXnAikjlVZD0UDIIA92BqW1eVIA++KMgFeHOD+h4GefpRbS4X1sWCRLGoyglUhVbcSQfcle+f0FMlu5RcBIsZkzubHAPfB79T+dRPMXIRImkuBjLxSH5sH/AD69qe0MshDQyPvkcbuCSvPXP8X59+lKy6jv2Hq2wM4nAX7pAbYuT9R/L68VGt5E7DyiGZHwq549M88Uy5N1JLGzRLPEvyB5G3N1z90HPf0pYnuCVmjaZQy7Vj80Lj1xnt160WFzdieSbMjgBJAoBG3gA57knGevPFJZ3CRWzotrL8+5SikH0Gc9+pp0RSVmW8Cqx/gzkjJ4PoOn+NNeONplilufNUHcAkmQpPqOpFLTZla7lpW82zaG6SVUjXILsPl46cj3ohhkEADXKxhzt3EYJP8AdDZ45OeaqrdRx3KiQFApKjy0IUg9e/45qU3kDyTI0wlQLny5FU5Psen69KlxfQaa6k1yGTbCYZjIqcEsQSBjHI69O+KiklZFYNLKqEH7vzHnjgnkj6D1pYrgyCEhwpjTepWI7T0HTnrxkYxx+dhLsS2y3GN7kkPtJZgRxjBIPA/z3paroPcbZss0oO5HIj2kKATz6Dsev6VI9wlwptVLLAdu+QLtIX1+vbgkVDE0bJ9njtpHRvSAKSM/r9c8VM0Kyxl1SRXjcqg2kEcn5c4PIz1/xqXa+o7uwyCCXZMUZfsyKduCWPXHTOMgd+1LaiVkVVgZ0I5diSMeygd+e1FvNG1tHFJIW34jIVGI9SeVwePr1pI3EhMVrMiJG5DBxsDH2GQCB6fnQ763C66F+4hktYzK6+f5ZXLhl289hjA7njnnrUUlw0nmOCksQI4wP3angHhzx+GahMdzG0fmPFIJW/eBwigEHgDk88561O8ZRijO6NwrYk3qfQn0H41FkitQCiSNZvN+Xq5fC4HXqPbP5VM8phZgXZVVgC204bPoAevTtSSJ9qjMSIksK58sGTJzjr3/AJ/WqrWqiMDaHMh2qVxx1ycjnPX2pKz6j1RNBJIGuCJLgoo2ON/Ge+ATkdR2zzj1qx9pNo6M8nlRBfm8t2KEHpxwKowTLYnyLtWCqvypKvmGQ9M9x1OPrTxOkDyOYLdkVsZiXt7Ar9elEo3YJmi81rC6W7TLtOWZpQAR/u5Hbj8PWo1kVQ375sdG6kbe3HGPY5PftVaO4a5ZFhVE3kIyhd/lgHoSSMHnpkmmTGWKeWKJfPJbJVX2lexJ9+BUcltCrmuLhZ5SwBeNFI+U5yfyGfwPf2ppuXI+aKSJMEhGALEdeBnOfxqnE0stu5lCSyJjcZ22k+g+UEe3FQW8shkV2kjaMNgAgsC2D0J+vT8KhQ/AfMXxN/oDmJbgAkiPcipyc5PHBx71MsjblhldNpI2zouPmB6HkjPH04qhI3m+YiyTyvMp3FNw2nsAB0/H2qON0hvGtHc7FUHy5FJ4HtwOhzmqcLoVzUWaaWIKLxSV43KoYMD364PemoDFmQXDQs2AZGUMcngEc9fqPwqhcqgUuJI9pLAxlFPmHBwSByQMfr705gu3ykG2EDaipKAGbOeFGMevIqeQdyxJp8aSRz3N3dMsYyA0gCIemcDHrU58tlyPM8xjnEqj8yM8fgfwrOS4SC3U3MjKXG07Rx0PoMnp1x/WkiWITkTyuVkIAySwOBzj0P8A9fvT5JW1YJroapmkWfBHCrz935W68+/T1qOB0kXaHCbRncq4JHoM8mq7ec6jyY18hMALyCRx78Hn2/Wq7y5uAtvKsRTmTcGGzPXgD0/z0xKhdWQ3K2ppGIkGSRxFEfuxoQFIx3wAST9aaot4EdFX5XGWZnbp2OSfaq8V26+bGPL+XJUs2S3fp37/AOeapRXgkjRbhCAF3KUfg89Mr1+n+QKnJg5I2YnZIVkkeNN7cL5gbcOp568cY47GmC6eSdW2RSRt0LjLoCOOB19ecdarRSyTRLHbxlXxsBVcADODgYI/nStdLaworqGDsFcthsfl+X51PJqPmLzKADMq7JtoDDzBnqMce57/AM6glQszAiRVXncO3I7Z5/D1/CqS3m28aOSKaNV4CnhfoRzjg9T+VOe9tmjaB0MaEkfOdvyjODzgkcdvypqnJMXMhJFEsgUqfl5VlYhR2yB07d+tDlZInj8l8LyeR8xAH3eeehprSRrDvgVCSQIwEyR9Ockd+Me9TgvJl+Gf7zMUXapx37/5FU9AK+FiQkPJKoI+VtpCDP8A+v0NDOkq4ydgAZnY7lcZz0IIx06VJuguF33W2TeQEDEMD1w3t16cimxRW8ds8EULLHICeCCAxB5GT16dv61enUkZNEc+aYsoF+4gGQScjkA+5x1/GovM8tzGoRsqfl5wuTnOT25JqYyQGIOscjMiYTnr6+mOnvVWS7w0kjoIUDBUDPye/HbpjmmkwbRIN7Rs4m6ngZyDzyc+g9KgSEBpHBMrN8xOAP1p7XsbjfFIrIBs2owC46/Uc/8A6qsyIizggjdj74Az646dOf0NUk0S3cz445HlY4xIM4Tfnp6dqa3Lkdh9yMjGB/hz2q8LuFdyyFgSucZwc8etQifzUZmj2FWGdrAlc+nTH51SuyWynPFJOwKwoSDnB6KcnoAOOvt9KjMO6QG7KtJ/00Jfjj2/Dirc0y+SrMfkPff3/DFQ5eSFpSpKpjIBBbBz0HfpVXaDRjDNaqSpgUkcZw3+NFM/tB/4ZpAOw+bj9KKOVj5l3MsBEgcJNuYkcoME/lUZiNtvaeUOp5KB+Tn1GcirIxGpWHdJtJyu44+o4wOvc1FOI/kWaYhWUFsKMk+vrj3rqTOVoezf6OJEZWVBhlPAOfqTSeTIyK0NqjDGWwV4P1/z1ptxLMpjMflNFGow3XP1p0kj4DQMgDEYw+cHGeRx6cZFLUd0Pk8zyw0aojbcDKZYc9ienI7YpyyDy4/Mt8kEDdGcEkk9f/1dutJI86RiRwMKMblkxj6jkfp2qWCNdQ5do4zj74XHP5Hn8KV9NR9dCN+MPAsnTowztI+p/wA+lMNz55Zy8bsVUKj5HPQ854H5daspZtEgMgZlP3TKp+b06+39KiAti6zxHHU5wyhf8f0pKSBpk0UwhkeOPy92/aWCNtUYOevaniFUV5Le4iDtlWHmNtPU9CevTrUFtBBdl3eVd+w4RGx78fl6Uy7ukVmEUWSjA+YQe3bn29qVruyKvZXYyadrSMZjxKGwH4+ucZOKnkuri7jzHbpIEPIOCcY5564/H0ohEjwiWVZJ2Izt2gLj3yB/I1KLeWTa0Vs2A27KALj64BHrzQ7dRK/QZG1mYQ5kdAXAZBnaox2PA/z3phW1eTyk+0GMDiOQkkt7EY457io7yKGO4VIYmMqqGkLyBlz9Qcenv7VZimkvBIrlWnQ7iIVbkd84xn86PMd+liOa2a3uGkQkvxlehxjqCSTxUccMqN532eJooyC0iZUN09eD69Pxpyi5uIfNaVm2vkKqgK+B+HvSSXDtbG3+0oWJOYypzx6EEjJ6cVSuS7CxXZkiVJXEcnKr5cY6H8ee/T1qaA3Eiyr5jFSd2Qwwp/vEA5z9adb290t0WVJI9sYXhxxjsQTxz681IbZoIwd58vOCiZBf/wCvwecZqG47ItJhILwyCNoguP4p8YxjOORnH9O/WrLrJOkb7FG1gA2wkt6/dJ3cnHXis4xpPCJfMKRLkqgbeyN6dQPf3/Sp5bx5IY0kt5GWVcIzfex+H9alxelh3Wtx920kEzN5k6SMQcO+R0PTBJz+nPvVeG/u0hxa28bFz87AhSc+3H51YtIkdYyNpWNfnElyjBCcjgdfw7fjRdDddi1Eb7V/5anIB5xkA8HpTVtmgd90SfaDczB5ZFikj4VEAU9RgYAIzjjPXpUslzLDcRlUnMjv83zlTsI6gcnuOcf0qpNEbeYi2ZC7Hb8+1VBPbHIPOP0p8sytErTpPckttZUJwMevA4z069Klq7TGnuXpLsyMDCxaMZxgHB/Pnt2xQLaExMSqqOp8tdsgbrkkA8/X35qmhiiEiwxMkO4qrqwwxA5HTjsT6U6eVUidkkwpG5CYw3Hpnv1qOW2xSd9y86Qi4ZpHRFPynZyOATxjg4H8ulSXKm2kHmsshRjuHlE7eSCMnnOarQTjyI4J0MsgyyiOPGRjvx9aU3rQeUDBuLvhYzwAM9SDkkdPXpUcrKuhi6gjySi3iaML8oCSKm/8+Rj8R7UycSEGGG2ABbpIWY7c98EA9/wp0nn+c1x9otY4lBby4yQPf0xio5b6Jo1aeffDGoyqqQck+vP6VaXVIlvoy1awx3HmRXCkAneFWJgOnoDjP+Peq8yyu4iQSIsa/NIOcDHHy5BAx3/+vViKTz5SnmbH77JmZmHGM4PHXtT0Pmq1yHkdGCnO77uM98nHvwTU3sxtAqrZxAvHE1yWC54U8n0JyTUURBLHYplVtvlvhhLnuBxj24zTriN55jbAYKBd6schvfDc5wc/jTL1o4JBG8gjaNAuW5HPX5c4J6fl7UL8WNj48OmZJDEzSYO5GwCB0wD/AJxUsab5PJ+yxyxEYWN9zNkdSAckDB+vPvmmKMrCIniYhWJZxtDZXGSN2OpB+71pi3UcPyLcidjjYM4UMcZyeOw9e3X0W4CyXTx3H+iq0JchVeVSg3c5OCM45PfnAHOKsXK36QGOIBJJWDo5jIwc56nOSSPamRKiFQ1s/mzDIDP97njHOSfp2pnnM9vkSSeW7DLyF4xj2Yf59KXohixtKiNG84klBywaHHlDuCOuf8c4qe+ZVsvMmngX5gpIHTg4xkYPQ8//AKqY/wBlsGVLe0QxsVzIxbgHHODzke4warysbZsCO4ljm5kLkNtPoOemf89qSV3f/IL20JYwhaVyFVyASnlkD2J+XnoT7VPHDHIVZyzsrgruXAxzjAPT2545qGOCM2pDIxDREoZDjy889CwHXPt1omty0CwSmPduACqCBjgjbgHtj5h7/Sh2vowV7DIstcSq8Y53HehCYx1pyWpvnlnTd5QUDYqFU+p/D+pourSRsRukIlZdzOj7srjk5AAyecjjHrT7eUYEclyzyFMK2SwHGMdvrxQ3pdMa13KqbhHOBMhV15hijP3vXcee9NiLRo4lWZFAG2RiBkY+vsewp12q288bXMhgkk+VY3k+Y46k9e/A/HimpeusssYdt5BMQmUqrdtvvxnp6VerJ0TLDXGJPLR8FeSWUsSeOMj25/rTAZYn3KfmDcIoK+vXPB/Gs+0e4+0tDPwyggtE4IbHTPcir8jvFCJHnjDI27aqsOM8HJ474/DpzQ42dgTurhNHMGEhX5c7Q6pzjp19On5daY07eWsQXDScggjjjjjtzVf5Jo8kSvJk5UEl1HuRx+ApNhkhd9iCAYy8i8j8OP61Vu4idwYpC6x7ABhcHGR6eh+ppNm4q8+QykFQuSeO5OePzNRTSKIQEuBtyFxngjqMA+ntSNFGtqoSZDOTly7HgcY4Gf6GhMTROxSeUlSg6ckng59qgeMAv++Vv4S/ljnGfpTNstt5rmVdgGCCeBVY3JDghg684IBBxnoMDHrVx8hPzLlxH5xDzxrI/cjPB9PmyTx/niql3PcKAEB2LnbjjAzk9f5U8okGySXzpEYZVfM/h9jyKZdTxeYv2X7QV2/N5uFIz24z29f0ppai2RYEhYAtHbZPJzKo/rRWXmLu4B/D/wCKoo5EHMyKJCrZCGOMklhjJI9T7daZd3Sl9sYUFV2qACNw/Dr3qzn5AV+UlzkrxngGokhieK7uDGPMj27Tz6gVunrdmLi7WRFjzdohZgM4AJBPsPrV02satMt5ckPtB2bW3evQYxTbhVCBSqkLnHGMce1RQWMQVpVaRWwfutilfmXYPhepaPlwWyTRGMGTKoT1zg9OfXvSLK0i7woEirhSRkAfyqDT4VllySw+boD7ioJNQliCgLGdw/iXdj6A8fpS5dbFc1kaXks8YlN1EhRvuH5vyGeh9qQlZ1wY42YE8bPfGe4BqHTpWuWunkx+7iEgUDjO9V6fRj+lLfSOzx84AKKoAA2g5qUnew21a5BMswDSFlVA24xpwQR07cVZtJLuTAmQuFXKqp6ZOR369+/51UE8gkMJYlXYhs9+atxTSfbfI8x9qlkzuOSACeaqW1iVvcmW8K3gV2mDKRhNnyE/Qjp2qVWeS8KQO0av8qlNzN74znjj1FZ9vdzzNITIwABUAMeAfrVue1j+0SR84+XniocdbFJ6DUtU+0GR5cqW4MjAgk+2MevtT3jSzkMyvu2KFDRgNge/Ud/0pLpGVbNBLJt2A4LZxl2H8lFUkbZLNZKoCK+7fzuJH6fpTSbFexqQ20sgiMc8kvQCORyckjPygDqMdPpTgjxWjR2oQ+cVVjJErAKBzk4znr0rP098XvCgMy8tyTz9auwkRMiKoxIpycdME8jHQ8VErplLVDZU8qAxGabnBUuoRVGCOB29v19lt5je2uzPmzZBG4YBPAxnGST/AFpmsXbSXZtPLjVIzjcoO5ue/OO3QACi3zeXMbyMVkjYIHj+Q428cDjjjt2pxV43Y27SsJ5W6GWBJkRyx2s5xkdjgDv7/wD6r2nie1ZnkEMhMeM7M/iNvIPTseat/ZlOkWMoZg0rMpxjgZ28cehP51m6fvbVUtDK/lu4UnjPJ+lQ7zTRWkbMnjjkacXCgmVcgtvI+U8dz159u/akeUabICVuH82M7d3GB644J6VFbXtzeX94rzMqRkqqIABjP/1qoXF5NE+35WDKAQVAzn6YpqDejFzJbGs1zbuvmLbSRoVKL5caoM44Of061RMj3qGKQStyQVmUZJ6Z4H+e1U2ja3ubaNJpBHM53rkYPOOldDcXcrpBENiRAFPLRQARtPX64pNezaS6gnzpsaLCSysxL5G2QhU+YHc3sACBg/TNTSKksWxoIxPjGFfZkHPcjk9OcVT0eRrtDu2x+Uu1fLUD+nNXbsLCUYIpLSEHI6isZOV9TRJdDNuRbxzHy7NHZFBkKTAkHJ4yOp/CiO3WWMAkSSnJCxuflyehHX+dWIoo2Z08tVAfjbx0HtT3iSVhuB4DZ+Y84GRWnPbQnl6iwPb3MbKqbCFO1ipUbMehHUc9/wCVSKq3SyqyC4JBKmVgo6dm3Y/DOevbmmxosttACoAkcxuBzu5HPPf9KsR2qQXNlbRswSWchjwSeSPTB/GofkUipa20kMiLF5xVxv8ANkbKg+g6/oe9SSPcWgeVJoZXbD7XZgQAMcY+XqP8iobuHZd6hF5sjJau0ceW7YB5x65qSERjSZN0KuIlLAMWOTgnnn2ok7ayCOuiK39p3F4xmnmmAhPDZUlsnnPzD27npU6OjSRNFGgBGC2Cdo/vZB647EHrz6Vn3dyzQQpsRVaBTtVdoGTnt1555zWvrVnHoQa4tCxkBYEyndu4zknr/SrdlstxXuNHlhpGcxndkBeT056n1PPB7UJJc3KmWURxxBlUfOdwUrnOPy4BHPpise3updSu44blswuocxqNqg59qszSGWzO4D9yoPc7skjnP9MUvZtaMOa7LlwIHgSR/OlwC2XUsQvPOR06d/5UW0unxwsrNK7uCY8oQCeO+eFGB656VXS6lezjdiMuxVuOoz0/z6VduL6QWNtOkcccpTcXjBU8YGOD05z+FS9NCvMz7aGaQzOt0xiijw4yDtXJ9j3/AK04xxwzPc28MrxhvkwSHGcdiO315HrViwT7RFG8ryM0oxI245YEE8+v4+lMsAJ9QeA/LGhO0Kfp6/Wrbd2TZaEcTxmYySNwSWiGRweODuHXnpj05q07y74i04ORnzAcEg4wcKOxzmrE1tFBDJKijez9fQHPAHTA7VKLOBrVLiSMO8kDuQeACJAoxjnGCazck2WomfKZvtKskjhdwLSDKjGDxj8AO1V3vYlaZA8kB3FA54yP7wJGR/nrUjXMjoC+w/dQfIOBnH8h39TVKC+lj1KNFCYJx93HfHb6VaS6onUv4tJbwvIZWl24mCsC7LwMDHA4H/16imBYSG3afyI3G3BX5h1z0Gcn8hWgbZThy7lj7/Tt0qrdyDbEuwBHhLFQTjOT71KlsFitKLNSk7CMIVZm2sWZSPX05xx35qGDWIltwWTy+yyMpfOOcAEY/nikv7lre6CIiBJHdWUDbkEDjjHHap7RY7mJJvJSI7mTEY44QkHnJ7VpoklIVm3dEEcuJzukmZCfnin+XcM+/Tv7VL5sc+50baIzlI1kzt/l70y6mHzlYYlKfLkL1G3PP51WBldTB50ixyMWIUgcjmmlzaom/LuSzX+6NQoO7Pc5+mcH0qOGJzbl3cNCrbjt+YjHBzxnHP0qxMGEFqFd1DPg4PoSOvXtVK8kaGAupJYsSdxJycD/ABNOO2gn5k8sfmxxiRg0YxsUncw/2R9MdvWmr/x6iSZo3ihBVC7cA+gBHPaqayOyxS7iGbrirt0NsxBJf90Hyxzz0qmrbiTuxiXNs6LH9mVVbILvgn6gZx/+qo1iVQzysvcJsJ6e45xVho1AkGPuhfxz6jpUNsAWlkP/ACzjZgvbPTJoTWtgaH7lHBkkz/1zFFQtfzhiA3ANFKzHc//Z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data:image/jpeg;base64,/9j/4AAQSkZJRgABAQEAAQABAAD/2wBDAAMCAgMCAgMDAwMEAwMEBQgFBQQEBQoHBwYIDAoMDAsKCwsNDhIQDQ4RDgsLEBYQERMUFRUVDA8XGBYUGBIUFRT/2wBDAQMEBAUEBQkFBQkUDQsNFBQUFBQUFBQUFBQUFBQUFBQUFBQUFBQUFBQUFBQUFBQUFBQUFBQUFBQUFBQUFBQUFBT/wAARCADcAWADASIAAhEBAxEB/8QAHQAAAQUBAQEBAAAAAAAAAAAABAIDBQYHCAEACf/EAEMQAAIBAwMCBAQDBQYFBAIDAQECAwQFEQASIQYxBxMiQRQyUWFxgZEIFSNCoRYXUrHR8CQzYsHhQ3KS8TRTJUSCov/EABwBAAIDAQEBAQAAAAAAAAAAAAIDAQQFAAYHCP/EADURAAEDAgUCAwcDBAMBAAAAAAEAAgMEERITITFBBVEUImEyUnGBkaHwQrHRBhXB4SND8WL/2gAMAwEAAhEDEQA/AOVfgmH316tK4OpJID7nT8dL7nXkzIV7hsQUcsJAAxpxYeRxqUSj3dxp1aHByNLMtk0RKNSDGlrC2frqUFH9RpxaAd8aWZgjEKjBCcdudOLDzyNSQpcdxpa0oH8uhzkWSo4QsORpQVwffUslH9uNfGkwcca4TqclR8YYDJGlA54xqQFPjuoxpS0qj+UD8tTnX3XCGyAEe8ff66++HYZ1I/CgnONKWlP5a4ShcYrqLIZcDvpShj7Y1Jmmz7abNLt78nRCZAYkC8hA4HbTbHc2WydSYp1YfLg68+EH0yNME1kBhUbsjJB99fNyMDUk1GjD5MH66QbfnkA40QlCAwlR3khvfXxpgnvn30b8ER76+MBH8udGJPVLMZQATnsdfPEx7DUgKbd2GDpQp2HtnR5l0OWogwSZ4158NIdTYpR/MMfbXzUxQ+kcaLMKHAFBfCtjka8FI5z6canDDn2z+Ok/Cuw+321IkQYFDLTEHkaUbc0rcDjUwKULkkcfTXkkP0yB31OZdRgUSltDAgjtpt6FVbHH6am4lAwDx99NT0sbHvn76kP11QYbqI8hAMFufppBpxn086lhRQqvzAtpBplU99MzLIMF1FPTP9cD6aHkhK/XU6aVCc99ePQhxwM51wkQGNV4wlhnTL0xOcnVgktrN2GNCyW98Y0YkSzGoY0wHtnSXgOO2pCWkdcjsdDvG66MOugLLIAwFhnGkmlPcjRJyDnOvCxPvosRS7BBSUuNJEDDPpJ0cXz3515vA9s6O5QWCsiUwA4OnooDnPf76mVtD4GVP6afS0ODnadeOdUDuvaCI9lEJASO3GnUhIPbU7Da2GPTnRC2s5+X+mkGoCeISoOOEe408lNn21NpaiR8unktLL7ZGlGcJohUIKbjtnSvhQfbU6LY+QNunEtLMe2hzwmiIlQa0f5D7a9+EBPbU+LU59tLFpb6HQ+ICLJJ4UAKTI7a+NIPpqxC1Nj5de/ul/8ACdd4hdknsq6Kbb9NeeVj2/TViNqb/Drw2lvYakVAQ5SrrRD6a88oEHjU+9qcHledI/dj9tv5aMThBk+igxAMa88j7nU41rYfy40hrc2Pl00TDulmEqF+HI++ktER+GphqBgD6Tpv4R+xGnCZJMRUQYPoMHSTAwOpj4Y9tpH5a8alIHbTBMlFhUN5ZQ/XSCpHtjUwaX7Z02aTPtpwlCWWKH2knjOvQzKcHOdSjUv2029NjPGmCVKMd1HMfrnXitg8MQNFvTt9NNGHn5dMEiUY02QG99fFMjk6+eHHbOm9pH2/HRh4Sywr0xA9zrwxKPfXmCTrzB5+mmB4Sy0rzyVP468EYzpW7XuT7DU4wuwEpLR47f10MykduBopiwHbOm3LfTUh4QujKGbzPY6Gcy88/lot3I9tMPIRpwfdILbIdlY99NvCrdxp4y5799IZwfx0eIpdkI9LGdMNRI3ZgNHGMseNINK57Afrog+yEtBUe1t+jjTLUDrnBB1INSSr2GmjSye6sNMzPVKMfoupR4UyxcSDafuNLXw1jAIMijXVsHRcJjCS7Zcf4xpR6Atkp9dLGx+o418dFTUOF7L6OZqdq5VXwzUAEMpP20iTw6ZDjAJ+2utYvD2zBQfh9rfbGm5vDi2PzG5Q/wDUudTm1G4CgVVLsb/RchzdCzR9lP6aGbpSZT/yyfy115J4YwuPS0ZH3XGgp/CJZPlCD/26Wamobu0pwnpD+pcm/wBnZ1PMZ/TS1ssqH/l/011P/c3GxO5W/EaQfBGnf+ZvzGh8XJ7pU59KP1rl392OOfL/AKaWlAAOUx+Wunf7i4T8pB/HTUvgOT8sQOu8W/3Su8RTe+FzhHbomAzx+I0ZFYYJcetMn6nGt4fwAnYHCEfloSbwBrFHCka7xbjwUQnpjtIPqsYPTCAZGGH2I009iijHKE62FvA+vhOAWGPppP8AczcfqzakVQ9UeOI7PH1WLPaIAf8Al4021sg9k1t58GKxh6oz+mhpfB2dB6o3/JdMFWPVdeM7OH1WHy2yPnCjQxtvPCA63FvCA4wRIv8A/nSD4PMvIZ/zXT21jfVQWN7j6rCpLeQf+Vx9tM/BA94SNb2PCaYHhx+a68PhROO3lsfwOniuCSYh3WDigjbvBn8te/uqJv8A0WGt2Xwort3EKEfho6DwlqHAElMp/AaYKy2yUYm8kLnl7JG3ZCNDt0+PaMn8tdNxeDKPjdBj8tGR+DEC94/6aYK09ilGOPlwXKbdOMTjYf00j+yskhwB+uuuB4SwRr/+KrflpmTwxiT/APoL+I0XjnDhDkxnZwXJjdFVLchCdNnoWqPaI/prqybw4jOdlOI9ByeFsz8qcfbTW9QJQGmauWJeiKhM/wAM4/DQsvR8y90I/LXVZ8JJ2+Z+NNT+EJxwwJ+hXTxXpRpr7LlF+k5R/Ic/hptulZgfkP6a6hl8KpVzthDfloGfwuk5LQ7B+Gmiv9Unwi5nfpyVBnYT+WmmtDqOUP6a6IqvD6GMkNhSPtoJvDunkPsT9hpgru67wq59e2OP5f6aGkt7fTjXQ0nhXG3IGfwGgpPCZmY7aZ2H126Jte3uodSErn16BucjQ70BP8pJ10K3hCzfNAQR9Rpl/Bh5Pljx+WrLeoMVV1G5c+mix/J/TXjUP/T/AE1v7eB87cCM/kNCTeB1YoJEDf8Ax0wdSjHKSaF54WDGhx2GvBSEdtbZL4MViH/8Zv00z/c1VjloXA/DRjqMXdLNE8cLGvhmxrw031Un89bKfCKRD6+Px18vhOgPLqPwOi8fGUBpHjdd3RVaygFWDD6g50+r4Ospi8cbS5Agtd0f3yKdcY+uQ+pC3+MlHX1QgS1XRGBAJaJAB/8A9a8GJCPaC9Cad59kLTElzp0SnH21WF60tSqWe4Uy44ZTKuR+Izo6h6hpK6ISRS7kPZmUr/mNPEzeSqzoHjhTyy6eWXOouK4QnBDhgfcc6fatjjwXZVB9ycaMStKrOjO1lIq/0416HJ0FHVRuPS6n89PLOpHzfro2yNKQWEcIrf8AfXoOffQgqUUHLc/TQVZ1JS0KMXLEg4wBz/XXOmYwXcbKBE5xs0XUysh9idKEpA+c/rqtx9aW88PIY2PscE/0Omqjr23QsyAu7D6LjOlmspwLkoxRzONgwq0/EOOCT+evTKT7D9NZ7VeJwDlaajaQ+xd8DSJfEKrKqI6EeZ/MC3pA/HjSDX0oPf5KyOmVHLLLRfObHt+mvC+7vt/+I1SKfxDiSieaphAmXtHG+S2o0eLXmMES1Tlj/wBa/wCemeMpu/2QDp1SSbMWjNAjDlAfwA0w8EeeUP6Z1U7d4h/E+magmik/w7gc/h21Pf2hp0RPMk8osOFfg64Ohl9hwS3U88Rs4I408TD5P1GkChhzkRrn8NZPef2s/C2wdX1HTVw6tp4LjDUx0LMscksJqnfYYPMRWAdSV3bsBdx59EmzUKW6U1dDHNS1EdTBIoeOWJwyOpGQykcEEc5GrppzGAXjf0SQXHQFEiCNBwij8tekhRgJ+g020+D3GmviM9iDrgAPZTMLinmlB47fljX2cawPxS/aQWydSXDpvp+WnFVbYhJcLnUENFTuW2rCqjJLluM4IGCvzEYtXhb41xdfU5FbSx22oeXbTtHKHjnBUNtHOVkXlWQ+6kgnkK25abFGGEtxAaLUG02wU9wD+I020/1Okmbn21Nwd1OEr1o0/wAI/TSCiD+UZ/DXpkP56QZgNd5V13L7av8AhH6aQ0aH+Qa984fQaS0v1xrrN7KMThykGCMn5BpmWjhk7qNOtOvtptpwPcDXFrOQiEj+Cg5bLRSctTox+6jTJsNvHIpkH4DR3xKN2YH8DpDSj20OFnZFnS90GbVSoMCJf00hrbT/AP6xoiSoUKxLAAdzntoYXCFyQkisR3wQdFlsPCnOl95MS2mlOcwqT99DtaaRTkQKPw0c9SnuwA++mZKhD2xqMDBwl5sp2chfh4o/lTA0lwrDBUH8deT10UfcgaBkvMC5GGz+v+WpAj7ICZr7p6REU5CKPy0LIIyCGRDj6jQNZ1NQ0w/iyGL/AN6H/TUd/a+1zy+XHXwNJ7IG9X6aaGxu4SnOmZypOahpJPnp42/LQE9mtrk7qSP8tCv1NQK2HrqZD7B3CZ/DPfShdoJF3K6yA+6MCD+emCJnupZnl95YFRWO4K67YmBJ4zqzLZL68hkkp2lOMMQM7tdFU/TNsLKWs6jHu23A/rqTTpq1suDQwL9sDXgHVkz9gF7jxELDsfsucI6atoiEegkWQDBOz/eRqZo79cqehekG6Gnf51Axn8Nb3/Ze2spVIEjJ91GmW6NpiCAyMCO0iZ/yxpTp5uWrhW0/IKxqDqG5RReXTTVCx4wAZTnP6aLHUF0uEeyoDVm0cGRmOP661D+7uF3LNJHye2wgf56Ph6EpIQoWGEsOd5Zv9NIdLKR7KY6vpG2NrlZtb+p7hQU6rFTpFjg8sM/oRjT0XUFeHZ3cFDyACcAn3GTxq8yeGL1MxPmRKB2VSBpmXwsqFz5aCQ/9MiYH486Rmy7AFGK7p97uIuVTqa9Txs75Jkb/ANQE7vwzntr1bvXMzHCtn3K5OrpJ4X1qALFQuSOC7sAPyxnSD4a3NMlqchcZKqcnQGWUaG6kdQ6fuCFSYq24KzMJWDH6EDGmnNTK+50Lt7se51cm6MqhnEMuV9TKYz6R9+NNt0vc1+SgqR9MRn9dLzXFPFfTbtIVbpw8R3MpQD6j31JQV0LqVm3yD6BP/OpE9KXaY/xKWZB9fKJ/XGvR0pWx8ZK/Zlx/nohLbdC+qp37uF/Qr2309BOjqadSfb2bGvXpYY3TbbgVz8pfJxr2PpesAOGeP/qIOD+mvJrFPTRvLUVkscKKWeTLIqqO5JPYasseTwqLpI8RIk/dNz1HlOxWmWPbzkHIUfprizxw/aavPX9zmsnSq3SPp2jnEc9YtFOZamdJHDiMRSfxYTGR6HCg+o8ttxM+OHjbTdU0N6pbZVVlv6dtlZBRSVrVLqlxeeMNGRsZCoTJYxyMQ8bE7d+0x839OU1FV011u1xpPhZJKl5onp54YmipzhiEYhd6neNrBlIZCckkE/Suk9K8OzxFQPMdh2/2sOrqg+0cW3daJ0UYP7vq6lvVP+7k2Gdvi45kjbdUZkWYDGFwceokMwyoIb07N4Q/tCp4OWNrdcqp+penJroZf3pFUeu2xTSkykiNX8/DP5mBtIVyAD6Qee6Lqq22Krr6Y09nWCvrHWe43ZHIQAIfMhZIzIigAZWNn3AzBhhxqEvYjqpIblQU1Rc46V/hKu4QUuxJowdiiFXCyx5TbG3mEjLA+n0k7ksImu1w8p/PkqQ0FzuF+o9m6usfWtno7na7tTV1sqlLwzRT7g+CQffggggg8ggg4IxrJvF3xii6YvFP0305cImudQStZMjSSPDH5bNiJYgXLZChmGNoYYO75eQvDXxb6k8N54ek0qqaOmlmPk2+sDu8QlIUbGZNoZSc4Y7NwO4Z3kydt6djr4hfrjcVrZZwktX8VGqRFg7COTDAhHBYrgYG7DE7teeHTxTyl7/ZG3cq4ZMbQ1nz7LS+hKGWwdIfvFp4ba9ZPJX+bPIoi8uOMeWBJIqOA23OWGV2n2wBYnpmgakkWmpFrleKKKpSLzIAqpIF2FMOoPGRzktlvfSLxFFSUUMdT5iQ06xwJHFO6b3BA7rxtLZ+bcPUBgkDUGayjijSopaL4mIbmpgs6mGXzGHqkBdWLZC/VTuHvtIoGQvc5x5KtlgYA0cLpnoHxKarp2pbu8q+U5SnuMkTpFUgEjBZwuXBV+RkEAHOTzZ5/EO0ptWCrhqHYenZIMH89cnUtwtqU7LTU9FFWw5p5aeqx5sE7MHjZTj0th1wPVkt6cELrQ+gLjar01SLzSJVwtLIy1kcQh8sLnPpyNyjg5AB9QOMEYB8hYNkIhafMVtLdcRCnM08sFKv8uZ1Yt+A99Rk/iFSUDI81f8AECQ8QxqpYD8u356HfwasNciyRJtjYBlaNsgg9jnOhKnwf6fpCq5qBIe212I/PGkZ4GpupDYz5QR9FM3brCSppljoZGpZCuWmmXbs/X31Uais6mppPM/f7yo5B3bFCfkSOdE1HhVPTOZaStngjzkqW3k/l20FU9PXeGN0MhkP8rbFL+30Ax+OuM7b3BsU9kTbYbAhWOi6krjFGhrErJexLoIwD+OoK5dZT+e8f70pxU8hadAmB9izZ1DPZ69Miq+LnyPkGUUD7sdQd2p6liUgiSmhQepKeMFu/u5BPbRNlBOrlPhwNmoufr2qicpPdakSFsGKnTlfz7EfhoyTxKQ2qahgasqauVSvmTliq/ge+qpBRSyyxGZmWJDll27Wwf8AqA/7aXPSS11WYqP+FTAggM20t+J/86u5jPZuqphdvbVVuso62SZ5pG80o3KU5Bwf9jTS9a9YW9glAxoY1Od8oG44+pbOR9tXi49O3+vjEdteCmib0sFYGRuOeQTxnOq5P4XXuFJWiaSWRhyGlwT+h1YZUMbuQkuhe4at1VSqurLrJJNNW3Zp6zj/AJhDjGO2fbUDU9f3cMBBVyxKvbY5GPw1ocPg5eWhGymGX77yDjUXX+CN9wPLpFY+7EjnVttXBfUhVTSycBUkdf33fukvE8i9/LdiVP5aIqvGLqZ6UU0NR5SkAB41w/66mm8Ib7TthqBmGMk98/bUTWeG/UMbEpbalB9EjONWhU0zuQkOppRrYqq3DrPqSqYGe51rkdszMcaj36tuoUpLK8v/ALxkjVkl6HvkW7dTSRD33LqPn6PuSkkRsx/DVtlTBsCFWdTyHcFVx79WHBfc2ORzjGlxdbXWicPSzzU8gGA8chBGiK6x1cGfMhcH7jURJb5ST/DI/LVlskTuyruieNCv06FYzcElvx06k+OM6io2YaISQ/TXxISWXt3RDhSsc3PfRccvGoaKYg6MimyNSJrKo+OylEm/+9OpJn30DG4x3GiEOezL+Z1OddUXNARqyY0RHOykYY/roNASOWXREcbHHK/rqRNblVHAcotKqRPlkdR9mOiUu1Sv/qsR9znQSp9wfz0sAj6aMVFuVUdGw7hHC91IHLhvxUa9N/qB7R//AB1H7hpLMPfXGYHUoBBGf0o6S9VEn8wX7BRoeS4ykEFs/joR3A02z5PfGdGJGnSyc2Bg2CINTIzfOQfpnXBX7Wn7UNT1/S0dp6BvUkXTUe8XapRYz8UTIiRs0TBZBTqSfWT5UjSKDtyj6lP2lf2r7Z1SLv0f05UVlT05Txol5rbahE1ejsN0ULMVApwm/wAyUHDM8KBgrNv5bvE8tsqaxrdSS0hqJIqCnoqt2gdkDJIgUhFYMJxG6BR8sEgLNuYt9D6P0kx4Z52anYdglksI+ChupqmmqLhHRrQmm82UQVFUh8ySM7XQEyyd9ztIQCdpVSr7nhBD1ju4qY7fQ/x5PiHkhLNbVdI3IV0en3SpIzhi25hsyAMltoYxAooXSzioaGjqoYXtsnxEuVeoYIVZSsYbI3mMIOUWnA3Nxu0x5ailhZa6zx3/AM5WRaRZqsLHE8jiSb+FJvdSFqA5OAVSQbiG2p6uQhrsCbGCRiUr0tZIXnqqintdfPZKWTZUw0NHSJWGf1FGjpJSwY42l2jXZ5fK4Cg6sF+p6+KxSWmLofqKsKyQ08lfJSwwO1PxtPnxt/C4Wmbs4cxuMZYsczis/T1HfXqrPHWWiefYI1FK0dG0kcfmEHzCyBFKKdhZuTwQFCnRLZdLp/bGC7hmpae103nW8z01W0haWMAbnFMhjjBkh+WMk7DtPp5zXA4sTdvX/wBVwHSxVQtNFWVVQKKtjt9rv7vJVU90q73B52zzfVT+ZGznBaN03IUkDIQMFNB9U9F08FPTG7y0NPTKPJmRWmkyZAqFyrsZIwQud7qSzMxxhyWvl26la+1lyuYih6jmR1NBBXS0EjvF/FO+RJYkeKPJMfLLINmU3gMTnVzSkTqL4yC3xdOSyCKWoWgqoK7lt7kpGQpGNu7cnPpz6QhXTy57wCDb90Aa1twQrp0HNNS2mO1UlZWxJQQGJKWCrmBgZCp244AwUUhnGfWFLHgCINZ15allpKi+W6sp6YGEPXkQSsQvD+iPcXBBG4yZbBGdpxqIpujZrH1BapT1Lc7XWEiJZ5La58pFWL+IiMSCAgQEKjKEQYZl9QunTXUtH1Td6yz1FM8d8pUMslup3kWHy1kZS+HkZc7yqkZI7YzuJGZM18d3izxubjb1VhgabNOnZS1u8VIq2KGmSO5/vmRdktwqFnSip9x95QW2jCq2d7csBxyBa7N1zZLl50tFeaKoamkNPIzu3ml1XEm8OFl4KuQecj1FtVan6cemiaalatpljVSQ0BKIy/MUIwFYBiPm4GexGNO1HTNmv9prKOoWBxXODWq++CR9se9Ek27XwvJDHAO5wByzayXmneNWkfDX7f7VpokZqDddE+CPjrSmsqek78z0csE5WgqpipRkYAiORg7bW3FwhO0EBUOJMB9+DhlPvrguwdLW2GpqDTKt785hIKZ6sbpTksXUlmaNid3CkD+Nxs5Gtb8KfGiewQQ2m4xyVlrik8rzY5RLJQcOxj2Kod0wY9iAEqhwOAqLnzNa4kxoMBGpXSjSjt30hmX3AP5ajornFWQRzwSpLDIoZJI2DK4IyCCOCD9Rr1qj76zDIOU9sZRMkFPISWiRs98qNMS22jlXaYEI+mONMmp+/OmzVHvnOoxMPCaGPGxXzWK24P8AwsX1+UaYay25CNkCL+AxpTVWM86aaqHPOpxM7Iv+QcpL2WjHYFT9VwDpUdNFTghdx/8Acc6Zeqx76aaq++pBYNkJdIdCUS8gAOQCNDSTLj5R+mmHqvvph6kaMOalHEnHmGeVH6aEmMTHJjGfw15JUj7aGeoB0YLShJd3X0iwt80YI+/P+egpqakbg0sTfig09JONDtIDo8TUsl/dB1Fotk4Ie30zD7xLqJl6SsMnzWulB+0YGpqVxg4Ognk5+mjDgNku7+60ZH/6s6Jjk57jUPFUHPzaLjmJ/m180NQvTPjIUtG/30TE366i4piR30ZDMQND4kKi9hUrGARwRkd8nT0bY/DQMMx+mjYXY/yg/lpfi2jlZzwRui430VGdLoKUzkZjBGrNR2SlZQXgG78T/rp0VRnOwtWNUVLIt1C09M0oGCo/EjUjBZnkUHevP31Y6OxU+BtiCj76kxaIwuMEfbXtaP8Apuvqm42tFvisCXqAvZqpU9pSFfXUqGHcBSdRtRAsXaVX/prQprIkgwf66Cn6Ygm5ZFJ/6eNFJ/TnUWmwZYfG66KvA9srPpO/fXI37Wf7QEeLh0J09WRSA00sF3qi/lxpJn005lWQMFKpOsoCgksiIxbeos37X37TENiqq/w86ElgmuVCuOpK+lnhEsELxSFoIpH+RwqszyDHlgAB0Ys0fDFZcVutzqUvEhpKbqanWW23ClroGp6Wo2o7QSSQgmOMpKVLEnDEF1+YD1HRv6dfG8S1BuRx2K1W1OJmIiw49UPX3KpFslpr7S0b0T16magdWRIg1PHjaJG8oPt8ts5YoFIAXbtas3mt+EvVXXLU1k9BQzwfDziZ4ahqRsokiJICXXZvCkMQzYLZHGi46eigrY711ReJqSGs32q/U9AQj083lSRqxLIwfBMZdU3gKVOAGVAJFa1k64ktFzkFS9mLxU9zogk8dfAGAQMR6ZMhwVkwpIl7ZZNfRQ1rGEk7KuXOc4Cyu/RN+tFuF3rorpeLdPX0+2Gx2e3yTrAighgrMQ5Kkuu0sPx4GJLpnxF6ct15R7pTVk0dHTrLEa61RxmqcghxKolaNcxMy+phsJIySADO27oW5dT2Q1Nvv8tC1zUQv8RYno0iZdv8HzkdtwVlQCTDOxU/LhsmW6lqJuoqS3XfxCvNfWUdFG1atqUlKWJvTFG1SFUuWCRrv2ZZpgck5OsVz2Ovi1/da7WkWsozqO4f2zp66gpumf7Qbv8AiaIyRhZ67zHjIeZoRCuAJQNse5QVC7jjcxFJ4c9SvQxhumJ7dULFLTirqzO6GJ9hl8+WKVRwglUAQt6XAKsyBzdrtXVELUsA6w6mivU7yRrQVdBtWcb1kkKzPT73VMqWLIHYlcKBgazWquf9nYq1px1HBPBMm+uir4IpInZBGC3lQxSKdu4uMncyr83mAmkwkjy2Voho3Und+i+sfIpqGPoqnWWldBuqLfC8ATcrfENUEyDlk3EKqL6pCGxy0dbunK7pC8OLnS2W2mpUV0VHBb4JS0e5inpRZGXYBI3oXAUsWbaBhm0/2eheWOvtHWVmoZN6Vb365StSytlmAcJSMG3CMkFsEAEgqdrFUPTbXOhpq2n6ProbPcmWKP4uknqKUqM4csse0AnGAuM7CpUByzswlvlQlwJurTLcHnFvN16g6YeGgQRL5dfBFHBIJGk3L5SRE8K6gHldpDbmbJhr/d+n+oqimko+qKSs8qoVVS305EEMqfzlnjkLnaTgcbjhVCk4MRiukju9ZaegoOmZkUUzVNRBUlqeY7WMmxMoyAhDsdX2b1VTtI3HdJ9KX1bTdLJcILFTvcYHq6Goq8wmteMqV+GAPOBnG6MoQ7D1qwBksYGkl358EAc7FoFZLN1tR0UIpKmNLpcxFHM1UZTSoscoYxu5XbEmRJEoORuVvopDanbOm6qpqYYqu13axQVOyaYTXEGFPL34RpJkyeAPXknA7jbrHL7b+poat7SvT9q6fvEKxyLUt8T8PKjSHaI1jDQ7AGVXw8kjEfMyqVWQtXWPUvTNBItxsyQW6kSGnkqlqzS0yyCQEhfPbb6w0iqHXcAQ3ONrZM9DcY4zf83Vpk2titRew2q0LDHBfKaiC7p5Ynip6zzZRtlZmSNCcckbm44bCkEECS2Wsasmpx1NQ1uEafE1IAXh2hcMBgKdygKpBx37kho+K30yW8U81w8mgrqh8s9UXWdY5FMao6qYwAWVcZO3cRh1PLVMK6GVoq+plrBUZlEbo9PJAWAJJJLDkZ/lOPLBx6sHEeC24VsarRPDHq689CKKK8Oldbpp/WIklV6YsW2uqvk7TtYsv+JSQMltaV4heKVn8O+lJL7WTfExZ2wQU5DPO/uF57Dkk+wB4JwDzbV2hq5IbjHLHDNGDLTSMjyShgWlYkqduWZScrk8k+rnFa6g8P6G/WyqigFKyiUxQrSDyJYH9DEFkDgsdwJzkZIJyAcJbBFLIHSm3eykvcxpDFp1i/bLi6gqDVx2WGG1RhPORKkyTKvqMjByqqSABhcYLcbvUMdBWnqCh6go1q7ZWxVtK4BEkRzjKhgGHdWwwyrAEdiAeNfn1ZKOfp27yQFZmeNzFHM6IoYxEKNucKSeGC5yAVDZIyLX0l1lXeGt4jutoimFFLTu9VTv6opEXcVjco2wMuUIYDK7mGfUyl9RQxuJyzbt6pcU7h7a7hefDfOM6YNQScA5PtjWf9D+KFu6+t7z0paCsp9q1dHIwLwOwyO3dSBlW9x9DkCwPcPbOsBwdG7C8WK0hZwuFOO8oGdjY/DQ71LZ99Qj1w9zpk3HH82hBKEtCm3qGB7HH3Gh2qS2oo3Af4tNPcV/xaMEoC0KTeoOcZI0M9SRkZ1GvcFPvnTD16/XTLlKLQFIvVkHv/XTL1Z+o/XUZJcF/wAWmXuK478aIEoMIUk9Ycd/66FkrPvqNluK/wCI/roV69Dn1HTWkpRAWmxVqk4LaLjrF+uqJT3hSRwRz/i1IxXeNSo3AFuB6u/4a+YPa4br37qS+yu9PXDtnOpSCsUYyT+GqLT3LJA3cfU6lIa8jALD9dUnkjQLLmpFdqetiLDIJGrFarlRFgCrAn3zrNoLl7H+mpKmuQB9/wAjjWTK6RuoWFUUOMcraLZNDIvowfxHOrFbo1k5wNYzaOqTSsA24j7HV9sfU8NVtxJsb7sP9dbPQurxUlWw1LbtXh6+gljuRstHhjEajTvvqLoLrHKoDMM/c6kBMh7MNfsDpvUKOrp2vgeLfFeNexzTYpRxjXGn7Xv7Yli6dtvU/h10VeHn8QyDQSvTLMi0LugJVZk2kSnfGgZGHlvIDuDptMp+2P8AthR+F9puHTPRM8dz6nSlqHuVVTFnS0qIZXVGkRWCVDCKRlUhiojy6gOhP52V1zfrKvt1qurOFalkv1XUNCKm53ZvnWSN5qneaiWPYcABwYnKcbl0yscyQhvbVatFSF//ACP24HdGWzpSeirKWy1lPLSPb7c9Td6dalEIlXyBTzyRltrvuf8Aiq4zgyKrAcLU/hJk6Ft0lFDaIbQt3FRQVnxxkCr5bVDKskHklDHudWEoQxLOcEAhhcLhSXz+1/U1ney2aK7zWmenjpZ0jP8ADcys0UcgjiLP5dQHGcZwGIAVtsVaLpFSUnQ15tVrksyUdZNQVD26Rd9JLgBpFZvMZERGdSWcjcudygsRSZcArfcAbWUBU3yjtst0uN3rnvpgu0IcQSQsKuNPJaeoeWnZTgMi4DnBLgkMVba7b7XauqL3UXWKCiElykWd6ahh8qKNfUcEjaUOc5YKg3AEZ5Og1+Aq6669PVtze8W+8mCthu9DWbajzAz7JaxnZsFEkYNHgEmFezeoz0HQNgW7ypT3G4NSwrTyxhKdVhpGQZZpP4hJABJA2FiDgAt81aqlaxuC9j/4rNPEXHFZHVnhJX26ooA0CQUE1KY2quoUjghgKl8FmY8SiNDgMDnCqDgDE+nhHQ3ShuSTy0by0lOqvLSzRhaEbow8TJ6UIVNrbGdX4UCNSAGFk8Oqe93WhjoI7nd5J90xlp6Dz4JCJCjeaZdmAxUAk/Y4AfAuw6Siq3hox1jfy0qo621rFLtMEMnmPTwIyIPSyZZV3kggsHyduJnENBvr89lqYNdlH9N9JdL2OxT1opZ4qSojBNQiSVFLAqjeUeQwlY1PBypXcD6eGLA281ljtxohSCWWOnlSSKnjpkSnpVdZWXKmlLoNoQqoOfUfSo3Equ3SfSfScST3O71tvpp2mpI3gtdUULBFYlHSdgmSo5JAfbwDtyaV1fcuj+mrfQSWa4VVxu0lQ1LPaKqplpd0bMX3h5JWUSbWzsdwMSZA3E5UwvlIc0an6KXYYwbrSK+sp6YzSQdOS3+vuUCLJS1iVENXKYwd5QmCSNwo8wna6MGz6SNoWs9RRWKZBY0s1hivNQ88FHR2+5x/GUtWPSCQEizvZsBA4L5LEoSGUPpzq+yVEln+Btl6iqnCx1UVrqxPHBvMoMcjq7yEbd7AsoG52YMpLZPcdK+Y1XSdNV94qWapdp46imhR4yCrKwxIeBgqWI3K6OZCGypY3xuGMW/PjZQGhw0KLp+v6q22uGcdIXBViaKnWrqmNMkKiMRxh8ZkaRRA4IYnG3nJzlPVfiZBeKL4tbLVUEQlggikorq1IFjKANE2NgPojXKPHIMht23aVB906Toa1Kinpqe/VCPg3CanSl3sMttDb4hsC7nUt6cYG8Mdx0fZrJSVJuVIbHdqbymeGY1NahpKqc+XOzzEyA71dgh3Y3bQRhgwFd8+uMEafFNazSyp3UnXcN5oVqv3ynSFW+w+XNWXGSeojLqoKPEBEp3M2cJ6SuMFRt0DabtcKuhkrIxX3qggrENPR/FVhaQrMzyk+XsieUhlIDGHDKRgHa40y4We33qohquouk7yaiNI5Z6ya3SnymUlgIy6OQxYsuwuU7BzIyozMz9FdGnz6mPpu50tBNUmpqJYLd/Bg8vlyygsu1dzMFZChEZwo+bQtqA1uE8/nxUllysw6f6jWG0VdPTW6d3ibdCkKSQtRU67txRyjeXJ9VMmSTkDduL6Ra1ijamr6hJai3SQpTx1VMpY1KKolOEYAgeo53DcshJxjcuoKbpG1Wq1VtTbqO+yWuR3aWGqopIGdWX+MA8cZChPTtO1AV9BB9TBN0rBRVKxWrpiuoQUmSoaiU07osquSVMmAGUBSke0AiZyAC4wt7GSjykAqQS3cK4RVNVJWVKVNV8UaRtsc5QSBPLaMmQI/qJOAVY5A2ttUlFIrPVV2i6FNPXV90EMMBSCKSpjMjTTKGMnohV3PyDuADuYk41Enru1R0lTc6mMw7QjNRwU8cs9UwUIyxoxVfNbK5VQyDy41bnATIusOqaDqiOrSvjuNCtQY6kUd+jenoqTlow1OVkbIKuobcMZnwBGFO51H0ySeTz6MH5ZVqiqZC3y+0tVHWlB1LR2qsieOgpauRkSnkgVTvWPhDt2HPr5QkghD6jkHTVJSAW8xVUdDH5W90+IRUEkPmOHKbgwAYjG4k/OMekAHC46GS7Wd6qhuTUlvszBthuU8DRsY95kjRA8UbHJJw+DhcZ9QOtdE9Z9Ly2D4Cuv8VPcqmCaWl82skaWSRkWFGaMsuxyocFJFJJO+NQjpsu1PTchmOLUdrXsq8VVmus4WVikpqrpqkW4UEyW64RoJhKjLHvZA+XPIBODt2k/zNnhlGtY6T8X4+oZJKapi+CrUA4OfLlOF3BCexBYeg5OGGC2CRkO6a4VFLsuVRUlpDLTQTOW2qshDyPtA8ooAmGOCSp45BPk3Tc00EJhk8p4lHoaYN8hG3jcBkEv2XIBOB3z56eBj/K/fgrSjkcw3bsuhX6gds8EjQ0nUZUc5H5aybp7qe5UtEsd3qFZkXYancTtIwNsvOAefm4Bwc84LzslXWbyxZcfcAHWUabAbFaDZA8Xarq/U3/UT+umJOpwuckj8dVaO6OgO8DPtjUdXXGrc4iKgfjqGxBxtZc8Wbe6uL9VAD58jQ7dWJj5xqhyVdyAP8RcfTQMtXX5/kPP01dbTNKpue4cFaG/VaZHrAOmW6oQn5xrOZK6uByyR/00ybnVrn+BF/v89NFK1JMpWiS9Ux/49Mt1ShHz6zmW61Y7U6Z9+D/roR7tUg8wqftjThRgpDpVqy9b0dVbj5+JFJAkVH2/n9cfhoyHqe2eSjW+u8h+VEEhbn9M41gFFWVtMqyLMrxt8yj1D8wRqSp6tZG3M7IT/hHGvNSdHibeztPzhe2j6lI72gtyp7x1BV1TU0NWm5CeAxDf5c/lq7dJ36sq4wlRUwzyr/KBzj7nGuebZdVpmBSokOPtj/vq8UfVUc8MaybvOB9Uq4ywx7687W0F24WgfRakMzZPb3XQlPUgnhWIP9NSVNKSeN36axeg6rlmp4Y2cIF+WQrzj8dHXbrGsttH/wAAsFbcWK+VBUVnwyFcje7OQ20Im5yACSEIAOvKM6NUVMohjN3H817IKiJjIzI51gFcOq/HHpXoe+PZ7pXvHdfKSaOkiiLyyht59K8ZAEbHPYkbQSx26oVD+1zWUfU0K0d56Rr7dLKqJboxWrX4kKrD6imzeWEhZGCgekBzy2ub/F+bqrxAuN6tNgR4eqjULdLlYGnasCLFLGkTxr8MF9TGNlZmwIyS21WJNs6Y8Or11L0JSteLFYenK/arObnWtT1i+UWG14xEqKspGcb1AABXGCo+wUf9HdMoqUPqGhz3DW5BsbcbfZfOZat1RKY7aD0XRdN+3Vdmr6j4CGx3e3jPlQQCdK+PbksJoySgXaPnDkgkZQjJFtrv22QvRVVTVVDPaOq3C0sdUjwimp5JSFWY7mcgoHV9hVgfSCQrErzVW+GF2qqr4WjtNglmmkeNamruVUxQxzRxTusTrhyjtuJD89wpOAY+7WCpls8Vgs1PBcLPWtt/ePTNXJPK7kD0bhlIAOAZHkUOq843FBah6VSRFhibYAg2Btt31+yryUUDwfLYqoT9Lfvvpq51t4Zr1QVNyNY19pa1pKinVpBJPFU5SNpZTFPVGRC3mkhmPp3sZev8Pr3X220VNTUrebHJSSJHUrTSW65RU4YxSxf8RLEoUrubJUqSqoOCoI1u6eucNjr6aCyy2iKlnlaaW1/vCauMblXNOCYpYmKxxFPh5n275CHZdzKYO83CstN/vcHVFMbYrwtSRx1NE8M77nVHqFEBopHXZBvyY2RfLKuF17i75B5T/lIDWs4Ux1jHR2/qZaeepqeoKadP3pSU1JePNu9snjj8xQEhZ2cbVdlJcJtkkcle+qlcDNNbaanvL21L7RJAyXFan9x18jOwLPUirTyag7EjUh2j3hUILr6ys106Wt6mhulv6nr7hTiJEjrkq4/MjjikammhraVJFRndmxHKu0ZByyDNeuVZP01WP+7JErGghBW7W+WRKergYNsMjwVZSPykGwIEBIjSMouSNXoxgFiUhxvc2RvTlLNfer6y89R3u13K81Tuzz0r0MS7XiVmkMkLNGMkBc7gyNxjLYM8k1NaKtaGtWSgiDKtPK1WJUV3fczbklCkLuQ+lTjABxwdS/T/AEjLdY4ZKgmrSiQJJXSxzla45O5lZS6ZBByWy/zDIAbVsh8P7vUpLQm1R01LTRk1clXaqyNKiJlbhcUj7sMFIyrbckjBVifN1MzZ5iQFrQRmNgT1BHboWnlu3QUESTs8b1clDUFVdRuVJNs0jyO52kAjgDBPqbUHbbnZrTY2vvVFkgsdpifyZKJKGtUTMXURbHVjuTGMliAGxgEhd85FZ6B6q3yRxvJV0axRrNNUPAQhDr5eWt6CdiCzk4Vh/DBPODXepvD1Jb7FXJLQVUFRSNGY6mieKXiVmCeXHPEr7UXAf5mwwx3MdaNjC/DKbD7/AOUcjyG3YLlV683eluXTl1msdppiDXQJSo0FVMJomSSVmbz85i2qjGP5gz47gNquS9c9UdR3qpWe0dP3SopXE1Qk9KnxdN6gH2qI1ZFVyyrswcBRlsjcXRdIL0THT1ln6lkBqlZmoJ6pKMJDjJURtPtkG5QSyOmACFDhgVDs3SdHNUCm/cjR/wAHzZKuG7RvkkDAkj+IJRQMjcWblc7TnjcjETAcs3HCzSXutjGqBn696hoKqGlXpqlSskYJHQy22RYmIkLerzHbfhyRtUJuHzZ2RhNA6e6vvM/UvTNBW2632xbhL5FfNTdPjzMStJtHqdd8UYyScIQpL+plQjOLV0jYxKorb9b1qPKJekNyIxIDhVV0dieIySW2gboxlm3BF1dssk8gtEMqvSrMi1NXBWwTxKhQ5VWafBbCswyP5MBcnTJmMlNi3Xk6KIy6MXxLrSn8OYVs9cUhsQjq6vabbLYqqmTeA38IhJUKI4CnBVly7ADbtUDU1DT0svxkvSs0aMymGduna4eYyCNQNqBeOAQwwuFIGNxGsjsPUvRtzsFshqbZ0+7wmMV1RPPHE00qBP4u55xECxabCoVUAuq5KrqR6q6IobbFXz2OjtlZbqWdFqJ6i6wuafIEjRqqVO1sEQZMY9OGXdka8vJAWuLX3+NrLYbKHAFq0Sq6Wia7NcFsFS9QhRDUZulJFIhDOQYvIZAhdgWbdtAzzydwd76ftdTc4v3P0jVVcoWRjUVE91oY0z8xVRTtxwQRuA4HcDWeUvRcpe6SfvSOjDBYJpKeoparyqZC3pdpKtVC8RhlCkH042j0atHTlkk/tEJ/3barbDBJueoNTTiCOXcF3GnNYsgKJ5mMM8bAk55OhwNbaxuAixE8IpunnW0GG1W17VWRxRLX3OnW5UrQOXfKLHNC0zjCYIC95PlBKlaP1xd/3R8PV3S6Qz3Fm/42hrJK+ncqdm0h6iMRMC2VJkAX1K2SucTfWlup9lxqjeKRqslZIqK5zieCpnZARMy/GyOreWFCptkAKAZ2AhOWPEPqlrhc7pPT0VvuENK38Oop1HkCGTjIKbC/qZ15BKFlG4Ec7dDQtnOI+z/Ky6yrydvaV3pamzdaVqyinTp69U8My1QS5GJWi8siOCGplnKocSPuDqf+UQ7Hc2Y6zte7DdenRBHR1cEEm2F6iWV4IYpZWifhsxnOwOygH5lZQAvFPsnUlZYEhJt4pfiY8rWzO8dPDl1b1KgbMYDg7FCvh1BJTAMvb/Em9Wz910UN1kkFPT4gmmneA0TjzAylnm2hvmGSHwAAuM4Hq3RFrbNtZefbMHOxG91oFVNerOpPUFe9ZDvarpqCgiopqJF3tEzqs7yMcqrhRsUbI0w+DuB8E9FdLHOaB4MVAhxI1d8NLQ+UpXyvKcqskr4xxgjzVIVlaNDGdRdRwdOWu19Qi4296a4VCoKugpEuMskmI3ZJ55QrOybsAKHCqMbgcA1m2dZ3W99UU9mupoqqpLGkK1UWVjYy+XtnVo1ZVwM5McjZZFxnCrVy3us61iPzZW8xrfLfQ/m60Do7ry6WGM9J3yWVoqBt8C1nw1O1BUBQ5BLSIGUjKYYlVMir6Nnq1h7RSS2a2XClqUrIKmA1MUlEkTQSDZltpSQnKfxNwkJAbGOxUc3w225Wqrt1fZb20cWVpoSscYjpgNwDQtLMo7M4JlER9R2ZUELeekfEi8xdTVlFaKsziJWd4a+qCRXCVFBUiLeYwSkexNzNyVQB9rHWTW0TZQXxkXGquU9RgIY8Gy0hLJT0r1QlpKupWcHfI43IY8fMFVQBgcbSfckA6FjuVVaqmrjZF+EhXzmhSUM9Om0k4BOWHCnB9QDe+MalW6dubeQtfaKmSRmaWtSCRV8ibg7WWNWjVsMcbTjMYGAWA17NDBRNXwpAZBDClHURRoXZUUBi6qy59QJYkk5GCwJXK+TcACWu1W0CRqEiO5CpiWSGVZY25V0III+xGmpKpv8AEf00mlpt9FG9Is0lSYllnhm27BuYbpA/cDLL/LjDDdg5JZSoinhSVWBRhkN7aqHylXWHGF81c/1z9saYmryRznTrBCDgg6HlRftog8dlxY5DS1hONDPVe/OiZEXPOhVaObcFByvfKkasNe06pLmEbppqs599NPVEaeaH6DTLR4zwNNEgSDG5aBQdEUtMfTSxID9EHOpim6Modwb4KDcvY+WNaR/dlc41yamDKns+9dowO52n/T76Jj6DraeB5JKuiVU+Y+YwA/Pbj/7182lj6geCvp0VR0wD2gqHF0vF5okHoI5OFHP6jR9JQxJcoqAVcEldOMxUm1fOkHPKqOT2PYex0N1FcYXqp7BSz224PUwSxu0k8ogIEe6Vd6Lk4jOTsbK7l3bdyku9J0lV0NZ7xW9QwVUU09N8NHX3d0t9LLKiM0oyFjkikcCocyujY9Zi3JIPN1KPos88ebVuLew5Ky63rVPA/BTNDvXhQHX/AFUnQvT1RJTVH/8AMGl8ynoKoiCSIuj+S8sUu10UuAu0rnJGRgMRiNu6rk6xjr6a+XWP4U1UFVVUN0u9UstNMNyO3lRg8OsjhE3MqgEhVDkDoLqVelK610FBa6612fqaghb93fCVQSGAPGoUSFoS0oRFXBCxsVdchcAjM6OwVNN1DSdN0fWcj2OnrhLQUVwrUjjYTMQ7KPh2faZPPjG5h8oIPrAPuumU9PQwyMjHmPJvf7BeI6hVz10rHv8AZHA2/dUGjFsoYZYf7Z2qno6Vo46aCvlcqo3SB/S0TMSxeQlS+F83kjGRdr/VdNXe4Ur1lX0xJQxyvGyQ3aoAVJFIVtpO0lsn+bO0ZHtp2bpzo+7dXebN1xJQXCKZYqcUyozwvEUbkzQZjbLAht2AdDLZ+jGu80g6s6ht9TLUCEtBGs4qIERNnmpHSKBySNrbscDOWO20XNkIc6+IfH09FXDcII0sjqK+pS2epkaWyV1LGhlM8tdVpP8AB4csHICkDMgAIGW7kt63Ef0/1R1Hc6CsksXS1vlqvi/ilraeSuL0+9HSLy/KKqgRMRovIAKZLFm3G9LWfpK6R3CWv6zrqmngqFNNUiSjp/iNxKqBTlPO3IwQeYQFY/KSFOLL090T0dd7tTwQVMlfOG3QUL1e3zkjVQh3KmQoZgQisSACW7MqqxZbiCy5NjyisHAWOyzS9Q3Zq+b9/eHt2rfiKlKtqt5rrV+YCQDMzmYM8mBkFyhUAegZ2kO09HW6aqjhPT0wnEclJPVz0tbUfCJKWfzUjnGd4VRn1oGLtgjPq1WutnQdmoJZ6mi+FNHmkmkNPUxPHMSjPIybwJF2up2AktyA0YyxptF1rZY6Cvrqf4VKicRQvMKeteGOMsRHuJdlQ+phkZBIbBfau+9nyubdoI+Z+6TlsvZyJu3RX9gOmLgOkbxebnBFVQvNPSPOYool2uiSLTVQiClju5yykqu1XKaqfS1srbz15+8Opal6qrt0ogp7nCZ/OppvM87cvmR75ki+fDnAGNu04xaLbTx2ipulbVdS0FdLd232+gO+p+DjlnHxCUwqoJEppZVALv5Tgl9iqNm7VOougpOozcrbA62+BGatmipqfz6eONhIT5beXD5ceUDCMquSXx8uVvtfdpGLXRUyLHUaKwVl8prWs5uFVaamcjejrTwUyVjqFJbzDSszMPmOQAdqEIuCRJdbde2Clt5kWiFUYdslHS01GPOTCoRUrEqgAAum3JGGYYBXcxfsdLB0rSU0l26eVpaWGmqzcPMuMdZ5LkLJH/wtQwSSNCoVXLDMo7CQZV1/4i9M3m7rF1N0UlzahqXFPJFJV0scGXV5POdmRWlZomkJO5S3l849eqGQS9hc0kA7j7eitZwLSAQCscuVXcqKKse6UF3ktFREq3BTRVEctNM8SMxXaUiCAxsUGUP8R/SwQgxtNaG6l6pvk1qqTb6pYkcha4hoZVWHzfJM0qlvUsrnJZ2EYHpyx1c7fe+g721LUP0Xca2vhaZ2a23GorxAQ7MFZRNu5OBvKqu/+YjkTHTVo8POqLEt0Xp2vsq0IVae7Ulc1GWdC5kiJeQjOyME5XdsZQCMIdbD5zGDdhHrYfys5jMTvaBQXkPBb6eWpt1BiORl3VUNMGqDhBK5iO9wxYKxOfmUjGdAypbIBWVzWOJKyqTOykWBVnkIG8jkCIYLHac7skEgjBv9+6t6ct4E1bb6uqlnmkhgL3SiIZd29AAkb+YrMjDL7kOxAXO7UVV0vTNPcLdRQ0NyhcElql7vZ+H5XezpgkhgAHQ5z2wQBrJY6Um5+i0XBgACoitaqKpJhsUYJXERkp4y2WBC5YhipI3YTht2OQQA0P5dkgvM9ULIvxZhcinEIijLhQARnK4JdW5z2z7g60a7RdP22KhtdJQXCtscTh45qu/QpSVIiK7niEp2sQMjJ2fzKMFTtEtll6eFWtHdbBDJGBli95WTaY9qkEohbDMX2gOGIjyyqDqwZnAYy0/X/F0jLaTYFUK5TpvkgnE8kMQDJGagMseXT1LsTAA9QUDtjtg86Z+zd1Nb6Lr1rRXVlRaqG6ojs9LM1LJ5lOD5QxuxtHqypD4ITAC+YdVe/wBTR2GW5Pabdbmjp6sxU6U9TUU7ZQsq1OWl5DiIMFA4EiDcxU6iU65ullvsdwo5Lna1pFjl+DWYyRSSorOV3tI7NEXBDheGDnkA501zBNEWO5/dAHmOQELsp6h6SujiqKicW8QmOG501xakjMyARsghm81hkIX3KHX1J6n3b9RviDca3onw4j6ouNKtFLIsI+BmuM3oqZhuMUaeWy+nsSGyypIR/KBz10t4x3sXcy1tHZbnJKVhen+HbdS0okZisWMk7RIwQlyMMQwb06jv2l/EAeNvUFufpWripYun7fPTP5taEqJvJdnaSOAJuiL7zhiuQIwSyggDNg6Y2ScNkFgNTb80unT1hZESzU8Kq9T9WU99ent91vEchUpBVgWvcEWpGVqVjMGd6o3pIbeBjAypJibl15bbjZ5bTFabfbS8Qe41DUqpUb2fDmFFjYRkAMxLlPnUgKRk1+j6cq5a+olaemtXxkBHnoiS0TSxNvBkEaRxKG24VSrnupXJ4FrbY9B8QlyltyVdVFJIGemqKdkd0Kjy9sCpwVG442tvGcAb19k2GFowN2C826aVxxHlTq9Q3fp+0VUkt6aWGOtYxfHRxXCjrfLVjHJ5kzbWJ2Kh2KSpXICkbW86eu9D0zSVdPebWEqTIGWn+IpquiXeG8vzYpIpmVcSPl0dnwFyoLK+havp+gNuo7uepen6uqRxIaGCY0Jj3SZxTo8RiZDkuxdR22qBs9Tt7tkdNdri1uu1D01XyBXqoaumZl8zKupppKbz/UODkeUB/KoGVVzg3jlKjLudlc+meoumKG1W+1TWSkvNzkTZDQi2DygCSd0cZQ+a0iqCHZg4OMKBkas9x8TKjrC0/u+is8NRQ1pNJWRVdJUVYhcKFDYhcmMAIpXKM3pDIQWLHJbfQ9Q3IzS23ryjqLrIUp1C1jQySsq4CvJOsTE5YYPYDdknaQCr/aetemaaCh6trIbNdIWNdSUFVWOao7dwV0ky4j3FnAVSC23kDMb6oGFpkxF2vxP7fwr+c4Nwhui0GSwVdaaOjWzdPUlIsaPJcZKGGIvB5SLEP46mpI9A7ozSM5GQBpmOzXLpq+/vG3Xa3WCuo1QUjQUiUrhp1IZUjXcULxkriRA/BAXaSTmj2e+3Wop7gldZqynSYTfAyVGzz3XCOEMpaVg6gOxyAp3H04QmdvnTXwFJuvdTYqi+UtUgVaFR/CiBfEUcO+KOQSFk3LldqqxKlnJM5YPlLxr+crswnXCpm936/RVcpl63E9MrSyxx1km9nZyPVvRthYjDjgliqkqN51pVk6ut/WdoqWr61IeoiwNdTVzmOSoxKQNhk9MkbeYBs5kVY8FiBvPP9n6W6ou1G90gr6egMFTGzPQy1rmmYxqyeYkSusaDfgEY2lWAyAAUWO6y9P3+aq6g6qWGvEQ+IiiScRy4ZF8iaenxIQ6hlbB7qQWDYIrT9PZKy1xcdhqjirHMdcg29SutzQSVctdD8DS1JWUSHMRfghSm8IeM79x2nH45A1F3uwT3ezwGWdXKLHtqWZt+RkMOHKAjYWA9Oe+RnV7sNjoPFuWPqzo+ekgnilhY22ooZEeInY5WZnUO4JLlJFXarKfm24Uyl8Auj7dVPcKC0VFD1RCpeO7U9e9XLDUPLG/xH/E7wG3RkkAYYO4zhm15DKiicRK4gj0/2t3HI8DLAPzXOdfQXy01O+SOteIKrecsgCMp7HJ/786Oa/1kUrUz05FQqhzG7jcFwDk49vUvP/UPrraurP2Xel7tUebaXlgrY6mWsJqnaQPIUwqqUKCLDBXLbWYspJDZIOWRfskeIl8ra2kqL9ZaIGGmWC4zVE1Q8jIM/Dwow3kJ5MW5mCgpnAYjaLsYpKi2J4Fvkll88QJAUKeonYDdHt+p3Z/7ah7pUyVIVkqJgRkja+Ma3XrX9mKWx0cctJePiY4lj+Iq66WGiiVdiIoDSE5dnB5bAO7BOeTmt38K65ITU2ivpbjRhWkMq1EM4HqQbB8O8uWG45yAMITn2FaNsbTiaQnve57bOWeQdQ1NPC1M7SLjsfNI++iD1rNCxBfzFHbf3/XVlq/CLr+Ny39jeoJKbYJVqorTUmF4yAwcNs5GCDjuM8jULc+jrna4alqiKoEkQB2vQ1EYcEgekvGPUM8qcHHIzzi/gjdq5qz8b26Neu1KHrkXCop6DyK+S5RU0c9fbhLFTtAHjDBXaZRkk7gNnGVPK4yc58ZqO99QX2yzR0VZS22E1EVwnu84p6WlZYdxqZJqVpCiSZCqw9H8NmZVX+JrcxMAka+lkBJJPOc+/Pc9hzpqelo66eCoqqKCoqId3lyTIGZNy7W2nuMqcH6g9teXgnjjeHFv3Wy+Jzm2BXP1jF86/rbpT0HSFtu9FRUpit3U1yraaoY1YBkxBK7yyx04Mu+KUbygMnyeY/l3i1WxupPAWB+lr58XeLhT/F0Va9MlN8VUo4cROjE7nXy/JLElgqNnf8h1O3zLaKeGOgjWjigUrEkA2rEM5wo7AZyeB7n66ca4upaR2in35IMsKMynjcQcZyRgH68catSdQbIR5bWItzt8fVA2ncAdb3X519E9T1HSvWC9L32lgoOqG30FwN/rJXaq3nzd4mXGw5VVQo+JBIOQSWNqvl7FOtJUQ2SkCPOILfUrJXIKpYgUIDtLk7HYjeGzuXDEdtdrdRWW19UwNTXq00l1p2jMRhqU3rgtuOB7EsFORg5RT3VcQUHhd0bA9SsPT8UFLUxKk1uDzPQybVUIXpC/kuV2IRuTIKgjBGdaEnVaaYhxaWn0VaOkliBF7hccSVVuqqyjpKOw262QTEJRSC61qpTh2CrI8jF0Iyy9m3bgxwq4xIw1Vm6HltydRVElatS0UUc1k3SFanzVEnm+bJHsUgMwZMcqBhAQD2HN4c9IyzRSz9NUMzJCsKxvGPIKowZR5IxGQrKCo24Q52BcnLl16Tsdxgt9OrVFAKUxmjWhlASnKBgCI2DRbsM4DOpOX4IbbhQ6lTG12k+t0x1NMb4TZci2+39RjqWggh6CozMsdPcBHC9FEk8G5WDDM4R0bAQrv9RfHdhqz0XTF4uVheSj6Xo6GyVMbyfv4zU1VB5cW8lvO82URqCCSEVBlH5IGNdSva7TUpQRyWwTJDCsUaFDsUKu0bQOBgcD/COBjnSm6Vt1dSeQ3T9HEjQLASi+WqosbIi7wRkIjuqhuAGYYGSNV/7kxx0bb1BJP7pnhnAan9lyZVX2foyjraa4XK12ugoaT4tqVrfE6T5O9PLLRA+azp6d7LuMT4YshwJZ6ml6w6buccFzttTVEQ07Q/uiWMiLISMPNFCcLufapJwSvHHJ61tfh20NDur6hp7j5OyOtyf+HkBYq8KMWVApKkIPQCi7VUDGnbt0s9bX2tZrrLJbqZ4554UghDVcyyBy0jFCMMAAdoUgjcpQ86l1VE8WwkHuSVzWOad7+llzD1T4O9ZUnTkFHH07YLpTurtPRU8MJkSFCpBjmal8xWAkfhmBYFwqsBq7+FHRnUfQd7ejFHDSWGUyVEtitJnd6ibYqMGWSKBCB5QfcocFl28kgr0DFR0dHJIyRzSFsGNJWD+WAgXavp4B5J3HOSeew0VT1weQQpQqHxhVBYZ7Adjjt7Z7A/TVZ1XI5uGw+p/lMymg3/hYn4ifs32PxaTZcLJc4qpAaVbpTVxp5YIQ7zKMMxjdC4CBfLbaHUgA5Iyis/Y76+W6GW3XT4a1RIDSx1d/bzlKRlUYmODCZ9WNo4LYYOO/Y0itNhhTx7RkhFJzn3HP3z/s6+hmBLRF083AwmTk8c5H6+2mQ9UqaYBrTcDvqgdSRSm5FlxZbv2ROuUrZZqrp7oCJAqrOI7lcIviMLgBViTy0ycMQqLkj2BI0mg/Zb6wscFTTpbukaWEyyOgivVyEBygXhDCST8o9gQhyMYYdqTTRgCKXjGG5Jx345/poaSeEOqgxtuHyknJ/U/56ZJ1yV4LXtH3/lQzp7Gm4JXHM/7OXWtLdJmo6qzGNhvVoLlUM8jBMhcvThsFv5TgduexFbu3hb4odOV9Oo6R/eSzRmVZ4o4K+WJUZssu5eANqkKCGO8Y3MG29xmCOepCrBGIwpSSJowN4cYYOPcEHH3zzxpuSy26SSNWQjy38wBJmUFsH1Ng8jPIHIBA+g0qHqpBGMA/M/ymSUlx5Tb6LhHpyweIPWCQ0Vs6Cmo/4sq01bXWuipnkAY7m8gorbQpYsirJgMvpbIBKj6HvKTJU9QXHpynOZp1qGZYRUKXWNVL287x5bgjsQC7KeVye4a+0Wattj0VVQxT0TrteGpxKjjIIBDAg4IB/H8tCSdNWBKlK02ynFaqiFKtFVZY48kjbIAGXBkY8EY3EjBJ1dPWA7QNA+/7quKJwGpv9lynV/s69VJDNUvS9OW5YmCw09DUVU87RBiGeRJIJAzAAMCDkYyCSc6gar9n+7VjCWrltlXWpIYixqKrcIsMMs6ICQchtwzg4OF9QHblDbLZQUscFHAlPBsVFjhVAoVflUADAAHGO2j45YpZt+9kkOCzMoJ/XOdVHdVkLgWkfnzTG0gAsV+ffTf7OVzvF3vFstnwM11tzbaullkrtkTuCyR/xYOMBXJO47TEytyRq8WL9lK+2OKoqVq7fPVzHImkpChKELyz4DAhlyqnjIC/h2HS9I2iKvqq6hipvj62QzTyAtG8zAbfUc8jGODx79+dPVts8pRJNSiMuq4lV2buOO/+/bnVubqzpL4RYaJDaHDYE6rjG6+AqW+uFVcrnFuE4lkhoofM+JVO7S4ABcglBlTswGX5idKpembNRWeroLjUVF4oponJgrBFKY3RCyPtcFWyxTggjK8ryQezhQUj7mTYONwwhQEHjjgd/p/lqKrOnbRWczUqVBb0+ticDjtzx/vOqh6nILebQJoomm+i4l6e6R6PsFXFJSRXu3RAbjS01RG0ARmUlHYRiXYxEYILEkqmSSM6E/uT6WmFGbNfr2ZoxF5c0zBim1g6MgjiTDKQQD39fcgY13FS9OWGKNoFttGi8KN0CuDySck5J5/y76en6ShBxS0tOpHPpwvHtgD29v00wdbnGziUv+2sJ1C4wl8PLdBYGtdjt0duqmBE1ypKb4mqeTeXBkeVN8gPDlWOBgbewIlbt4eRVNopaGlu09UkbI08fUNsDiuKKoQuyE7NvqPCnOccFmZupavpiZwDHB/NyA3ynjGMn3HvoWosEkbII4nYg+y5B0n+9SYr219d/qmDp4toVw34meGL3GrhmtHSt2q5WQQ+f521abaqBZoy0rEuFjHsuTu9h6om5eA9fFBT/ES1VQGdVmnjXyxKu8Ft6Pg5HALbmyUBAb067orum6hp4VWJ1QEl22nkYHH9fpqPl6ImqdzmmmjIPLKuM885I9/9jVgdfmDQ3DsgPTW3vfdcX2jwo+HSuC2C5xwmnEsMbXGmhjqahThP4YDKASqvhwwyMHdjdqXl6Xqqyiofiemp3ljVnL1NalY9O6/yJ5+MJ8wGxgG2qcEEFusH6Hmcup3EcYATIXnknQ9L0o0u5JYqmF1bbtkOcjg5AyfqPvov75I7cfcpZ6dbYrm+0U3Ub25o6aipIamop1R6SqRAik5XYGCuSuCOMZb6LziVpOqOqqO90FZJcI2u1DH8FBLNSRxo6vhjHE4jG8HaPSCec++thuvhctUxSnZllG5sKnq2ng8jnHHvkZ/DUEOg6ukKwtTkmDcsaoq4wQO+Rn2OTke/B0j+5NdfE1T4N42KoE3iV1i1DVS3q+R2/wCIUoBTMyGRNpOVZSrIwA7gcHBDA9oaXxe6jp5VljuVXN5MIpo2aYxyNGBkbnADsTyTIxLMWJJOdaZdejWrUX4mkevR2QCKZ2jlXLct5gBwNo7EcnHI1UavwNjlmBt61zKr8xTwiTcSwHckEHLE4AxhWx/KDZZUwFg0HwSHQTA7lVm//tB+IF5t7WZrrTS2qfeJqOvpY5BMCwYAyshYBTnHPuPprPqzqq+UVoe30xlioI2ZjFS1U6Ak4ySqv6wCoIDBgpBK4JOdFrvCm4GZhTtSsWkJEkxZH2jd2BHOMf8AjGdV2r8LL9EZpJKQyooAWSGRdzgck7c5+/vxn6HWjHUxtsBZU3wyEHUqF6q/aS8SeqK+lqbl1ZcITSx+VElDIaaLZknmOParkcgkgk7QCTgEAW79onxBtUNdTUvUdbQR1KLLPJFUNCWIK4IcFdmdozgjdls8Fs/X7w5usUksc1tq/ilkZSViAxjPH09vyGqbW9G1ojlLws8kbY8rad4bPvxgdyeTx9da0UlPIBisqEjZW91+pdPKYcMkgATG0g4/D350nzzF2UndyMcA/wC8e/20GI1U4G4Mc+lCCc/cY508N29GModSMlFI7/Ug8j9T27a+V4l73Ci1n8yRTsz3yQMe5x/v9NKM6urMgdPrg/0z+egnFPUqRhC0TE5IztyOO/I/TnPfGnwPLGS5Kgcc9/t/v3POpvdSAleblzsdw2Np2nkjt3/DXr+awxukYMR3GSOMfppt2KuVcGPaBnee3PbSkqnaPeJAQSVDZ3DP6n+v00u6lEIjIMFSwOOSCf8AY07FTLJIpLqckZXA0wteYk3NIw9sKP8A7zp/4tJcMxBck+kj2/TOuupsUZTUU4V/LZW9ZIA7gZ4HHc4wPb8NOI1VC+wxKzspYb17kDkcfbP+84imqgM4dl5yoA/106KmWFFYSsFJzwfrxj/f11IfbZcWlS6XOVVMZpduRyVY5/768/e1LMrIY23AYIUA7fqM989jqNe7yKQhOfqB9e3tryW4+aJcBCdvzbsZ/PR5x7qBGpOnrKaXzIg7Kp9JDfzc5xj37D9NNvJESxFSEB7+2eMYI/0/76AeppZPL/hduQWUEEYGOPz99eCenVnAIztBbIOD/v8A07ajNK7LF7qaeWVoi3nxg84IXHBPAPPfHvnn7dtCyQzyHdG0YAHCsc7jzn785Hv3A7aBilWLBDbhtxuyc9u+vp6grEixyKpHdcDK/Xt+f9NAZCdUYaAn60VBjYN84OWkj9TSAH7jA9/1POmEjmaTlXc9wQoIXvwAe/OkrWSsGPoUjjJYe5H9M/Tt34Gki4mJ1LMpUjIwchu3v+elHXdGNF6KQCSTEADv3cYLMTjcxI7nAHPc4GmpknfDREB8BRhuwPtkfYj3+g9s6Wt0WVSY5Y5GGR39/wAPx+3fSzcAjEq64JyNp5/1+mgsiTO6ZXMjjzGLZ3H5u/OMZ5x745z740nLCNyUKFju3gfYAnA7nHb8cadet9a8DBPAOOB3OvVrVWMgLzjj29/9dcDZTa6YRTtAiRpGdv4ig+vgfTsTzx2x30XG05jUDzCuNocOSrArxj25+vfj2GkisRRvPLHnIOOc6S8/r3GQbQAPL2nknPuOMDnI+40QdZCWhHKGaMD1OBw24Yxkj6fX6f56OoK+phL5LquSNjdiMe324zx+moZq3JOHwedeC4OowJsYAALd/wANMzSFGWCrP8QXjQtHGoBG1CAMHOf8/wDzqNq6CnqPPAkMDMh2vFjKnHdQQecDjI9tQ4rBOIzI6lwcgY3EHBz3+3H4E6ckuIDkK4x7HPOfuB/vv+YOlJ3UiMBSSRwU/wDOF9IIVgdoxgdx249vsfvp4TKFAhcBW5AVuMfjqHFxbA557YPIPH0/PXv7xyhVQPowDZzqA+2yLDqpr4kSOvmFUXsSFDZBPfOfb27njSFkVYXcFfSdzAHAHPf8j/qNQ4q1UudhZicg7uRzz/TSzUMrHCqQpGAdpGfbGeM89hohKeUBjRsEyFFaU+WzAOVztOc5wCOO2Ox/8kI9qKqHpyh4ACktn+uQM/56ixOyzAFMkg5XJ4GO5/Q/hr6aVZwXMSt6+MqCT2Pf8TohIgLdVJGltjoUWURKcMwyR9Pr9/8APTb2yikk/gyo3scEtg98HH46AkqI2VN5Lovytng/Q4x2/roUpHhSjlSCdqZAwe3B/wBfr+k4+ynCj3s0Xm5DjBGScEZ/Hnj/AH3001qVWcioEZblYwBgH3I7n6dye3tzof4x4M7ZgOM4lPcHPORj3H9NIatnkm4qY3TaSRICDnHP4fn/AOdRjd2Q4R3XzW2NXdACXC5wU3A8H3/7e/OvJbUkZH8BXy2F/hcnn245/AaQt0kiJYmNiAD8uO35/UY/PtxjSzdZ4qdAQkjuf5cgMOBwcc5/D2+p4jMPZcWDumoqWkScKyFhjhVCjPOcDA55B/8Al9xhuWmoKgiNo8qBsO4Bie/fj8P6HjOlPOqwsHpYlY4LKkhzkDg4z9/6n6Y0KrRMxdYXCyMWZRJxuJA49gPl47cdvrIlcgywm5OnLLW04iW2UccIKh28nYyru5UFSCD3A5ODzg6FuPh70vcIfPWmqacbsqsUm5ASQcnOfdQe+jZqiBmxtlZgCQrNkYzk4/qft+elpcQo4ynsQpOSPqfbReIkGyDJYVWae6BiSWxjJO04255BxyPqOdPtdonMbCXyvNbZEq4xIcHOPf8AIf8Abnmj+2V0gRImD1cXmec29lUtJkEv6VA3FwXJ75Ax9mn6xvMivsqZHTOY45QUAbb77SfYe4J4Pf2t+CN7ByV4kDhdMyX+nLSNJIgZTnBGQCcnAH3+2nf7YUkcp8uqSeM/+ofdfYgZwO//AN65m/tXd/JSLzPMkDJhpSzBQBjDZBJ49+ew9xpEXUN6SnpiUZJIdzIUlfOSe5OT6gMDI4HcAHvwozy5d4kHhdOS9b0MdM0nnKIDlWcHaGK9/Vx27414/WlvhjlZmQYyMKc47HGT9Af6/fXMctwvK1RqvNkWJkACEBvfIOSM989iBxp8V90MpeUVE0ssRZjNICRIQSCPTwvK8Hngnd6sCTS//SEVB7Lo49d0Jwqyg9jlSCP8/wDxoZfEygjikUSI8hJJ53Y4447nt2+/31z9FVV5378vGhVQm1icYbnJ4GQMcnJye/t8tRUMzNIp7k4AAXBz2GOMccAdvYY0o09uUYmuug38S7e0AAlCLwoLchs8jPPGkJ4l0rwhn/IgenOThc/hrA6aeuiO2VWVio2PJ8oU5B4x+POOMfXX3mPK7OXkLOMs7uSwOOcfn/rj212QOVOc5buviXRTQmTcEzxhxzk57jvjjXi+JdLtcpMmO3DZB/D2/wDrWHIyywBXfbu+bD5P3A4/8/hpZrUw8bSuI5HLshPBx2Jx3/D250OSizitv/vOpj2ZWbHOTycff20qDxIpZJUz648MeSMBj257n2P6/jrCxWwxQuV3ODkLu9O3IPI47jv+P193Y73FEAwX2xweM/rrsjsuzlvEPX1O7IV8vG/YWZwFzwMZ4AxnufryNL/txTzQSzJgwLIyAsMHI3Dt3I9J9QBHY55GcHHUkMMyh13lD6niIQHknj5u2QM8g4zgZxp09YAN7kgg5DYB+uhMB2RCa636bq5TC2YmCggM7/KAT/Nzx2JIJB499PP1BDCdgzJLNtSNAh9fsAv0JPtwc65/i65ERXdgsRwQ3OeCMfoBzkd+/GnE68eFiU2KMfLgEBhg7v1+vHP2GIEDiuM44W9t1NTs0ZNVESw8yMRzL68EcgD6f7xnS5bsYkymxo3DsCSFGe44H457/Tg54wSp8TJ2m8wSu2BsU7jnaQF29ycdhj2A9udLPiPPsdd0To3zCTDDGCBgH6ZP4fbRGncNgoEw5K3KpvCGaPMkLTbcIDIGYBiCTnPb05I+wzpn98P5J5ijIJZirqPYHGP6n3OdYk/iIahN7FBnLbVOAMn35A4+w/TTieJSQsrLHGiA7V3yj3wNuRgYPbGPwx7B4d90eeFsNRd6pW3IxfAL7EIJ7nBznjtnHf341Gz9U1LIrxJLMisQNqs3PI9h/vn6aytPEMpGI2ICl2cglQcnA9u/ZdLTr0RwSr/Kd7bS5xypzgL7/T69sakQOBsuzgVo1R1lPS+XHIpJ2hmyhZCOOewJGOe2SCMaCqeu7jGu1QwBl8seYdu1iTtyDjuNv4984wNUKTrgOXcAhicYXAUr3/zxx9zpufrCNmaN41yDghlA7MG4xyDkn9NMZDc+YaJZl90q9DxBuoC4MUaFsEvIeMjjsO5+n+ehv7zLltldZYFCE5ZwcZHcdvbn/PVGPVEgiLNLGJCwHYjC5PHDZ7BADkYIPHYBD9SwZQkLIF9QGSQOd2MccZJ4++jygOFBk7FX6XxSrqWmM8lRAOMFX9JBJOOM8nAU8ceoDOeCJV+LN9ppg0dGKiFsZl2sAFIJDE445Q9ucZ9u1Gi6jiRXjQqA+NwIB9iByc/U6Ea70oOUfAPsCeAfpz/96YImj9KWZHe8r8PGK8tTmQ0eJFk2SI7BDyCcrzggMApPtn8Mir41Xs3GSIQRwxABSspZXL7iMYHpAGxuSR3QjIOdUea5QCNA5wmd0ZfOD3UkcH6kd/qONNtdoYmkTzjHnIYHORzyOfvzj6404RxgewlmR5/Ur4vjfeN/qhBUBhvLjGcdvrk8YJGDnvwRpA8cL66uwpjEyjO2SPsSSFJ9R2bjgjvwfrxqim906x7RKuCNvIA9wc5H4f5fTSZrxTCXcKkl/mDbufUPc/XB/qdc2KP3FBkf7yuMnjt1EaR/IpoZJUIXazEc7hkdiOFIPJH178N4PHLqDa80FIskBTIk2kxqCuVBcd/f2+h5wRqkJe6aQxyGoO4AGNixBTgAY+mNq/hgfTTct6pJACZl9HyA5IUZJOPpyTpuXGP+tAXv95XxPGjqALEsCx7pZGREEbORuBwcK3qJPH447Zzr6XxjvMbyELHuUM4kKL6h25AbA7jjJwCOMZOqBPdaOoZTNMsmwjAkBJUgYHc+3bSXutGSGasJYHIJJBHb7/YfpqQxnuIcbveWgS+MN4eYwmLy6Y7mJSVXKhdwJx24AY54xgHsRoa0eKV7KufOqHTzAjmZ49oBLbRgIBgE4yBk4XkHnVEFdbwoUTBVIAwv0GOMD24/ppU9wopoY0ao3rGuFBP1OduT98n8TosLBsxDid7yvTeKV8gcFq6rjHko2PRGeFQ7slO5Yg9iPWAARyXh4pVyVEMyV0hfyXDxvKzqXbdyeSB8vYfc5YcDNjU24txLGBnkAe5+3b/701JV0WWAqEchcIPcDn/vrstp/SoxnutIuXXYqE31NXMwheOQ+ZLlUdCBuGcsoOD7jG7sDuOpGi6/emTyaerzUo5Vp3gTfxvHpyowfVuyR/MfqBrII56IybWnZV7Ag4AOO/vryOpo41J3+naR2IGfqMHv767JB3CjNIWt/s/eH9k8UKPquqvVTcqSmskVNUNNQvGsaRvMFlaRnVsAJkggexJyM6tFn8Kelpev+orPda+vstDabzQWh4zcKaqmEs1FVSSp5sSlHYVFMFUAK+zKmPzsR65V6e6/6l6eo7hQ2q/XO10V2hWGvpqGskgjqo/8MiowDjDsMHPDMOxOZybxe6tuVzrKya7yCqrq+nu08yIqsauHzTFMpA9LBpJGyuMsxY5Jzr1McVK2NuJl7b+q8/Iakuc9r7A7DtsutumPAPpXqDrZ7ZDV3uptrWSmusbx1MVROfMrxAzK1NFMkn8MFlVN6EnBl2fxBnfjh4c/3edW01ms9HcoWez1Vzqqe6Tq8irTVFassiuYod0Zio/NTKBiGGM5A1iMniJ1HLQLbpLrM9C1rhtrQDCj4aGoE0UeVAICyANkHJ7EkcaYn67v3x9rnguMlBPa4FpaCW3qtK1LGGZsRmILtJaWRiw5ZnZiSWJITRUrmlrWWN9/mui8U1wkdJcW2+S0+4+G/WFratWrthjWgapScGohOzyRXGTPrOdotdceDz5PHzx7hLt031F0xVVtFc7e8M9C8kU6+fE2wo86NyHOcNTTjIz8nHBGaV/fB14auaY9bdSGomj2yzm81PmSKodgrN5mSoM8xweP4r/4jl2PxY64iAEfWnUcahzVBVvFSF80yGUvjfjcZGZy3fcxbOTnVN9PTcA/ZW2y1d9S37q9UHQnU9bbobklIVpqqnhmpJDUQES+Y1EFVv4mY+LlSNlu3mj6PtZunRvUNhtVTcK6hjhpoGiLymsgKHzaeOoh2ESetnilVwq5bGTj0tjPrb151HZZKQ0V8uFOtBJG1NGtS/lx7GgKAITtwPhqYAYxini//WuHqrxB6orKqtao6kvE8ldEYquSS4TM1THiMFJCW9akRxghs5CJn5RiXU9KG+yVwlqi6xcPorza+l+o75UpHR0cPn/AxVgjetpadkglliiiaTfIpTe1VCB5mCVkRsbCG09dfDnqyx2ia8VVpEVuigjqJnkqoBIkbJSspaPfvBxX0mRtyPOGQMNim0fih1lTVonh6tv0NRE0hSaO61Cuplk86Uhg+QXl/iNj5m9RyedBHqW81NMaCW8XB6Fo0gNK1S5i8vZCAmwnG0CnpgFxgCnhGMRphJgpcJs03+KYH1JeBcW+atPSNoreub9R2WgligqKvcEkl3FYwFLsxCqxOApOFViewBPGrP1r4N9SdF0D1s8tFW06mBFakMoZppVaRYdkkaOJBCFmZWUFEkj3bWYLrJbffq+y1lHV0NTJTVMbkpLGxDL6GJx+PIP2JHvqXl61vdxr4qituElc9PL8RElWBNGjqkcYIjYFOEjjXGMYjQdlGlRww5Rc4G4T5HzCQFpGHsrpZfDS6dTWmmudru9oro5pEp5Iop5DUwTO8ahDT+X50jfxAf4KSBsEKWbKh+/eEd+tlRBHTzUF13SPC1RSSloWKiOTdGxXLoYqincMQp/iEY9OTRR1hc4aClt6mlNHA8rRRPRQsEZkUSMMpnc6qque7qoVsgAaIrOuL1cre1pnq80CUqwGOONY/NiQxoqSFQDIoEEHDZ5iQ91GGhtMGjylIPisRGMW+C9rqSotNc9FXxpBVR4DqSSoyMj257/TvoUSiXIPcfXB189bJX1M1RKIxLISzeVGsak/+1QB/TTTMRKuCRk+2suTCHkAaLUjJLQTungN6jKbRk4I9/6a+2HHA4POvElYbsHHA7fjomKMBnbJ9OMD2Gl3RIfHGDlSO2cgY5/3x/30jYxD/wAwTk4yQO3P+/qNEf8AMkO7ntr2SFGJUjIyeD9tcHKLIRHwmGUD6YOdKJwg3b+R7fTtjOjUjVmPpA4DcfXSfKXC4GPw/Eam9l1kG0seeVJHuc86989FTZuP1257/T7fXRUsarIwAwONC1EMcLBUQAZ7Y++uFlOqR8YikghyDgEKdIFwJLZLZAJLHcfy15IowD757/roeVAucE6MAISSvmupWPbuIG4tjP1xz/QfppproygbCDkYGmixZXJPOf8AXQU8zYXt6ic8fc6stYClkkIqS7OQFYMFIyM/Tt+ehnuzbwwZsgdgQAdMqu9gCSfuTk9/voCQ5GrIjCQXlSFRfGCBRwPqDwf1/LQjXt8jcW2jGdpwcajajMS8E/mfx0JNM57sTwe+rTYGpJkcpSS+SgHk/roaS/1CnGST+OoeapcA9ux9tDvKzKMn21aZAy2yU6Qqbl6hmDEBiRnjPB/TQ8vUkzZ9fqx3OdQc0zxHg54Pfn30IZ3JIzxnVptOzskmUhWap6pqqiaSaaVppnJZ3diWY+5JPfTlpe6X5a426Jql6KFaiaKJl80o0scQ2JndId8qelAxxubG1WIqnOPmPv76TDd621LVJSVc1Ms8UlPN5MjJ5sR+ZGwRuU4GQeDgasR00V9QkOlfbQq9NaL8ldLRxtRz1MbIoWG4U7iUvE0qCMrIRJlVIGwn1FU+ZlUytw6B6wtBvCVlLSRPaIpaiuVbnSv5KR1MtK7nbIcjzoXjBHdmiAz50W/PJ+rb5WXJauovNfPVSLGHmkqXZ2UIY1UknOAhKgeykjtxqUuvWvUUsc/m9QXWcXBpPiRNXSuJsmSU78t6svPMx3ZyZXJ5Yk2fCw9kvFNfcfdSd6FV03WtTV1RRNMI1lIpblBULhkLrhonZSSozgH+ZRwWXOiUngF4jXGjjqaOwi4QyNGkbUNypKhpPMYKkiiOViY8uo8wZRfcjBxkcF9udYEqKi5Vk87O+ZJah2b0H08k5OPvqWHiF1THSVir1Jd1jedaqSMV8u2WXtvcbvU2Io/UefQvPAwHhob2sl+Ilvh0VtsXQfUvUFyprdbaNK6tqTAII4a6n582WCKNi3mYCs9TCu4kDJcE/wAN9tfub19ttiVs8cSU8mzaRURl3DxCRHCBt20q3Dgbc5XO4ECLtnVl9t9zpamlvdxp6qnmEkNRFVOskbqFZWVgcggxxkEf4F+g1BVs0kaNTJIy0uxqnyAf4fmfLu29s4A57/lrvCRdkzMlvYkL/9k=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AutoShape 6" descr="data:image/jpeg;base64,/9j/4AAQSkZJRgABAQAAAQABAAD/2wBDAAgGBgcGBQgHBwcJCQgKDBQNDAsLDBkSEw8UHRofHh0aHBwgJC4nICIsIxwcKDcpLDAxNDQ0Hyc5PTgyPC4zNDL/2wBDAQkJCQwLDBgNDRgyIRwhMjIyMjIyMjIyMjIyMjIyMjIyMjIyMjIyMjIyMjIyMjIyMjIyMjIyMjIyMjIyMjIyMjL/wAARCAEsAb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QjmlxTivPWjFfa3PnxuKUDmlApwWpuMSlA5p23mlAouFhuKcBTsU4DipuNIaBxTgKUCnBaAsJilApcU4LSuFhmKXFPxzS4ouOwzFOAp22nbcUrhYaFpwWnAU7FJsLDNtOAp2OadilcLDNtKBTsGnYpNhYaF5pdtPApwFTcLDMGkxUuKQrRcdhm3ilA4p4FLikFhmKUDinYoxRcdgAoxTh0oxRcLDcUYp+2jbQFhoFLilwKUCkFhMcUYpaKLhYTFJinYzS4ouFhoFBFOoouKwzFGKdilA5p3FYZjmjFPxk0mKLjsR4pNtSYpMcUXCxHtpCBUmKTbRcLEe3mk281IRRindhYixSbal20mKfMKxHtop+KKOYLGGVoxT24pODWtwsNAp2KUClFFw5QAp2KXNOHNFx2GgU4CjgUopXCwAU4D2o25604Ck2OwAU4Ckp4FK4WEA5pcCnAc0oFFx2EwKMU8ClxU3CwwcilAp+3mlC0rjsNAp2OKXFLii4WAClAoAxTxSCwBaXFKOlFK4WDAowKXFKFpXHYbgUoFOxQBRcLDcUYp+KMUXCwwClAp3enYpXCwzGKKcaMU7jshtFPxQFpXFYbxS4p2MUuKLhYZilxTse1LilcLEeKNtS4pMUXFYjxijFSbaMUXFYZikIqSmmncdhmMUmKfRii4WI8UhAqTFNIouOwzHFJipCOKTFO4WGYoIpxFJii4uUZtop+KKLhymE3NNwKeRzSEVtcVhMUUoFLigYc04UAc04daLhYUDNOApMU8ChsaQAcU4CgCngCpbCw3FPAoxS4pXCwY5pwoHWlpXHYBTsUYpwFK47AFpwHtSgUuKVwsJj2o208ClxRcLDMUBaeAacBSuKw0DilxTsYpQKLgkNxS07FFK5VhMCjFLSilcLDQKXFOA5p2KLjsR7aCKko2mlzBYZilxTgKXHFK4WuMxS4p2KXFFw5RmKXgU6kxTuKwcGlxS4FGKVwsJTcVJimmi4rDcUhFOpKY+USkNLRTTDlG4opaMZouFhppMU/FGKdwsR0mOakxTT1pXCwwikIqSmmi47DMUU/FFFwsYJFN+tSd6axBPSteZhyDRz9KcBTtwA4FHpRzByht4Bp+054po608E9KVwUUO2GjaRwTzSjIxU8aAnL1Ep2NFTuQgcVIqMTwDUrMi9AKdDICcdKj2jLVFEXlSZxtbNPaF0wSv61b6VExPNT7RlOikivjBpwFBb1FKCmK0UjJwFApwHNPjQMMhhUhhwpI5pcwezZEKeOlCqKkABHFHMPkG8UAClIpcUORLjYKXFJilxRcXKFLR2o60rjsFFGPbNO20XDlG0oFOCE/hQBzRcfKJS4NKBTgBjilcOUaBTun/6qKM0rhyjttGBSZpRRcXKJjmjGaXNFFx8o3FJin0YouPlGZozTsU3HtQHKLmkJoxRigXKIaSnUBSTgDJ9qdwUWxlIeanFvKRkoQO+aaqDfhulTzor2bIsU4Amp2hXblTiowBnrzRzFeya3AIMcnmmlCPf6VIrbXz7YqaPleOvrUSnY0jSUiqYpdm/y22+uKj2nrg4+laqzkDDfMPegOAcjGPSs/bsv6sjLWGR32qjFvSn/AGScceU2a1EnjWQsByetPNzuOFOaTxEr7FLCR7mR9jn/ALn60VeLS5PIoo+sSH9UiccwI6imY5rQki67qqtCB3zXWqqZyypNEQFLVjyVK+nrSFIl45pqoheyZCBTgKOO1OAq73ItZiingn3pAKcBjrUuxSbDk09QRQBThyKltDuxfMbGATShj0JpyJubqRUgtmYkqCfes20jRXZA4wtRgH0q35JB5FHlj0oU0NxZAjsvSpRM209aURgmpPLA4wMUOSBRYRhmXOKeFJ9qaCU6U8SHHNS5FKBIsfGTUqRrtbI6jiq4k5p4mPSk2ylFFiNI0GMZPvSFoipBjUEdMCoPMNNLGkrg7difCEdKayg9BioC5FKHJPFWQ0iYJnpjNTLaMwyWAqANtPWrCT571Em+hUIR6kqWQBIaQ4Ip8tgEHysSMZBqIzZqUXO5dprNuVzXkg1axUMRBxnJpdjdMYqy5VQCKhlm3Dqc1am2ZOkkReWw7UhBXGRU0fziklTFUp9A9lpcg5peaDxxSYOD0q7mTgxc0uaYMnpUiR7qLjUGxpbFLnNSeSChOcEdjTEQt0o5kDptCUVKsLMcdKsCwzjLEVDqJFKjJ7FPFIRWlLbRCHBGMdDVLYh+UN+FSqqY5UZIjK+1XLGNfmkI5XjmmLDjDhsYpRKUUgEDPXFTKV9ioQ5Xdk7yoxK/5NVJI0DZBpN27OetKNvQ9alJo0dpaDCeMDpUZTvinSAKM5qNXLnaDxVpkSjqNDfNmp43wfaonCg4HWmbsd6b1ElyssySBelR+a3UVHndTj/q6iyNE76gXPXNPSfC8CqpZsZNOibIAPrSaGm7ljzWop2E/vUVNi/eMK43JyHBqkzuG5qaSQZ5pN6MOa6o6HNLUaJztxUTyEnrUvlhuRTDGfSqTSJcXYj3EHPWpkfjJppTHWjgCr5kZ8paEiMgGMEVLGVPpVJTmnqxHSs5IuLNJZMLgBfxFPEe4BuBn0FUEc4q3FIxQcdKxlobRs+hYEeFDEcVNCysrcHiokLkYPApwQgcGs+Y0SsIGJbnikKrnNP6Ude1Fw5RqoDTjH6c0gByOKkFHMHKQtC57UzB6DmrucrtPSpoIFX7wo9pyrUapcz0M7Y23lTTMEVtz22Y9wPFZciYPNEKvMKdPlId1Bb3pxAqMrxWyZg0G404N3qKgVaZNicvkZ701XYGmg8UoxQGpKJOetD3QjQu5ARRkmomIVSxOAKx9TuQ0IXdy/b/AGRXmY7HxoLljrJnoYPCSrO7+FG3aajHegpG3zgZ2t1xU5zznqK42PfCd8XytkOuOpya6W1vhOoBb58cg96ywWYKr7s9zTF4Jw96OxpQvsB702ScnjFQh801uTnNepbqcDbtYeW5oB96iyc0oOasgsKOMn8KesjLUCvilLZ71LVyk7FkzkDGBTY3AHNVS3tRvpcth8xoLIzEAHAq2s6qnWstWJHHWpP3mACQaylG5tGWhanuQybaphgDnGTTjGedxzSJEGPJCimrJEyUm9CRJFUZY5z2FQtjkg1pQrbRp8qZb1NRSwK5B2hc9cVCqpMt0ZNFAHAzRk9ateQFPA/OomQAnNX7RMz9i0V3O4YNNHynipJAqjjmos1d7oyaaYoGcnNRkHPWnFiBUbHIoHdEiso4pHcVCcjpUbBvWi2ocw9pD0FM84hSB1phyKYauyI5mTfaH/vUVW5oo5UHMygWpu4UxiaaWrYgsCTjg09ZfWqgen781PKPmLXmAnFBCnoarB6UNzS5Q5rlgJT0X1qAOakVs0mCsW0UdKtwsgO3B/OqKHCiplYgZHWspK5rGVmagKnAJ4FPChxweKzBOenepElYDqax5GdCqJlh2CnApA+TtqDd605WBbPQ02hX1LiRkryMVGSVJFT+aHi4rN1DUrOxZfPuFUnGB1IGcdBWLqqK9429m2vdLm48Yq7BcFcFlFZdnOl5Es0LBkP8VWA+Dg07qa01JTcHZos3E5PTgGqLPyakd8iom9q0hGxnUk2xhppHSndqXGRW2xi0RmkyMU5hg0w96pMVgPNKoJOKRQSRihiC20NhB79a83McxjhoW+09jrwmEdaV3shs25yAGCr34/WsG7n8+4LqWVDwvHYVqapL5dmyRkDzOORgnnmsRw7IHUjk42jsa+UjUdSTnN6n0UYRhHliSoy+YSWGCAST6+lTowjCsH2453Cs6OVZZigUNIPbmn71yqkZP90Hp9a1UmndbisnozpbW9S4HynDDg54zVsPmuct5jG2SPcGtKwv476BpIifkdo3B6hgea+ky7GOqvZy3R4mOwqp/vI7M0Swpu8Coi2O9ID9a9c8tsm3UoftUIOe9PVgDSYEm7vRupmR60bs1JRMpOODT/MaoQ2DTvM9ahrUtOxKZSRihZCO9QNIKiaQ0uUfMXxOBzmn/bcVmFieAaacnvS9mh+1aNM32TjFRNdKT1zVHB9aQg4qlTSE60mWmlBNN3DGagwaTHNUkkZ819yYyCmGTNMIxSUwsKXppYmg9KZ3oCwE03NBppouKwuaKbRRcLGaV9qYUNOMmetOWQZAK5q22hJJkO386XB4q+1tmPeBxiqu056VCqplSotajcUop2KTpV89yOUcDUqdagzinxthqLhYtqeMVIrcVX3cU4N2rMtE2cNU6P0qoKlTg1Mi4loMDTgOag3Y+lK8xVSFZfMxkL3xXJiK8aEHOTOmjSdWXLEbe332OEncUboSvJH0964VL7drFzeTsxdtx8qRxyi9Rx1xx+dXtXvpLqaSNGHlxNtfBwef/wBefwxVG2LLcyOiMyOd4cRbmkHoOw/wr5ypXnXbnL5I9mnRVNKKNix1AaS/mRzb0n+9BtIHA6rmuptrqK5iWaGQPGe4PQjgg+9cTKkr2sSPFKZmcEs5wMBskEemOPwp2naidJ8xo0k+whyXXyyAMnkgdeO9dOBxrp+5U2McXhuf3obndmTtTWPFV4545olkjYMjcgjuKdur6GLTSaPGldOzJD0pM8UzfRurQkdmkppapvLa3i8w4aQ/dU9F+tcuLxcMNT5pb9DSjRlVlZEedoKgFmxghT1NAhKsDIef7ueB9aeAxl6HGMDApt3MLa3aRup+VRnkk18PXrTxFTml1PoqUFTiooyb+dbi5Ygjy4xtU+p9ag8kFeikY701VdTh8gE9dtSLyrBTlVz/APrrVLlRurEBRo/nQLwec96alurEkt8x77vWrAjZ3OB8vGCec8cUNGTwFIp3GVWhkRGKLuZUyAejHsKTTLa7haKdmVXG4zc/6wHHBHb61eVCVG0dcYyOPzp55wpOf9oD9KuniJ03eL1MqlKM9JFyOYSLn+IdR6U8NWcpfy1kbiRRzgYq1FL5iZAwfT0r6rL8xjXjyz0kfP4zBui+aK0J889KXfxzUG6jdXrWPOT0LAan7hjiqwanKxYgLyT0qJNLcpJt2ROZOOtJuz35plzMlpZyO6kyYI9qy4LySONXbLAffUnrXk/2tSdTkW3c9FZfU5OY2P0pCCe9RwzpPEJI2DKf0Poafvr04yUldbHFKLi7PcUA7qf0qFpMdKQSk9qokmzQTUQY0bqQyQmmE0maTNFwsA5o5zSZPtRmlcdhSeKb3ozTd1ACmm0FqaTmkFh1FNzRQFjEL805ZNrBvSq5bnrT43AbJ6VrLYiO5sxTsYuuKgaTDnPeoBdqBgVWebe2c1zxg7nVKa5S6eD1ppaqvnHPNHmZI9K05WYcyLeOO1HQe9Recu3FJ5lNXB2JwxPFWEFUVfHNWBKcUSTCNi6igjNOPBFVFmIXGakSUHczn5V61yV6qow55bI3pQ9pJRiTEsUcqeQvr1rJ1O8kghIgcfaJRiLI6kY5+n+NTTyiEyTyEqgGWP8AdA6kVzV1MLyWa4MCllASNY3+YIe+e3avlK+JnjKnNL4UfQUqEcPGy3IiMRSs0bkZVliT7rHnJJ6kDnrVq3SZd8paNZG+QjByFHRAB04HXv8AhUSwsFk3PGgQeWwzwqgcED35I96QkuokU7JJoT8qtzg5I+YdMj+tN7AixFF5h3tKrBGZAMnLNg9c9hUsC7IxJIArycNuX7nOACB7Zp1uhVXRAphVgRkEA98A9/eoHMrbSS244O04+cZwAcnoTis762NLaF6w1J9PRRK29STuUHDP/tDsMV0cNzFPAssThkboR/h61yARXtx+8iUyHEaxr0PfgHtirFncXFjcwrGB5EigzRscMT0JVfrzmvUwOPdP3J7HBi8Kp+9E6kk0gY/U1XiuEmjDxuGU9CpyK0IIliQSSjL9Qv8Adr18VjaeHp8717Hl0qEqkuWxLHEsCiWUjPVUH9aJrlGjVlABPXjrVeZnkySGAPTJpkciplCu7jO4nJ+lfGYnFVMRLnmz6Cjho01oSB5GICYz3NY2pSC4u1LY+RvLXHvjgfn1rRnumW3doVHmFSFAHJNYgZyzRfffcu/nIGf/ANVRRj1NWTw7ldcBt2MAEg49zU6TlRksNoA7DrnrVJ3kDeS8jAOoYEKMbewJ9aSEts3CRwGYtubgld3THat2hJl9ZvLibeijoQWbtmm+accQEvu6qcYFVTMZGOJAfmwPlx/nB5potnkP7x1Y7Sdx68f0xmjlQ79jQaeOFiqJl1PJduf0oa4YOBtjUdMben41npbxpKzqu5XwW+bqf6dqlDncWLDjjGMgn1qWkC8y6Z8nG0Fc4IxjFMaRTKrIHwBzz+lRbgxPPBYDP94Hv+lAmOTkKC/AAPYd6qE5U5KUXqhTjGceWRPDOsuQQUcHG3Oc+4qYj5aoMpKho/kYfKpx0P8AWrFnKbh2hIxNHjdxwfce3b619Rgc0jWhy1dGjwMXgHTleGzJ1Uk4AyatxoIVyQSW70wKI0IXJJPLUAMqKzbsjPB7CvJzHNJVn7OnpE78HgFT9+puZurSs0kceeScnnt2qpGGBCEDBODgmnyv591JKQAvRfpSsEYDBBOOnPbmuCGiPSeo2GSS2kZozwxOR2PtWjb3CXMYdCfdT1FURyqle/JyMVCd0M4kjYhh6dD7H2r08Fj5Unyy2ODF4KNT3o7mzjsacAKrW10J484KtnBU9am3flX0cKinHmi9Dw5U3F2ZL0pCajLUhaqJsShhQTUO6k3HHWgCYmm5qLf70hegZKTUZamlhTC1AiQtTQ1MLGm7+aAsTZoqLfRQFjBL+9J5lVzJTd/vXQ0Y3LYf3pwb3qoHqRXpDuWd1O31AHpd1INyYN709W96rg08N6UtEUWAfepA3vVYNVi3Qykk5CKCWYfyrKtWjSjzyeiLhTlUkoxJ4gH3M33F5POCR6Ci4u3eMKinC42rngZ9+9ErpLEiJt2dgTj8SfxqG6uY7e28yQdDtAB+9/n1r4rHY6eKqX6H0+DwkcPC73M29udzLCGU5b945/h9M1l26IolVXmDgbk42jbnJz35Pc9qmIW3gklmKPISCzMTwT/D9PanTFrmSCSAoic/u1j4bjBUkn86Ka5VZFTbbuLaRmNA12EXDiU5Qt/F8o/DNTIYFjcqFwQSzyL1yCeOODxUUb+ZaLCjZjlhUoysTuXOMfUHOaJyGtEhaQoXJO4Y5Vedo75pvV6kosCQL5IYOAikqwABb3z+PamOrRxwtAAoJbzJHOSCD3zy3Xj6UIU+0S7V3RDlWkOSpI9McAe1ORfJty7ssrxZlRWJHBHPPp79ajZl3uh817DHA7BAI0CgliT5hIwRjrnv6VCkzxwtmAySQOqKgUgk9cZ9Mc+nWpreMEAlkjRzul+bLHIPfHUdPoBTktxFfFYiqxFVlPzDcwxjJJ/lRdEu9y3bX0thOsk0e+OSU7dqAZU/dO0dOe9bzXQmDSLIpTpleceua5iWO3RZEO7cqljIWwW9dvHPpVm0maye33AGO4IGwEFmIA+bjpxjj86zrc1RLUcEou9josrMBh9wx2FKSikhVIwACSKYg2rujdWQ8Kf/ANVRTv5BfPLDjcTkA/jXGld2Nr9ihqN3vkEKKQwOFxj5qgS7CSKkOfMQhmOMDHt+dObcsRmB+XcSpAJJOOVzj2P6U9IwYkm8lkMnzEyYOVzwP6/jXXFWRm27kdzLGkKmXiOVxsDDlT1GfyzTskv5jxqSFCncMbe+T61FcSGV5bk7N0OfKUc4HoPU8H86AxuQNuTHJGvBHfj9T0qkhXu7Ettt+zxtKgUxgksRjaPYdzSXLIZUcIq/IFxzl844FQ3R2tAqyru+VCAcFucEc+tTGe3BI2u0QKjGOuDxz7nBpWuxXI15UxRqC5GQQfun/PFTRqGG/bg92Y9hVW1vhcl91uI4Q+5CONwzwfzBq0ZFb5Y9ww4ZlXtnt/I02mhqQ8MJI9wUn58AjouP6c1Y3c7488Dt3qukfmXMitlQr7gc9u+fc1M8/EibQGVwVzwMEcdPxFZtMdxm4A/KjENk8Ddt565qGdHjkWW2yLgY2l+AQW5H4/4U1L13jZ1iLMchVGeCPX61YeV4khOwb2KjhDyTxgfTrmmrxeg3ZqxetplvFLIzYGcqePr9afdkR27Ek5xjrWVdC6F7aizxE8TFWZiNoXGdpz1z0+tSXd4LlEjRlDjiRMjKkil7PW6BTvoyFQPLPzewA7UhX58jjmnEKo2qOP1phyMMA3JB9q2QxWAG4nIwA/HNSCMkn1ByM9DTWbBBRSCOpxjinKQAAjKDj0zjP86dwIWjdZN0bbWHPBq7BdeauHGyUfeU9/ce1VDGGBBfr1bmmHbtHzHKj5SO1duExkqDs9jjxOFjWXmam6jdVGC6Z/lkG1+3PDD1FT+ZX01KqqsVKJ4NSm6cmmTFqaX4qIvxTS3FaEEu6kLVHmk3UDHlqbuppak3UgH5J70mfem78U3eKAJM+9FRbxRQBzJkpPMqAuKN46itvawfU5uSa6FkPT1kqqGJOMHPpT1YdyaFJPZhZrdFsSU8SVWBK8kUb8ZouikXA9OV6piQirdnBJczeWMgDOSO1Z1asKceeT0RpCEqkuWK1LVtE9xJtUcD7x9q1BE4AjGPLA49VPv60sGLeGOILtVSR7n1phnDFwpLH+JiMbK+KzDMJYmXKvhPqcFg1Qjd7jJwxIjAQqOCSB/KsLUZhNIyGQLEpztXkvz0x34yeKu39/sLISSu0l2Uj5R2z9e1ZtpazyW5kdNkKOWJkGSxPKkEdMdPwrmowsuZnRUl0G3HmuVtmYHeMqiANvwO/vjBOant/MERgKplXP73cCAuOv16/lVW41FLWSSaKNfLkGZG83B6YHUdOPWp7YIyeaMh5cb0VsdegJ/mB1rpadrnOmnLzGQQiKOUxxqkSJ+7QnndySCe3OOatu7iSOZ9pbZkE4wvAx/ntimIsU+VVd7zKizLt6Z5z9B0pFWCeRo2lzChUQuR2xyQfTsR2OKlu49EOnk/0nEUMcrLB5kbtn1O48d8ZwPpVhA13CJYlV2kUn5jnI9fY4z0qPzY3ncoigRfKWyfunrj1PFOtbWZJfssiQqihmjXcPmQYxz68/rSa00GnrqSq5EZdYxtKKAMkk49/wDPenQQqJ2nI++oO5RwMdAP6Gp5crOjbgBuIcAl9vXHsKYGVWD+blW2gMPXPOT9az31LI5ELSwyv88gOUDHAU8gZHb1ps0L7vKDCMlvMXaPmbkZIyf5Vbjty7MzOVXcHJB5XB9Tx1NZ95JML8WMRjVW+cuJMEfNlnz7njHrSg/esTPQlg1A6ZbCR1YQBQHxyeT1HY47kda0LmaF5xChBIy+4Nn8f1/UVz1hIIEne6UGy89mJdy2xeeQPTIA/OryOM/aIIxIpjA+XvnkD2PHT6VUqaTuEJFsBDG0XnNhmKluflBHUYqC52mSKI3UxVlREwDnPXknucYz6UsTkqmI3fzH+XnbleTkj07e+KhVpmkiZgytgfMR6txj19h/jVRiKTLFxbKw2LIY1B3EJ1z0wD+f506KBYjFFGmAxK49CRg/h/WmJFey35MauI2XBL9VPv6dKa3mh98TA+XIBHzkZJ6H16ml5CbW5YjiRb2R2VNhXEatyytnk5Ptg0jx+dKYw2Y3Hy4XAHOeffI/KpTbgusrYm8tMkBsKxPH6YpsOZJTcRhnIUgBTlQpzjP0ApX6gMW0hECoWKqVbadv3RnufrVgm2jaJ13YAOAeVycZJ55Pf8KjuWke3igGHCg7go4LY3c/lgVXtkuJvM8wkr/DnAAJ5H40rN6hdF0tG4by/MQDtjk+9RG2D3SM0riPGW453Yz/AJ9qVWk84xEqWIGQOAex+nP8qjd7iC3d1cfISGGe2fm/nn8KEVcVYEUSsrEeYdwO7nfnGefarl1lo94MQiVQUMhxjn734VmpIYpikYDkoXTgEKwY5Un1P9KsXjtuicIG2ruRSPlOT06c8Y/Kk1qJSJpLeS5VQUhf50MobI+XBJ4PX5sfhmoI9OKzXFyHhRZFADAdHHUY9OadI87XLQ71/eJk4Q/Ljj8ualWBkt1iAwFO7LZyxPP4UKTjoGkiCQeSgZjtG3cTkcj1/UUrjKHO0YGR+VMn0yWS1SIXEbTLGqguCFUjufUVEsqyM8UzgSKVDIOcHGc/TFaLVaFc1tydnRjjAweCAe/p/hSBXWMZJzkZGB0/xpFUfaPNwpYjPPfHT+tODnzFycjOcZ96BhjYpQk7mFOCbhvODgcY7ZppZ1RSxG7mkMucgtnHPP60rjuDRbwM8Y5znvTmYwuI5WAJ+6R0Pt9aZvxk7+R6Y6dqGCzcMN4wOtdeFxU6MtNjmxGHjVWu5MW96aXGKrGYRnDsMMcKSefoacWyfpX09KtGrFSR4E6bg7Mn30bqh30m6tCLEpakLVGXphemBNmmlqj3Uhai4yXdRUW6ii6AqXttp8UTXDSx24UZJJO0jvxWZPcNcQwxtb28sWFWJgPvqRkcDrmq+pBr6LyAcQqwwqsQCT64PNSputIxDYLFBCFIUbWLdexPf/GvkItpXufQOCvtoWpbwuxVlWMScBEIDHjGB9BWcqNBJHGix4AzLG2SAPY9j61MkxSxNrJmR7iT5jtxtXvg9R0596jniikldlZ8O7MQ7MMqFwAMHqMde9XTqzg73IqU4yVuUu7UkVkljmifGc7sj8KWRFkVdk7g4C/Ku7I+o6VVL3LpFtEQjOFJJJ3e/r6VfudJnhmCxsj4XJjVQd7Z5IOenWt/rE39ow9gl9kIraZmd/s9vKm4FmaR0Cr05yetb8EMcVu5jDLjLYbI3HjoaxY4lSYLMyJJu+WPeHPPTJ6HH6fWqMt9sjaG0ufKaMFXnJLkAcA8/l061y1ZVKy5WzppRhS95I6xppN4zH1H8Q2sff6e9VriYWuGLEyurMqj+P8ACsvT9UvJttpFGbt+RLM2V2J3Le/TgCrVrPHdvNIip5KSFIwwwSRx9etcEqLhud0aqlohtpYNNdfa7pSYxnhxySOdx9/6VR1CWSe/kMZPl4ID233SMHaB+taGoXtxBKYQ6q+zDBui8cZ+tYkUbRySu8MbpwAokYKGPTp2rWmm3zMynpoIsIkmbMQc7cENlhjHpj/OacqtYW+A+7Db2afJGR0AHoBj8afEZmLn92nGOGIHr6df/rUpeWQyB3RTMwBI+YoOvygjituZ7PYz5Va6WpLbxL582fMd5QMqzEnnnGBxt5JPuKsCKeaJo7cST3KsM4A5Hp0/yc0aZIts4M5W4j4aR22qQeOeB6gelaS3/wBnnuIlggiwD5DyyAuGIIB2gfKO4J9amT10DZalYaayXiWssZWOEblkdjh26sen1FVriNI72KziiczsN4ZycgHGd3HA2/ypk2p7b4yTX8UrohLxhSe3Q45zwfTk02/YvPDcpI5ECqyN5hXI6hnBHB5I96qEJN6kynoaF7AsUMzW6yMgdSxDDn1C8cntTbC1mmLiYFYd2I8NnIBPIOPXNQaLqqalK8bQESk+a7I+VDdNz8DJOAMD0rdlgeRiEvNjrglkX7oHO36+9YVG6fuM1g1NcxLN5kVu/leWo2lF8wgDPU8fy5rBuZHZZWeWVpHXLyFQu3sOgxkc/lUlw7BlG3I3bQScFfmJU88ngCs2C11jULm42RiGwBMkbPIFll6fLg9ATnmqo0urZE5pMtXa+aYEVmWI4LcZIZccntjPb3pLVDbzTGGIfZmYSqgY8MO4x/Dz0NQwvJdadasbdg8hbIV8bADwG5GSaldJ7aGUJvmbem5gAPLQj5guTyc+3StLO1hXT1Hh2RzLCI2jKESDB7MSCF7Hpx3q7FHFFcxzGV5Zgm5AvAx149qyNJW9tJNSBwLORyYWDKZSQM7dvY896mt92k+UyKWgdSdsn3gzEEknBweMBRTlHWyFGaauaq7pL5d0rKbpPLWMAgBs5Bz9KuCC3iWUB/MJf5ycgbhwPoBg1zj+K9DsryVZb2YOJP3nmQsGUgYx09qa3jTQSXQ6myq3BKxHB9SB/WpdGp2JVWHc6O5ljuLXyI4dhL8qEyDjqB/OpEhSGzSNGCttO9gQCfZcD1/nXOR+MvDyGPF5cAIcDarcEjbnp+NOh8Y6K7SGW9Ck5KkwtwPQenTI+tL2FS2wvb0+5vGPB8kRp5flZVM42kDI56nrzTI0ijOxVVZGQMCWycg/e/Wsy28WaBNcbU1KPfKoAWQsgUc55I6mpoNT0uW4Gn293C0y2+wlcvgDnKnpUunUXQuNSL2ZbhGLmORZMjOWJOd2VIJGO3H5ik2SuRG/lsZMlieA3OM/406/urCyiE91dJEjfJubIyex4plvd294n2m1uY5wncnALelQr2vY00btcW2gZLtjvjCYGGUDcOMEj6mp3YebAiIFTadpByRjsc+oNMSNWT5CAzY3sBkA57Y/zzU0kbliSVKlsrtPOPT8KXNcHCwyKZbVWiT/AFr87mcEEd/8+9Iskkp83IXaxXryf8inKu2IKChZR8oLYPXn+f6U8t+8C74/lXldwIJz3Hr70rhqiEeZuUhsISOap3lvgS3a4Vm+8ijIYA4z9cZ/StIOqWyq0iIqAkqWH6/yx702aWK4EZikDKAON2Bj39qcZWeg5amNBdCaMFBgYDfN94D/ABqK9mNqpvUjZvJ4aIDJdc/zHWrslmkS5heKPAxu+9zngYzwMGuV1u41WyuHjaRpDtV4vKX7wPQ8d+K7aMY1JaM5q1X2ULyOqa5SFl8wouORubt6mqz61psTkvKkh9FGSa88N1fTQtJLATzj5w2TVqy1qe1ia1ltoGUt5m5lw2fTdnIFdkMDBbs4Z5lJ7ROmuvFEQZktbSRlPc9PyrNn1+9nHJEI6/JHis+bXJUmRFsFjLjPLN+dW47ySVmWSIrnhGHIJ9/QV0xoUYI5pYmvUKU0kkjtvlkbJzgnGfet3StbDJHbXbYb7qy9iO2ajhsdRaBpDbwnbghPN++P9ntn61i3Pm/aZc27Rrk/KeSuD04renWgtIMxlGoneaO9wCfvfhSDA4OQfeuXh1G9udLeFWijMG0+Y8mxiPbPWlTV1j0YRGSb+0DPy3zH92BwPTiuhVHa5XNHY6RiT90g+45oONpJYHntXLJrl4QV85gzHk+ox0qYavcJbHY6PIpGFZOSP8KPasOaFrnRrgqcg5/lSEEDJNci2oajcTOwLbRzsRSKF1vUItizZdQQPmXp7UvbMXPA63cv94UVz3/CT3q8C2tMDgZh5oqfbsq8O5IPsRIl8x/lIIVUx0Pp+NVI76IxzebIyyISoAXknOePx4zUsdldYDy4DhCxCsBhs8ZPcbanj065lVnWWCNETe5KBmJyORjqOc8V87FJaM9tyb1ITNGwtpAW3SMFK5Bxz0p4a2SJ33kqrYbC52nk4z060ltayyFjLH5SQDIdoj37n+7k1XR5Y5FW2t5pICp5A+UsMehx+NVa+yFzW6lmO4UTMZhGYSNiPsyOOTnPINTx6u7WCE27RgDdlZc7lGfyHtirKaXPJGsZZdm377d/UkfpRJpMyoygxlAQqYT7oH86z54Xs9y2nbc5mfxXahg9mhiO3YwXL7gTk9fWqT65HcKVEBjVupyCSemc/THHtTp/BmtSXLTM1qiySE438KCf88VHF4U1Tq81ug68tk/lXpR9ilueTOWJbtY2LfxIrwx6Tptp5dzLIEaViDhc/dwOT6n6V1lh5Oj2hWWadiWJDyjAz/sr2FcPZaDNp2o214b2IvE27Kpkiuov9Rt7zG+3cJ0wcgA9ePriuDFRUmlDbqehg5uKcqm4y9u4rm4LE+W79NoYj6sf89KIUjxuln2rwMspGf8AGqhvV3OHPl5PyknC+/J/CpYoZGjWcJCADuC79pPHXJ7VlyW0OnnUicfZy7eVK8kSKeGQ59f6Va+zxpCjea4EibwNnIXrz71Ths/tWEFzbYXqsbEkt2q4dDullDP5JXAwwm5Y+m3sKmVkUpNldTaSRsYZXxzu3jHA9PekstROntLdyxTzsyHzFX5hjPBHpj0OajkKQXLQMu50XjZn/wBCArStdN1BYmeKJcyZwWfg89OnFUpKK1E/eWjMc6/pF9K0t5ZKZ5H3BjERggHG4jrz69K0r7xBokNk8kht2uHjMahI8MzrjCnnlT1z04rnL3wHqq3csgmtEiYlhmYkgH1AFGn+CbPzlRtcsUk/iRVJYH2ziu1xoaNM8vnxN2rE3gUXgv7yRVYwFBkHBG7t+Wf5V3MtwYiUnjeLB5DAcjHUj09qbpWirpmnR2UF5vAO7eYzkse/Hbis8ambi7vI7KaNPs8jQTySjLexB6Ae1efWvWquSWiPRoR9jSUZPUpvqNvBexhUkc3RZYixO4Y4z1yuTu9sU2TUEitifPkkAUsw2bSCOADgdOcc1rx6E7rJJLf3U6MyYj8zyyMd9x79PyrD1qXU7bTJrc2Jjlkkyk1s2QzEYGSTknj8K0goSdhSm4rULe5s9rIQXmk+7jPLZxgnvggVcS7SCI/uoVt2d0eViwCycDaO5Gc1HaJLpkgkvpkKtsX58M8bty2D7+1aF9LOkBBKbSp2x5wUjHBPTryOKU7c1iou8blI6jbS5htY1Ik+Z28sBVYAZfdwAQPzBrPuJ0vZA2nTTm2YkyzmMsmVIyQMYAP6VsRWnnRWsQ2qA2+Vcsu47ckbevpU8mjvqchil1JhbKoDwwNtyQMY/wBkDHQdacZwi7smcZNaHIMunSTC51HU7cqg2xJFMACOpLYHJJz0rTi8XW9nJshhtrkbNzxSRgg8diKl1H4bLI8clkbeMhAGDrkEjvkdDVBfh/fblBks0bHUF9w/Su2FXDyV3I82dOunaMSCXX5rmZCLSwRFOVijtVCL+mao3WxJzstLc4OVDRDA78VpL4G1APmGaJx3CkgE/l1q7P4GuzBuF6rMeoIbr6Zrd18OtEzD6viXvE5pUZkOGijcnJxCuM+nTpXQ6HqelWgZ5rSCzuwComih+VwT6Hn61DB4K1FSsPnwBCfvMx4/StO28GXjRvbzSWzKFJEiRl3PI4ByOgycfWsq1ShNWbNKNPEU3e33kt5qGmau0cV5eWc8Sncsbrg5wR6D16VFZ/2UbUR2k9tDETloi6oQeh4J61mzeE7lNSNuIboQhyq3UkBCSDPytgdK6XRxYWlrJpaWwnZZGctNFglsc/MQMVx1YwjG0Xc7aVapKV3FIq29zGsTKNVhBfPzbQwA7cZ9KpXWlyTaVu/4SiGS/R/Mim+4R/skg9On0q/qcOkzLJqEbR7d3lmNSCqSD+8q8j8etTadNbxyxRfZIGeRA2YbYv8A+PbiBShypcyLqSlPRnOxeIPGVnGFjvUm2HGSiSZ984JIrf0fxh4gNyrXWjPeLyWAQISfb5a6+OSQQrhZI8n/AJbqAPwArM1XWprYYjhdjgFmJwME4BAqZV4z05dTONBp/EaMfidhErDRZgxHzKDGWX2PNNj8VFDI1xpFx5GBs22wyMdckHpVN7hvs6vahbl8gsofaT79xUjTw4xJA7AD7o+YH1rnU0uhu8PfZjbjx1Zomf7KuenAaDaB+NZT/EJlP7mws0HbcpP071qv9lkibYgU/wB8DGKqyWljKVfyYkQ8khd+4/XtWlOvThq4mc8JUlsytH8RbxshrSyJ7fK3680x/Hk74zp9hj0K0l6NGtJI47nTAUfpMi5B9jjp+NWjZ6UY3+zWUIIXOCDlvbrXSq9J/ZOZ4Sp3IJfHlzIq7NPsRJgAO0ZYgemPSs+28YalbXtw7WFhJBKwbaXI2nvjPQH0rQt9Psfscd0tlEQwDESkjBzjbyetWhPpVu237Nao+OBs3Z/HFDxNJaco44Oe9zJk8a3spxHods5J6x7unp0qZ7u31GUef4aKsy7Sy7sgfl+talxrsGnIxkjXCnGIVBJ7+1S2uvW97EskO9kYHBGD07Vk66jrCFjoWH1tKVzKufCOlSRRynT58AfMI5zvU+uD1qSPwhprQDbcX0RYFdrlWI/MVrLqtq6bt+FB2/d7+lWPORhkGTJH9w9KxeKq9zX6pTZzKeBbQEGPU7gBgT+8iUj6VXm8Cyu4WHUY1Rh18o5H1xXWvNEp2s4B7BjimmRX7qR7GqWOr9xPL6RyX/CAamBti1O0cHg5JHH5VJD8N7vzU8/ULKSMHPy5DD8xXVqwXJWME/XIpsWrWzyPHsj8xDgggj+dX9erNGTy6Cempij4f2qjG1jjjPnJzRXRf2hH/wA8lP8AwJaKz+t1e5f1P+6jzuGyuLgYVlAHrzVhdKMfy+aOn8KYrJE1xF91gfocVMuq3SjGW/nVyjLoaxlA02hEStE5d1YENl8ZqssUESqywqqxrsUA9F9KrNqErZ3DI9xSi5yTuGSfU8ULmW4NxZft7hSTGoYYGCRVzyVdMpO3PbFY8U4yd2Mn0qyk6rwTx9KzmjSElbUsPbTBvk/ec8g017SbpJbgfiD/ACNIt6R92TH4U9b4HGH/AAzU80l0NOSD6kLWkOPnhwfTHFNa1j3IzA/L0IGMVYkfzAcOCPTdTVUhflDAY7mrU2ZunEqfZLFHVnWPjO1mycZ6960RYJK/2kQpK3B3qu48dPpWbdxLKvlOgZW9az7KG50rUM208hifhlycr7itNZRvcy+CVkjpUtzGfMESjkkkxd6hF9HE+0ToD2Xp+VOfVbl4vLmCuDwDjDD/ABrLntIZvmYHI6CsoK/xmspNfCaZ1dYV7rnrsGav2N/Z6kpUanCJyMFCxD/kcVzLWcsikIQpHrVu00u3hdp5AGnKgbgOlOcYOJMJT5tjdl04bvmmZwBxljVI6Hp8kiyS2gdl6Mz80LMyr8rHaOwY1dtrR54vMFwmfTdkj6iudSlDZnS1F7oXzhbKFjjwOgAes6Se3AeFrT5ZDlgGOGOc5OPerslpdxseN3uBUTwzMRvQfUr0qoztrclxTJYWDjJjYt2yxP8AWrEl95KAF5FbsQnSqsaSxZyNw9eaRlkY5DMD15GRRe7uDgrF7Trm2nWSJ3ARvYA/Wi8hnBxbnzFx8qMc7j9cVQW1fPCLz6VMqzRAqJcBu2f8aabi7omVK60MgeKRZ3zxana3EPljZtKj5ffnB/pW5pOv6TesIoJFMp+Yhk2lj3PHFU5dIg1C486VlmnGPml+YjHT8Paq9ykNheiXygkgGHMIwH/3hW0/ZVF7qdzmjCrB+87o692gdfujn0PSsu5uJrV5nh5VVDAFuD9e4+tZFvfrcR+Zbyl1zgnPQ1OLyQgq7cnvtrlUHB6nVZSWhVt/G9tZ3bw3tg8I3EkxsG59ge1dLHdWWsWa3MEgkj5I5wVPofSuVvNIsdQcPMCWHdWxxV2xtLbTo2W1jKKxy3zZyfet6ipON47nPThVU/eeht2DLahAYvMfcMuVLluOQo7f/rq/K0MkL+YoCKwKNtxyemMHmsBJQpVg7ArkAk+vXNSveS7HCuULYy8bYYAdPwrBps0dJ3uje08O1y0rs3lqgVF3ZUnPJ/SrV40ezbIiyZ/hYZ496xbTWDCcFVKnk/Ljn1qU6lblipLb27kcVnLnvoZ+zd9SpPZ2yOVjhijEgxIUjX5h6EYrlhc32ibpvMuJUtm3SQF8gemOOhBrqbnJaGSFwSG2uo/iB4/DFZmv2pkhAgk8qfacvt3EqOSCO/rXTh6vK7SHWpOUfdOaPjvVJwvlytCqk4IQbyP9rHb8q07Dx7cLLHDdWcMiMeXT5W/I8U2TwvCwfyy2GOYm3A475H+FZz+G76Gb9zsmTI3bOG/75Nei1hZq2x5vJiYvudZd219fPHPpMiqHPzpKflAPfIq2llfxRDdPbm6j6GFCAfXOf6VlRaJJcpCsFwLNo1Xc8bNvb1yvSukA+yxbYrhk29z8xP1zXn1XFK0TvgpN3Oc1Ow1OSeWVIEiXb8kyyqCG46e3sasWC3VvbqJ7Pc8almkThD7+hP0rUluzNGUlCSKRg5HFMiMUaeWgAQcBQelYuq+WzRtGm07leaO4vbVfs0SRmXhTImV/Ed6hg8M3VmoEt8ryPkuUQBTnqMHt+orVixIhikAIPGAagkvgZmikZhIvBPtip9pNKyG4XlqYt9p+qLloxFOSBwZdv1xkVia3Bf5RDYXbBMNuhG7B9jmu089JQRHIrEc4PBNQRz+dGCMjr8rrgg1rTxDXQcqClpcq2Xha2DefJH9qQKGRJSCyNjJJzWfLeTm6aLQrLErM2+S4iKIjenTByMmtsLhs7tjd2Q4JouLczRtteGUsMMsycOPQkdRzShVd/eJlRaWgtrA8Wg51EhbwIXkwMLIevGOCPpzU9rBKbdJGjXLDcDFyAKyreW70x9g0rETH71vOXX/vg9Khu7+zuCly/wBptmtRkKEZU6/xBetJ022SnKKNeZpHbaVUOMffHB/woa1RsMwTHb2qBb+31WNQt1DKmQyhHxn2weauyyFo1LEsFO7GAMj0zWUoyW5upNq6GJahV5aPPspFRm3ZZCczAHujZFXIr+ymTCwqrnqBJyD9KmWW2MYBSVW9Vw3NRzyTFzPsZX2S57O2O3Joq+LkgAbx+VFP2j7Bd9jysk84wTQsrAYK49iajAj+6ysBjn5vrRlMYyfxNezY84lEgBI5GfQ09ZI/U59xUBK5JGM03ep4GcmlYrmLnmAnjI9KcZMHH55qopB4J/OngAA8jA9KTSGpFgSjpkGnpImOuPeoF8oliZCFB9KeGiIxvPTjipaRabJt/wCVOWUgcOTUGU5+bP0p2RtXDZ9RjpU8qK5iw0r+oJxxQsspxkioAyAffNPBUgkEn6DrSaGpFlSTn5j+dPVFwMnNQLnGS2PY9/apQRx84BJGD7VFi0ywp57cetP3ZyQfyquWxwXB5PQU7C4PzqcHoKnlL5yYSAfSmmdlfcoI+lIAAMmQH04oYRrx5m4HqcUcqHzEyatOgH71/oeamGvOow2G/AiqQKdm/HFO2oVzvHXkVDpxHzs0Y9fjH3o26dRSnV4pORuQcdRWWkMTnqnTJPpUnkxYOJFHtg80vZpD5y898jKRvJ/CqE8jlt0Uzr7ZBH60piUHHmAj+VRkRhypb8aqMbaoHK49JXfb5yxPg5yOCPxFTPN5ibDISpByGO7FVWMajgk++KkABA4z6Uap3Fo9B9pBb2SEQhcE5bPHNSlwVHT2NMWNjwFB49RUghc8AJx/tCpbLVkIjndwM+2RU285PBzUYt2JKl4wc+tRsXV9vmAsf7p4FMRN5hHQ8fSgzYU5/lTIreQqGEihTxkvjNK0MgkKl4y3XhuKLIFIXzTj14pPNb0pBExz+9iGP9qqwuUMpjIO7suOv0o5Qc11LYmcdMjPXmpBNJKQu7J9abDbl23HCjHOTVtZLeFggfL+4qR3QsVoFw8khGOgU9KnZrUnBHI7k5qBhJJgjZg55ZsdKrGGVsgkcc8N1oFoXjexqCEU9epqCW8eQ4wCKgaEIgZnHptTJIpwQY/1nOcYIOaWg9B6yydBUyTMMkrk1Aq/MfmGPWguABhhn3qWO6Li3Q5LKRj0NSedDO4MgQkdzwfzqkqhusgT2HNOYIoLtIpx0AXrU2C0WStp+8Eo/PYMMj8xUBs7tASAj+ytn+dN3ruHzkA98GpvN2/8vSEDnGafMxcqWzKbXjQEpIxSQdnGPypwvW45H51a+0RTxmOfy3Q/wuu4flVEWFkoYwPJCT935soD9D0q04vclykiyt9z6fQ083G5MEBjnBDDjFVUVkwDPC5PbipQZFGfLQ/iKGrbF3Uhn2a1MiyC1gEinIYKAaW3torWUywtKrHqDISCPoSRSNM+4jb7cEGgMTjIPuQabbFyxRb84MeQCQfvZH6U6M2zEsVdSe6nmqe1t3CPj2NOwe/mA/Socbl2NDMOP9fcfpRWfgf89W/75NFTyAeRpc374/fH8cVMj3jYzcDHbirPkRxkgKoIGRgU7gfw9fSvelNPZHzkKcluwRZz96Y/gBU6qehkYj8qhDqD1P5U8ufTNZSbZ0RSRMvGMGpFIBxx/Wq+/tjj1FAftkj3qLGiZaDnPWlEh6mq4kBbqDShsEZyfc0rFcxY3HIYDnsR1pxc4OSarh/mqQONp6c0rDuSrtxkDB71IspXAycVXEnTFKXwSCdwpNFJotGZtwOeB70ombGc5aq/mrn/ABFLuQg4HPtUFJ3LPn7hjdkCjzj0z+NRIpIztbHXAFP8vBIbCnjqaTsWkPEpxgZH404Tc4z9ahKgKCSDk4x3pygHlhgEcetKw9SYTEA8nGKUzP0BHHtUQI28KSeATkYpd4JwI9xJ4GelOw7jxNIOeMnvTxcOOpwKgLscExhR7NkmnhGwMlcA8YBzSaAnDs5G51GPrSsSoJ3Bh0wuar+bvbC7twOAMcfXFTxuoUhZM8c7v8/WptYoaJHwCI2GfanrJMRxGRg9aej8MHJx1BC9qSN1ddhXCt1IHI9M0mNLsOR5yTtXJHBx2p4MoAyVBPHJ9aam0DDHGCM4HOOlSbRhjI7AjgYxkemahtFWY6Qyx5O9cL/ED0pw8yM/eT7oP1zTGXytwcZz8zbuf/101pFJQg7RvycHAwenNJDsPSaVkPXgkEY/lQvmuSCGz1I74p4ljC4AaQAEZJ4oSaNzxEo455zihsaQIqk4Knnux4qdLkIvyg98kDpVd5YCzB41HGTx3+lILmPhEU8jAycUXYuVEr3rMp4Yg+q9BSLJLlR5JUYOHOPTio0URqzCQ4UDgpkt75qxtQFw6NywxknNFx8qDfNjLIRnjB6CozNJuA+cEcZIxT8RvsPmMwIz9PpSZRsfvMsCRgn/ADipCwzzXJbcxBwD+tO84+bgBic9R9aCyLkkgk9ce3QUyUuqjywPUFu9AyYSKQdzOvsBk0I8W3JdwcHsaiEhj+/CjY5IHelaTIG4bhnIHenYB/n7HA8xxxndzg/1p32heCzv64IquZNqB2VdpOWduRnt9DSrcBsA87eNx6UWAtreRKm3amDjrkU0TR787ggwT97GaqrKmVL7QN3QjOaQz4+8Mk5KknO3/Clyj9DQS4hYAg7s9CJDUhMbqVUqp6gls/1rLLg/vMfM3BOeD7imO0TbcKCfRgMUuULmshjVsMx+qmntLCEI8x/oRWKxUgt9BtHFNZmUlUdsL6tk/jT5BcxclvEj5eNm9CozVddQt53CW5JYfeVgQwpgLZweQcD7p5PtUouSsRIVCeRheuR61VkhK9/IsI7FchXHqDT/ADJNuR09zVb7aoBJgxg/wtmj7WrL91156Y6Vlr2NVyk/nN/eT8jRVYzR5PzrRR7w9Dhup+ZxR8oB3MBTCy8/N0H94U0vHggvmvYcWeBzR7k5Vf74I+tKsZI4Kn/gWKrAxg/6wHPuKcuxwSGBwOcf096OVrcL9hxuY0cxh9xHYCnrMrHGPxp0djJIxCxbsDJ9qsR6VIwG8oue+altIuMZsgBTOAvJ6kVIDkgc9avRaZAP3hdyp4GeOfwq0tvBbMxEceQuTuGcY+vSspTXQ6I0n1MoI752xsQOTgVOtnNyWRlHQ57VqHbvJAYIo43DtkU5JfQqF9CBz+RqHORqqMepQ/s4ovzvk+i1OmnwRj7zOwwxGePf/PtVlJgQwYgA/dXqQfrUkc4jEsRG6JsHAIXJHTI+tQ5s0VOKK4gjTDxxK4PB4zx7Zp4ULvZVUIvBAGfyqRZlBKsAMElh1J9s1ELgRBi2dvUgjt2x+NTqyvdQ/wAphGEZU65BOQSB1NRmEE5zgY4yD1/rQbsrDtLYKjkDoff/AOtUUk7lEYsD/uk5/HNUotg5InW0yoiDkkHcNwx7GmLDF5ifvQQc/L/ex71A13Kqr5cieYu7quQTTC4eQMvUfdKnoT61XLYz5rlh4ESTcpV1DYwOAP8A69M8tATiUsc4CMDn8KjeTzJT5mNpOd55yR/KmrJ5uHUlOfUfN7gflTSAn/dyDkrtB+8OcjPp9acsqgHJBC4XGADxUePMyNgC5HTnFCKjRI2NoDnLdSeD/wDrzSC1xzTukoI3AyegwMU/cWUjblVA6dTzSq5DjnMQQ8MMnPpTCjKFCnll6d8+w9PekGxK7NIikqxYdgcZPuKQTzCUnjAXp/ex1qNjskSByd4UFAeAx/rTpVAcR7fLbdlgOoosO5KzO7hxnjI54yMcZPapVLs5Z13DaG45HsT689ajVlEgZiRGGywIxkdMCmszJJIB90khUVuRn3PUVLiUpFgKDGwLFRtycHOR7U+MBUUkZj4+g+ncVUlkcKxY5+UkYGAB9KQymRCQ2xhjDseCPelyj5i60qlxG2CVIYqT/WlXy9uwgBgCGA4B5zWe0hmmmlGAx6Lt4HFOLyBdwJ3jb2yPy7npRyBzGgzLkK/3gcgjpS+ckagZwSdoHXBrPjkPL723l+VAwB6YzT0uFMuRJwrgEe5qeUfMX/MUgoG64AzwVx6HtTN7eZiMlcEklsDPbBNU3ncg7UChSVO/vTWupMopUOoGWyCMd6fIw5kaLy+XE+eCRjgcg9sYqozou1EVTxukwAeR6momcSbZWLEAD7p6UiyMJdg+QEgruGCSc9KFEUmTbo4nGUGJXJwBjdj0x35pz3TeWwJ5J+XC4br09qqBSVEpDl1A2nkHjjIokX7S24t84GTgdadkRd2LskzlpAQq4+9jt9KaLkMoPlFAmSAvLE/Wq+2QTMCPk24A3cY6k4pzB8sXZNw+71APsf55osVzE6TM6HdzESGfce/Xp6+1M88SfKUUYOTjuP6UyUOE28hCQhBHB9//AK9RKZBIQdxKtgKeCVHelYLk7XCO/lsVzjcCB0xRFOr7A3BPJYDK/T3qk6sQWZQQrljgDPtinyRkFoiHKkg59fy+tVyoLssG5YSGUrwByOwHb6UrSZkIHCY6Bs7eKp5klLkhmQZLLjnjjA9KdmMKfmyD2C5+b1PFDQXuWBKgwzOWXAPIxjJ704yrIjBTlyfpuPv7VXDkqrbMZX5kI9+tB8syErnAHTrSaGTh1A2bhlSOB9PftSpIincWA6kEciq2/wDeLuctuXrjkcdaavCtmXp1Lgd/p0oSC5OuEJTGA3YDv3NPBAPm4AYdjnk/T1qANsAWViXxk4469vr9KAqkEdQDlQRuK/jTsK5MITtGC4GP71FR+XP2RSPXPX9KKLDucCumW56zXGTxkgDFW00/TVU7opH2n5t78n8qmd87pIlKYORH5YGeP1pCFkIfDxsSRLM7ZDepGBwO1evds8JRSJIV02NFkitIyOgyNxzV2K9itsoqhMDqEGM/h09KyjayWjuyMrwwlTuUnBz2BwOc0szagHJRmAdd5jAyw56fkal01Ldmkajj0NltQt3jw065bIG3nn3NDanFtRWb5Q2cdsDofzrEt4I7gtslmDFDhSw6jnHtSJHEiEB8yngB5ehHc+gqHQgWsRNG8uqwuzo06pGuAxUnC+xPahr2JoUAdju71iRyieEiSJPNYglgx/M+vFIAklwPKQhdo+QnOW7jI/lU/V4FfWpG/wDbYP45wCVI+ZskD3705bqAjb50QKDOMj8KxCi284+TepU5LNkZ/GnRBI5THIzAtwVK849iaj2ES1ipm4L21R8b4w4Jzlsj29jT0vI9yN5kZjzzk5NYflGZfL8sNGhJVWbp68jp24pnmW028oRsULuBG7GfQ0lh4sr61Jbm/wCaGRmkKkE7c9ce2BSyOkQO1BliBuJBAI6D0/z0NYSypuUwk7Q5HmBgCT6CnJafO0Syqr9cHr69+9HsUP6y30NiKXhCPL3cgAHPPPrjIpQq7TJGAxB+ZBzz0P6c1huZf3vmHEseGCq+d6nPIx19aeksYkXcHA6n5ieOvbpxQ6ILEGyFRRsMhKkYUnH3f8al3CMRx7Q3XJJxn8P89awZJ42HmF/kBxtGec9D9frTzNtwj3Ui7WwgT727/a9Pw9KToMr6wkbbCPywiAx7OccYHPcd804hfLZiVfIOFHQj1HqR0/CsQ3bfZg+4JGoOXB3hz3/pTo7qQlHdRFGV6GTqO30peylYPrCNbzP3atKhbIyuWyRz/nrT0LuMoiDdg7S2NxHAwelZK3hkJVn8p1zkBCQe+DU9xdFoV2CQSjnAIG4HjcOn0xS9mx+2Rox5SIY5G/sevvRFG6lSXXbuwC/p7HsKoQ3ZcJFHyP8Alp844HfNWPtKgCONcS7dzKW4x2OOtRyNFqpFk5EinOxAGbDc5BXPb09aQqFfBwQufnPGB6+9Qfag8Jcxu5OxAmCSQTknAoklBkf77ruDKXIBA+lHI7Dc0WTIUAfZtTlDkjLD69gOuKaCVkI2shxuyTkD+tQm9GGkJyjnB+U/y7fWpFeUwsnls4OGLM/Cj3OetLlshc1x0i7XDMxyvIAOc/T6UweUyyqZN2R1xgsDTDdoWWESncAykFcAKfTbySf6VKI2WXYXXaB8kg+Y5HHPYGhxsUpX0EJCRMo3Fs/Jg4JB7UEfK4VguGGGHP4f/XpHQOFxtZCSoR27+vHWkAO5m+UbVw68ttPsO9KwaokwqttzuJ7EZxT49vmsGAyDuKnuag/eA5d8uxATPHTrn0qSNWliLBS+4gA4GOexHp70mhq72DyVlZmLlhtxu6dP8inxhEI5XDYzg+neoEiDZRuUXGQW9/XvUf2UrMFjb5mz16L7E5ppIWpZLKAyqzdfTAP4/iKFbeCScZBC7m3Hj+f41D9x/LLE5/iOCM/4URpIWYb1GcjGflYUWBtlrdOqKgVTGuNinjHrxnFQLcNGhz82RtUjnjv/AIVC0zJkq3kuuM5U9PapVYllVY89wVGOPp25p8orj3kkby0U9BkDrj0pA2RuJL7jt5XHI9PSosIZlGXQRkKF34ySf1qQK5lwdw6kqFwPSiwK48M0hO2NGwv8LY/Kl5dQxG043ceuehPeqqu6sybCpBJG3oD3XAOelPV3AO2Q8kMi59s/UGk4FKRZ3DGxgCcABemB1BJ9KjRg7sUVl3cBhnOM84qLzGXcY8IwAcrnkdeeOaXzBMDuLYf+Lnr9KLBcncgTYUMZGycnPOO1ABRD8oXkYOcA8frVENII9rTvvUBGZWwByeDn1qZpAsEUShyp6lmA2j6/1puAKRZcyAtsy7joQOg/xpFfe53bWx1OcgH2qtI6kSDzflIAJIz37/rSI7qU8tVMYAUPu4xnsOe2Knl0HzalyVVUs4K5wOnQE0w4YqZNoYcqxGDu9M/hUQl3yPEWKEnHzKM9PWmEFV3NkkHazBuevakoj5kyz8zHcERd2DuPJz/s0gZN/wApPTnByR71X875vLDhSRtAxg5PSnMMSt8h27QAAM7vfNHKxcyJiSDgPx+NFILpQANhOO/zc0UuVjujkWuJL19jzKzN8rPLkgdO4/CqU8sZVolzgHC85J9x6A+lJKBFIqpwNwOKbGivJvI+YKTnpzuAr2UjwXJl1ZftKsu6HKR7lBJ3KR6cdfSpfOVFQ+Y5Zhubev8APvnis3JW9CKSFfBYZ6nmovNcWrndksMEnnuaHEfO7Gi07SIGILbcsHCAkKeT/I1dtjDLG0srCVjySU5Iz271jCaSGMlHYEFVGTngjkVLA7XE6QSndGAOOn69aTiVGozUNxBLLs2KgPPQqfy7VWVYIJJJbeQKQQQC3X1HtWe8sguwN7HY7KNxzxnpzWtE3/E88ramwuFI2Dke/FTyj5r6kqNHJvkSRMYyxSPoMc5H9arpM7j5gDChD4CHcSRxnjFXxIbXwzqAgCR72KsVQZI29M1gm5mttOWGFysc8a+aMZ3YPGaIx0Kk9UazxywWqTyr5KhsocY4PTPPfNQiCCRgEJt0XnfyGFYt7qN3eWz+fOzjepxwB+Qou55VijRZGCOo3KDwaFAUpWdjfmkjllzbqdqf8tN4U56EmlaGSaEJIqvGWMi7JB2HX1rmo725to5mhmZDv24U8EfTpVs/JHIF4CruGOxz1ocLEKqrG5DGI2do5JA5GcvwSPTPcflTZWUy7TC8UeNoTGOe/wCGc/pVHQ2Mt7PHId6EHKtyDVlPlsZiAAd4HTsWwahrU1UuZEzyIv8AqpCWOVbjaA3bPHzev1pyxkbcx75d4IYPgnj+73/Go7RAbOSc5MvmEbixJ4xSTk/2pEueGjJP14pNsu2lwMW28aVygAbYVwADxycd/wD69SM2LfZFGu9IwRhQ20HuTnk88Uuou0GlpdRsRMR94nPcjoaZpcEUlgtw8amVpQpbHUc1W6uS9HYaI2RN6s3L4Bkwd2O2fSp4b1Ll2i80iVmx8qkgj3+mKfdAQRyTRqocZAJUHAwPWrgRTCnyKPlB4UCobuVG6KhkNkoVINxkOG3YXjrlSegpsHmkJJIcOVymCfl64zx6ZpzqEJcDkYHPI6+nSnSAfZIpP4/NAzSK13Hm5CyKHV2YjOGcADn0609b0zSiIxJknhN2No9STUiQRx2gKIFIYDI6kZPX1phAeCVmAJyefXpUNI0UnYiF/susIzrGoUFkG5AOc8Y5yaWS7YhZJVG7+FEfBOehOeKynnlbUmQvld2MHtj09K1rtjHDBIv3mB3E85/OqcVsSptkjXLpBG8Me1lfDBGB7E9+9FrKstslwzKA2RgsAc9waw4rqZlicyHdtbOABn6+tXyxOl+d0kIGWAx1bH8jSlFbBGbvcvLqaCD5S+7d8qhugH+fahLzy5N7/dbHIznNUoWYTMm47VQ4Gf8AOaXUJpEgWNWIUsM/kajlV7GnPK1y+17cIQGTc687WjGTz37dKkkvrhUzGYwS/UJ0PpmsvPnWgMnzHnk1d81jNs42rtAAUAdaThHsEasrPUel2zB0cRpOzAsA3B/PpUo2xlWjdkQvhlJAySOQT6frWa08n2jO4fOu1uByM1c00LcyKsyI4dsMCo5GKTgtyo1ZMkSUbgpjdDu4ZSNp/HrSvKLpFnY4ZY9gVABuwcZwPp1qS9RbewEkI2OjNtI7VEbeImUbcAgMcEjmlyjcmK0ZhkVXdgwOd+OvftTgwcqVfluhbr+RqCNFZoidxPPJY5qGGeQZbdktIqkkZ4zSaGpltpFJYSOH4HCqSfTr2pfOiUbvMUxhQm8EfLz0I6nvUdyPJ16OCMsIt6/LknqM1XR2MMpJ/wCW3l4xxtz6UOOhSky9vZXkMTM5LZK5xt75+lLIGMYmlC7i2UBGcjvUNxEkxIfOBHkBWK/ypjRqyMrDcuAMHnv/APWqbbFJlzCklY9pJ6mTsevX0oGHZCpBJ6s3Rh/nvVK9mktGTyHKbmAOPShpZI2gKuw3HJ59/wBKGhcxb2K2JiseVbjjGD6le9MWPbMFmYfMD2zg+4/rUQkbZJJxvBYA4HSoJifLj+ZhuPODj+GmrsG9CZfnJLsjSqTvVHyOvcevpTiHKM5bgtvUnnj8Og/WnMAkETKqhi4UnHUelRSID1LHYMLljx0/Wm0TqJL5RnDCfbEQNqk4JJ649jU6EiBnjkK7W+9IeBinNGrRiRhud4zuY8k4NVWZkt3KkjLPn8BxQxp6j/mdolkcDcMumev0NSr02swwjZyVwD65xTo0V5LGJhlJMb19eBUDDfOFYkqZCCM9cDjPrU7jJh9pIBWRwD0CxnH4UU9MlFJY5I9aKdwuf//Z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8040" y="908685"/>
            <a:ext cx="7282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史料实证</a:t>
            </a:r>
            <a:r>
              <a:rPr lang="zh-CN" altLang="en-US" sz="2400"/>
              <a:t>：是指对获取的史料进行辨析，并运用可信的史料努力重现历史真实的态度和方法，以史料分类、史料辨析、史料运用、观点论证的形式进行呈现。</a:t>
            </a:r>
            <a:endParaRPr lang="zh-CN" altLang="en-US" sz="2400"/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229235" y="2205355"/>
          <a:ext cx="8684895" cy="383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15"/>
                <a:gridCol w="1153795"/>
                <a:gridCol w="6814185"/>
              </a:tblGrid>
              <a:tr h="115824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按表现</a:t>
                      </a:r>
                      <a:r>
                        <a:rPr lang="zh-CN" altLang="en-US"/>
                        <a:t>形式</a:t>
                      </a:r>
                      <a:endParaRPr lang="zh-CN" altLang="en-US"/>
                    </a:p>
                  </a:txBody>
                  <a:tcPr vert="eaVert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文献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史料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是指距离要研究的时代较近的人所写的文字资料，是研究当时历史的重要史料。包括官私史书、文书档案、地方史志、传记谱牒、文集日记、野史笔记、书籍、报刊、式信件等。这是最主要的史料载体。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最早的文献资料并不是史书，应是甲骨文。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0233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实物史料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指各类遗物、遗址、建筑、碑刻、雕塑和绘画等，这类史料是历史的见证和历史知识的可靠来源，它既能比较真实地反映历史，又具有形象直观性。其中有很大部分是由考古发掘的。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136334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口述材料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①口传史料(远古时期神话传说)：在没有文字记载前有一定的史料价值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②口述史料是根据人们对往事的口头回忆而写成或整理成文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史料字的资料。包括神话、传说、史诗、俗谚、遗训、回忆录、</a:t>
                      </a:r>
                      <a:endParaRPr lang="zh-CN" altLang="en-US" b="1"/>
                    </a:p>
                    <a:p>
                      <a:pPr>
                        <a:buNone/>
                      </a:pPr>
                      <a:r>
                        <a:rPr lang="zh-CN" altLang="en-US" b="1"/>
                        <a:t>对话录、采访调查记、座谈录音等。口述史料可以与文献、实物等史料相互印证，弥补文献、实物等史料的不足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33909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图像</a:t>
                      </a:r>
                      <a:r>
                        <a:rPr lang="zh-CN" altLang="en-US" b="1"/>
                        <a:t>史料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10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11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12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13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14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15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16.xml><?xml version="1.0" encoding="utf-8"?>
<p:tagLst xmlns:p="http://schemas.openxmlformats.org/presentationml/2006/main">
  <p:tag name="KSO_WM_UNIT_TABLE_BEAUTIFY" val="smartTable{3909a0f5-c797-4d3e-a19e-114b678f54ac}"/>
  <p:tag name="KSO_WM_SCREEN_THEME_FLAG" val="Dlrq25wU2PGuGg5bbmjbDNikqCDsqEWE9lX0C6si+NIT6cZ1+LRlQz+AS2Lpn/mmRDGMx9OM1V+gd1gdEcMdM7GWRTMcQpaFPlzHpOpREnE="/>
</p:tagLst>
</file>

<file path=ppt/tags/tag17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18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19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2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20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21.xml><?xml version="1.0" encoding="utf-8"?>
<p:tagLst xmlns:p="http://schemas.openxmlformats.org/presentationml/2006/main">
  <p:tag name="KSO_WM_UNIT_TABLE_BEAUTIFY" val="smartTable{9afeb8da-2574-4ccf-8cd2-19b8b2da7afd}"/>
  <p:tag name="KSO_WM_SCREEN_THEME_FLAG" val="Dlrq25wU2PGuGg5bbmjbDNikqCDsqEWE9lX0C6si+NIT6cZ1+LRlQz+AS2Lpn/mmRDGMx9OM1V+gd1gdEcMdM7GWRTMcQpaFPlzHpOpREnE="/>
</p:tagLst>
</file>

<file path=ppt/tags/tag22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23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24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25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26.xml><?xml version="1.0" encoding="utf-8"?>
<p:tagLst xmlns:p="http://schemas.openxmlformats.org/presentationml/2006/main">
  <p:tag name="KSO_WM_UNIT_TABLE_BEAUTIFY" val="smartTable{9afeb8da-2574-4ccf-8cd2-19b8b2da7afd}"/>
  <p:tag name="KSO_WM_BEAUTIFY_FLAG" val=""/>
  <p:tag name="KSO_WM_SCREEN_THEME_FLAG" val="Dlrq25wU2PGuGg5bbmjbDNikqCDsqEWE9lX0C6si+NIT6cZ1+LRlQz+AS2Lpn/mmRDGMx9OM1V+gd1gdEcMdM7GWRTMcQpaFPlzHpOpREnE="/>
</p:tagLst>
</file>

<file path=ppt/tags/tag27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28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29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3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30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31.xml><?xml version="1.0" encoding="utf-8"?>
<p:tagLst xmlns:p="http://schemas.openxmlformats.org/presentationml/2006/main">
  <p:tag name="KSO_WM_UNIT_TABLE_BEAUTIFY" val="smartTable{bea8d359-5843-4633-8a19-56d93d72c1ea}"/>
  <p:tag name="KSO_WM_SCREEN_THEME_FLAG" val="Dlrq25wU2PGuGg5bbmjbDNikqCDsqEWE9lX0C6si+NIT6cZ1+LRlQz+AS2Lpn/mmRDGMx9OM1V+gd1gdEcMdM7GWRTMcQpaFPlzHpOpREnE="/>
</p:tagLst>
</file>

<file path=ppt/tags/tag32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33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34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35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36.xml><?xml version="1.0" encoding="utf-8"?>
<p:tagLst xmlns:p="http://schemas.openxmlformats.org/presentationml/2006/main">
  <p:tag name="KSO_WM_UNIT_TABLE_BEAUTIFY" val="smartTable{d6755bc6-aca3-404e-9b7b-a816a0f74a52}"/>
  <p:tag name="KSO_WM_SCREEN_THEME_FLAG" val="Dlrq25wU2PGuGg5bbmjbDNikqCDsqEWE9lX0C6si+NIT6cZ1+LRlQz+AS2Lpn/mmRDGMx9OM1V+gd1gdEcMdM7GWRTMcQpaFPlzHpOpREnE="/>
</p:tagLst>
</file>

<file path=ppt/tags/tag37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38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39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NikqCDsqEWE9lX0C6si+NIT6cZ1+LRlQz+AS2Lpn/mmRDGMx9OM1V+gd1gdEcMdM7GWRTMcQpaFPlzHpOpREnE="/>
</p:tagLst>
</file>

<file path=ppt/tags/tag40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NikqCDsqEWE9lX0C6si+NIT6cZ1+LRlQz+AS2Lpn/mmRDGMx9OM1V+gd1gdEcMdM7GWRTMcQpaFPlzHpOpREnE="/>
</p:tagLst>
</file>

<file path=ppt/tags/tag42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43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44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45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46.xml><?xml version="1.0" encoding="utf-8"?>
<p:tagLst xmlns:p="http://schemas.openxmlformats.org/presentationml/2006/main">
  <p:tag name="KSO_WM_UNIT_TABLE_BEAUTIFY" val="smartTable{5f8b4bb8-ef2c-43f4-ad08-3c92d38d63e1}"/>
  <p:tag name="TABLE_ENDDRAG_ORIGIN_RECT" val="648*291"/>
  <p:tag name="TABLE_ENDDRAG_RECT" val="36*184*648*291"/>
  <p:tag name="KSO_WM_SCREEN_THEME_FLAG" val="Dlrq25wU2PGuGg5bbmjbDNikqCDsqEWE9lX0C6si+NIT6cZ1+LRlQz+AS2Lpn/mmRDGMx9OM1V+gd1gdEcMdM7GWRTMcQpaFPlzHpOpREnE="/>
</p:tagLst>
</file>

<file path=ppt/tags/tag47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48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49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NikqCDsqEWE9lX0C6si+NIT6cZ1+LRlQz+AS2Lpn/mmRDGMx9OM1V+gd1gdEcMdM7GWRTMcQpaFPlzHpOpREnE="/>
</p:tagLst>
</file>

<file path=ppt/tags/tag50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51.xml><?xml version="1.0" encoding="utf-8"?>
<p:tagLst xmlns:p="http://schemas.openxmlformats.org/presentationml/2006/main">
  <p:tag name="KSO_WM_UNIT_TABLE_BEAUTIFY" val="smartTable{98807a93-cfc5-4b8d-b4aa-b3e65f71b23f}"/>
  <p:tag name="TABLE_ENDDRAG_ORIGIN_RECT" val="569*278"/>
  <p:tag name="TABLE_ENDDRAG_RECT" val="108*93*569*278"/>
  <p:tag name="KSO_WM_SCREEN_THEME_FLAG" val="Dlrq25wU2PGuGg5bbmjbDNikqCDsqEWE9lX0C6si+NIT6cZ1+LRlQz+AS2Lpn/mmRDGMx9OM1V+gd1gdEcMdM7GWRTMcQpaFPlzHpOpREnE="/>
</p:tagLst>
</file>

<file path=ppt/tags/tag52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53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54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55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56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57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58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59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NikqCDsqEWE9lX0C6si+NIT6cZ1+LRlQz+AS2Lpn/mmRDGMx9OM1V+gd1gdEcMdM7GWRTMcQpaFPlzHpOpREnE="/>
</p:tagLst>
</file>

<file path=ppt/tags/tag60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61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ags/tag62.xml><?xml version="1.0" encoding="utf-8"?>
<p:tagLst xmlns:p="http://schemas.openxmlformats.org/presentationml/2006/main">
  <p:tag name="KSO_WM_FULL_TEXT_BEAUTIFY_COPY_ID" val="5124"/>
  <p:tag name="KSO_WM_SCREEN_THEME_FLAG" val="Dlrq25wU2PGuGg5bbmjbDNikqCDsqEWE9lX0C6si+NIT6cZ1+LRlQz+AS2Lpn/mmRDGMx9OM1V+gd1gdEcMdM7GWRTMcQpaFPlzHpOpREnE="/>
</p:tagLst>
</file>

<file path=ppt/tags/tag63.xml><?xml version="1.0" encoding="utf-8"?>
<p:tagLst xmlns:p="http://schemas.openxmlformats.org/presentationml/2006/main">
  <p:tag name="KSO_WM_FULL_TEXT_BEAUTIFY_COPY_ID" val="5126"/>
  <p:tag name="KSO_WM_SCREEN_THEME_FLAG" val="Dlrq25wU2PGuGg5bbmjbDNikqCDsqEWE9lX0C6si+NIT6cZ1+LRlQz+AS2Lpn/mmRDGMx9OM1V+gd1gdEcMdM7GWRTMcQpaFPlzHpOpREnE="/>
</p:tagLst>
</file>

<file path=ppt/tags/tag64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65.xml><?xml version="1.0" encoding="utf-8"?>
<p:tagLst xmlns:p="http://schemas.openxmlformats.org/presentationml/2006/main">
  <p:tag name="KSO_WPP_MARK_KEY" val="84240d5f-c58d-4b8d-ab75-ed93fb4e33d8"/>
  <p:tag name="COMMONDATA" val="eyJoZGlkIjoiYjcyZmU0NTAxODJlYTRlYmFkZjJhNjZjMDM3MTQ1NDcifQ=="/>
  <p:tag name="KSO_WM_SCREEN_THEME_FLAG" val="Dlrq25wU2PGuGg5bbmjbDNikqCDsqEWE9lX0C6si+NIT6cZ1+LRlQz+AS2Lpn/mmRDGMx9OM1V+gd1gdEcMdM7GWRTMcQpaFPlzHpOpREnE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NikqCDsqEWE9lX0C6si+NIT6cZ1+LRlQz+AS2Lpn/mmRDGMx9OM1V+gd1gdEcMdM7GWRTMcQpaFPlzHpOpREnE="/>
</p:tagLst>
</file>

<file path=ppt/tags/tag8.xml><?xml version="1.0" encoding="utf-8"?>
<p:tagLst xmlns:p="http://schemas.openxmlformats.org/presentationml/2006/main">
  <p:tag name="KSO_WM_FULL_TEXT_BEAUTIFY_COPY_ID" val="150995201"/>
  <p:tag name="KSO_WM_SCREEN_THEME_FLAG" val="Dlrq25wU2PGuGg5bbmjbDNikqCDsqEWE9lX0C6si+NIT6cZ1+LRlQz+AS2Lpn/mmRDGMx9OM1V+gd1gdEcMdM7GWRTMcQpaFPlzHpOpREnE="/>
</p:tagLst>
</file>

<file path=ppt/tags/tag9.xml><?xml version="1.0" encoding="utf-8"?>
<p:tagLst xmlns:p="http://schemas.openxmlformats.org/presentationml/2006/main">
  <p:tag name="KSO_WM_FULL_TEXT_BEAUTIFY_COPY_ID" val="5122"/>
  <p:tag name="KSO_WM_SCREEN_THEME_FLAG" val="Dlrq25wU2PGuGg5bbmjbDNikqCDsqEWE9lX0C6si+NIT6cZ1+LRlQz+AS2Lpn/mmRDGMx9OM1V+gd1gdEcMdM7GWRTMcQpaFPlzHpOpREnE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2430</Words>
  <PresentationFormat>全屏显示(4:3)</PresentationFormat>
  <Paragraphs>166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2018-04-29T14:35:00Z</dcterms:created>
  <dcterms:modified xsi:type="dcterms:W3CDTF">2023-04-17T17:41:07Z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BA701B1EBA9C4988B706BAA9919CDFC1_12</vt:lpwstr>
  </property>
</Properties>
</file>