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ppt/tags/tag604.xml" ContentType="application/vnd.openxmlformats-officedocument.presentationml.tags+xml"/>
  <Override PartName="/ppt/tags/tag605.xml" ContentType="application/vnd.openxmlformats-officedocument.presentationml.tags+xml"/>
  <Override PartName="/ppt/tags/tag606.xml" ContentType="application/vnd.openxmlformats-officedocument.presentationml.tags+xml"/>
  <Override PartName="/ppt/tags/tag607.xml" ContentType="application/vnd.openxmlformats-officedocument.presentationml.tags+xml"/>
  <Override PartName="/ppt/tags/tag608.xml" ContentType="application/vnd.openxmlformats-officedocument.presentationml.tags+xml"/>
  <Override PartName="/ppt/tags/tag609.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 id="2147483697" r:id="rId3"/>
  </p:sldMasterIdLst>
  <p:notesMasterIdLst>
    <p:notesMasterId r:id="rId4"/>
  </p:notesMasterIdLst>
  <p:sldIdLst>
    <p:sldId id="1445" r:id="rId5"/>
    <p:sldId id="1772" r:id="rId6"/>
    <p:sldId id="2173" r:id="rId7"/>
    <p:sldId id="2174" r:id="rId8"/>
    <p:sldId id="2175" r:id="rId9"/>
    <p:sldId id="2176" r:id="rId10"/>
    <p:sldId id="2177" r:id="rId11"/>
    <p:sldId id="2178" r:id="rId12"/>
    <p:sldId id="2179" r:id="rId13"/>
    <p:sldId id="2180" r:id="rId14"/>
    <p:sldId id="2194" r:id="rId15"/>
    <p:sldId id="2181" r:id="rId16"/>
    <p:sldId id="2182" r:id="rId17"/>
    <p:sldId id="2195" r:id="rId18"/>
    <p:sldId id="2197" r:id="rId19"/>
    <p:sldId id="2183" r:id="rId20"/>
    <p:sldId id="2184" r:id="rId21"/>
    <p:sldId id="2193" r:id="rId22"/>
    <p:sldId id="2196" r:id="rId23"/>
    <p:sldId id="2015" r:id="rId24"/>
    <p:sldId id="1942" r:id="rId25"/>
    <p:sldId id="1943" r:id="rId26"/>
    <p:sldId id="1944" r:id="rId27"/>
    <p:sldId id="1945" r:id="rId28"/>
  </p:sldIdLst>
  <p:sldSz cx="9180195"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0" name="Administrator" initials="A" lastIdx="0" clrIdx="0"/>
  <p:cmAuthor id="1" name="xiao" initials="x" lastIdx="0" clrIdx="0"/>
  <p:cmAuthor id="2" name="微软用户" initials="微" lastIdx="0" clrIdx="0"/>
  <p:cmAuthor id="3" name="新课标第一网" initials="新" lastIdx="0" clrIdx="0"/>
  <p:cmAuthor id="7" name="xkb1.com" initials="x" lastIdx="0" clrIdx="0"/>
  <p:cmAuthor id="8" name="MING" initials="M" lastIdx="0" clrIdx="2"/>
  <p:cmAuthor id="5" name="CHINESE-BC06F90" initials="C" lastIdx="0" clrIdx="0"/>
  <p:cmAuthor id="6" name="lenovo" initials="l" lastIdx="0" clrIdx="0"/>
  <p:cmAuthor id="4" name="徐 洪其" initials="徐" lastIdx="0" clrIdx="2"/>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150" autoAdjust="0"/>
  </p:normalViewPr>
  <p:slideViewPr>
    <p:cSldViewPr>
      <p:cViewPr>
        <p:scale>
          <a:sx n="100" d="100"/>
          <a:sy n="100" d="100"/>
        </p:scale>
        <p:origin x="-1026" y="-180"/>
      </p:cViewPr>
      <p:guideLst>
        <p:guide orient="horz" pos="2298"/>
        <p:guide pos="2891"/>
      </p:guideLst>
    </p:cSldViewPr>
  </p:slideViewPr>
  <p:notesTextViewPr>
    <p:cViewPr>
      <p:scale>
        <a:sx n="100" d="100"/>
        <a:sy n="100" d="100"/>
      </p:scale>
      <p:origin x="0" y="0"/>
    </p:cViewPr>
  </p:notesTextViewPr>
  <p:notesViewPr>
    <p:cSldViewPr>
      <p:cViewPr>
        <p:scale>
          <a:sx n="1" d="100"/>
          <a:sy n="1" d="100"/>
        </p:scale>
        <p:origin x="0" y="0"/>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1.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tags" Target="tags/tag609.xml" /><Relationship Id="rId3" Type="http://schemas.openxmlformats.org/officeDocument/2006/relationships/slideMaster" Target="slideMasters/slideMaster2.xml" /><Relationship Id="rId30" Type="http://schemas.openxmlformats.org/officeDocument/2006/relationships/presProps" Target="presProps.xml" /><Relationship Id="rId31" Type="http://schemas.openxmlformats.org/officeDocument/2006/relationships/viewProps" Target="viewProps.xml" /><Relationship Id="rId32" Type="http://schemas.openxmlformats.org/officeDocument/2006/relationships/theme" Target="theme/theme1.xml" /><Relationship Id="rId33" Type="http://schemas.openxmlformats.org/officeDocument/2006/relationships/tableStyles" Target="tableStyles.xml" /><Relationship Id="rId4" Type="http://schemas.openxmlformats.org/officeDocument/2006/relationships/notesMaster" Target="notesMasters/notes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notesMasters/_rels/notesMaster1.xml.rels>&#65279;<?xml version="1.0" encoding="utf-8" standalone="yes"?><Relationships xmlns="http://schemas.openxmlformats.org/package/2006/relationships"><Relationship Id="rId1" Type="http://schemas.openxmlformats.org/officeDocument/2006/relationships/tags" Target="../tags/tag391.xml" /><Relationship Id="rId2" Type="http://schemas.openxmlformats.org/officeDocument/2006/relationships/tags" Target="../tags/tag392.xml" /><Relationship Id="rId3" Type="http://schemas.openxmlformats.org/officeDocument/2006/relationships/tags" Target="../tags/tag393.xml" /><Relationship Id="rId4" Type="http://schemas.openxmlformats.org/officeDocument/2006/relationships/tags" Target="../tags/tag394.xml" /><Relationship Id="rId5" Type="http://schemas.openxmlformats.org/officeDocument/2006/relationships/tags" Target="../tags/tag395.xml" /><Relationship Id="rId6" Type="http://schemas.openxmlformats.org/officeDocument/2006/relationships/tags" Target="../tags/tag396.xml" /><Relationship Id="rId7" Type="http://schemas.openxmlformats.org/officeDocument/2006/relationships/tags" Target="../tags/tag397.xml" /><Relationship Id="rId8"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custDataLst>
            <p:tags r:id="rId1"/>
          </p:custDataLst>
        </p:nvPr>
      </p:nvGrpSpPr>
      <p:grpSpPr>
        <a:xfrm>
          <a:off x="0" y="0"/>
          <a:ext cx="0" cy="0"/>
        </a:xfrm>
      </p:grpSpPr>
      <p:sp>
        <p:nvSpPr>
          <p:cNvPr id="2" name="页眉占位符 1"/>
          <p:cNvSpPr>
            <a:spLocks noGrp="1"/>
          </p:cNvSpPr>
          <p:nvPr>
            <p:ph type="hdr" sz="quarter"/>
            <p:custDataLst>
              <p:tags r:id="rId2"/>
            </p:custDataLst>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3"/>
            </p:custDataLst>
          </p:nvPr>
        </p:nvSpPr>
        <p:spPr>
          <a:xfrm>
            <a:off x="3884613" y="0"/>
            <a:ext cx="2971800" cy="457200"/>
          </a:xfrm>
          <a:prstGeom prst="rect">
            <a:avLst/>
          </a:prstGeom>
        </p:spPr>
        <p:txBody>
          <a:bodyPr vert="horz" lIns="91440" tIns="45720" rIns="91440" bIns="45720" rtlCol="0"/>
          <a:lstStyle>
            <a:lvl1pPr algn="r">
              <a:defRPr sz="1200"/>
            </a:lvl1pPr>
          </a:lstStyle>
          <a:p>
            <a:fld id="{E08598EA-D053-43EF-84FA-5D8623852C81}" type="datetimeFigureOut">
              <a:rPr lang="zh-CN" altLang="en-US" smtClean="0"/>
              <a:t/>
            </a:fld>
            <a:endParaRPr lang="zh-CN" altLang="en-US"/>
          </a:p>
        </p:txBody>
      </p:sp>
      <p:sp>
        <p:nvSpPr>
          <p:cNvPr id="4" name="幻灯片图像占位符 3"/>
          <p:cNvSpPr>
            <a:spLocks noGrp="1" noRot="1" noChangeAspect="1"/>
          </p:cNvSpPr>
          <p:nvPr>
            <p:ph type="sldImg" idx="2"/>
            <p:custDataLst>
              <p:tags r:id="rId4"/>
            </p:custDataLst>
          </p:nvPr>
        </p:nvSpPr>
        <p:spPr>
          <a:xfrm>
            <a:off x="1135063" y="685800"/>
            <a:ext cx="4587875" cy="3429000"/>
          </a:xfrm>
          <a:prstGeom prst="rect">
            <a:avLst/>
          </a:prstGeom>
          <a:noFill/>
          <a:ln w="12700">
            <a:solidFill>
              <a:prstClr val="black"/>
            </a:solidFill>
          </a:ln>
        </p:spPr>
      </p:sp>
      <p:sp>
        <p:nvSpPr>
          <p:cNvPr id="5" name="备注占位符 4"/>
          <p:cNvSpPr>
            <a:spLocks noGrp="1"/>
          </p:cNvSpPr>
          <p:nvPr>
            <p:ph type="body" sz="quarter" idx="3"/>
            <p:custDataLst>
              <p:tags r:id="rId5"/>
            </p:custDataLst>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custDataLst>
              <p:tags r:id="rId6"/>
            </p:custDataLst>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7"/>
            </p:custDataLst>
          </p:nvPr>
        </p:nvSpPr>
        <p:spPr>
          <a:xfrm>
            <a:off x="3884613" y="8685213"/>
            <a:ext cx="2971800" cy="457200"/>
          </a:xfrm>
          <a:prstGeom prst="rect">
            <a:avLst/>
          </a:prstGeom>
        </p:spPr>
        <p:txBody>
          <a:bodyPr vert="horz" lIns="91440" tIns="45720" rIns="91440" bIns="45720" rtlCol="0" anchor="b"/>
          <a:lstStyle>
            <a:lvl1pPr algn="r">
              <a:defRPr sz="1200"/>
            </a:lvl1pPr>
          </a:lstStyle>
          <a:p>
            <a:fld id="{48701D03-EE51-46F6-AE81-B3EECEA8C81C}"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 Id="rId3" Type="http://schemas.openxmlformats.org/officeDocument/2006/relationships/tags" Target="../tags/tag398.xml" /><Relationship Id="rId4" Type="http://schemas.openxmlformats.org/officeDocument/2006/relationships/tags" Target="../tags/tag399.xml" /><Relationship Id="rId5" Type="http://schemas.openxmlformats.org/officeDocument/2006/relationships/tags" Target="../tags/tag400.xml" /><Relationship Id="rId6" Type="http://schemas.openxmlformats.org/officeDocument/2006/relationships/tags" Target="../tags/tag40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 Id="rId3" Type="http://schemas.openxmlformats.org/officeDocument/2006/relationships/tags" Target="../tags/tag422.xml" /><Relationship Id="rId4" Type="http://schemas.openxmlformats.org/officeDocument/2006/relationships/tags" Target="../tags/tag423.xml" /><Relationship Id="rId5" Type="http://schemas.openxmlformats.org/officeDocument/2006/relationships/tags" Target="../tags/tag424.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custDataLst>
            <p:tags r:id="rId3"/>
          </p:custDataLst>
        </p:nvPr>
      </p:nvGrpSpPr>
      <p:grpSpPr>
        <a:xfrm>
          <a:off x="0" y="0"/>
          <a:ext cx="0" cy="0"/>
        </a:xfrm>
      </p:grpSpPr>
      <p:sp>
        <p:nvSpPr>
          <p:cNvPr id="2" name="Slide Image Placeholder 1"/>
          <p:cNvSpPr>
            <a:spLocks noGrp="1" noRot="1" noChangeAspect="1"/>
          </p:cNvSpPr>
          <p:nvPr>
            <p:ph type="sldImg"/>
            <p:custDataLst>
              <p:tags r:id="rId4"/>
            </p:custDataLst>
          </p:nvPr>
        </p:nvSpPr>
        <p:spPr/>
      </p:sp>
      <p:sp>
        <p:nvSpPr>
          <p:cNvPr id="3" name="Notes Placeholder 2"/>
          <p:cNvSpPr>
            <a:spLocks noGrp="1"/>
          </p:cNvSpPr>
          <p:nvPr>
            <p:ph type="body" idx="1"/>
            <p:custDataLst>
              <p:tags r:id="rId5"/>
            </p:custDataLst>
          </p:nvPr>
        </p:nvSpPr>
        <p:spPr/>
        <p:txBody>
          <a:bodyPr/>
          <a:lstStyle/>
          <a:p>
            <a:endParaRPr lang="en-US"/>
          </a:p>
        </p:txBody>
      </p:sp>
      <p:sp>
        <p:nvSpPr>
          <p:cNvPr id="4" name="Slide Number Placeholder 3"/>
          <p:cNvSpPr>
            <a:spLocks noGrp="1"/>
          </p:cNvSpPr>
          <p:nvPr>
            <p:ph type="sldNum" sz="quarter" idx="10"/>
            <p:custDataLst>
              <p:tags r:id="rId6"/>
            </p:custDataLst>
          </p:nvPr>
        </p:nvSpPr>
        <p:spPr/>
        <p:txBody>
          <a:bodyPr/>
          <a:lstStyle/>
          <a:p>
            <a:fld id="{E609B40A-1960-45F7-AC21-88EC48E764EC}"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custDataLst>
            <p:tags r:id="rId3"/>
          </p:custDataLst>
        </p:nvPr>
      </p:nvGrpSpPr>
      <p:grpSpPr>
        <a:xfrm>
          <a:off x="0" y="0"/>
          <a:ext cx="0" cy="0"/>
        </a:xfrm>
      </p:grpSpPr>
      <p:sp>
        <p:nvSpPr>
          <p:cNvPr id="14337" name="幻灯片图像占位符 1"/>
          <p:cNvSpPr>
            <a:spLocks noGrp="1" noRot="1"/>
          </p:cNvSpPr>
          <p:nvPr>
            <p:ph type="sldImg"/>
            <p:custDataLst>
              <p:tags r:id="rId4"/>
            </p:custDataLst>
          </p:nvPr>
        </p:nvSpPr>
        <p:spPr/>
      </p:sp>
      <p:sp>
        <p:nvSpPr>
          <p:cNvPr id="14338" name="文本占位符 2"/>
          <p:cNvSpPr>
            <a:spLocks noGrp="1"/>
          </p:cNvSpPr>
          <p:nvPr>
            <p:ph type="body" idx="1"/>
            <p:custDataLst>
              <p:tags r:id="rId5"/>
            </p:custDataLst>
          </p:nvPr>
        </p:nvSpPr>
        <p:spPr/>
        <p:txBody>
          <a:bodyPr lIns="91440" tIns="45720" rIns="91440" bIns="45720" anchor="t"/>
          <a:lstStyle/>
          <a:p>
            <a:pPr lvl="0"/>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tags" Target="../tags/tag6.xml" /><Relationship Id="rId7"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58.xml" /><Relationship Id="rId2" Type="http://schemas.openxmlformats.org/officeDocument/2006/relationships/tags" Target="../tags/tag59.xml" /><Relationship Id="rId3" Type="http://schemas.openxmlformats.org/officeDocument/2006/relationships/tags" Target="../tags/tag60.xml" /><Relationship Id="rId4" Type="http://schemas.openxmlformats.org/officeDocument/2006/relationships/tags" Target="../tags/tag61.xml" /><Relationship Id="rId5" Type="http://schemas.openxmlformats.org/officeDocument/2006/relationships/tags" Target="../tags/tag62.xml" /><Relationship Id="rId6" Type="http://schemas.openxmlformats.org/officeDocument/2006/relationships/tags" Target="../tags/tag63.xml" /><Relationship Id="rId7"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64.xml" /><Relationship Id="rId2" Type="http://schemas.openxmlformats.org/officeDocument/2006/relationships/tags" Target="../tags/tag65.xml" /><Relationship Id="rId3" Type="http://schemas.openxmlformats.org/officeDocument/2006/relationships/tags" Target="../tags/tag66.xml" /><Relationship Id="rId4" Type="http://schemas.openxmlformats.org/officeDocument/2006/relationships/tags" Target="../tags/tag67.xml" /><Relationship Id="rId5" Type="http://schemas.openxmlformats.org/officeDocument/2006/relationships/tags" Target="../tags/tag68.xml" /><Relationship Id="rId6" Type="http://schemas.openxmlformats.org/officeDocument/2006/relationships/tags" Target="../tags/tag69.xml" /><Relationship Id="rId7"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tags" Target="../tags/tag70.xml" /><Relationship Id="rId10" Type="http://schemas.openxmlformats.org/officeDocument/2006/relationships/tags" Target="../tags/tag78.xml" /><Relationship Id="rId11" Type="http://schemas.openxmlformats.org/officeDocument/2006/relationships/tags" Target="../tags/tag79.xml" /><Relationship Id="rId12" Type="http://schemas.openxmlformats.org/officeDocument/2006/relationships/tags" Target="../tags/tag80.xml" /><Relationship Id="rId13" Type="http://schemas.openxmlformats.org/officeDocument/2006/relationships/tags" Target="../tags/tag81.xml" /><Relationship Id="rId14" Type="http://schemas.openxmlformats.org/officeDocument/2006/relationships/image" Target="../media/image2.png" /><Relationship Id="rId15" Type="http://schemas.openxmlformats.org/officeDocument/2006/relationships/tags" Target="../tags/tag82.xml" /><Relationship Id="rId16" Type="http://schemas.openxmlformats.org/officeDocument/2006/relationships/image" Target="../media/image3.png" /><Relationship Id="rId17" Type="http://schemas.openxmlformats.org/officeDocument/2006/relationships/tags" Target="../tags/tag83.xml" /><Relationship Id="rId18" Type="http://schemas.openxmlformats.org/officeDocument/2006/relationships/image" Target="../media/image4.png" /><Relationship Id="rId19" Type="http://schemas.openxmlformats.org/officeDocument/2006/relationships/tags" Target="../tags/tag84.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71.xml" /><Relationship Id="rId4" Type="http://schemas.openxmlformats.org/officeDocument/2006/relationships/tags" Target="../tags/tag72.xml" /><Relationship Id="rId5" Type="http://schemas.openxmlformats.org/officeDocument/2006/relationships/tags" Target="../tags/tag73.xml" /><Relationship Id="rId6" Type="http://schemas.openxmlformats.org/officeDocument/2006/relationships/tags" Target="../tags/tag74.xml" /><Relationship Id="rId7" Type="http://schemas.openxmlformats.org/officeDocument/2006/relationships/tags" Target="../tags/tag75.xml" /><Relationship Id="rId8" Type="http://schemas.openxmlformats.org/officeDocument/2006/relationships/tags" Target="../tags/tag76.xml" /><Relationship Id="rId9" Type="http://schemas.openxmlformats.org/officeDocument/2006/relationships/tags" Target="../tags/tag77.xml" /></Relationships>
</file>

<file path=ppt/slideLayouts/_rels/slideLayout13.xml.rels>&#65279;<?xml version="1.0" encoding="utf-8" standalone="yes"?><Relationships xmlns="http://schemas.openxmlformats.org/package/2006/relationships"><Relationship Id="rId1" Type="http://schemas.openxmlformats.org/officeDocument/2006/relationships/tags" Target="../tags/tag85.xml" /><Relationship Id="rId10" Type="http://schemas.openxmlformats.org/officeDocument/2006/relationships/tags" Target="../tags/tag93.xml" /><Relationship Id="rId11" Type="http://schemas.openxmlformats.org/officeDocument/2006/relationships/tags" Target="../tags/tag94.xml" /><Relationship Id="rId12" Type="http://schemas.openxmlformats.org/officeDocument/2006/relationships/tags" Target="../tags/tag95.xml" /><Relationship Id="rId13" Type="http://schemas.openxmlformats.org/officeDocument/2006/relationships/tags" Target="../tags/tag96.xml" /><Relationship Id="rId14" Type="http://schemas.openxmlformats.org/officeDocument/2006/relationships/image" Target="../media/image2.png" /><Relationship Id="rId15" Type="http://schemas.openxmlformats.org/officeDocument/2006/relationships/tags" Target="../tags/tag97.xml" /><Relationship Id="rId16" Type="http://schemas.openxmlformats.org/officeDocument/2006/relationships/image" Target="../media/image3.png" /><Relationship Id="rId17" Type="http://schemas.openxmlformats.org/officeDocument/2006/relationships/tags" Target="../tags/tag98.xml" /><Relationship Id="rId18" Type="http://schemas.openxmlformats.org/officeDocument/2006/relationships/image" Target="../media/image4.png" /><Relationship Id="rId19" Type="http://schemas.openxmlformats.org/officeDocument/2006/relationships/tags" Target="../tags/tag99.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86.xml" /><Relationship Id="rId4" Type="http://schemas.openxmlformats.org/officeDocument/2006/relationships/tags" Target="../tags/tag87.xml" /><Relationship Id="rId5" Type="http://schemas.openxmlformats.org/officeDocument/2006/relationships/tags" Target="../tags/tag88.xml" /><Relationship Id="rId6" Type="http://schemas.openxmlformats.org/officeDocument/2006/relationships/tags" Target="../tags/tag89.xml" /><Relationship Id="rId7" Type="http://schemas.openxmlformats.org/officeDocument/2006/relationships/tags" Target="../tags/tag90.xml" /><Relationship Id="rId8" Type="http://schemas.openxmlformats.org/officeDocument/2006/relationships/tags" Target="../tags/tag91.xml" /><Relationship Id="rId9" Type="http://schemas.openxmlformats.org/officeDocument/2006/relationships/tags" Target="../tags/tag92.xml" /></Relationships>
</file>

<file path=ppt/slideLayouts/_rels/slideLayout14.xml.rels>&#65279;<?xml version="1.0" encoding="utf-8" standalone="yes"?><Relationships xmlns="http://schemas.openxmlformats.org/package/2006/relationships"><Relationship Id="rId1" Type="http://schemas.openxmlformats.org/officeDocument/2006/relationships/tags" Target="../tags/tag100.xml" /><Relationship Id="rId10" Type="http://schemas.openxmlformats.org/officeDocument/2006/relationships/tags" Target="../tags/tag108.xml" /><Relationship Id="rId11" Type="http://schemas.openxmlformats.org/officeDocument/2006/relationships/tags" Target="../tags/tag109.xml" /><Relationship Id="rId12" Type="http://schemas.openxmlformats.org/officeDocument/2006/relationships/tags" Target="../tags/tag110.xml" /><Relationship Id="rId13" Type="http://schemas.openxmlformats.org/officeDocument/2006/relationships/tags" Target="../tags/tag111.xml" /><Relationship Id="rId14" Type="http://schemas.openxmlformats.org/officeDocument/2006/relationships/image" Target="../media/image2.png" /><Relationship Id="rId15" Type="http://schemas.openxmlformats.org/officeDocument/2006/relationships/tags" Target="../tags/tag112.xml" /><Relationship Id="rId16" Type="http://schemas.openxmlformats.org/officeDocument/2006/relationships/image" Target="../media/image3.png" /><Relationship Id="rId17" Type="http://schemas.openxmlformats.org/officeDocument/2006/relationships/tags" Target="../tags/tag113.xml" /><Relationship Id="rId18" Type="http://schemas.openxmlformats.org/officeDocument/2006/relationships/image" Target="../media/image4.png" /><Relationship Id="rId19" Type="http://schemas.openxmlformats.org/officeDocument/2006/relationships/tags" Target="../tags/tag114.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101.xml" /><Relationship Id="rId4" Type="http://schemas.openxmlformats.org/officeDocument/2006/relationships/tags" Target="../tags/tag102.xml" /><Relationship Id="rId5" Type="http://schemas.openxmlformats.org/officeDocument/2006/relationships/tags" Target="../tags/tag103.xml" /><Relationship Id="rId6" Type="http://schemas.openxmlformats.org/officeDocument/2006/relationships/tags" Target="../tags/tag104.xml" /><Relationship Id="rId7" Type="http://schemas.openxmlformats.org/officeDocument/2006/relationships/tags" Target="../tags/tag105.xml" /><Relationship Id="rId8" Type="http://schemas.openxmlformats.org/officeDocument/2006/relationships/tags" Target="../tags/tag106.xml" /><Relationship Id="rId9" Type="http://schemas.openxmlformats.org/officeDocument/2006/relationships/tags" Target="../tags/tag107.xml" /></Relationships>
</file>

<file path=ppt/slideLayouts/_rels/slideLayout15.xml.rels>&#65279;<?xml version="1.0" encoding="utf-8" standalone="yes"?><Relationships xmlns="http://schemas.openxmlformats.org/package/2006/relationships"><Relationship Id="rId1" Type="http://schemas.openxmlformats.org/officeDocument/2006/relationships/tags" Target="../tags/tag115.xml" /><Relationship Id="rId10" Type="http://schemas.openxmlformats.org/officeDocument/2006/relationships/tags" Target="../tags/tag123.xml" /><Relationship Id="rId11" Type="http://schemas.openxmlformats.org/officeDocument/2006/relationships/tags" Target="../tags/tag124.xml" /><Relationship Id="rId12" Type="http://schemas.openxmlformats.org/officeDocument/2006/relationships/tags" Target="../tags/tag125.xml" /><Relationship Id="rId13" Type="http://schemas.openxmlformats.org/officeDocument/2006/relationships/tags" Target="../tags/tag126.xml" /><Relationship Id="rId14" Type="http://schemas.openxmlformats.org/officeDocument/2006/relationships/image" Target="../media/image2.png" /><Relationship Id="rId15" Type="http://schemas.openxmlformats.org/officeDocument/2006/relationships/tags" Target="../tags/tag127.xml" /><Relationship Id="rId16" Type="http://schemas.openxmlformats.org/officeDocument/2006/relationships/image" Target="../media/image3.png" /><Relationship Id="rId17" Type="http://schemas.openxmlformats.org/officeDocument/2006/relationships/tags" Target="../tags/tag128.xml" /><Relationship Id="rId18" Type="http://schemas.openxmlformats.org/officeDocument/2006/relationships/image" Target="../media/image4.png" /><Relationship Id="rId19" Type="http://schemas.openxmlformats.org/officeDocument/2006/relationships/tags" Target="../tags/tag129.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116.xml" /><Relationship Id="rId4" Type="http://schemas.openxmlformats.org/officeDocument/2006/relationships/tags" Target="../tags/tag117.xml" /><Relationship Id="rId5" Type="http://schemas.openxmlformats.org/officeDocument/2006/relationships/tags" Target="../tags/tag118.xml" /><Relationship Id="rId6" Type="http://schemas.openxmlformats.org/officeDocument/2006/relationships/tags" Target="../tags/tag119.xml" /><Relationship Id="rId7" Type="http://schemas.openxmlformats.org/officeDocument/2006/relationships/tags" Target="../tags/tag120.xml" /><Relationship Id="rId8" Type="http://schemas.openxmlformats.org/officeDocument/2006/relationships/tags" Target="../tags/tag121.xml" /><Relationship Id="rId9" Type="http://schemas.openxmlformats.org/officeDocument/2006/relationships/tags" Target="../tags/tag122.xml" /></Relationships>
</file>

<file path=ppt/slideLayouts/_rels/slideLayout16.xml.rels>&#65279;<?xml version="1.0" encoding="utf-8" standalone="yes"?><Relationships xmlns="http://schemas.openxmlformats.org/package/2006/relationships"><Relationship Id="rId1" Type="http://schemas.openxmlformats.org/officeDocument/2006/relationships/tags" Target="../tags/tag130.xml" /><Relationship Id="rId2" Type="http://schemas.openxmlformats.org/officeDocument/2006/relationships/tags" Target="../tags/tag131.xml" /><Relationship Id="rId3" Type="http://schemas.openxmlformats.org/officeDocument/2006/relationships/tags" Target="../tags/tag132.xml" /><Relationship Id="rId4"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tags" Target="../tags/tag133.xml" /><Relationship Id="rId10" Type="http://schemas.openxmlformats.org/officeDocument/2006/relationships/tags" Target="../tags/tag141.xml" /><Relationship Id="rId11" Type="http://schemas.openxmlformats.org/officeDocument/2006/relationships/tags" Target="../tags/tag142.xml" /><Relationship Id="rId12" Type="http://schemas.openxmlformats.org/officeDocument/2006/relationships/tags" Target="../tags/tag143.xml" /><Relationship Id="rId13" Type="http://schemas.openxmlformats.org/officeDocument/2006/relationships/tags" Target="../tags/tag144.xml" /><Relationship Id="rId14" Type="http://schemas.openxmlformats.org/officeDocument/2006/relationships/image" Target="../media/image2.png" /><Relationship Id="rId15" Type="http://schemas.openxmlformats.org/officeDocument/2006/relationships/tags" Target="../tags/tag145.xml" /><Relationship Id="rId16" Type="http://schemas.openxmlformats.org/officeDocument/2006/relationships/image" Target="../media/image3.png" /><Relationship Id="rId17" Type="http://schemas.openxmlformats.org/officeDocument/2006/relationships/tags" Target="../tags/tag146.xml" /><Relationship Id="rId18" Type="http://schemas.openxmlformats.org/officeDocument/2006/relationships/image" Target="../media/image4.png" /><Relationship Id="rId19" Type="http://schemas.openxmlformats.org/officeDocument/2006/relationships/tags" Target="../tags/tag147.xml" /><Relationship Id="rId2" Type="http://schemas.openxmlformats.org/officeDocument/2006/relationships/image" Target="../media/image1.png" /><Relationship Id="rId20" Type="http://schemas.openxmlformats.org/officeDocument/2006/relationships/tags" Target="../tags/tag148.xml" /><Relationship Id="rId21" Type="http://schemas.openxmlformats.org/officeDocument/2006/relationships/tags" Target="../tags/tag149.xml" /><Relationship Id="rId22" Type="http://schemas.openxmlformats.org/officeDocument/2006/relationships/tags" Target="../tags/tag150.xml" /><Relationship Id="rId23" Type="http://schemas.openxmlformats.org/officeDocument/2006/relationships/slideMaster" Target="../slideMasters/slideMaster1.xml" /><Relationship Id="rId3" Type="http://schemas.openxmlformats.org/officeDocument/2006/relationships/tags" Target="../tags/tag134.xml" /><Relationship Id="rId4" Type="http://schemas.openxmlformats.org/officeDocument/2006/relationships/tags" Target="../tags/tag135.xml" /><Relationship Id="rId5" Type="http://schemas.openxmlformats.org/officeDocument/2006/relationships/tags" Target="../tags/tag136.xml" /><Relationship Id="rId6" Type="http://schemas.openxmlformats.org/officeDocument/2006/relationships/tags" Target="../tags/tag137.xml" /><Relationship Id="rId7" Type="http://schemas.openxmlformats.org/officeDocument/2006/relationships/tags" Target="../tags/tag138.xml" /><Relationship Id="rId8" Type="http://schemas.openxmlformats.org/officeDocument/2006/relationships/tags" Target="../tags/tag139.xml" /><Relationship Id="rId9" Type="http://schemas.openxmlformats.org/officeDocument/2006/relationships/tags" Target="../tags/tag140.xml" /></Relationships>
</file>

<file path=ppt/slideLayouts/_rels/slideLayout18.xml.rels>&#65279;<?xml version="1.0" encoding="utf-8" standalone="yes"?><Relationships xmlns="http://schemas.openxmlformats.org/package/2006/relationships"><Relationship Id="rId1" Type="http://schemas.openxmlformats.org/officeDocument/2006/relationships/tags" Target="../tags/tag151.xml" /><Relationship Id="rId10" Type="http://schemas.openxmlformats.org/officeDocument/2006/relationships/tags" Target="../tags/tag159.xml" /><Relationship Id="rId11" Type="http://schemas.openxmlformats.org/officeDocument/2006/relationships/tags" Target="../tags/tag160.xml" /><Relationship Id="rId12" Type="http://schemas.openxmlformats.org/officeDocument/2006/relationships/tags" Target="../tags/tag161.xml" /><Relationship Id="rId13" Type="http://schemas.openxmlformats.org/officeDocument/2006/relationships/tags" Target="../tags/tag162.xml" /><Relationship Id="rId14" Type="http://schemas.openxmlformats.org/officeDocument/2006/relationships/image" Target="../media/image2.png" /><Relationship Id="rId15" Type="http://schemas.openxmlformats.org/officeDocument/2006/relationships/tags" Target="../tags/tag163.xml" /><Relationship Id="rId16" Type="http://schemas.openxmlformats.org/officeDocument/2006/relationships/image" Target="../media/image3.png" /><Relationship Id="rId17" Type="http://schemas.openxmlformats.org/officeDocument/2006/relationships/tags" Target="../tags/tag164.xml" /><Relationship Id="rId18" Type="http://schemas.openxmlformats.org/officeDocument/2006/relationships/image" Target="../media/image4.png" /><Relationship Id="rId19" Type="http://schemas.openxmlformats.org/officeDocument/2006/relationships/tags" Target="../tags/tag165.xml" /><Relationship Id="rId2" Type="http://schemas.openxmlformats.org/officeDocument/2006/relationships/image" Target="../media/image1.png" /><Relationship Id="rId20" Type="http://schemas.openxmlformats.org/officeDocument/2006/relationships/tags" Target="../tags/tag166.xml" /><Relationship Id="rId21" Type="http://schemas.openxmlformats.org/officeDocument/2006/relationships/tags" Target="../tags/tag167.xml" /><Relationship Id="rId22" Type="http://schemas.openxmlformats.org/officeDocument/2006/relationships/tags" Target="../tags/tag168.xml" /><Relationship Id="rId23" Type="http://schemas.openxmlformats.org/officeDocument/2006/relationships/slideMaster" Target="../slideMasters/slideMaster1.xml" /><Relationship Id="rId3" Type="http://schemas.openxmlformats.org/officeDocument/2006/relationships/tags" Target="../tags/tag152.xml" /><Relationship Id="rId4" Type="http://schemas.openxmlformats.org/officeDocument/2006/relationships/tags" Target="../tags/tag153.xml" /><Relationship Id="rId5" Type="http://schemas.openxmlformats.org/officeDocument/2006/relationships/tags" Target="../tags/tag154.xml" /><Relationship Id="rId6" Type="http://schemas.openxmlformats.org/officeDocument/2006/relationships/tags" Target="../tags/tag155.xml" /><Relationship Id="rId7" Type="http://schemas.openxmlformats.org/officeDocument/2006/relationships/tags" Target="../tags/tag156.xml" /><Relationship Id="rId8" Type="http://schemas.openxmlformats.org/officeDocument/2006/relationships/tags" Target="../tags/tag157.xml" /><Relationship Id="rId9" Type="http://schemas.openxmlformats.org/officeDocument/2006/relationships/tags" Target="../tags/tag158.xml" /></Relationships>
</file>

<file path=ppt/slideLayouts/_rels/slideLayout19.xml.rels>&#65279;<?xml version="1.0" encoding="utf-8" standalone="yes"?><Relationships xmlns="http://schemas.openxmlformats.org/package/2006/relationships"><Relationship Id="rId1" Type="http://schemas.openxmlformats.org/officeDocument/2006/relationships/tags" Target="../tags/tag169.xml" /><Relationship Id="rId2" Type="http://schemas.openxmlformats.org/officeDocument/2006/relationships/tags" Target="../tags/tag170.xml" /><Relationship Id="rId3" Type="http://schemas.openxmlformats.org/officeDocument/2006/relationships/tags" Target="../tags/tag171.xml" /><Relationship Id="rId4" Type="http://schemas.openxmlformats.org/officeDocument/2006/relationships/tags" Target="../tags/tag172.xml" /><Relationship Id="rId5" Type="http://schemas.openxmlformats.org/officeDocument/2006/relationships/tags" Target="../tags/tag173.xml" /><Relationship Id="rId6" Type="http://schemas.openxmlformats.org/officeDocument/2006/relationships/tags" Target="../tags/tag174.xml" /><Relationship Id="rId7" Type="http://schemas.openxmlformats.org/officeDocument/2006/relationships/tags" Target="../tags/tag175.xml" /><Relationship Id="rId8"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7.xml" /><Relationship Id="rId2" Type="http://schemas.openxmlformats.org/officeDocument/2006/relationships/tags" Target="../tags/tag8.xml" /><Relationship Id="rId3" Type="http://schemas.openxmlformats.org/officeDocument/2006/relationships/tags" Target="../tags/tag9.xml" /><Relationship Id="rId4" Type="http://schemas.openxmlformats.org/officeDocument/2006/relationships/tags" Target="../tags/tag10.xml" /><Relationship Id="rId5" Type="http://schemas.openxmlformats.org/officeDocument/2006/relationships/tags" Target="../tags/tag11.xml" /><Relationship Id="rId6" Type="http://schemas.openxmlformats.org/officeDocument/2006/relationships/tags" Target="../tags/tag12.xml" /><Relationship Id="rId7"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tags" Target="../tags/tag176.xml" /><Relationship Id="rId2" Type="http://schemas.openxmlformats.org/officeDocument/2006/relationships/tags" Target="../tags/tag177.xml" /><Relationship Id="rId3" Type="http://schemas.openxmlformats.org/officeDocument/2006/relationships/tags" Target="../tags/tag178.xml" /><Relationship Id="rId4" Type="http://schemas.openxmlformats.org/officeDocument/2006/relationships/tags" Target="../tags/tag179.xml" /><Relationship Id="rId5" Type="http://schemas.openxmlformats.org/officeDocument/2006/relationships/tags" Target="../tags/tag180.xml" /><Relationship Id="rId6"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tags" Target="../tags/tag181.xml" /><Relationship Id="rId2" Type="http://schemas.openxmlformats.org/officeDocument/2006/relationships/tags" Target="../tags/tag182.xml" /><Relationship Id="rId3" Type="http://schemas.openxmlformats.org/officeDocument/2006/relationships/tags" Target="../tags/tag183.xml" /><Relationship Id="rId4" Type="http://schemas.openxmlformats.org/officeDocument/2006/relationships/tags" Target="../tags/tag184.xml" /><Relationship Id="rId5"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tags" Target="../tags/tag185.xml" /><Relationship Id="rId2"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tags" Target="../tags/tag186.xml" /><Relationship Id="rId10" Type="http://schemas.openxmlformats.org/officeDocument/2006/relationships/tags" Target="../tags/tag195.xml" /><Relationship Id="rId11" Type="http://schemas.openxmlformats.org/officeDocument/2006/relationships/tags" Target="../tags/tag196.xml" /><Relationship Id="rId12" Type="http://schemas.openxmlformats.org/officeDocument/2006/relationships/tags" Target="../tags/tag197.xml" /><Relationship Id="rId13" Type="http://schemas.openxmlformats.org/officeDocument/2006/relationships/tags" Target="../tags/tag198.xml" /><Relationship Id="rId14" Type="http://schemas.openxmlformats.org/officeDocument/2006/relationships/tags" Target="../tags/tag199.xml" /><Relationship Id="rId15" Type="http://schemas.openxmlformats.org/officeDocument/2006/relationships/slideMaster" Target="../slideMasters/slideMaster1.xml" /><Relationship Id="rId2" Type="http://schemas.openxmlformats.org/officeDocument/2006/relationships/tags" Target="../tags/tag187.xml" /><Relationship Id="rId3" Type="http://schemas.openxmlformats.org/officeDocument/2006/relationships/tags" Target="../tags/tag188.xml" /><Relationship Id="rId4" Type="http://schemas.openxmlformats.org/officeDocument/2006/relationships/tags" Target="../tags/tag189.xml" /><Relationship Id="rId5" Type="http://schemas.openxmlformats.org/officeDocument/2006/relationships/tags" Target="../tags/tag190.xml" /><Relationship Id="rId6" Type="http://schemas.openxmlformats.org/officeDocument/2006/relationships/tags" Target="../tags/tag191.xml" /><Relationship Id="rId7" Type="http://schemas.openxmlformats.org/officeDocument/2006/relationships/tags" Target="../tags/tag192.xml" /><Relationship Id="rId8" Type="http://schemas.openxmlformats.org/officeDocument/2006/relationships/tags" Target="../tags/tag193.xml" /><Relationship Id="rId9" Type="http://schemas.openxmlformats.org/officeDocument/2006/relationships/tags" Target="../tags/tag194.xml" /></Relationships>
</file>

<file path=ppt/slideLayouts/_rels/slideLayout24.xml.rels>&#65279;<?xml version="1.0" encoding="utf-8" standalone="yes"?><Relationships xmlns="http://schemas.openxmlformats.org/package/2006/relationships"><Relationship Id="rId1" Type="http://schemas.openxmlformats.org/officeDocument/2006/relationships/tags" Target="../tags/tag200.xml" /><Relationship Id="rId2" Type="http://schemas.openxmlformats.org/officeDocument/2006/relationships/tags" Target="../tags/tag201.xml" /><Relationship Id="rId3" Type="http://schemas.openxmlformats.org/officeDocument/2006/relationships/tags" Target="../tags/tag202.xml" /><Relationship Id="rId4" Type="http://schemas.openxmlformats.org/officeDocument/2006/relationships/tags" Target="../tags/tag203.xml" /><Relationship Id="rId5" Type="http://schemas.openxmlformats.org/officeDocument/2006/relationships/tags" Target="../tags/tag204.xml" /><Relationship Id="rId6"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tags" Target="../tags/tag205.xml" /><Relationship Id="rId2" Type="http://schemas.openxmlformats.org/officeDocument/2006/relationships/tags" Target="../tags/tag206.xml" /><Relationship Id="rId3" Type="http://schemas.openxmlformats.org/officeDocument/2006/relationships/tags" Target="../tags/tag207.xml" /><Relationship Id="rId4" Type="http://schemas.openxmlformats.org/officeDocument/2006/relationships/tags" Target="../tags/tag208.xml" /><Relationship Id="rId5" Type="http://schemas.openxmlformats.org/officeDocument/2006/relationships/tags" Target="../tags/tag209.xml" /><Relationship Id="rId6"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tags" Target="../tags/tag210.xml" /><Relationship Id="rId2" Type="http://schemas.openxmlformats.org/officeDocument/2006/relationships/tags" Target="../tags/tag211.xml" /><Relationship Id="rId3" Type="http://schemas.openxmlformats.org/officeDocument/2006/relationships/tags" Target="../tags/tag212.xml" /><Relationship Id="rId4" Type="http://schemas.openxmlformats.org/officeDocument/2006/relationships/tags" Target="../tags/tag213.xml" /><Relationship Id="rId5" Type="http://schemas.openxmlformats.org/officeDocument/2006/relationships/tags" Target="../tags/tag214.xml" /><Relationship Id="rId6"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tags" Target="../tags/tag215.xml" /><Relationship Id="rId2" Type="http://schemas.openxmlformats.org/officeDocument/2006/relationships/tags" Target="../tags/tag216.xml" /><Relationship Id="rId3" Type="http://schemas.openxmlformats.org/officeDocument/2006/relationships/tags" Target="../tags/tag217.xml" /><Relationship Id="rId4" Type="http://schemas.openxmlformats.org/officeDocument/2006/relationships/tags" Target="../tags/tag218.xml" /><Relationship Id="rId5" Type="http://schemas.openxmlformats.org/officeDocument/2006/relationships/tags" Target="../tags/tag219.xml" /><Relationship Id="rId6"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tags" Target="../tags/tag220.xml" /><Relationship Id="rId2" Type="http://schemas.openxmlformats.org/officeDocument/2006/relationships/tags" Target="../tags/tag221.xml" /><Relationship Id="rId3" Type="http://schemas.openxmlformats.org/officeDocument/2006/relationships/tags" Target="../tags/tag222.xml" /><Relationship Id="rId4" Type="http://schemas.openxmlformats.org/officeDocument/2006/relationships/tags" Target="../tags/tag223.xml" /><Relationship Id="rId5" Type="http://schemas.openxmlformats.org/officeDocument/2006/relationships/tags" Target="../tags/tag224.xml" /><Relationship Id="rId6"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tags" Target="../tags/tag225.xml" /><Relationship Id="rId2" Type="http://schemas.openxmlformats.org/officeDocument/2006/relationships/tags" Target="../tags/tag226.xml" /><Relationship Id="rId3" Type="http://schemas.openxmlformats.org/officeDocument/2006/relationships/tags" Target="../tags/tag227.xml" /><Relationship Id="rId4" Type="http://schemas.openxmlformats.org/officeDocument/2006/relationships/tags" Target="../tags/tag228.xml" /><Relationship Id="rId5" Type="http://schemas.openxmlformats.org/officeDocument/2006/relationships/tags" Target="../tags/tag229.xml" /><Relationship Id="rId6"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3.xml" /><Relationship Id="rId2" Type="http://schemas.openxmlformats.org/officeDocument/2006/relationships/tags" Target="../tags/tag14.xml" /><Relationship Id="rId3" Type="http://schemas.openxmlformats.org/officeDocument/2006/relationships/tags" Target="../tags/tag15.xml" /><Relationship Id="rId4" Type="http://schemas.openxmlformats.org/officeDocument/2006/relationships/tags" Target="../tags/tag16.xml" /><Relationship Id="rId5" Type="http://schemas.openxmlformats.org/officeDocument/2006/relationships/tags" Target="../tags/tag17.xml" /><Relationship Id="rId6" Type="http://schemas.openxmlformats.org/officeDocument/2006/relationships/tags" Target="../tags/tag18.xml" /><Relationship Id="rId7"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tags" Target="../tags/tag230.xml" /><Relationship Id="rId2" Type="http://schemas.openxmlformats.org/officeDocument/2006/relationships/tags" Target="../tags/tag231.xml" /><Relationship Id="rId3" Type="http://schemas.openxmlformats.org/officeDocument/2006/relationships/tags" Target="../tags/tag232.xml" /><Relationship Id="rId4" Type="http://schemas.openxmlformats.org/officeDocument/2006/relationships/tags" Target="../tags/tag233.xml" /><Relationship Id="rId5" Type="http://schemas.openxmlformats.org/officeDocument/2006/relationships/tags" Target="../tags/tag234.xml" /><Relationship Id="rId6"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tags" Target="../tags/tag235.xml" /><Relationship Id="rId2" Type="http://schemas.openxmlformats.org/officeDocument/2006/relationships/tags" Target="../tags/tag236.xml" /><Relationship Id="rId3" Type="http://schemas.openxmlformats.org/officeDocument/2006/relationships/tags" Target="../tags/tag237.xml" /><Relationship Id="rId4" Type="http://schemas.openxmlformats.org/officeDocument/2006/relationships/tags" Target="../tags/tag238.xml" /><Relationship Id="rId5" Type="http://schemas.openxmlformats.org/officeDocument/2006/relationships/tags" Target="../tags/tag239.xml" /><Relationship Id="rId6"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tags" Target="../tags/tag240.xml" /><Relationship Id="rId2" Type="http://schemas.openxmlformats.org/officeDocument/2006/relationships/tags" Target="../tags/tag241.xml" /><Relationship Id="rId3" Type="http://schemas.openxmlformats.org/officeDocument/2006/relationships/tags" Target="../tags/tag242.xml" /><Relationship Id="rId4" Type="http://schemas.openxmlformats.org/officeDocument/2006/relationships/tags" Target="../tags/tag243.xml" /><Relationship Id="rId5" Type="http://schemas.openxmlformats.org/officeDocument/2006/relationships/tags" Target="../tags/tag244.xml" /><Relationship Id="rId6"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tags" Target="../tags/tag245.xml" /><Relationship Id="rId2" Type="http://schemas.openxmlformats.org/officeDocument/2006/relationships/tags" Target="../tags/tag246.xml" /><Relationship Id="rId3" Type="http://schemas.openxmlformats.org/officeDocument/2006/relationships/tags" Target="../tags/tag247.xml" /><Relationship Id="rId4" Type="http://schemas.openxmlformats.org/officeDocument/2006/relationships/tags" Target="../tags/tag248.xml" /><Relationship Id="rId5" Type="http://schemas.openxmlformats.org/officeDocument/2006/relationships/tags" Target="../tags/tag249.xml" /><Relationship Id="rId6"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tags" Target="../tags/tag250.xml" /><Relationship Id="rId2" Type="http://schemas.openxmlformats.org/officeDocument/2006/relationships/tags" Target="../tags/tag251.xml" /><Relationship Id="rId3" Type="http://schemas.openxmlformats.org/officeDocument/2006/relationships/tags" Target="../tags/tag252.xml" /><Relationship Id="rId4" Type="http://schemas.openxmlformats.org/officeDocument/2006/relationships/tags" Target="../tags/tag253.xml" /><Relationship Id="rId5" Type="http://schemas.openxmlformats.org/officeDocument/2006/relationships/tags" Target="../tags/tag254.xml" /><Relationship Id="rId6"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tags" Target="../tags/tag255.xml" /><Relationship Id="rId2" Type="http://schemas.openxmlformats.org/officeDocument/2006/relationships/tags" Target="../tags/tag256.xml" /><Relationship Id="rId3" Type="http://schemas.openxmlformats.org/officeDocument/2006/relationships/tags" Target="../tags/tag257.xml" /><Relationship Id="rId4" Type="http://schemas.openxmlformats.org/officeDocument/2006/relationships/tags" Target="../tags/tag258.xml" /><Relationship Id="rId5" Type="http://schemas.openxmlformats.org/officeDocument/2006/relationships/tags" Target="../tags/tag259.xml" /><Relationship Id="rId6"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tags" Target="../tags/tag260.xml" /><Relationship Id="rId2" Type="http://schemas.openxmlformats.org/officeDocument/2006/relationships/tags" Target="../tags/tag261.xml" /><Relationship Id="rId3" Type="http://schemas.openxmlformats.org/officeDocument/2006/relationships/tags" Target="../tags/tag262.xml" /><Relationship Id="rId4" Type="http://schemas.openxmlformats.org/officeDocument/2006/relationships/tags" Target="../tags/tag263.xml" /><Relationship Id="rId5" Type="http://schemas.openxmlformats.org/officeDocument/2006/relationships/tags" Target="../tags/tag264.xml" /><Relationship Id="rId6"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tags" Target="../tags/tag265.xml" /><Relationship Id="rId2" Type="http://schemas.openxmlformats.org/officeDocument/2006/relationships/tags" Target="../tags/tag266.xml" /><Relationship Id="rId3" Type="http://schemas.openxmlformats.org/officeDocument/2006/relationships/tags" Target="../tags/tag267.xml" /><Relationship Id="rId4" Type="http://schemas.openxmlformats.org/officeDocument/2006/relationships/tags" Target="../tags/tag268.xml" /><Relationship Id="rId5" Type="http://schemas.openxmlformats.org/officeDocument/2006/relationships/tags" Target="../tags/tag269.xml" /><Relationship Id="rId6"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tags" Target="../tags/tag270.xml" /><Relationship Id="rId2" Type="http://schemas.openxmlformats.org/officeDocument/2006/relationships/tags" Target="../tags/tag271.xml" /><Relationship Id="rId3" Type="http://schemas.openxmlformats.org/officeDocument/2006/relationships/tags" Target="../tags/tag272.xml" /><Relationship Id="rId4" Type="http://schemas.openxmlformats.org/officeDocument/2006/relationships/tags" Target="../tags/tag273.xml" /><Relationship Id="rId5" Type="http://schemas.openxmlformats.org/officeDocument/2006/relationships/tags" Target="../tags/tag274.xml" /><Relationship Id="rId6"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tags" Target="../tags/tag275.xml" /><Relationship Id="rId2" Type="http://schemas.openxmlformats.org/officeDocument/2006/relationships/tags" Target="../tags/tag276.xml" /><Relationship Id="rId3" Type="http://schemas.openxmlformats.org/officeDocument/2006/relationships/tags" Target="../tags/tag277.xml" /><Relationship Id="rId4" Type="http://schemas.openxmlformats.org/officeDocument/2006/relationships/tags" Target="../tags/tag278.xml" /><Relationship Id="rId5" Type="http://schemas.openxmlformats.org/officeDocument/2006/relationships/tags" Target="../tags/tag279.xml" /><Relationship Id="rId6"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9.xml" /><Relationship Id="rId2" Type="http://schemas.openxmlformats.org/officeDocument/2006/relationships/tags" Target="../tags/tag20.xml" /><Relationship Id="rId3" Type="http://schemas.openxmlformats.org/officeDocument/2006/relationships/tags" Target="../tags/tag21.xml" /><Relationship Id="rId4" Type="http://schemas.openxmlformats.org/officeDocument/2006/relationships/tags" Target="../tags/tag22.xml" /><Relationship Id="rId5" Type="http://schemas.openxmlformats.org/officeDocument/2006/relationships/tags" Target="../tags/tag23.xml" /><Relationship Id="rId6" Type="http://schemas.openxmlformats.org/officeDocument/2006/relationships/tags" Target="../tags/tag24.xml" /><Relationship Id="rId7" Type="http://schemas.openxmlformats.org/officeDocument/2006/relationships/tags" Target="../tags/tag25.xml" /><Relationship Id="rId8"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tags" Target="../tags/tag280.xml" /><Relationship Id="rId2" Type="http://schemas.openxmlformats.org/officeDocument/2006/relationships/tags" Target="../tags/tag281.xml" /><Relationship Id="rId3" Type="http://schemas.openxmlformats.org/officeDocument/2006/relationships/tags" Target="../tags/tag282.xml" /><Relationship Id="rId4" Type="http://schemas.openxmlformats.org/officeDocument/2006/relationships/tags" Target="../tags/tag283.xml" /><Relationship Id="rId5" Type="http://schemas.openxmlformats.org/officeDocument/2006/relationships/tags" Target="../tags/tag284.xml" /><Relationship Id="rId6"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tags" Target="../tags/tag285.xml" /><Relationship Id="rId2" Type="http://schemas.openxmlformats.org/officeDocument/2006/relationships/tags" Target="../tags/tag286.xml" /><Relationship Id="rId3" Type="http://schemas.openxmlformats.org/officeDocument/2006/relationships/tags" Target="../tags/tag287.xml" /><Relationship Id="rId4" Type="http://schemas.openxmlformats.org/officeDocument/2006/relationships/tags" Target="../tags/tag288.xml" /><Relationship Id="rId5" Type="http://schemas.openxmlformats.org/officeDocument/2006/relationships/tags" Target="../tags/tag289.xml" /><Relationship Id="rId6"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tags" Target="../tags/tag290.xml" /><Relationship Id="rId2" Type="http://schemas.openxmlformats.org/officeDocument/2006/relationships/tags" Target="../tags/tag291.xml" /><Relationship Id="rId3" Type="http://schemas.openxmlformats.org/officeDocument/2006/relationships/tags" Target="../tags/tag292.xml" /><Relationship Id="rId4" Type="http://schemas.openxmlformats.org/officeDocument/2006/relationships/tags" Target="../tags/tag293.xml" /><Relationship Id="rId5" Type="http://schemas.openxmlformats.org/officeDocument/2006/relationships/tags" Target="../tags/tag294.xml" /><Relationship Id="rId6"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tags" Target="../tags/tag295.xml" /><Relationship Id="rId2" Type="http://schemas.openxmlformats.org/officeDocument/2006/relationships/tags" Target="../tags/tag296.xml" /><Relationship Id="rId3" Type="http://schemas.openxmlformats.org/officeDocument/2006/relationships/tags" Target="../tags/tag297.xml" /><Relationship Id="rId4" Type="http://schemas.openxmlformats.org/officeDocument/2006/relationships/tags" Target="../tags/tag298.xml" /><Relationship Id="rId5" Type="http://schemas.openxmlformats.org/officeDocument/2006/relationships/tags" Target="../tags/tag299.xml" /><Relationship Id="rId6"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tags" Target="../tags/tag300.xml" /><Relationship Id="rId2" Type="http://schemas.openxmlformats.org/officeDocument/2006/relationships/tags" Target="../tags/tag301.xml" /><Relationship Id="rId3" Type="http://schemas.openxmlformats.org/officeDocument/2006/relationships/tags" Target="../tags/tag302.xml" /><Relationship Id="rId4" Type="http://schemas.openxmlformats.org/officeDocument/2006/relationships/tags" Target="../tags/tag303.xml" /><Relationship Id="rId5" Type="http://schemas.openxmlformats.org/officeDocument/2006/relationships/tags" Target="../tags/tag304.xml" /><Relationship Id="rId6"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tags" Target="../tags/tag305.xml" /><Relationship Id="rId2" Type="http://schemas.openxmlformats.org/officeDocument/2006/relationships/tags" Target="../tags/tag306.xml" /><Relationship Id="rId3" Type="http://schemas.openxmlformats.org/officeDocument/2006/relationships/tags" Target="../tags/tag307.xml" /><Relationship Id="rId4" Type="http://schemas.openxmlformats.org/officeDocument/2006/relationships/tags" Target="../tags/tag308.xml" /><Relationship Id="rId5" Type="http://schemas.openxmlformats.org/officeDocument/2006/relationships/tags" Target="../tags/tag309.xml" /><Relationship Id="rId6"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tags" Target="../tags/tag310.xml" /><Relationship Id="rId2" Type="http://schemas.openxmlformats.org/officeDocument/2006/relationships/tags" Target="../tags/tag311.xml" /><Relationship Id="rId3" Type="http://schemas.openxmlformats.org/officeDocument/2006/relationships/tags" Target="../tags/tag312.xml" /><Relationship Id="rId4" Type="http://schemas.openxmlformats.org/officeDocument/2006/relationships/tags" Target="../tags/tag313.xml" /><Relationship Id="rId5" Type="http://schemas.openxmlformats.org/officeDocument/2006/relationships/tags" Target="../tags/tag314.xml" /><Relationship Id="rId6"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tags" Target="../tags/tag315.xml" /><Relationship Id="rId2" Type="http://schemas.openxmlformats.org/officeDocument/2006/relationships/tags" Target="../tags/tag316.xml" /><Relationship Id="rId3" Type="http://schemas.openxmlformats.org/officeDocument/2006/relationships/tags" Target="../tags/tag317.xml" /><Relationship Id="rId4" Type="http://schemas.openxmlformats.org/officeDocument/2006/relationships/tags" Target="../tags/tag318.xml" /><Relationship Id="rId5" Type="http://schemas.openxmlformats.org/officeDocument/2006/relationships/tags" Target="../tags/tag319.xml" /><Relationship Id="rId6"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tags" Target="../tags/tag320.xml" /><Relationship Id="rId2" Type="http://schemas.openxmlformats.org/officeDocument/2006/relationships/tags" Target="../tags/tag321.xml" /><Relationship Id="rId3" Type="http://schemas.openxmlformats.org/officeDocument/2006/relationships/tags" Target="../tags/tag322.xml" /><Relationship Id="rId4" Type="http://schemas.openxmlformats.org/officeDocument/2006/relationships/tags" Target="../tags/tag323.xml" /><Relationship Id="rId5" Type="http://schemas.openxmlformats.org/officeDocument/2006/relationships/tags" Target="../tags/tag324.xml" /><Relationship Id="rId6" Type="http://schemas.openxmlformats.org/officeDocument/2006/relationships/slideMaster" Target="../slideMasters/slideMaster1.xml" /></Relationships>
</file>

<file path=ppt/slideLayouts/_rels/slideLayout49.xml.rels>&#65279;<?xml version="1.0" encoding="utf-8" standalone="yes"?><Relationships xmlns="http://schemas.openxmlformats.org/package/2006/relationships"><Relationship Id="rId1" Type="http://schemas.openxmlformats.org/officeDocument/2006/relationships/tags" Target="../tags/tag331.xml" /><Relationship Id="rId2" Type="http://schemas.openxmlformats.org/officeDocument/2006/relationships/image" Target="../media/image6.png" /><Relationship Id="rId3" Type="http://schemas.openxmlformats.org/officeDocument/2006/relationships/tags" Target="../tags/tag332.xml" /><Relationship Id="rId4" Type="http://schemas.openxmlformats.org/officeDocument/2006/relationships/slideMaster" Target="../slideMasters/slideMaster2.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6.xml" /><Relationship Id="rId10" Type="http://schemas.openxmlformats.org/officeDocument/2006/relationships/slideMaster" Target="../slideMasters/slideMaster1.xml" /><Relationship Id="rId2" Type="http://schemas.openxmlformats.org/officeDocument/2006/relationships/tags" Target="../tags/tag27.xml" /><Relationship Id="rId3" Type="http://schemas.openxmlformats.org/officeDocument/2006/relationships/tags" Target="../tags/tag28.xml" /><Relationship Id="rId4" Type="http://schemas.openxmlformats.org/officeDocument/2006/relationships/tags" Target="../tags/tag29.xml" /><Relationship Id="rId5" Type="http://schemas.openxmlformats.org/officeDocument/2006/relationships/tags" Target="../tags/tag30.xml" /><Relationship Id="rId6" Type="http://schemas.openxmlformats.org/officeDocument/2006/relationships/tags" Target="../tags/tag31.xml" /><Relationship Id="rId7" Type="http://schemas.openxmlformats.org/officeDocument/2006/relationships/tags" Target="../tags/tag32.xml" /><Relationship Id="rId8" Type="http://schemas.openxmlformats.org/officeDocument/2006/relationships/tags" Target="../tags/tag33.xml" /><Relationship Id="rId9" Type="http://schemas.openxmlformats.org/officeDocument/2006/relationships/tags" Target="../tags/tag34.xml" /></Relationships>
</file>

<file path=ppt/slideLayouts/_rels/slideLayout50.xml.rels>&#65279;<?xml version="1.0" encoding="utf-8" standalone="yes"?><Relationships xmlns="http://schemas.openxmlformats.org/package/2006/relationships"><Relationship Id="rId1" Type="http://schemas.openxmlformats.org/officeDocument/2006/relationships/tags" Target="../tags/tag333.xml" /><Relationship Id="rId2" Type="http://schemas.openxmlformats.org/officeDocument/2006/relationships/slideMaster" Target="../slideMasters/slideMaster2.xml" /></Relationships>
</file>

<file path=ppt/slideLayouts/_rels/slideLayout51.xml.rels>&#65279;<?xml version="1.0" encoding="utf-8" standalone="yes"?><Relationships xmlns="http://schemas.openxmlformats.org/package/2006/relationships"><Relationship Id="rId1" Type="http://schemas.openxmlformats.org/officeDocument/2006/relationships/tags" Target="../tags/tag334.xml" /><Relationship Id="rId2" Type="http://schemas.openxmlformats.org/officeDocument/2006/relationships/tags" Target="../tags/tag335.xml" /><Relationship Id="rId3" Type="http://schemas.openxmlformats.org/officeDocument/2006/relationships/tags" Target="../tags/tag336.xml" /><Relationship Id="rId4" Type="http://schemas.openxmlformats.org/officeDocument/2006/relationships/tags" Target="../tags/tag337.xml" /><Relationship Id="rId5" Type="http://schemas.openxmlformats.org/officeDocument/2006/relationships/slideMaster" Target="../slideMasters/slideMaster2.xml" /></Relationships>
</file>

<file path=ppt/slideLayouts/_rels/slideLayout52.xml.rels>&#65279;<?xml version="1.0" encoding="utf-8" standalone="yes"?><Relationships xmlns="http://schemas.openxmlformats.org/package/2006/relationships"><Relationship Id="rId1" Type="http://schemas.openxmlformats.org/officeDocument/2006/relationships/tags" Target="../tags/tag338.xml" /><Relationship Id="rId2" Type="http://schemas.openxmlformats.org/officeDocument/2006/relationships/slideMaster" Target="../slideMasters/slideMaster2.xml" /></Relationships>
</file>

<file path=ppt/slideLayouts/_rels/slideLayout53.xml.rels>&#65279;<?xml version="1.0" encoding="utf-8" standalone="yes"?><Relationships xmlns="http://schemas.openxmlformats.org/package/2006/relationships"><Relationship Id="rId1" Type="http://schemas.openxmlformats.org/officeDocument/2006/relationships/tags" Target="../tags/tag339.xml" /><Relationship Id="rId2" Type="http://schemas.openxmlformats.org/officeDocument/2006/relationships/slideMaster" Target="../slideMasters/slideMaster2.xml" /></Relationships>
</file>

<file path=ppt/slideLayouts/_rels/slideLayout54.xml.rels>&#65279;<?xml version="1.0" encoding="utf-8" standalone="yes"?><Relationships xmlns="http://schemas.openxmlformats.org/package/2006/relationships"><Relationship Id="rId1" Type="http://schemas.openxmlformats.org/officeDocument/2006/relationships/tags" Target="../tags/tag340.xml" /><Relationship Id="rId2" Type="http://schemas.openxmlformats.org/officeDocument/2006/relationships/tags" Target="../tags/tag341.xml" /><Relationship Id="rId3" Type="http://schemas.openxmlformats.org/officeDocument/2006/relationships/tags" Target="../tags/tag342.xml" /><Relationship Id="rId4" Type="http://schemas.openxmlformats.org/officeDocument/2006/relationships/tags" Target="../tags/tag343.xml" /><Relationship Id="rId5" Type="http://schemas.openxmlformats.org/officeDocument/2006/relationships/slideMaster" Target="../slideMasters/slideMaster2.xml" /></Relationships>
</file>

<file path=ppt/slideLayouts/_rels/slideLayout55.xml.rels>&#65279;<?xml version="1.0" encoding="utf-8" standalone="yes"?><Relationships xmlns="http://schemas.openxmlformats.org/package/2006/relationships"><Relationship Id="rId1" Type="http://schemas.openxmlformats.org/officeDocument/2006/relationships/tags" Target="../tags/tag344.xml" /><Relationship Id="rId2" Type="http://schemas.openxmlformats.org/officeDocument/2006/relationships/tags" Target="../tags/tag345.xml" /><Relationship Id="rId3" Type="http://schemas.openxmlformats.org/officeDocument/2006/relationships/tags" Target="../tags/tag346.xml" /><Relationship Id="rId4" Type="http://schemas.openxmlformats.org/officeDocument/2006/relationships/tags" Target="../tags/tag347.xml" /><Relationship Id="rId5" Type="http://schemas.openxmlformats.org/officeDocument/2006/relationships/tags" Target="../tags/tag348.xml" /><Relationship Id="rId6" Type="http://schemas.openxmlformats.org/officeDocument/2006/relationships/tags" Target="../tags/tag349.xml" /><Relationship Id="rId7" Type="http://schemas.openxmlformats.org/officeDocument/2006/relationships/slideMaster" Target="../slideMasters/slideMaster2.xml" /></Relationships>
</file>

<file path=ppt/slideLayouts/_rels/slideLayout56.xml.rels>&#65279;<?xml version="1.0" encoding="utf-8" standalone="yes"?><Relationships xmlns="http://schemas.openxmlformats.org/package/2006/relationships"><Relationship Id="rId1" Type="http://schemas.openxmlformats.org/officeDocument/2006/relationships/tags" Target="../tags/tag350.xml" /><Relationship Id="rId2" Type="http://schemas.openxmlformats.org/officeDocument/2006/relationships/tags" Target="../tags/tag351.xml" /><Relationship Id="rId3" Type="http://schemas.openxmlformats.org/officeDocument/2006/relationships/tags" Target="../tags/tag352.xml" /><Relationship Id="rId4" Type="http://schemas.openxmlformats.org/officeDocument/2006/relationships/tags" Target="../tags/tag353.xml" /><Relationship Id="rId5" Type="http://schemas.openxmlformats.org/officeDocument/2006/relationships/tags" Target="../tags/tag354.xml" /><Relationship Id="rId6" Type="http://schemas.openxmlformats.org/officeDocument/2006/relationships/slideMaster" Target="../slideMasters/slideMaster2.xml" /></Relationships>
</file>

<file path=ppt/slideLayouts/_rels/slideLayout57.xml.rels>&#65279;<?xml version="1.0" encoding="utf-8" standalone="yes"?><Relationships xmlns="http://schemas.openxmlformats.org/package/2006/relationships"><Relationship Id="rId1" Type="http://schemas.openxmlformats.org/officeDocument/2006/relationships/tags" Target="../tags/tag355.xml" /><Relationship Id="rId2" Type="http://schemas.openxmlformats.org/officeDocument/2006/relationships/tags" Target="../tags/tag356.xml" /><Relationship Id="rId3" Type="http://schemas.openxmlformats.org/officeDocument/2006/relationships/tags" Target="../tags/tag357.xml" /><Relationship Id="rId4" Type="http://schemas.openxmlformats.org/officeDocument/2006/relationships/tags" Target="../tags/tag358.xml" /><Relationship Id="rId5" Type="http://schemas.openxmlformats.org/officeDocument/2006/relationships/tags" Target="../tags/tag359.xml" /><Relationship Id="rId6" Type="http://schemas.openxmlformats.org/officeDocument/2006/relationships/slideMaster" Target="../slideMasters/slideMaster2.xml" /></Relationships>
</file>

<file path=ppt/slideLayouts/_rels/slideLayout58.xml.rels>&#65279;<?xml version="1.0" encoding="utf-8" standalone="yes"?><Relationships xmlns="http://schemas.openxmlformats.org/package/2006/relationships"><Relationship Id="rId1" Type="http://schemas.openxmlformats.org/officeDocument/2006/relationships/tags" Target="../tags/tag360.xml" /><Relationship Id="rId2" Type="http://schemas.openxmlformats.org/officeDocument/2006/relationships/tags" Target="../tags/tag361.xml" /><Relationship Id="rId3" Type="http://schemas.openxmlformats.org/officeDocument/2006/relationships/tags" Target="../tags/tag362.xml" /><Relationship Id="rId4" Type="http://schemas.openxmlformats.org/officeDocument/2006/relationships/tags" Target="../tags/tag363.xml" /><Relationship Id="rId5" Type="http://schemas.openxmlformats.org/officeDocument/2006/relationships/tags" Target="../tags/tag364.xml" /><Relationship Id="rId6" Type="http://schemas.openxmlformats.org/officeDocument/2006/relationships/slideMaster" Target="../slideMasters/slideMaster2.xml" /></Relationships>
</file>

<file path=ppt/slideLayouts/_rels/slideLayout59.xml.rels>&#65279;<?xml version="1.0" encoding="utf-8" standalone="yes"?><Relationships xmlns="http://schemas.openxmlformats.org/package/2006/relationships"><Relationship Id="rId1" Type="http://schemas.openxmlformats.org/officeDocument/2006/relationships/tags" Target="../tags/tag365.xml" /><Relationship Id="rId2" Type="http://schemas.openxmlformats.org/officeDocument/2006/relationships/tags" Target="../tags/tag366.xml" /><Relationship Id="rId3" Type="http://schemas.openxmlformats.org/officeDocument/2006/relationships/tags" Target="../tags/tag367.xml" /><Relationship Id="rId4" Type="http://schemas.openxmlformats.org/officeDocument/2006/relationships/tags" Target="../tags/tag368.xml" /><Relationship Id="rId5" Type="http://schemas.openxmlformats.org/officeDocument/2006/relationships/tags" Target="../tags/tag369.xml" /><Relationship Id="rId6" Type="http://schemas.openxmlformats.org/officeDocument/2006/relationships/slideMaster" Target="../slideMasters/slideMaster2.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5.xml" /><Relationship Id="rId2" Type="http://schemas.openxmlformats.org/officeDocument/2006/relationships/tags" Target="../tags/tag36.xml" /><Relationship Id="rId3" Type="http://schemas.openxmlformats.org/officeDocument/2006/relationships/tags" Target="../tags/tag37.xml" /><Relationship Id="rId4" Type="http://schemas.openxmlformats.org/officeDocument/2006/relationships/tags" Target="../tags/tag38.xml" /><Relationship Id="rId5" Type="http://schemas.openxmlformats.org/officeDocument/2006/relationships/tags" Target="../tags/tag39.xml" /><Relationship Id="rId6" Type="http://schemas.openxmlformats.org/officeDocument/2006/relationships/slideMaster" Target="../slideMasters/slideMaster1.xml" /></Relationships>
</file>

<file path=ppt/slideLayouts/_rels/slideLayout60.xml.rels>&#65279;<?xml version="1.0" encoding="utf-8" standalone="yes"?><Relationships xmlns="http://schemas.openxmlformats.org/package/2006/relationships"><Relationship Id="rId1" Type="http://schemas.openxmlformats.org/officeDocument/2006/relationships/tags" Target="../tags/tag370.xml" /><Relationship Id="rId2" Type="http://schemas.openxmlformats.org/officeDocument/2006/relationships/tags" Target="../tags/tag371.xml" /><Relationship Id="rId3" Type="http://schemas.openxmlformats.org/officeDocument/2006/relationships/tags" Target="../tags/tag372.xml" /><Relationship Id="rId4" Type="http://schemas.openxmlformats.org/officeDocument/2006/relationships/tags" Target="../tags/tag373.xml" /><Relationship Id="rId5" Type="http://schemas.openxmlformats.org/officeDocument/2006/relationships/tags" Target="../tags/tag374.xml" /><Relationship Id="rId6" Type="http://schemas.openxmlformats.org/officeDocument/2006/relationships/slideMaster" Target="../slideMasters/slideMaster2.xml" /></Relationships>
</file>

<file path=ppt/slideLayouts/_rels/slideLayout61.xml.rels>&#65279;<?xml version="1.0" encoding="utf-8" standalone="yes"?><Relationships xmlns="http://schemas.openxmlformats.org/package/2006/relationships"><Relationship Id="rId1" Type="http://schemas.openxmlformats.org/officeDocument/2006/relationships/tags" Target="../tags/tag375.xml" /><Relationship Id="rId2" Type="http://schemas.openxmlformats.org/officeDocument/2006/relationships/tags" Target="../tags/tag376.xml" /><Relationship Id="rId3" Type="http://schemas.openxmlformats.org/officeDocument/2006/relationships/tags" Target="../tags/tag377.xml" /><Relationship Id="rId4" Type="http://schemas.openxmlformats.org/officeDocument/2006/relationships/tags" Target="../tags/tag378.xml" /><Relationship Id="rId5" Type="http://schemas.openxmlformats.org/officeDocument/2006/relationships/tags" Target="../tags/tag379.xml" /><Relationship Id="rId6" Type="http://schemas.openxmlformats.org/officeDocument/2006/relationships/slideMaster" Target="../slideMasters/slideMaster2.xml" /></Relationships>
</file>

<file path=ppt/slideLayouts/_rels/slideLayout62.xml.rels>&#65279;<?xml version="1.0" encoding="utf-8" standalone="yes"?><Relationships xmlns="http://schemas.openxmlformats.org/package/2006/relationships"><Relationship Id="rId1" Type="http://schemas.openxmlformats.org/officeDocument/2006/relationships/tags" Target="../tags/tag380.xml" /><Relationship Id="rId2" Type="http://schemas.openxmlformats.org/officeDocument/2006/relationships/tags" Target="../tags/tag381.xml" /><Relationship Id="rId3" Type="http://schemas.openxmlformats.org/officeDocument/2006/relationships/tags" Target="../tags/tag382.xml" /><Relationship Id="rId4" Type="http://schemas.openxmlformats.org/officeDocument/2006/relationships/tags" Target="../tags/tag383.xml" /><Relationship Id="rId5" Type="http://schemas.openxmlformats.org/officeDocument/2006/relationships/tags" Target="../tags/tag384.xml" /><Relationship Id="rId6" Type="http://schemas.openxmlformats.org/officeDocument/2006/relationships/slideMaster" Target="../slideMasters/slideMaster2.xml" /></Relationships>
</file>

<file path=ppt/slideLayouts/_rels/slideLayout63.xml.rels>&#65279;<?xml version="1.0" encoding="utf-8" standalone="yes"?><Relationships xmlns="http://schemas.openxmlformats.org/package/2006/relationships"><Relationship Id="rId1" Type="http://schemas.openxmlformats.org/officeDocument/2006/relationships/tags" Target="../tags/tag385.xml" /><Relationship Id="rId2" Type="http://schemas.openxmlformats.org/officeDocument/2006/relationships/tags" Target="../tags/tag386.xml" /><Relationship Id="rId3" Type="http://schemas.openxmlformats.org/officeDocument/2006/relationships/tags" Target="../tags/tag387.xml" /><Relationship Id="rId4" Type="http://schemas.openxmlformats.org/officeDocument/2006/relationships/slideMaster" Target="../slideMasters/slideMaster2.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40.xml" /><Relationship Id="rId2" Type="http://schemas.openxmlformats.org/officeDocument/2006/relationships/tags" Target="../tags/tag41.xml" /><Relationship Id="rId3" Type="http://schemas.openxmlformats.org/officeDocument/2006/relationships/tags" Target="../tags/tag42.xml" /><Relationship Id="rId4" Type="http://schemas.openxmlformats.org/officeDocument/2006/relationships/tags" Target="../tags/tag43.xml" /><Relationship Id="rId5"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44.xml" /><Relationship Id="rId2" Type="http://schemas.openxmlformats.org/officeDocument/2006/relationships/tags" Target="../tags/tag45.xml" /><Relationship Id="rId3" Type="http://schemas.openxmlformats.org/officeDocument/2006/relationships/tags" Target="../tags/tag46.xml" /><Relationship Id="rId4" Type="http://schemas.openxmlformats.org/officeDocument/2006/relationships/tags" Target="../tags/tag47.xml" /><Relationship Id="rId5" Type="http://schemas.openxmlformats.org/officeDocument/2006/relationships/tags" Target="../tags/tag48.xml" /><Relationship Id="rId6" Type="http://schemas.openxmlformats.org/officeDocument/2006/relationships/tags" Target="../tags/tag49.xml" /><Relationship Id="rId7" Type="http://schemas.openxmlformats.org/officeDocument/2006/relationships/tags" Target="../tags/tag50.xml" /><Relationship Id="rId8"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51.xml" /><Relationship Id="rId2" Type="http://schemas.openxmlformats.org/officeDocument/2006/relationships/tags" Target="../tags/tag52.xml" /><Relationship Id="rId3" Type="http://schemas.openxmlformats.org/officeDocument/2006/relationships/tags" Target="../tags/tag53.xml" /><Relationship Id="rId4" Type="http://schemas.openxmlformats.org/officeDocument/2006/relationships/tags" Target="../tags/tag54.xml" /><Relationship Id="rId5" Type="http://schemas.openxmlformats.org/officeDocument/2006/relationships/tags" Target="../tags/tag55.xml" /><Relationship Id="rId6" Type="http://schemas.openxmlformats.org/officeDocument/2006/relationships/tags" Target="../tags/tag56.xml" /><Relationship Id="rId7" Type="http://schemas.openxmlformats.org/officeDocument/2006/relationships/tags" Target="../tags/tag57.xml" /><Relationship Id="rId8"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标题幻灯片">
    <p:spTree>
      <p:nvGrpSpPr>
        <p:cNvPr id="1" name=""/>
        <p:cNvGrpSpPr/>
        <p:nvPr>
          <p:custDataLst>
            <p:tags r:id="rId1"/>
          </p:custDataLst>
        </p:nvPr>
      </p:nvGrpSpPr>
      <p:grpSpPr>
        <a:xfrm>
          <a:off x="0" y="0"/>
          <a:ext cx="0" cy="0"/>
        </a:xfrm>
      </p:grpSpPr>
      <p:sp>
        <p:nvSpPr>
          <p:cNvPr id="2" name="标题 1"/>
          <p:cNvSpPr>
            <a:spLocks noGrp="1"/>
          </p:cNvSpPr>
          <p:nvPr>
            <p:ph type="ctrTitle"/>
            <p:custDataLst>
              <p:tags r:id="rId2"/>
            </p:custDataLst>
          </p:nvPr>
        </p:nvSpPr>
        <p:spPr>
          <a:xfrm>
            <a:off x="688539" y="2130434"/>
            <a:ext cx="7803436"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custDataLst>
              <p:tags r:id="rId3"/>
            </p:custDataLst>
          </p:nvPr>
        </p:nvSpPr>
        <p:spPr>
          <a:xfrm>
            <a:off x="1377077" y="3886200"/>
            <a:ext cx="642635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x" preserve="1">
  <p:cSld name="标题和竖排文字">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custDataLst>
              <p:tags r:id="rId3"/>
            </p:custDataLst>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itleAndTx" preserve="1">
  <p:cSld name="垂直排列标题与文本">
    <p:spTree>
      <p:nvGrpSpPr>
        <p:cNvPr id="1" name=""/>
        <p:cNvGrpSpPr/>
        <p:nvPr>
          <p:custDataLst>
            <p:tags r:id="rId1"/>
          </p:custDataLst>
        </p:nvPr>
      </p:nvGrpSpPr>
      <p:grpSpPr>
        <a:xfrm>
          <a:off x="0" y="0"/>
          <a:ext cx="0" cy="0"/>
        </a:xfrm>
      </p:grpSpPr>
      <p:sp>
        <p:nvSpPr>
          <p:cNvPr id="2" name="竖排标题 1"/>
          <p:cNvSpPr>
            <a:spLocks noGrp="1"/>
          </p:cNvSpPr>
          <p:nvPr>
            <p:ph type="title" orient="vert"/>
            <p:custDataLst>
              <p:tags r:id="rId2"/>
            </p:custDataLst>
          </p:nvPr>
        </p:nvSpPr>
        <p:spPr>
          <a:xfrm>
            <a:off x="6655872" y="274647"/>
            <a:ext cx="2065615"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459026" y="274647"/>
            <a:ext cx="6043838"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1_标题和内容">
    <p:spTree>
      <p:nvGrpSpPr>
        <p:cNvPr id="1" name=""/>
        <p:cNvGrpSpPr/>
        <p:nvPr>
          <p:custDataLst>
            <p:tags r:id="rId1"/>
          </p:custDataLst>
        </p:nvPr>
      </p:nvGrpSpPr>
      <p:grpSpPr>
        <a:xfrm>
          <a:off x="0" y="0"/>
          <a:ext cx="0" cy="0"/>
        </a:xfrm>
      </p:grpSpPr>
      <p:pic>
        <p:nvPicPr>
          <p:cNvPr id="8206"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8207"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8208"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8209"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8210"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8211"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8212"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8217"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79426" y="6232534"/>
            <a:ext cx="382521" cy="373063"/>
          </a:xfrm>
          <a:prstGeom prst="rect">
            <a:avLst/>
          </a:prstGeom>
          <a:noFill/>
          <a:ln w="9525">
            <a:noFill/>
          </a:ln>
        </p:spPr>
      </p:pic>
      <p:pic>
        <p:nvPicPr>
          <p:cNvPr id="8218"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62108" y="6245225"/>
            <a:ext cx="366583" cy="361950"/>
          </a:xfrm>
          <a:prstGeom prst="rect">
            <a:avLst/>
          </a:prstGeom>
          <a:noFill/>
          <a:ln w="9525">
            <a:noFill/>
          </a:ln>
        </p:spPr>
      </p:pic>
      <p:pic>
        <p:nvPicPr>
          <p:cNvPr id="8219"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91872" y="6130925"/>
            <a:ext cx="532342" cy="484188"/>
          </a:xfrm>
          <a:prstGeom prst="rect">
            <a:avLst/>
          </a:prstGeom>
          <a:noFill/>
          <a:ln w="9525">
            <a:noFill/>
          </a:ln>
        </p:spPr>
      </p:pic>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标题和内容">
    <p:spTree>
      <p:nvGrpSpPr>
        <p:cNvPr id="1" name=""/>
        <p:cNvGrpSpPr/>
        <p:nvPr>
          <p:custDataLst>
            <p:tags r:id="rId1"/>
          </p:custDataLst>
        </p:nvPr>
      </p:nvGrpSpPr>
      <p:grpSpPr>
        <a:xfrm>
          <a:off x="0" y="0"/>
          <a:ext cx="0" cy="0"/>
        </a:xfrm>
      </p:grpSpPr>
      <p:pic>
        <p:nvPicPr>
          <p:cNvPr id="8206"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8207"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8208"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8209"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8210"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8211"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8212"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8217"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79426" y="6232534"/>
            <a:ext cx="382521" cy="373063"/>
          </a:xfrm>
          <a:prstGeom prst="rect">
            <a:avLst/>
          </a:prstGeom>
          <a:noFill/>
          <a:ln w="9525">
            <a:noFill/>
          </a:ln>
        </p:spPr>
      </p:pic>
      <p:pic>
        <p:nvPicPr>
          <p:cNvPr id="8218"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62108" y="6245225"/>
            <a:ext cx="366583" cy="361950"/>
          </a:xfrm>
          <a:prstGeom prst="rect">
            <a:avLst/>
          </a:prstGeom>
          <a:noFill/>
          <a:ln w="9525">
            <a:noFill/>
          </a:ln>
        </p:spPr>
      </p:pic>
      <p:pic>
        <p:nvPicPr>
          <p:cNvPr id="8219"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91872" y="6130925"/>
            <a:ext cx="532342" cy="484188"/>
          </a:xfrm>
          <a:prstGeom prst="rect">
            <a:avLst/>
          </a:prstGeom>
          <a:noFill/>
          <a:ln w="9525">
            <a:noFill/>
          </a:ln>
        </p:spPr>
      </p:pic>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1_节标题">
    <p:spTree>
      <p:nvGrpSpPr>
        <p:cNvPr id="1" name=""/>
        <p:cNvGrpSpPr/>
        <p:nvPr>
          <p:custDataLst>
            <p:tags r:id="rId1"/>
          </p:custDataLst>
        </p:nvPr>
      </p:nvGrpSpPr>
      <p:grpSpPr>
        <a:xfrm>
          <a:off x="0" y="0"/>
          <a:ext cx="0" cy="0"/>
        </a:xfrm>
      </p:grpSpPr>
      <p:pic>
        <p:nvPicPr>
          <p:cNvPr id="9230"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9231"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9232"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9233"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9234"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9235"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9236"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9241"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66671" y="6232534"/>
            <a:ext cx="382521" cy="373063"/>
          </a:xfrm>
          <a:prstGeom prst="rect">
            <a:avLst/>
          </a:prstGeom>
          <a:noFill/>
          <a:ln w="9525">
            <a:noFill/>
          </a:ln>
        </p:spPr>
      </p:pic>
      <p:pic>
        <p:nvPicPr>
          <p:cNvPr id="9242"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49357" y="6245225"/>
            <a:ext cx="366583" cy="361950"/>
          </a:xfrm>
          <a:prstGeom prst="rect">
            <a:avLst/>
          </a:prstGeom>
          <a:noFill/>
          <a:ln w="9525">
            <a:noFill/>
          </a:ln>
        </p:spPr>
      </p:pic>
      <p:pic>
        <p:nvPicPr>
          <p:cNvPr id="9243"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79117" y="6130925"/>
            <a:ext cx="532342" cy="484188"/>
          </a:xfrm>
          <a:prstGeom prst="rect">
            <a:avLst/>
          </a:prstGeom>
          <a:noFill/>
          <a:ln w="9525">
            <a:noFill/>
          </a:ln>
        </p:spPr>
      </p:pic>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节标题">
    <p:spTree>
      <p:nvGrpSpPr>
        <p:cNvPr id="1" name=""/>
        <p:cNvGrpSpPr/>
        <p:nvPr>
          <p:custDataLst>
            <p:tags r:id="rId1"/>
          </p:custDataLst>
        </p:nvPr>
      </p:nvGrpSpPr>
      <p:grpSpPr>
        <a:xfrm>
          <a:off x="0" y="0"/>
          <a:ext cx="0" cy="0"/>
        </a:xfrm>
      </p:grpSpPr>
      <p:pic>
        <p:nvPicPr>
          <p:cNvPr id="9230"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9231"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9232"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9233"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9234"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9235"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9236"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9241"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66671" y="6232534"/>
            <a:ext cx="382521" cy="373063"/>
          </a:xfrm>
          <a:prstGeom prst="rect">
            <a:avLst/>
          </a:prstGeom>
          <a:noFill/>
          <a:ln w="9525">
            <a:noFill/>
          </a:ln>
        </p:spPr>
      </p:pic>
      <p:pic>
        <p:nvPicPr>
          <p:cNvPr id="9242"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49357" y="6245225"/>
            <a:ext cx="366583" cy="361950"/>
          </a:xfrm>
          <a:prstGeom prst="rect">
            <a:avLst/>
          </a:prstGeom>
          <a:noFill/>
          <a:ln w="9525">
            <a:noFill/>
          </a:ln>
        </p:spPr>
      </p:pic>
      <p:pic>
        <p:nvPicPr>
          <p:cNvPr id="9243"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79117" y="6130925"/>
            <a:ext cx="532342" cy="484188"/>
          </a:xfrm>
          <a:prstGeom prst="rect">
            <a:avLst/>
          </a:prstGeom>
          <a:noFill/>
          <a:ln w="9525">
            <a:noFill/>
          </a:ln>
        </p:spPr>
      </p:pic>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自定义版式">
    <p:spTree>
      <p:nvGrpSpPr>
        <p:cNvPr id="1" name=""/>
        <p:cNvGrpSpPr/>
        <p:nvPr>
          <p:custDataLst>
            <p:tags r:id="rId1"/>
          </p:custDataLst>
        </p:nvPr>
      </p:nvGrpSpPr>
      <p:grpSpPr>
        <a:xfrm>
          <a:off x="0" y="0"/>
          <a:ext cx="0" cy="0"/>
        </a:xfrm>
      </p:grpSpPr>
      <p:sp>
        <p:nvSpPr>
          <p:cNvPr id="7" name="图片占位符 6"/>
          <p:cNvSpPr>
            <a:spLocks noGrp="1"/>
          </p:cNvSpPr>
          <p:nvPr>
            <p:ph type="pic" sz="quarter" idx="11"/>
            <p:custDataLst>
              <p:tags r:id="rId2"/>
            </p:custDataLst>
          </p:nvPr>
        </p:nvSpPr>
        <p:spPr>
          <a:xfrm>
            <a:off x="767439" y="728666"/>
            <a:ext cx="7645647" cy="5400675"/>
          </a:xfrm>
          <a:custGeom>
            <a:gdLst>
              <a:gd name="connsiteX0" fmla="*/ 0 w 10153650"/>
              <a:gd name="connsiteY0" fmla="*/ 0 h 5400675"/>
              <a:gd name="connsiteX1" fmla="*/ 10153650 w 10153650"/>
              <a:gd name="connsiteY1" fmla="*/ 0 h 5400675"/>
              <a:gd name="connsiteX2" fmla="*/ 10153650 w 10153650"/>
              <a:gd name="connsiteY2" fmla="*/ 5400675 h 5400675"/>
              <a:gd name="connsiteX3" fmla="*/ 0 w 10153650"/>
              <a:gd name="connsiteY3" fmla="*/ 5400675 h 5400675"/>
            </a:gdLst>
            <a:cxnLst>
              <a:cxn ang="0">
                <a:pos x="connsiteX0" y="connsiteY0"/>
              </a:cxn>
              <a:cxn ang="0">
                <a:pos x="connsiteX1" y="connsiteY1"/>
              </a:cxn>
              <a:cxn ang="0">
                <a:pos x="connsiteX2" y="connsiteY2"/>
              </a:cxn>
              <a:cxn ang="0">
                <a:pos x="connsiteX3" y="connsiteY3"/>
              </a:cxn>
            </a:cxnLst>
            <a:rect l="l" t="t" r="r" b="b"/>
            <a:pathLst>
              <a:path w="10153650" h="5400675">
                <a:moveTo>
                  <a:pt x="0" y="0"/>
                </a:moveTo>
                <a:lnTo>
                  <a:pt x="10153650" y="0"/>
                </a:lnTo>
                <a:lnTo>
                  <a:pt x="10153650" y="5400675"/>
                </a:lnTo>
                <a:lnTo>
                  <a:pt x="0" y="5400675"/>
                </a:lnTo>
                <a:close/>
              </a:path>
            </a:pathLst>
          </a:custGeom>
        </p:spPr>
        <p:txBody>
          <a:bodyPr>
            <a:noAutofit/>
          </a:bodyPr>
          <a:lstStyle/>
          <a:p>
            <a:pPr lvl="0"/>
            <a:endParaRPr lang="zh-CN" altLang="en-US" noProof="1"/>
          </a:p>
        </p:txBody>
      </p:sp>
      <p:sp>
        <p:nvSpPr>
          <p:cNvPr id="3" name="灯片编号占位符 2"/>
          <p:cNvSpPr>
            <a:spLocks noGrp="1"/>
          </p:cNvSpPr>
          <p:nvPr>
            <p:ph type="sldNum" sz="quarter" idx="12"/>
            <p:custDataLst>
              <p:tags r:id="rId3"/>
            </p:custDataLst>
          </p:nvPr>
        </p:nvSpPr>
        <p:spPr>
          <a:xfrm>
            <a:off x="8717384" y="6309425"/>
            <a:ext cx="463133" cy="501067"/>
          </a:xfrm>
        </p:spPr>
        <p:txBody>
          <a:bodyPr lIns="76983" tIns="38491" rIns="76983" bIns="38491"/>
          <a:lstStyle>
            <a:lvl1pPr>
              <a:defRPr>
                <a:ea typeface="微软雅黑" panose="020b0503020204020204" pitchFamily="34" charset="-122"/>
              </a:defRPr>
            </a:lvl1pPr>
          </a:lstStyle>
          <a:p>
            <a:pPr>
              <a:defRPr/>
            </a:pPr>
            <a:fld id="{83857FD2-6725-4E2C-B7F5-EBAF4719D7B3}" type="slidenum">
              <a:rPr lang="en-US" altLang="en-US"/>
              <a:t/>
            </a:fld>
            <a:endParaRPr lang="en-US"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3_标题和内容">
    <p:spTree>
      <p:nvGrpSpPr>
        <p:cNvPr id="1" name=""/>
        <p:cNvGrpSpPr/>
        <p:nvPr>
          <p:custDataLst>
            <p:tags r:id="rId1"/>
          </p:custDataLst>
        </p:nvPr>
      </p:nvGrpSpPr>
      <p:grpSpPr>
        <a:xfrm>
          <a:off x="0" y="0"/>
          <a:ext cx="0" cy="0"/>
        </a:xfrm>
      </p:grpSpPr>
      <p:pic>
        <p:nvPicPr>
          <p:cNvPr id="2" name="图片 20"/>
          <p:cNvPicPr>
            <a:picLocks noChangeAspect="1" noChangeArrowheads="1"/>
          </p:cNvPicPr>
          <p:nvPr userDrawn="1">
            <p:custDataLst>
              <p:tags r:id="rId3"/>
            </p:custDataLst>
          </p:nvPr>
        </p:nvPicPr>
        <p:blipFill>
          <a:blip r:embed="rId2"/>
          <a:stretch>
            <a:fillRect/>
          </a:stretch>
        </p:blipFill>
        <p:spPr bwMode="auto">
          <a:xfrm>
            <a:off x="9013165" y="133359"/>
            <a:ext cx="3188" cy="3175"/>
          </a:xfrm>
          <a:prstGeom prst="rect">
            <a:avLst/>
          </a:prstGeom>
          <a:noFill/>
          <a:ln w="9525">
            <a:noFill/>
            <a:miter lim="800000"/>
          </a:ln>
        </p:spPr>
      </p:pic>
      <p:pic>
        <p:nvPicPr>
          <p:cNvPr id="3" name="图片 21"/>
          <p:cNvPicPr>
            <a:picLocks noChangeAspect="1" noChangeArrowheads="1"/>
          </p:cNvPicPr>
          <p:nvPr userDrawn="1">
            <p:custDataLst>
              <p:tags r:id="rId4"/>
            </p:custDataLst>
          </p:nvPr>
        </p:nvPicPr>
        <p:blipFill>
          <a:blip r:embed="rId2"/>
          <a:stretch>
            <a:fillRect/>
          </a:stretch>
        </p:blipFill>
        <p:spPr bwMode="auto">
          <a:xfrm>
            <a:off x="9166169" y="285759"/>
            <a:ext cx="3188" cy="3175"/>
          </a:xfrm>
          <a:prstGeom prst="rect">
            <a:avLst/>
          </a:prstGeom>
          <a:noFill/>
          <a:ln w="9525">
            <a:noFill/>
            <a:miter lim="800000"/>
          </a:ln>
        </p:spPr>
      </p:pic>
      <p:pic>
        <p:nvPicPr>
          <p:cNvPr id="4" name="图片 22"/>
          <p:cNvPicPr>
            <a:picLocks noChangeAspect="1" noChangeArrowheads="1"/>
          </p:cNvPicPr>
          <p:nvPr userDrawn="1">
            <p:custDataLst>
              <p:tags r:id="rId5"/>
            </p:custDataLst>
          </p:nvPr>
        </p:nvPicPr>
        <p:blipFill>
          <a:blip r:embed="rId2"/>
          <a:stretch>
            <a:fillRect/>
          </a:stretch>
        </p:blipFill>
        <p:spPr bwMode="auto">
          <a:xfrm>
            <a:off x="9008383" y="417522"/>
            <a:ext cx="4782" cy="3175"/>
          </a:xfrm>
          <a:prstGeom prst="rect">
            <a:avLst/>
          </a:prstGeom>
          <a:noFill/>
          <a:ln w="9525">
            <a:noFill/>
            <a:miter lim="800000"/>
          </a:ln>
        </p:spPr>
      </p:pic>
      <p:pic>
        <p:nvPicPr>
          <p:cNvPr id="5" name="图片 23"/>
          <p:cNvPicPr>
            <a:picLocks noChangeAspect="1" noChangeArrowheads="1"/>
          </p:cNvPicPr>
          <p:nvPr userDrawn="1">
            <p:custDataLst>
              <p:tags r:id="rId6"/>
            </p:custDataLst>
          </p:nvPr>
        </p:nvPicPr>
        <p:blipFill>
          <a:blip r:embed="rId2"/>
          <a:stretch>
            <a:fillRect/>
          </a:stretch>
        </p:blipFill>
        <p:spPr bwMode="auto">
          <a:xfrm>
            <a:off x="7667965" y="839797"/>
            <a:ext cx="3188" cy="1587"/>
          </a:xfrm>
          <a:prstGeom prst="rect">
            <a:avLst/>
          </a:prstGeom>
          <a:noFill/>
          <a:ln w="9525">
            <a:noFill/>
            <a:miter lim="800000"/>
          </a:ln>
        </p:spPr>
      </p:pic>
      <p:pic>
        <p:nvPicPr>
          <p:cNvPr id="6" name="图片 24"/>
          <p:cNvPicPr>
            <a:picLocks noChangeAspect="1" noChangeArrowheads="1"/>
          </p:cNvPicPr>
          <p:nvPr userDrawn="1">
            <p:custDataLst>
              <p:tags r:id="rId7"/>
            </p:custDataLst>
          </p:nvPr>
        </p:nvPicPr>
        <p:blipFill>
          <a:blip r:embed="rId2"/>
          <a:stretch>
            <a:fillRect/>
          </a:stretch>
        </p:blipFill>
        <p:spPr bwMode="auto">
          <a:xfrm>
            <a:off x="8029766" y="920751"/>
            <a:ext cx="3188" cy="3175"/>
          </a:xfrm>
          <a:prstGeom prst="rect">
            <a:avLst/>
          </a:prstGeom>
          <a:noFill/>
          <a:ln w="9525">
            <a:noFill/>
            <a:miter lim="800000"/>
          </a:ln>
        </p:spPr>
      </p:pic>
      <p:pic>
        <p:nvPicPr>
          <p:cNvPr id="7" name="图片 25"/>
          <p:cNvPicPr>
            <a:picLocks noChangeAspect="1" noChangeArrowheads="1"/>
          </p:cNvPicPr>
          <p:nvPr userDrawn="1">
            <p:custDataLst>
              <p:tags r:id="rId8"/>
            </p:custDataLst>
          </p:nvPr>
        </p:nvPicPr>
        <p:blipFill>
          <a:blip r:embed="rId2"/>
          <a:stretch>
            <a:fillRect/>
          </a:stretch>
        </p:blipFill>
        <p:spPr bwMode="auto">
          <a:xfrm>
            <a:off x="5645378" y="2727334"/>
            <a:ext cx="3188" cy="3175"/>
          </a:xfrm>
          <a:prstGeom prst="rect">
            <a:avLst/>
          </a:prstGeom>
          <a:noFill/>
          <a:ln w="9525">
            <a:noFill/>
            <a:miter lim="800000"/>
          </a:ln>
        </p:spPr>
      </p:pic>
      <p:pic>
        <p:nvPicPr>
          <p:cNvPr id="8" name="图片 26"/>
          <p:cNvPicPr>
            <a:picLocks noChangeAspect="1" noChangeArrowheads="1"/>
          </p:cNvPicPr>
          <p:nvPr userDrawn="1">
            <p:custDataLst>
              <p:tags r:id="rId9"/>
            </p:custDataLst>
          </p:nvPr>
        </p:nvPicPr>
        <p:blipFill>
          <a:blip r:embed="rId2"/>
          <a:stretch>
            <a:fillRect/>
          </a:stretch>
        </p:blipFill>
        <p:spPr bwMode="auto">
          <a:xfrm>
            <a:off x="7667965" y="3025784"/>
            <a:ext cx="3188" cy="3175"/>
          </a:xfrm>
          <a:prstGeom prst="rect">
            <a:avLst/>
          </a:prstGeom>
          <a:noFill/>
          <a:ln w="9525">
            <a:noFill/>
            <a:miter lim="800000"/>
          </a:ln>
        </p:spPr>
      </p:pic>
      <p:sp>
        <p:nvSpPr>
          <p:cNvPr id="9"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0"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1"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2"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pic>
        <p:nvPicPr>
          <p:cNvPr id="13" name="Picture 2" descr="C:\Users\Administrator\Desktop\left.png">
            <a:hlinkClick action="ppaction://hlinkshowjump?jump=previousslide"/>
          </p:cNvPr>
          <p:cNvPicPr>
            <a:picLocks noChangeAspect="1" noChangeArrowheads="1"/>
          </p:cNvPicPr>
          <p:nvPr userDrawn="1">
            <p:custDataLst>
              <p:tags r:id="rId15"/>
            </p:custDataLst>
          </p:nvPr>
        </p:nvPicPr>
        <p:blipFill>
          <a:blip r:embed="rId14"/>
          <a:stretch>
            <a:fillRect/>
          </a:stretch>
        </p:blipFill>
        <p:spPr bwMode="auto">
          <a:xfrm>
            <a:off x="6979426" y="6232534"/>
            <a:ext cx="382521" cy="373063"/>
          </a:xfrm>
          <a:prstGeom prst="rect">
            <a:avLst/>
          </a:prstGeom>
          <a:noFill/>
          <a:ln w="9525">
            <a:noFill/>
            <a:miter lim="800000"/>
          </a:ln>
        </p:spPr>
      </p:pic>
      <p:pic>
        <p:nvPicPr>
          <p:cNvPr id="14" name="Picture 3" descr="C:\Users\Administrator\Desktop\right.png">
            <a:hlinkClick action="ppaction://hlinkshowjump?jump=nextslide"/>
          </p:cNvPr>
          <p:cNvPicPr>
            <a:picLocks noChangeAspect="1" noChangeArrowheads="1"/>
          </p:cNvPicPr>
          <p:nvPr userDrawn="1">
            <p:custDataLst>
              <p:tags r:id="rId17"/>
            </p:custDataLst>
          </p:nvPr>
        </p:nvPicPr>
        <p:blipFill>
          <a:blip r:embed="rId16"/>
          <a:stretch>
            <a:fillRect/>
          </a:stretch>
        </p:blipFill>
        <p:spPr bwMode="auto">
          <a:xfrm>
            <a:off x="8562108" y="6245225"/>
            <a:ext cx="366583" cy="361950"/>
          </a:xfrm>
          <a:prstGeom prst="rect">
            <a:avLst/>
          </a:prstGeom>
          <a:noFill/>
          <a:ln w="9525">
            <a:noFill/>
            <a:miter lim="800000"/>
          </a:ln>
        </p:spPr>
      </p:pic>
      <p:pic>
        <p:nvPicPr>
          <p:cNvPr id="15" name="Picture 3" descr="C:\Users\Administrator\Desktop\多边形 2.png">
            <a:hlinkClick action="ppaction://hlinkshowjump?jump=endshow"/>
          </p:cNvPr>
          <p:cNvPicPr>
            <a:picLocks noChangeAspect="1" noChangeArrowheads="1"/>
          </p:cNvPicPr>
          <p:nvPr userDrawn="1">
            <p:custDataLst>
              <p:tags r:id="rId19"/>
            </p:custDataLst>
          </p:nvPr>
        </p:nvPicPr>
        <p:blipFill>
          <a:blip r:embed="rId18"/>
          <a:stretch>
            <a:fillRect/>
          </a:stretch>
        </p:blipFill>
        <p:spPr bwMode="auto">
          <a:xfrm>
            <a:off x="7691872" y="6130925"/>
            <a:ext cx="532342" cy="484188"/>
          </a:xfrm>
          <a:prstGeom prst="rect">
            <a:avLst/>
          </a:prstGeom>
          <a:noFill/>
          <a:ln w="9525">
            <a:noFill/>
            <a:miter lim="800000"/>
          </a:ln>
        </p:spPr>
      </p:pic>
      <p:sp>
        <p:nvSpPr>
          <p:cNvPr id="16" name="日期占位符 1"/>
          <p:cNvSpPr>
            <a:spLocks noGrp="1"/>
          </p:cNvSpPr>
          <p:nvPr>
            <p:ph type="dt" sz="half" idx="10"/>
            <p:custDataLst>
              <p:tags r:id="rId20"/>
            </p:custDataLst>
          </p:nvPr>
        </p:nvSpPr>
        <p:spPr/>
        <p:txBody>
          <a:bodyPr/>
          <a:lstStyle>
            <a:lvl1pPr>
              <a:defRPr/>
            </a:lvl1pPr>
          </a:lstStyle>
          <a:p>
            <a:pPr>
              <a:defRPr/>
            </a:pPr>
            <a:endParaRPr lang="zh-CN" altLang="en-US"/>
          </a:p>
        </p:txBody>
      </p:sp>
      <p:sp>
        <p:nvSpPr>
          <p:cNvPr id="17" name="页脚占位符 2"/>
          <p:cNvSpPr>
            <a:spLocks noGrp="1"/>
          </p:cNvSpPr>
          <p:nvPr>
            <p:ph type="ftr" sz="quarter" idx="11"/>
            <p:custDataLst>
              <p:tags r:id="rId21"/>
            </p:custDataLst>
          </p:nvPr>
        </p:nvSpPr>
        <p:spPr/>
        <p:txBody>
          <a:bodyPr/>
          <a:lstStyle>
            <a:lvl1pPr>
              <a:defRPr/>
            </a:lvl1pPr>
          </a:lstStyle>
          <a:p>
            <a:pPr>
              <a:defRPr/>
            </a:pPr>
            <a:endParaRPr lang="zh-CN" altLang="en-US"/>
          </a:p>
        </p:txBody>
      </p:sp>
      <p:sp>
        <p:nvSpPr>
          <p:cNvPr id="18" name="灯片编号占位符 3"/>
          <p:cNvSpPr>
            <a:spLocks noGrp="1"/>
          </p:cNvSpPr>
          <p:nvPr>
            <p:ph type="sldNum" sz="quarter" idx="12"/>
            <p:custDataLst>
              <p:tags r:id="rId22"/>
            </p:custDataLst>
          </p:nvPr>
        </p:nvSpPr>
        <p:spPr/>
        <p:txBody>
          <a:bodyPr/>
          <a:lstStyle>
            <a:lvl1pPr>
              <a:defRPr/>
            </a:lvl1pPr>
          </a:lstStyle>
          <a:p>
            <a:pPr>
              <a:defRPr/>
            </a:pPr>
            <a:fld id="{49BBFE76-565B-479F-8B01-35F7167BD722}" type="slidenum">
              <a:rPr lang="zh-CN" altLang="en-US"/>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4_标题和内容">
    <p:spTree>
      <p:nvGrpSpPr>
        <p:cNvPr id="1" name=""/>
        <p:cNvGrpSpPr/>
        <p:nvPr>
          <p:custDataLst>
            <p:tags r:id="rId1"/>
          </p:custDataLst>
        </p:nvPr>
      </p:nvGrpSpPr>
      <p:grpSpPr>
        <a:xfrm>
          <a:off x="0" y="0"/>
          <a:ext cx="0" cy="0"/>
        </a:xfrm>
      </p:grpSpPr>
      <p:pic>
        <p:nvPicPr>
          <p:cNvPr id="2" name="图片 20"/>
          <p:cNvPicPr>
            <a:picLocks noChangeAspect="1" noChangeArrowheads="1"/>
          </p:cNvPicPr>
          <p:nvPr userDrawn="1">
            <p:custDataLst>
              <p:tags r:id="rId3"/>
            </p:custDataLst>
          </p:nvPr>
        </p:nvPicPr>
        <p:blipFill>
          <a:blip r:embed="rId2"/>
          <a:stretch>
            <a:fillRect/>
          </a:stretch>
        </p:blipFill>
        <p:spPr bwMode="auto">
          <a:xfrm>
            <a:off x="9013165" y="133359"/>
            <a:ext cx="3188" cy="3175"/>
          </a:xfrm>
          <a:prstGeom prst="rect">
            <a:avLst/>
          </a:prstGeom>
          <a:noFill/>
          <a:ln w="9525">
            <a:noFill/>
            <a:miter lim="800000"/>
          </a:ln>
        </p:spPr>
      </p:pic>
      <p:pic>
        <p:nvPicPr>
          <p:cNvPr id="3" name="图片 21"/>
          <p:cNvPicPr>
            <a:picLocks noChangeAspect="1" noChangeArrowheads="1"/>
          </p:cNvPicPr>
          <p:nvPr userDrawn="1">
            <p:custDataLst>
              <p:tags r:id="rId4"/>
            </p:custDataLst>
          </p:nvPr>
        </p:nvPicPr>
        <p:blipFill>
          <a:blip r:embed="rId2"/>
          <a:stretch>
            <a:fillRect/>
          </a:stretch>
        </p:blipFill>
        <p:spPr bwMode="auto">
          <a:xfrm>
            <a:off x="9166169" y="285759"/>
            <a:ext cx="3188" cy="3175"/>
          </a:xfrm>
          <a:prstGeom prst="rect">
            <a:avLst/>
          </a:prstGeom>
          <a:noFill/>
          <a:ln w="9525">
            <a:noFill/>
            <a:miter lim="800000"/>
          </a:ln>
        </p:spPr>
      </p:pic>
      <p:pic>
        <p:nvPicPr>
          <p:cNvPr id="4" name="图片 22"/>
          <p:cNvPicPr>
            <a:picLocks noChangeAspect="1" noChangeArrowheads="1"/>
          </p:cNvPicPr>
          <p:nvPr userDrawn="1">
            <p:custDataLst>
              <p:tags r:id="rId5"/>
            </p:custDataLst>
          </p:nvPr>
        </p:nvPicPr>
        <p:blipFill>
          <a:blip r:embed="rId2"/>
          <a:stretch>
            <a:fillRect/>
          </a:stretch>
        </p:blipFill>
        <p:spPr bwMode="auto">
          <a:xfrm>
            <a:off x="9008383" y="417522"/>
            <a:ext cx="4782" cy="3175"/>
          </a:xfrm>
          <a:prstGeom prst="rect">
            <a:avLst/>
          </a:prstGeom>
          <a:noFill/>
          <a:ln w="9525">
            <a:noFill/>
            <a:miter lim="800000"/>
          </a:ln>
        </p:spPr>
      </p:pic>
      <p:pic>
        <p:nvPicPr>
          <p:cNvPr id="5" name="图片 23"/>
          <p:cNvPicPr>
            <a:picLocks noChangeAspect="1" noChangeArrowheads="1"/>
          </p:cNvPicPr>
          <p:nvPr userDrawn="1">
            <p:custDataLst>
              <p:tags r:id="rId6"/>
            </p:custDataLst>
          </p:nvPr>
        </p:nvPicPr>
        <p:blipFill>
          <a:blip r:embed="rId2"/>
          <a:stretch>
            <a:fillRect/>
          </a:stretch>
        </p:blipFill>
        <p:spPr bwMode="auto">
          <a:xfrm>
            <a:off x="7667965" y="839797"/>
            <a:ext cx="3188" cy="1587"/>
          </a:xfrm>
          <a:prstGeom prst="rect">
            <a:avLst/>
          </a:prstGeom>
          <a:noFill/>
          <a:ln w="9525">
            <a:noFill/>
            <a:miter lim="800000"/>
          </a:ln>
        </p:spPr>
      </p:pic>
      <p:pic>
        <p:nvPicPr>
          <p:cNvPr id="6" name="图片 24"/>
          <p:cNvPicPr>
            <a:picLocks noChangeAspect="1" noChangeArrowheads="1"/>
          </p:cNvPicPr>
          <p:nvPr userDrawn="1">
            <p:custDataLst>
              <p:tags r:id="rId7"/>
            </p:custDataLst>
          </p:nvPr>
        </p:nvPicPr>
        <p:blipFill>
          <a:blip r:embed="rId2"/>
          <a:stretch>
            <a:fillRect/>
          </a:stretch>
        </p:blipFill>
        <p:spPr bwMode="auto">
          <a:xfrm>
            <a:off x="8029766" y="920751"/>
            <a:ext cx="3188" cy="3175"/>
          </a:xfrm>
          <a:prstGeom prst="rect">
            <a:avLst/>
          </a:prstGeom>
          <a:noFill/>
          <a:ln w="9525">
            <a:noFill/>
            <a:miter lim="800000"/>
          </a:ln>
        </p:spPr>
      </p:pic>
      <p:pic>
        <p:nvPicPr>
          <p:cNvPr id="7" name="图片 25"/>
          <p:cNvPicPr>
            <a:picLocks noChangeAspect="1" noChangeArrowheads="1"/>
          </p:cNvPicPr>
          <p:nvPr userDrawn="1">
            <p:custDataLst>
              <p:tags r:id="rId8"/>
            </p:custDataLst>
          </p:nvPr>
        </p:nvPicPr>
        <p:blipFill>
          <a:blip r:embed="rId2"/>
          <a:stretch>
            <a:fillRect/>
          </a:stretch>
        </p:blipFill>
        <p:spPr bwMode="auto">
          <a:xfrm>
            <a:off x="5645378" y="2727334"/>
            <a:ext cx="3188" cy="3175"/>
          </a:xfrm>
          <a:prstGeom prst="rect">
            <a:avLst/>
          </a:prstGeom>
          <a:noFill/>
          <a:ln w="9525">
            <a:noFill/>
            <a:miter lim="800000"/>
          </a:ln>
        </p:spPr>
      </p:pic>
      <p:pic>
        <p:nvPicPr>
          <p:cNvPr id="8" name="图片 26"/>
          <p:cNvPicPr>
            <a:picLocks noChangeAspect="1" noChangeArrowheads="1"/>
          </p:cNvPicPr>
          <p:nvPr userDrawn="1">
            <p:custDataLst>
              <p:tags r:id="rId9"/>
            </p:custDataLst>
          </p:nvPr>
        </p:nvPicPr>
        <p:blipFill>
          <a:blip r:embed="rId2"/>
          <a:stretch>
            <a:fillRect/>
          </a:stretch>
        </p:blipFill>
        <p:spPr bwMode="auto">
          <a:xfrm>
            <a:off x="7667965" y="3025784"/>
            <a:ext cx="3188" cy="3175"/>
          </a:xfrm>
          <a:prstGeom prst="rect">
            <a:avLst/>
          </a:prstGeom>
          <a:noFill/>
          <a:ln w="9525">
            <a:noFill/>
            <a:miter lim="800000"/>
          </a:ln>
        </p:spPr>
      </p:pic>
      <p:sp>
        <p:nvSpPr>
          <p:cNvPr id="9"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0"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1"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2"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pic>
        <p:nvPicPr>
          <p:cNvPr id="13" name="Picture 2" descr="C:\Users\Administrator\Desktop\left.png">
            <a:hlinkClick action="ppaction://hlinkshowjump?jump=previousslide"/>
          </p:cNvPr>
          <p:cNvPicPr>
            <a:picLocks noChangeAspect="1" noChangeArrowheads="1"/>
          </p:cNvPicPr>
          <p:nvPr userDrawn="1">
            <p:custDataLst>
              <p:tags r:id="rId15"/>
            </p:custDataLst>
          </p:nvPr>
        </p:nvPicPr>
        <p:blipFill>
          <a:blip r:embed="rId14"/>
          <a:stretch>
            <a:fillRect/>
          </a:stretch>
        </p:blipFill>
        <p:spPr bwMode="auto">
          <a:xfrm>
            <a:off x="6979426" y="6232534"/>
            <a:ext cx="382521" cy="373063"/>
          </a:xfrm>
          <a:prstGeom prst="rect">
            <a:avLst/>
          </a:prstGeom>
          <a:noFill/>
          <a:ln w="9525">
            <a:noFill/>
            <a:miter lim="800000"/>
          </a:ln>
        </p:spPr>
      </p:pic>
      <p:pic>
        <p:nvPicPr>
          <p:cNvPr id="14" name="Picture 3" descr="C:\Users\Administrator\Desktop\right.png">
            <a:hlinkClick action="ppaction://hlinkshowjump?jump=nextslide"/>
          </p:cNvPr>
          <p:cNvPicPr>
            <a:picLocks noChangeAspect="1" noChangeArrowheads="1"/>
          </p:cNvPicPr>
          <p:nvPr userDrawn="1">
            <p:custDataLst>
              <p:tags r:id="rId17"/>
            </p:custDataLst>
          </p:nvPr>
        </p:nvPicPr>
        <p:blipFill>
          <a:blip r:embed="rId16"/>
          <a:stretch>
            <a:fillRect/>
          </a:stretch>
        </p:blipFill>
        <p:spPr bwMode="auto">
          <a:xfrm>
            <a:off x="8562108" y="6245225"/>
            <a:ext cx="366583" cy="361950"/>
          </a:xfrm>
          <a:prstGeom prst="rect">
            <a:avLst/>
          </a:prstGeom>
          <a:noFill/>
          <a:ln w="9525">
            <a:noFill/>
            <a:miter lim="800000"/>
          </a:ln>
        </p:spPr>
      </p:pic>
      <p:pic>
        <p:nvPicPr>
          <p:cNvPr id="15" name="Picture 3" descr="C:\Users\Administrator\Desktop\多边形 2.png">
            <a:hlinkClick action="ppaction://hlinkshowjump?jump=endshow"/>
          </p:cNvPr>
          <p:cNvPicPr>
            <a:picLocks noChangeAspect="1" noChangeArrowheads="1"/>
          </p:cNvPicPr>
          <p:nvPr userDrawn="1">
            <p:custDataLst>
              <p:tags r:id="rId19"/>
            </p:custDataLst>
          </p:nvPr>
        </p:nvPicPr>
        <p:blipFill>
          <a:blip r:embed="rId18"/>
          <a:stretch>
            <a:fillRect/>
          </a:stretch>
        </p:blipFill>
        <p:spPr bwMode="auto">
          <a:xfrm>
            <a:off x="7691872" y="6130925"/>
            <a:ext cx="532342" cy="484188"/>
          </a:xfrm>
          <a:prstGeom prst="rect">
            <a:avLst/>
          </a:prstGeom>
          <a:noFill/>
          <a:ln w="9525">
            <a:noFill/>
            <a:miter lim="800000"/>
          </a:ln>
        </p:spPr>
      </p:pic>
      <p:sp>
        <p:nvSpPr>
          <p:cNvPr id="16" name="日期占位符 1"/>
          <p:cNvSpPr>
            <a:spLocks noGrp="1"/>
          </p:cNvSpPr>
          <p:nvPr>
            <p:ph type="dt" sz="half" idx="10"/>
            <p:custDataLst>
              <p:tags r:id="rId20"/>
            </p:custDataLst>
          </p:nvPr>
        </p:nvSpPr>
        <p:spPr/>
        <p:txBody>
          <a:bodyPr/>
          <a:lstStyle>
            <a:lvl1pPr>
              <a:defRPr/>
            </a:lvl1pPr>
          </a:lstStyle>
          <a:p>
            <a:pPr>
              <a:defRPr/>
            </a:pPr>
            <a:endParaRPr lang="zh-CN" altLang="en-US"/>
          </a:p>
        </p:txBody>
      </p:sp>
      <p:sp>
        <p:nvSpPr>
          <p:cNvPr id="17" name="页脚占位符 2"/>
          <p:cNvSpPr>
            <a:spLocks noGrp="1"/>
          </p:cNvSpPr>
          <p:nvPr>
            <p:ph type="ftr" sz="quarter" idx="11"/>
            <p:custDataLst>
              <p:tags r:id="rId21"/>
            </p:custDataLst>
          </p:nvPr>
        </p:nvSpPr>
        <p:spPr/>
        <p:txBody>
          <a:bodyPr/>
          <a:lstStyle>
            <a:lvl1pPr>
              <a:defRPr/>
            </a:lvl1pPr>
          </a:lstStyle>
          <a:p>
            <a:pPr>
              <a:defRPr/>
            </a:pPr>
            <a:endParaRPr lang="zh-CN" altLang="en-US"/>
          </a:p>
        </p:txBody>
      </p:sp>
      <p:sp>
        <p:nvSpPr>
          <p:cNvPr id="18" name="灯片编号占位符 3"/>
          <p:cNvSpPr>
            <a:spLocks noGrp="1"/>
          </p:cNvSpPr>
          <p:nvPr>
            <p:ph type="sldNum" sz="quarter" idx="12"/>
            <p:custDataLst>
              <p:tags r:id="rId22"/>
            </p:custDataLst>
          </p:nvPr>
        </p:nvSpPr>
        <p:spPr/>
        <p:txBody>
          <a:bodyPr/>
          <a:lstStyle>
            <a:lvl1pPr>
              <a:defRPr/>
            </a:lvl1pPr>
          </a:lstStyle>
          <a:p>
            <a:pPr>
              <a:defRPr/>
            </a:pPr>
            <a:fld id="{FC08795B-2CEE-4CBD-BD2C-C871C334557E}" type="slidenum">
              <a:rPr lang="zh-CN" altLang="en-US"/>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xAndObj">
  <p:cSld name="标题，文本与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sz="half" idx="1"/>
            <p:custDataLst>
              <p:tags r:id="rId3"/>
            </p:custDataLst>
          </p:nvPr>
        </p:nvSpPr>
        <p:spPr>
          <a:xfrm>
            <a:off x="631160" y="1825625"/>
            <a:ext cx="3901718"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custDataLst>
              <p:tags r:id="rId4"/>
            </p:custDataLst>
          </p:nvPr>
        </p:nvSpPr>
        <p:spPr>
          <a:xfrm>
            <a:off x="4647635" y="1825625"/>
            <a:ext cx="3901718"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日期占位符 1027"/>
          <p:cNvSpPr>
            <a:spLocks noGrp="1"/>
          </p:cNvSpPr>
          <p:nvPr>
            <p:ph type="dt" sz="half" idx="10"/>
            <p:custDataLst>
              <p:tags r:id="rId5"/>
            </p:custDataLst>
          </p:nvPr>
        </p:nvSpPr>
        <p:spPr/>
        <p:txBody>
          <a:bodyPr/>
          <a:lstStyle>
            <a:lvl1pPr>
              <a:defRPr/>
            </a:lvl1pPr>
          </a:lstStyle>
          <a:p>
            <a:pPr>
              <a:defRPr/>
            </a:pPr>
            <a:endParaRPr lang="zh-CN" altLang="en-US"/>
          </a:p>
        </p:txBody>
      </p:sp>
      <p:sp>
        <p:nvSpPr>
          <p:cNvPr id="6" name="页脚占位符 1028"/>
          <p:cNvSpPr>
            <a:spLocks noGrp="1"/>
          </p:cNvSpPr>
          <p:nvPr>
            <p:ph type="ftr" sz="quarter" idx="11"/>
            <p:custDataLst>
              <p:tags r:id="rId6"/>
            </p:custDataLst>
          </p:nvPr>
        </p:nvSpPr>
        <p:spPr/>
        <p:txBody>
          <a:bodyPr/>
          <a:lstStyle>
            <a:lvl1pPr>
              <a:defRPr/>
            </a:lvl1pPr>
          </a:lstStyle>
          <a:p>
            <a:pPr>
              <a:defRPr/>
            </a:pPr>
            <a:endParaRPr lang="zh-CN"/>
          </a:p>
        </p:txBody>
      </p:sp>
      <p:sp>
        <p:nvSpPr>
          <p:cNvPr id="7" name="灯片编号占位符 1029"/>
          <p:cNvSpPr>
            <a:spLocks noGrp="1"/>
          </p:cNvSpPr>
          <p:nvPr>
            <p:ph type="sldNum" sz="quarter" idx="12"/>
            <p:custDataLst>
              <p:tags r:id="rId7"/>
            </p:custDataLst>
          </p:nvPr>
        </p:nvSpPr>
        <p:spPr/>
        <p:txBody>
          <a:bodyPr/>
          <a:lstStyle>
            <a:lvl1pPr>
              <a:defRPr/>
            </a:lvl1pPr>
          </a:lstStyle>
          <a:p>
            <a:fld id="{9C8E87AB-2584-4743-9785-DD603B5EE368}" type="slidenum">
              <a:rPr lang="zh-CN" altLang="zh-CN"/>
              <a:t/>
            </a:fld>
            <a:endParaRPr lang="zh-CN" altLang="zh-CN"/>
          </a:p>
        </p:txBody>
      </p:sp>
    </p:spTree>
  </p:cSld>
  <p:clrMapOvr>
    <a:masterClrMapping/>
  </p:clrMapOvr>
  <p:transition>
    <p:push dir="u"/>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 preserve="1">
  <p:cSld name="标题和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Only">
  <p:cSld name="内容">
    <p:spTree>
      <p:nvGrpSpPr>
        <p:cNvPr id="1" name=""/>
        <p:cNvGrpSpPr/>
        <p:nvPr>
          <p:custDataLst>
            <p:tags r:id="rId1"/>
          </p:custDataLst>
        </p:nvPr>
      </p:nvGrpSpPr>
      <p:grpSpPr>
        <a:xfrm>
          <a:off x="0" y="0"/>
          <a:ext cx="0" cy="0"/>
        </a:xfrm>
      </p:grpSpPr>
      <p:sp>
        <p:nvSpPr>
          <p:cNvPr id="2" name="内容占位符 1"/>
          <p:cNvSpPr>
            <a:spLocks noGrp="1"/>
          </p:cNvSpPr>
          <p:nvPr>
            <p:ph/>
            <p:custDataLst>
              <p:tags r:id="rId2"/>
            </p:custDataLst>
          </p:nvPr>
        </p:nvSpPr>
        <p:spPr>
          <a:xfrm>
            <a:off x="459010" y="274638"/>
            <a:ext cx="8262176" cy="58515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9" name="日期占位符 2"/>
          <p:cNvSpPr>
            <a:spLocks noGrp="1"/>
          </p:cNvSpPr>
          <p:nvPr>
            <p:ph type="dt" sz="half" idx="2"/>
            <p:custDataLst>
              <p:tags r:id="rId3"/>
            </p:custDataLst>
          </p:nvPr>
        </p:nvSpPr>
        <p:spPr bwMode="auto">
          <a:xfrm>
            <a:off x="459010" y="6245225"/>
            <a:ext cx="2142046" cy="476250"/>
          </a:xfrm>
          <a:prstGeom prst="rect">
            <a:avLst/>
          </a:prstGeom>
          <a:noFill/>
          <a:ln>
            <a:noFill/>
          </a:ln>
          <a:effectLst/>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0" name="页脚占位符 3"/>
          <p:cNvSpPr>
            <a:spLocks noGrp="1"/>
          </p:cNvSpPr>
          <p:nvPr>
            <p:ph type="ftr" sz="quarter" idx="3"/>
            <p:custDataLst>
              <p:tags r:id="rId4"/>
            </p:custDataLst>
          </p:nvPr>
        </p:nvSpPr>
        <p:spPr bwMode="auto">
          <a:xfrm>
            <a:off x="3136567" y="6245225"/>
            <a:ext cx="2907062" cy="476250"/>
          </a:xfrm>
          <a:prstGeom prst="rect">
            <a:avLst/>
          </a:prstGeom>
          <a:noFill/>
          <a:ln>
            <a:noFill/>
          </a:ln>
          <a:effectLst/>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1" name="灯片编号占位符 4"/>
          <p:cNvSpPr>
            <a:spLocks noGrp="1"/>
          </p:cNvSpPr>
          <p:nvPr>
            <p:ph type="sldNum" sz="quarter" idx="4"/>
            <p:custDataLst>
              <p:tags r:id="rId5"/>
            </p:custDataLst>
          </p:nvPr>
        </p:nvSpPr>
        <p:spPr bwMode="auto">
          <a:xfrm>
            <a:off x="6579140" y="6245225"/>
            <a:ext cx="2142046" cy="476250"/>
          </a:xfrm>
          <a:prstGeom prst="rect">
            <a:avLst/>
          </a:prstGeom>
          <a:noFill/>
          <a:ln>
            <a:noFill/>
          </a:ln>
          <a:effectLst/>
        </p:spPr>
        <p:txBody>
          <a:bodyPr vert="horz" wrap="square" lIns="91440" tIns="45720" rIns="91440" bIns="45720" numCol="1" anchor="b" anchorCtr="0" compatLnSpc="1"/>
          <a:lstStyle/>
          <a:p>
            <a:pPr algn="r"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t/>
            </a:fld>
            <a:endParaRPr lang="en-US" altLang="zh-CN" strike="noStrike" noProof="1">
              <a:latin typeface="Garamond" panose="02020404030301010803" pitchFamily="18" charset="0"/>
            </a:endParaRPr>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自定义版式">
    <p:spTree>
      <p:nvGrpSpPr>
        <p:cNvPr id="1" name=""/>
        <p:cNvGrpSpPr/>
        <p:nvPr>
          <p:custDataLst>
            <p:tags r:id="rId1"/>
          </p:custDataLst>
        </p:nvPr>
      </p:nvGrpSpPr>
      <p:grpSpPr>
        <a:xfrm>
          <a:off x="0" y="0"/>
          <a:ext cx="0" cy="0"/>
        </a:xfrm>
      </p:grpSpPr>
      <p:sp>
        <p:nvSpPr>
          <p:cNvPr id="7" name="日期占位符 1"/>
          <p:cNvSpPr>
            <a:spLocks noGrp="1"/>
          </p:cNvSpPr>
          <p:nvPr>
            <p:ph type="dt" sz="half" idx="2"/>
            <p:custDataLst>
              <p:tags r:id="rId2"/>
            </p:custDataLst>
          </p:nvPr>
        </p:nvSpPr>
        <p:spPr>
          <a:xfrm>
            <a:off x="459010" y="6356350"/>
            <a:ext cx="2142046"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tint val="75000"/>
                </a:schemeClr>
              </a:solidFill>
              <a:effectLst/>
              <a:uLnTx/>
              <a:uFillTx/>
              <a:latin typeface="Calibri"/>
              <a:ea typeface="宋体" panose="02010600030101010101" pitchFamily="2" charset="-122"/>
              <a:cs typeface="+mn-cs"/>
            </a:endParaRPr>
          </a:p>
        </p:txBody>
      </p:sp>
      <p:sp>
        <p:nvSpPr>
          <p:cNvPr id="8" name="页脚占位符 2"/>
          <p:cNvSpPr>
            <a:spLocks noGrp="1"/>
          </p:cNvSpPr>
          <p:nvPr>
            <p:ph type="ftr" sz="quarter" idx="3"/>
            <p:custDataLst>
              <p:tags r:id="rId3"/>
            </p:custDataLst>
          </p:nvPr>
        </p:nvSpPr>
        <p:spPr>
          <a:xfrm>
            <a:off x="3136567" y="6356350"/>
            <a:ext cx="2907062"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tint val="75000"/>
                </a:schemeClr>
              </a:solidFill>
              <a:effectLst/>
              <a:uLnTx/>
              <a:uFillTx/>
              <a:latin typeface="Calibri"/>
              <a:ea typeface="宋体" panose="02010600030101010101" pitchFamily="2" charset="-122"/>
              <a:cs typeface="+mn-cs"/>
            </a:endParaRPr>
          </a:p>
        </p:txBody>
      </p:sp>
      <p:sp>
        <p:nvSpPr>
          <p:cNvPr id="9" name="灯片编号占位符 3"/>
          <p:cNvSpPr>
            <a:spLocks noGrp="1"/>
          </p:cNvSpPr>
          <p:nvPr>
            <p:ph type="sldNum" sz="quarter" idx="4"/>
            <p:custDataLst>
              <p:tags r:id="rId4"/>
            </p:custDataLst>
          </p:nvPr>
        </p:nvSpPr>
        <p:spPr>
          <a:xfrm>
            <a:off x="6579140" y="6356350"/>
            <a:ext cx="2142046" cy="365125"/>
          </a:xfrm>
          <a:prstGeom prst="rect">
            <a:avLst/>
          </a:prstGeom>
        </p:spPr>
        <p:txBody>
          <a:bodyPr vert="horz" lIns="91440" tIns="45720" rIns="91440" bIns="45720" rtlCol="0" anchor="ctr"/>
          <a:lstStyle/>
          <a:p>
            <a:pPr algn="r"/>
            <a:fld id="{9A0DB2DC-4C9A-4742-B13C-FB6460FD3503}" type="slidenum">
              <a:rPr lang="zh-CN" altLang="en-US"/>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1_标题幻灯片">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教学分析（静止）">
    <p:spTree>
      <p:nvGrpSpPr>
        <p:cNvPr id="1" name=""/>
        <p:cNvGrpSpPr/>
        <p:nvPr>
          <p:custDataLst>
            <p:tags r:id="rId1"/>
          </p:custDataLst>
        </p:nvPr>
      </p:nvGrpSpPr>
      <p:grpSpPr>
        <a:xfrm>
          <a:off x="0" y="0"/>
          <a:ext cx="0" cy="0"/>
        </a:xfrm>
      </p:grpSpPr>
      <p:sp>
        <p:nvSpPr>
          <p:cNvPr id="2" name="Date Placeholder 1"/>
          <p:cNvSpPr>
            <a:spLocks noGrp="1"/>
          </p:cNvSpPr>
          <p:nvPr>
            <p:ph type="dt" sz="half" idx="10"/>
            <p:custDataLst>
              <p:tags r:id="rId2"/>
            </p:custDataLst>
          </p:nvPr>
        </p:nvSpPr>
        <p:spPr/>
        <p:txBody>
          <a:bodyPr/>
          <a:lstStyle/>
          <a:p>
            <a:fld id="{4E970364-8C18-4747-B562-0D9376530B6F}" type="datetimeFigureOut">
              <a:rPr lang="zh-CN" altLang="en-US" smtClean="0"/>
              <a:t/>
            </a:fld>
            <a:endParaRPr lang="zh-CN" altLang="en-US"/>
          </a:p>
        </p:txBody>
      </p:sp>
      <p:sp>
        <p:nvSpPr>
          <p:cNvPr id="3" name="Footer Placeholder 2"/>
          <p:cNvSpPr>
            <a:spLocks noGrp="1"/>
          </p:cNvSpPr>
          <p:nvPr>
            <p:ph type="ftr" sz="quarter" idx="11"/>
            <p:custDataLst>
              <p:tags r:id="rId3"/>
            </p:custDataLst>
          </p:nvPr>
        </p:nvSpPr>
        <p:spPr/>
        <p:txBody>
          <a:bodyPr/>
          <a:lstStyle/>
          <a:p>
            <a:endParaRPr lang="zh-CN" altLang="en-US"/>
          </a:p>
        </p:txBody>
      </p:sp>
      <p:sp>
        <p:nvSpPr>
          <p:cNvPr id="4" name="Slide Number Placeholder 3"/>
          <p:cNvSpPr>
            <a:spLocks noGrp="1"/>
          </p:cNvSpPr>
          <p:nvPr>
            <p:ph type="sldNum" sz="quarter" idx="12"/>
            <p:custDataLst>
              <p:tags r:id="rId4"/>
            </p:custDataLst>
          </p:nvPr>
        </p:nvSpPr>
        <p:spPr/>
        <p:txBody>
          <a:bodyPr/>
          <a:lstStyle/>
          <a:p>
            <a:fld id="{93B9249D-033E-4043-BE27-F92B2E216FDD}" type="slidenum">
              <a:rPr lang="zh-CN" altLang="en-US" smtClean="0"/>
              <a:t/>
            </a:fld>
            <a:endParaRPr lang="zh-CN" altLang="en-US"/>
          </a:p>
        </p:txBody>
      </p:sp>
      <p:grpSp>
        <p:nvGrpSpPr>
          <p:cNvPr id="5" name="组合 6"/>
          <p:cNvGrpSpPr/>
          <p:nvPr userDrawn="1">
            <p:custDataLst>
              <p:tags r:id="rId5"/>
            </p:custDataLst>
          </p:nvPr>
        </p:nvGrpSpPr>
        <p:grpSpPr>
          <a:xfrm>
            <a:off x="251935" y="254807"/>
            <a:ext cx="629299" cy="566565"/>
            <a:chOff x="304799" y="673099"/>
            <a:chExt cx="4000501" cy="4000500"/>
          </a:xfrm>
          <a:gradFill flip="none" rotWithShape="1">
            <a:gsLst>
              <a:gs pos="0">
                <a:srgbClr val="009288">
                  <a:shade val="30000"/>
                  <a:satMod val="115000"/>
                </a:srgbClr>
              </a:gs>
              <a:gs pos="50000">
                <a:srgbClr val="009288">
                  <a:shade val="67500"/>
                  <a:satMod val="115000"/>
                </a:srgbClr>
              </a:gs>
              <a:gs pos="100000">
                <a:srgbClr val="009288">
                  <a:shade val="100000"/>
                  <a:satMod val="115000"/>
                </a:srgbClr>
              </a:gs>
            </a:gsLst>
            <a:lin ang="5400000" scaled="1"/>
          </a:gradFill>
          <a:effectLst>
            <a:outerShdw blurRad="444500" dist="254000" dir="8100000" algn="tr" rotWithShape="0">
              <a:prstClr val="black">
                <a:alpha val="50000"/>
              </a:prstClr>
            </a:outerShdw>
          </a:effectLst>
        </p:grpSpPr>
        <p:sp>
          <p:nvSpPr>
            <p:cNvPr id="8" name="六边形 7"/>
            <p:cNvSpPr/>
            <p:nvPr>
              <p:custDataLst>
                <p:tags r:id="rId6"/>
              </p:custDataLst>
            </p:nvPr>
          </p:nvSpPr>
          <p:spPr>
            <a:xfrm>
              <a:off x="304799" y="673099"/>
              <a:ext cx="4000501" cy="4000500"/>
            </a:xfrm>
            <a:prstGeom prst="hexagon">
              <a:avLst/>
            </a:prstGeom>
            <a:gradFill flip="none" rotWithShape="1">
              <a:gsLst>
                <a:gs pos="0">
                  <a:srgbClr val="E94744">
                    <a:shade val="30000"/>
                    <a:satMod val="115000"/>
                  </a:srgbClr>
                </a:gs>
                <a:gs pos="50000">
                  <a:srgbClr val="E94744">
                    <a:shade val="67500"/>
                    <a:satMod val="115000"/>
                  </a:srgbClr>
                </a:gs>
                <a:gs pos="100000">
                  <a:srgbClr val="E94744">
                    <a:shade val="100000"/>
                    <a:satMod val="115000"/>
                  </a:srgbClr>
                </a:gs>
              </a:gsLst>
              <a:lin ang="27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355" b="0" i="0" u="none" strike="noStrike" kern="0" cap="none" spc="0" normalizeH="0" baseline="0" noProof="0">
                <a:ln>
                  <a:noFill/>
                </a:ln>
                <a:solidFill>
                  <a:sysClr val="windowText" lastClr="000000"/>
                </a:solidFill>
                <a:effectLst/>
                <a:uLnTx/>
                <a:uFillTx/>
                <a:latin typeface="Agency FB" panose="020b0503020202020204"/>
                <a:cs typeface="+mn-cs"/>
              </a:endParaRPr>
            </a:p>
          </p:txBody>
        </p:sp>
        <p:sp>
          <p:nvSpPr>
            <p:cNvPr id="9" name="六边形 8"/>
            <p:cNvSpPr/>
            <p:nvPr>
              <p:custDataLst>
                <p:tags r:id="rId7"/>
              </p:custDataLst>
            </p:nvPr>
          </p:nvSpPr>
          <p:spPr>
            <a:xfrm>
              <a:off x="538199" y="906497"/>
              <a:ext cx="3533713" cy="3533704"/>
            </a:xfrm>
            <a:prstGeom prst="hexagon">
              <a:avLst/>
            </a:prstGeom>
            <a:gradFill flip="none" rotWithShape="1">
              <a:gsLst>
                <a:gs pos="0">
                  <a:srgbClr val="E94744">
                    <a:shade val="30000"/>
                    <a:satMod val="115000"/>
                  </a:srgbClr>
                </a:gs>
                <a:gs pos="50000">
                  <a:srgbClr val="E94744">
                    <a:shade val="67500"/>
                    <a:satMod val="115000"/>
                  </a:srgbClr>
                </a:gs>
                <a:gs pos="100000">
                  <a:srgbClr val="E94744">
                    <a:shade val="100000"/>
                    <a:satMod val="115000"/>
                  </a:srgbClr>
                </a:gs>
              </a:gsLst>
              <a:lin ang="162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355" b="0" i="0" u="none" strike="noStrike" kern="0" cap="none" spc="0" normalizeH="0" baseline="0" noProof="0">
                <a:ln>
                  <a:noFill/>
                </a:ln>
                <a:solidFill>
                  <a:sysClr val="window" lastClr="FFFFFF"/>
                </a:solidFill>
                <a:effectLst/>
                <a:uLnTx/>
                <a:uFillTx/>
                <a:latin typeface="Agency FB" panose="020b0503020202020204"/>
                <a:cs typeface="+mn-cs"/>
              </a:endParaRPr>
            </a:p>
          </p:txBody>
        </p:sp>
      </p:grpSp>
      <p:grpSp>
        <p:nvGrpSpPr>
          <p:cNvPr id="6" name="6"/>
          <p:cNvGrpSpPr/>
          <p:nvPr userDrawn="1">
            <p:custDataLst>
              <p:tags r:id="rId8"/>
            </p:custDataLst>
          </p:nvPr>
        </p:nvGrpSpPr>
        <p:grpSpPr>
          <a:xfrm>
            <a:off x="520511" y="386182"/>
            <a:ext cx="497906" cy="925851"/>
            <a:chOff x="7314523" y="1440019"/>
            <a:chExt cx="2081664" cy="4386642"/>
          </a:xfrm>
        </p:grpSpPr>
        <p:grpSp>
          <p:nvGrpSpPr>
            <p:cNvPr id="7" name="组合 10"/>
            <p:cNvGrpSpPr/>
            <p:nvPr>
              <p:custDataLst>
                <p:tags r:id="rId9"/>
              </p:custDataLst>
            </p:nvPr>
          </p:nvGrpSpPr>
          <p:grpSpPr>
            <a:xfrm flipH="1">
              <a:off x="7314523" y="1440019"/>
              <a:ext cx="2081664" cy="2081664"/>
              <a:chOff x="2848130" y="1860030"/>
              <a:chExt cx="3807502" cy="3807503"/>
            </a:xfrm>
          </p:grpSpPr>
          <p:sp>
            <p:nvSpPr>
              <p:cNvPr id="13" name="六边形 12"/>
              <p:cNvSpPr/>
              <p:nvPr>
                <p:custDataLst>
                  <p:tags r:id="rId10"/>
                </p:custDataLst>
              </p:nvPr>
            </p:nvSpPr>
            <p:spPr>
              <a:xfrm>
                <a:off x="2848130" y="1860030"/>
                <a:ext cx="3807502" cy="3807503"/>
              </a:xfrm>
              <a:prstGeom prst="hexagon">
                <a:avLst/>
              </a:prstGeom>
              <a:gradFill flip="none" rotWithShape="1">
                <a:gsLst>
                  <a:gs pos="0">
                    <a:sysClr val="window" lastClr="FFFFFF"/>
                  </a:gs>
                  <a:gs pos="100000">
                    <a:srgbClr val="E0E0E0"/>
                  </a:gs>
                </a:gsLst>
                <a:lin ang="5400000" scaled="1"/>
              </a:gradFill>
              <a:ln w="12700" cap="flat" cmpd="sng" algn="ctr">
                <a:noFill/>
                <a:prstDash val="solid"/>
                <a:miter lim="800000"/>
              </a:ln>
              <a:effectLst>
                <a:outerShdw blurRad="279400" dist="254000" dir="8100000" algn="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5420" b="0" i="0" u="none" strike="noStrike" kern="0" cap="none" spc="0" normalizeH="0" baseline="0" noProof="0">
                  <a:ln>
                    <a:noFill/>
                  </a:ln>
                  <a:solidFill>
                    <a:srgbClr val="E94744"/>
                  </a:solidFill>
                  <a:effectLst/>
                  <a:uLnTx/>
                  <a:uFillTx/>
                  <a:latin typeface="Agency FB" panose="020b0503020202020204"/>
                  <a:cs typeface="+mn-cs"/>
                </a:endParaRPr>
              </a:p>
            </p:txBody>
          </p:sp>
          <p:sp>
            <p:nvSpPr>
              <p:cNvPr id="14" name="六边形 13"/>
              <p:cNvSpPr/>
              <p:nvPr>
                <p:custDataLst>
                  <p:tags r:id="rId11"/>
                </p:custDataLst>
              </p:nvPr>
            </p:nvSpPr>
            <p:spPr>
              <a:xfrm>
                <a:off x="2936812" y="1948725"/>
                <a:ext cx="3630123" cy="3630122"/>
              </a:xfrm>
              <a:prstGeom prst="hexagon">
                <a:avLst/>
              </a:prstGeom>
              <a:gradFill flip="none" rotWithShape="1">
                <a:gsLst>
                  <a:gs pos="0">
                    <a:sysClr val="window" lastClr="FFFFFF"/>
                  </a:gs>
                  <a:gs pos="100000">
                    <a:srgbClr val="DDDEDD"/>
                  </a:gs>
                </a:gsLst>
                <a:lin ang="189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5420" b="0" i="0" u="none" strike="noStrike" kern="0" cap="none" spc="0" normalizeH="0" baseline="0" noProof="0">
                  <a:ln>
                    <a:noFill/>
                  </a:ln>
                  <a:solidFill>
                    <a:srgbClr val="E94744"/>
                  </a:solidFill>
                  <a:effectLst/>
                  <a:uLnTx/>
                  <a:uFillTx/>
                  <a:latin typeface="Agency FB" panose="020b0503020202020204"/>
                  <a:cs typeface="+mn-cs"/>
                </a:endParaRPr>
              </a:p>
            </p:txBody>
          </p:sp>
        </p:grpSp>
        <p:sp>
          <p:nvSpPr>
            <p:cNvPr id="12" name="文本框 36"/>
            <p:cNvSpPr txBox="1"/>
            <p:nvPr>
              <p:custDataLst>
                <p:tags r:id="rId12"/>
              </p:custDataLst>
            </p:nvPr>
          </p:nvSpPr>
          <p:spPr>
            <a:xfrm>
              <a:off x="7910886" y="1446136"/>
              <a:ext cx="1295558" cy="4380525"/>
            </a:xfrm>
            <a:prstGeom prst="rect">
              <a:avLst/>
            </a:prstGeom>
            <a:noFill/>
          </p:spPr>
          <p:txBody>
            <a:bodyPr wrap="none" rtlCol="0">
              <a:spAutoFit/>
            </a:bodyPr>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5420" b="1" i="0" u="none" strike="noStrike" kern="0" cap="none" spc="0" normalizeH="0" baseline="0" noProof="0">
                <a:ln>
                  <a:noFill/>
                </a:ln>
                <a:solidFill>
                  <a:srgbClr val="E94744"/>
                </a:solidFill>
                <a:effectLst>
                  <a:innerShdw blurRad="63500" dist="50800" dir="13500000">
                    <a:prstClr val="black">
                      <a:alpha val="50000"/>
                    </a:prstClr>
                  </a:innerShdw>
                </a:effectLst>
                <a:uLnTx/>
                <a:uFillTx/>
              </a:endParaRPr>
            </a:p>
          </p:txBody>
        </p:sp>
      </p:grpSp>
      <p:cxnSp>
        <p:nvCxnSpPr>
          <p:cNvPr id="18" name="直接连接符 17"/>
          <p:cNvCxnSpPr/>
          <p:nvPr userDrawn="1">
            <p:custDataLst>
              <p:tags r:id="rId13"/>
            </p:custDataLst>
          </p:nvPr>
        </p:nvCxnSpPr>
        <p:spPr>
          <a:xfrm>
            <a:off x="517311" y="898723"/>
            <a:ext cx="8145814"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标题 1"/>
          <p:cNvSpPr txBox="1"/>
          <p:nvPr userDrawn="1">
            <p:custDataLst>
              <p:tags r:id="rId14"/>
            </p:custDataLst>
          </p:nvPr>
        </p:nvSpPr>
        <p:spPr>
          <a:xfrm>
            <a:off x="1018125" y="405511"/>
            <a:ext cx="2414270" cy="328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vert="horz" wrap="none" lIns="51648" tIns="25824" rIns="51648" bIns="25824" rtlCol="0" anchor="ctr">
            <a:spAutoFit/>
          </a:bodyPr>
          <a:lstStyle>
            <a:lvl1pPr algn="l" defTabSz="914400" rtl="0" eaLnBrk="1" latinLnBrk="0" hangingPunct="1">
              <a:lnSpc>
                <a:spcPct val="90000"/>
              </a:lnSpc>
              <a:spcBef>
                <a:spcPct val="0"/>
              </a:spcBef>
              <a:buNone/>
              <a:defRPr lang="zh-CN" altLang="en-US" sz="2000" b="0" kern="1200">
                <a:solidFill>
                  <a:schemeClr val="tx1">
                    <a:lumMod val="85000"/>
                    <a:lumOff val="15000"/>
                  </a:schemeClr>
                </a:solidFill>
                <a:latin typeface="微软雅黑" panose="020b0503020204020204" pitchFamily="34" charset="-122"/>
                <a:ea typeface="微软雅黑" panose="020b0503020204020204" pitchFamily="34" charset="-122"/>
                <a:cs typeface="+mn-cs"/>
              </a:defRPr>
            </a:lvl1pPr>
          </a:lstStyle>
          <a:p>
            <a:pPr>
              <a:lnSpc>
                <a:spcPct val="100000"/>
              </a:lnSpc>
              <a:spcBef>
                <a:spcPct val="0"/>
              </a:spcBef>
            </a:pPr>
            <a:r>
              <a:rPr lang="zh-CN" altLang="en-US" sz="1805" b="1" kern="0">
                <a:solidFill>
                  <a:schemeClr val="tx2"/>
                </a:solidFill>
                <a:latin typeface="楷体" panose="02010609060101010101" charset="-122"/>
                <a:ea typeface="楷体" panose="02010609060101010101" charset="-122"/>
              </a:rPr>
              <a:t>法西斯国家的侵略扩张</a:t>
            </a:r>
            <a:endParaRPr lang="zh-CN" altLang="en-US" sz="1805" b="1" kern="0">
              <a:solidFill>
                <a:schemeClr val="tx2"/>
              </a:solidFill>
              <a:latin typeface="楷体" panose="02010609060101010101" charset="-122"/>
              <a:ea typeface="楷体" panose="02010609060101010101" charset="-122"/>
            </a:endParaRPr>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0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secHead" preserve="1">
  <p:cSld name="节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725197" y="4406909"/>
            <a:ext cx="7803436"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custDataLst>
              <p:tags r:id="rId3"/>
            </p:custDataLst>
          </p:nvPr>
        </p:nvSpPr>
        <p:spPr>
          <a:xfrm>
            <a:off x="725197" y="2906713"/>
            <a:ext cx="780343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1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2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3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4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0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woObj" preserve="1">
  <p:cSld name="两栏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459025" y="1600206"/>
            <a:ext cx="405472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4666765" y="1600206"/>
            <a:ext cx="405472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1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2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3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4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幻灯片">
    <p:spTree>
      <p:nvGrpSpPr>
        <p:cNvPr id="1" name=""/>
        <p:cNvGrpSpPr/>
        <p:nvPr>
          <p:custDataLst>
            <p:tags r:id="rId1"/>
          </p:custDataLst>
        </p:nvPr>
      </p:nvGrpSpPr>
      <p:grpSpPr>
        <a:xfrm>
          <a:off x="0" y="0"/>
          <a:ext cx="0" cy="0"/>
        </a:xfrm>
      </p:grpSpPr>
      <p:pic>
        <p:nvPicPr>
          <p:cNvPr id="5" name="图片 4" descr="0"/>
          <p:cNvPicPr>
            <a:picLocks noChangeAspect="1"/>
          </p:cNvPicPr>
          <p:nvPr userDrawn="1">
            <p:custDataLst>
              <p:tags r:id="rId3"/>
            </p:custDataLst>
          </p:nvPr>
        </p:nvPicPr>
        <p:blipFill>
          <a:blip r:embed="rId2"/>
          <a:stretch>
            <a:fillRect/>
          </a:stretch>
        </p:blipFill>
        <p:spPr>
          <a:xfrm>
            <a:off x="7095526" y="150707"/>
            <a:ext cx="1736587" cy="789940"/>
          </a:xfrm>
          <a:prstGeom prst="rect">
            <a:avLst/>
          </a:prstGeom>
        </p:spPr>
      </p:pic>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woTxTwoObj" preserve="1">
  <p:cSld name="比较">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custDataLst>
              <p:tags r:id="rId3"/>
            </p:custDataLst>
          </p:nvPr>
        </p:nvSpPr>
        <p:spPr>
          <a:xfrm>
            <a:off x="459030"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custDataLst>
              <p:tags r:id="rId4"/>
            </p:custDataLst>
          </p:nvPr>
        </p:nvSpPr>
        <p:spPr>
          <a:xfrm>
            <a:off x="459030" y="2174875"/>
            <a:ext cx="405632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custDataLst>
              <p:tags r:id="rId5"/>
            </p:custDataLst>
          </p:nvPr>
        </p:nvSpPr>
        <p:spPr>
          <a:xfrm>
            <a:off x="4663578"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custDataLst>
              <p:tags r:id="rId6"/>
            </p:custDataLst>
          </p:nvPr>
        </p:nvSpPr>
        <p:spPr>
          <a:xfrm>
            <a:off x="4663578" y="2174875"/>
            <a:ext cx="40579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3B6CBE09-F8CA-45B6-A30F-0D75DC2119FE}" type="datetimeFigureOut">
              <a:rPr lang="zh-CN" altLang="en-US" smtClean="0"/>
              <a:t/>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和内容">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节标题">
    <p:spTree>
      <p:nvGrpSpPr>
        <p:cNvPr id="1" name=""/>
        <p:cNvGrpSpPr/>
        <p:nvPr>
          <p:custDataLst>
            <p:tags r:id="rId1"/>
          </p:custDataLst>
        </p:nvPr>
      </p:nvGrpSpPr>
      <p:grpSpPr>
        <a:xfrm>
          <a:off x="0" y="0"/>
          <a:ext cx="0" cy="0"/>
        </a:xfrm>
      </p:grpSpPr>
      <p:sp>
        <p:nvSpPr>
          <p:cNvPr id="5" name="矩形 11"/>
          <p:cNvSpPr>
            <a:spLocks noChangeArrowheads="1"/>
          </p:cNvSpPr>
          <p:nvPr userDrawn="1">
            <p:custDataLst>
              <p:tags r:id="rId2"/>
            </p:custDataLst>
          </p:nvPr>
        </p:nvSpPr>
        <p:spPr bwMode="auto">
          <a:xfrm>
            <a:off x="0" y="6785140"/>
            <a:ext cx="9196133" cy="67733"/>
          </a:xfrm>
          <a:prstGeom prst="rect">
            <a:avLst/>
          </a:prstGeom>
          <a:solidFill>
            <a:srgbClr val="ED5A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auto">
              <a:spcBef>
                <a:spcPct val="0"/>
              </a:spcBef>
              <a:spcAft>
                <a:spcPct val="0"/>
              </a:spcAft>
            </a:pPr>
            <a:endParaRPr lang="zh-CN" altLang="en-US" sz="1805">
              <a:solidFill>
                <a:schemeClr val="lt1"/>
              </a:solidFill>
            </a:endParaRPr>
          </a:p>
        </p:txBody>
      </p:sp>
      <p:sp>
        <p:nvSpPr>
          <p:cNvPr id="6" name="矩形 12"/>
          <p:cNvSpPr>
            <a:spLocks noChangeArrowheads="1"/>
          </p:cNvSpPr>
          <p:nvPr userDrawn="1">
            <p:custDataLst>
              <p:tags r:id="rId3"/>
            </p:custDataLst>
          </p:nvPr>
        </p:nvSpPr>
        <p:spPr bwMode="auto">
          <a:xfrm>
            <a:off x="6958460" y="6404140"/>
            <a:ext cx="2240860" cy="276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a:ea typeface="宋体" panose="02010600030101010101" pitchFamily="2" charset="-122"/>
              </a:defRPr>
            </a:lvl1pPr>
            <a:lvl2pPr marL="742950" indent="-285750">
              <a:defRPr>
                <a:solidFill>
                  <a:schemeClr val="tx1"/>
                </a:solidFill>
                <a:latin typeface="Calibri"/>
                <a:ea typeface="宋体" panose="02010600030101010101" pitchFamily="2" charset="-122"/>
              </a:defRPr>
            </a:lvl2pPr>
            <a:lvl3pPr marL="1143000" indent="-228600">
              <a:defRPr>
                <a:solidFill>
                  <a:schemeClr val="tx1"/>
                </a:solidFill>
                <a:latin typeface="Calibri"/>
                <a:ea typeface="宋体" panose="02010600030101010101" pitchFamily="2" charset="-122"/>
              </a:defRPr>
            </a:lvl3pPr>
            <a:lvl4pPr marL="1600200" indent="-228600">
              <a:defRPr>
                <a:solidFill>
                  <a:schemeClr val="tx1"/>
                </a:solidFill>
                <a:latin typeface="Calibri"/>
                <a:ea typeface="宋体" panose="02010600030101010101" pitchFamily="2" charset="-122"/>
              </a:defRPr>
            </a:lvl4pPr>
            <a:lvl5pPr marL="2057400" indent="-228600">
              <a:defRPr>
                <a:solidFill>
                  <a:schemeClr val="tx1"/>
                </a:solidFill>
                <a:latin typeface="Calibri"/>
                <a:ea typeface="宋体" panose="02010600030101010101" pitchFamily="2" charset="-122"/>
              </a:defRPr>
            </a:lvl5pPr>
            <a:lvl6pPr marL="25146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6pPr>
            <a:lvl7pPr marL="29718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7pPr>
            <a:lvl8pPr marL="34290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8pPr>
            <a:lvl9pPr marL="38862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9pPr>
          </a:lstStyle>
          <a:p>
            <a:pPr algn="ctr" fontAlgn="auto">
              <a:spcBef>
                <a:spcPct val="0"/>
              </a:spcBef>
              <a:spcAft>
                <a:spcPct val="0"/>
              </a:spcAft>
              <a:defRPr/>
            </a:pPr>
            <a:r>
              <a:rPr lang="en-US" altLang="zh-CN" sz="1205">
                <a:solidFill>
                  <a:srgbClr val="7F7F7F"/>
                </a:solidFill>
                <a:latin typeface="微软雅黑" panose="020b0503020204020204" pitchFamily="34" charset="-122"/>
                <a:ea typeface="微软雅黑" panose="020b0503020204020204" pitchFamily="34" charset="-122"/>
              </a:rPr>
              <a:t> </a:t>
            </a:r>
            <a:endParaRPr lang="zh-CN" altLang="en-US" sz="1205">
              <a:solidFill>
                <a:srgbClr val="7F7F7F"/>
              </a:solidFill>
              <a:latin typeface="微软雅黑" panose="020b0503020204020204" pitchFamily="34" charset="-122"/>
              <a:ea typeface="微软雅黑" panose="020b0503020204020204" pitchFamily="34" charset="-122"/>
            </a:endParaRPr>
          </a:p>
        </p:txBody>
      </p:sp>
      <p:sp>
        <p:nvSpPr>
          <p:cNvPr id="7" name="圆角矩形 6"/>
          <p:cNvSpPr/>
          <p:nvPr userDrawn="1">
            <p:custDataLst>
              <p:tags r:id="rId4"/>
            </p:custDataLst>
          </p:nvPr>
        </p:nvSpPr>
        <p:spPr>
          <a:xfrm>
            <a:off x="236518" y="233680"/>
            <a:ext cx="2982926" cy="712893"/>
          </a:xfrm>
          <a:prstGeom prst="roundRect">
            <a:avLst/>
          </a:prstGeom>
          <a:solidFill>
            <a:srgbClr val="7030A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5"/>
          </a:p>
        </p:txBody>
      </p:sp>
    </p:spTree>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两栏内容">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比较">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cSld name="空白">
    <p:spTree>
      <p:nvGrpSpPr>
        <p:cNvPr id="1" name=""/>
        <p:cNvGrpSpPr/>
        <p:nvPr>
          <p:custDataLst>
            <p:tags r:id="rId1"/>
          </p:custDataLst>
        </p:nvPr>
      </p:nvGrpSpPr>
      <p:grpSpPr>
        <a:xfrm>
          <a:off x="0" y="0"/>
          <a:ext cx="0" cy="0"/>
        </a:xfrm>
      </p:grpSpPr>
      <p:sp>
        <p:nvSpPr>
          <p:cNvPr id="2" name="日期占位符 41987"/>
          <p:cNvSpPr>
            <a:spLocks noGrp="1"/>
          </p:cNvSpPr>
          <p:nvPr>
            <p:ph type="dt" sz="half" idx="10"/>
            <p:custDataLst>
              <p:tags r:id="rId2"/>
            </p:custDataLst>
          </p:nvPr>
        </p:nvSpPr>
        <p:spPr>
          <a:xfrm>
            <a:off x="306007" y="6324600"/>
            <a:ext cx="1912541" cy="381000"/>
          </a:xfrm>
          <a:prstGeom prst="rect">
            <a:avLst/>
          </a:prstGeom>
        </p:spPr>
        <p:txBody>
          <a:bodyPr/>
          <a:lstStyle>
            <a:lvl1pPr>
              <a:defRPr/>
            </a:lvl1pPr>
          </a:lstStyle>
          <a:p>
            <a:endParaRPr lang="zh-CN" altLang="en-US"/>
          </a:p>
        </p:txBody>
      </p:sp>
      <p:sp>
        <p:nvSpPr>
          <p:cNvPr id="3" name="页脚占位符 41988"/>
          <p:cNvSpPr>
            <a:spLocks noGrp="1"/>
          </p:cNvSpPr>
          <p:nvPr>
            <p:ph type="ftr" sz="quarter" idx="11"/>
            <p:custDataLst>
              <p:tags r:id="rId3"/>
            </p:custDataLst>
          </p:nvPr>
        </p:nvSpPr>
        <p:spPr>
          <a:xfrm>
            <a:off x="3213068" y="6324600"/>
            <a:ext cx="2907062" cy="381000"/>
          </a:xfrm>
          <a:prstGeom prst="rect">
            <a:avLst/>
          </a:prstGeom>
        </p:spPr>
        <p:txBody>
          <a:bodyPr/>
          <a:lstStyle>
            <a:lvl1pPr>
              <a:defRPr/>
            </a:lvl1pPr>
          </a:lstStyle>
          <a:p>
            <a:endParaRPr lang="zh-CN" altLang="en-US"/>
          </a:p>
        </p:txBody>
      </p:sp>
      <p:sp>
        <p:nvSpPr>
          <p:cNvPr id="4" name="灯片编号占位符 41989"/>
          <p:cNvSpPr>
            <a:spLocks noGrp="1"/>
          </p:cNvSpPr>
          <p:nvPr>
            <p:ph type="sldNum" sz="quarter" idx="12"/>
            <p:custDataLst>
              <p:tags r:id="rId4"/>
            </p:custDataLst>
          </p:nvPr>
        </p:nvSpPr>
        <p:spPr>
          <a:xfrm>
            <a:off x="7038150" y="6324600"/>
            <a:ext cx="1912541" cy="381000"/>
          </a:xfrm>
          <a:prstGeom prst="rect">
            <a:avLst/>
          </a:prstGeom>
        </p:spPr>
        <p:txBody>
          <a:bodyPr/>
          <a:lstStyle>
            <a:lvl1pPr>
              <a:defRPr/>
            </a:lvl1pPr>
          </a:lstStyle>
          <a:p>
            <a:fld id="{66DC3642-F7EA-4763-BC9A-E44200402873}" type="slidenum">
              <a:rPr lang="zh-CN" altLang="en-US"/>
              <a:t/>
            </a:fld>
            <a:endParaRPr lang="zh-CN" altLang="en-US"/>
          </a:p>
        </p:txBody>
      </p:sp>
    </p:spTree>
  </p:cSld>
  <p:clrMapOvr>
    <a:masterClrMapping/>
  </p:clrMapOvr>
  <p:transition spd="slow"/>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
  <p:cSld name="1_标题和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1224026" y="1295400"/>
            <a:ext cx="7726664" cy="914400"/>
          </a:xfrm>
          <a:prstGeom prst="rect">
            <a:avLst/>
          </a:prstGeom>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custDataLst>
              <p:tags r:id="rId3"/>
            </p:custDataLst>
          </p:nvPr>
        </p:nvSpPr>
        <p:spPr>
          <a:xfrm>
            <a:off x="1224026" y="2286000"/>
            <a:ext cx="7726664" cy="3962400"/>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日期占位符 3"/>
          <p:cNvSpPr>
            <a:spLocks noGrp="1"/>
          </p:cNvSpPr>
          <p:nvPr>
            <p:ph type="dt" sz="half" idx="10"/>
            <p:custDataLst>
              <p:tags r:id="rId4"/>
            </p:custDataLst>
          </p:nvPr>
        </p:nvSpPr>
        <p:spPr>
          <a:xfrm>
            <a:off x="306007" y="6324600"/>
            <a:ext cx="1912541" cy="381000"/>
          </a:xfrm>
          <a:prstGeom prst="rect">
            <a:avLst/>
          </a:prstGeom>
        </p:spPr>
        <p:txBody>
          <a:bodyPr/>
          <a:lstStyle>
            <a:lvl1pPr>
              <a:defRPr/>
            </a:lvl1pPr>
          </a:lstStyle>
          <a:p>
            <a:endParaRPr lang="zh-CN" altLang="en-US"/>
          </a:p>
        </p:txBody>
      </p:sp>
      <p:sp>
        <p:nvSpPr>
          <p:cNvPr id="5" name="页脚占位符 4"/>
          <p:cNvSpPr>
            <a:spLocks noGrp="1"/>
          </p:cNvSpPr>
          <p:nvPr>
            <p:ph type="ftr" sz="quarter" idx="11"/>
            <p:custDataLst>
              <p:tags r:id="rId5"/>
            </p:custDataLst>
          </p:nvPr>
        </p:nvSpPr>
        <p:spPr>
          <a:xfrm>
            <a:off x="3213068" y="6324600"/>
            <a:ext cx="2907062" cy="381000"/>
          </a:xfrm>
          <a:prstGeom prst="rect">
            <a:avLst/>
          </a:prstGeom>
        </p:spPr>
        <p:txBody>
          <a:bodyPr/>
          <a:lstStyle>
            <a:lvl1pPr>
              <a:defRPr/>
            </a:lvl1pPr>
          </a:lstStyle>
          <a:p>
            <a:endParaRPr lang="zh-CN" altLang="en-US"/>
          </a:p>
        </p:txBody>
      </p:sp>
      <p:sp>
        <p:nvSpPr>
          <p:cNvPr id="6" name="灯片编号占位符 5"/>
          <p:cNvSpPr>
            <a:spLocks noGrp="1"/>
          </p:cNvSpPr>
          <p:nvPr>
            <p:ph type="sldNum" sz="quarter" idx="12"/>
            <p:custDataLst>
              <p:tags r:id="rId6"/>
            </p:custDataLst>
          </p:nvPr>
        </p:nvSpPr>
        <p:spPr>
          <a:xfrm>
            <a:off x="6027691" y="5503863"/>
            <a:ext cx="1912541" cy="381000"/>
          </a:xfrm>
          <a:prstGeom prst="rect">
            <a:avLst/>
          </a:prstGeom>
        </p:spPr>
        <p:txBody>
          <a:bodyPr/>
          <a:lstStyle>
            <a:lvl1pPr>
              <a:defRPr/>
            </a:lvl1pPr>
          </a:lstStyle>
          <a:p>
            <a:fld id="{5070A43A-27C1-4488-B4D3-308DD3302323}" type="slidenum">
              <a:rPr lang="zh-CN" altLang="en-US"/>
              <a:t/>
            </a:fld>
            <a:endParaRPr lang="zh-CN" altLang="en-US"/>
          </a:p>
        </p:txBody>
      </p:sp>
    </p:spTree>
  </p:cSld>
  <p:clrMapOvr>
    <a:masterClrMapping/>
  </p:clrMapOvr>
  <p:transition spd="slow"/>
  <p:timing/>
</p:sldLayout>
</file>

<file path=ppt/slideLayouts/slideLayout5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Only" preserve="1">
  <p:cSld name="仅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459026" y="274638"/>
            <a:ext cx="8262462" cy="1143000"/>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a:xfrm>
            <a:off x="459026" y="6356359"/>
            <a:ext cx="2142120" cy="365125"/>
          </a:xfrm>
        </p:spPr>
        <p:txBody>
          <a:bodyPr/>
          <a:lstStyle/>
          <a:p>
            <a:fld id="{3B6CBE09-F8CA-45B6-A30F-0D75DC2119FE}" type="datetimeFigureOut">
              <a:rPr lang="zh-CN" altLang="en-US" smtClean="0"/>
              <a:t/>
            </a:fld>
            <a:endParaRPr lang="zh-CN" altLang="en-US"/>
          </a:p>
        </p:txBody>
      </p:sp>
      <p:sp>
        <p:nvSpPr>
          <p:cNvPr id="4" name="页脚占位符 3"/>
          <p:cNvSpPr>
            <a:spLocks noGrp="1"/>
          </p:cNvSpPr>
          <p:nvPr>
            <p:ph type="ftr" sz="quarter" idx="11"/>
            <p:custDataLst>
              <p:tags r:id="rId4"/>
            </p:custDataLst>
          </p:nvPr>
        </p:nvSpPr>
        <p:spPr>
          <a:xfrm>
            <a:off x="3136676" y="6356359"/>
            <a:ext cx="2907162" cy="365125"/>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579368" y="6356359"/>
            <a:ext cx="2142120" cy="365125"/>
          </a:xfrm>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4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2" name="文本框 1"/>
          <p:cNvSpPr txBox="1"/>
          <p:nvPr userDrawn="1">
            <p:custDataLst>
              <p:tags r:id="rId5"/>
            </p:custDataLst>
          </p:nvPr>
        </p:nvSpPr>
        <p:spPr>
          <a:xfrm>
            <a:off x="638789" y="86360"/>
            <a:ext cx="393954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考点一：三国鼎立(理解)</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5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5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文本框 7"/>
          <p:cNvSpPr txBox="1"/>
          <p:nvPr userDrawn="1">
            <p:custDataLst>
              <p:tags r:id="rId5"/>
            </p:custDataLst>
          </p:nvPr>
        </p:nvSpPr>
        <p:spPr>
          <a:xfrm>
            <a:off x="674649" y="86360"/>
            <a:ext cx="428371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考点二：江南的开发(识记)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5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6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3" name="文本框 2"/>
          <p:cNvSpPr txBox="1"/>
          <p:nvPr userDrawn="1">
            <p:custDataLst>
              <p:tags r:id="rId5"/>
            </p:custDataLst>
          </p:nvPr>
        </p:nvSpPr>
        <p:spPr>
          <a:xfrm>
            <a:off x="627313" y="86360"/>
            <a:ext cx="497205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考点三：北魏孝文帝改革(理解)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Only" preserve="1">
  <p:cSld name="仅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3B6CBE09-F8CA-45B6-A30F-0D75DC2119FE}" type="datetimeFigureOut">
              <a:rPr lang="zh-CN" altLang="en-US" smtClean="0"/>
              <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6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7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0" name="文本框 9"/>
          <p:cNvSpPr txBox="1"/>
          <p:nvPr userDrawn="1">
            <p:custDataLst>
              <p:tags r:id="rId5"/>
            </p:custDataLst>
          </p:nvPr>
        </p:nvSpPr>
        <p:spPr>
          <a:xfrm>
            <a:off x="435530" y="86360"/>
            <a:ext cx="6348730" cy="461645"/>
          </a:xfrm>
          <a:prstGeom prst="rect">
            <a:avLst/>
          </a:prstGeom>
          <a:noFill/>
        </p:spPr>
        <p:txBody>
          <a:bodyPr wrap="none" rtlCol="0">
            <a:spAutoFit/>
          </a:bodyPr>
          <a:lstStyle/>
          <a:p>
            <a:pPr algn="r">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考点四：《齐民要术》《水经注》(识记)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8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1" name="文本框 10"/>
          <p:cNvSpPr txBox="1"/>
          <p:nvPr userDrawn="1">
            <p:custDataLst>
              <p:tags r:id="rId5"/>
            </p:custDataLst>
          </p:nvPr>
        </p:nvSpPr>
        <p:spPr>
          <a:xfrm>
            <a:off x="626835" y="86360"/>
            <a:ext cx="531622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考点五：祖冲之推算圆周率(识记)</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9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2" name="文本框 11"/>
          <p:cNvSpPr txBox="1"/>
          <p:nvPr userDrawn="1">
            <p:custDataLst>
              <p:tags r:id="rId5"/>
            </p:custDataLst>
          </p:nvPr>
        </p:nvSpPr>
        <p:spPr>
          <a:xfrm>
            <a:off x="651220" y="86360"/>
            <a:ext cx="531622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考点六：书法、绘画、雕塑(识记)</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标题和内容">
    <p:spTree>
      <p:nvGrpSpPr>
        <p:cNvPr id="1" name=""/>
        <p:cNvGrpSpPr/>
        <p:nvPr>
          <p:custDataLst>
            <p:tags r:id="rId1"/>
          </p:custDataLst>
        </p:nvPr>
      </p:nvGrpSpPr>
      <p:grpSpPr>
        <a:xfrm>
          <a:off x="0" y="0"/>
          <a:ext cx="0" cy="0"/>
        </a:xfrm>
      </p:grpSpPr>
      <p:sp>
        <p:nvSpPr>
          <p:cNvPr id="5" name="内容占位符 2"/>
          <p:cNvSpPr>
            <a:spLocks noGrp="1"/>
          </p:cNvSpPr>
          <p:nvPr>
            <p:ph sz="quarter" idx="10"/>
            <p:custDataLst>
              <p:tags r:id="rId2"/>
            </p:custDataLst>
          </p:nvPr>
        </p:nvSpPr>
        <p:spPr>
          <a:xfrm>
            <a:off x="397102" y="1796819"/>
            <a:ext cx="8385992" cy="4224469"/>
          </a:xfrm>
          <a:prstGeom prst="rect">
            <a:avLst/>
          </a:prstGeom>
        </p:spPr>
        <p:txBody>
          <a:bodyPr lIns="108850" tIns="54425" rIns="108850" bIns="54425" anchor="t" anchorCtr="0">
            <a:noAutofit/>
          </a:bodyPr>
          <a:lstStyle>
            <a:lvl1pPr marL="0" indent="0" algn="l" eaLnBrk="1" hangingPunct="0">
              <a:lnSpc>
                <a:spcPts val="3200"/>
              </a:lnSpc>
              <a:spcBef>
                <a:spcPct val="0"/>
              </a:spcBef>
              <a:buNone/>
              <a:defRPr sz="1805" b="0">
                <a:solidFill>
                  <a:srgbClr val="000000"/>
                </a:solidFill>
                <a:latin typeface="Times New Roman" panose="02020603050405020304" pitchFamily="18" charset="0"/>
                <a:ea typeface="+mj-ea"/>
                <a:cs typeface="Times New Roman" panose="02020603050405020304" pitchFamily="18" charset="0"/>
              </a:defRPr>
            </a:lvl1pPr>
            <a:lvl2pPr marL="0" indent="0" algn="l" eaLnBrk="1" hangingPunct="0">
              <a:lnSpc>
                <a:spcPts val="3200"/>
              </a:lnSpc>
              <a:spcBef>
                <a:spcPct val="0"/>
              </a:spcBef>
              <a:buNone/>
              <a:defRPr sz="1805" b="1">
                <a:solidFill>
                  <a:srgbClr val="F25A17"/>
                </a:solidFill>
                <a:latin typeface="Times New Roman" panose="02020603050405020304" pitchFamily="18" charset="0"/>
                <a:ea typeface="+mj-ea"/>
                <a:cs typeface="Times New Roman" panose="02020603050405020304" pitchFamily="18" charset="0"/>
              </a:defRPr>
            </a:lvl2pPr>
            <a:lvl3pPr marL="0" indent="0" algn="l" eaLnBrk="1" hangingPunct="0">
              <a:lnSpc>
                <a:spcPts val="3200"/>
              </a:lnSpc>
              <a:spcBef>
                <a:spcPct val="0"/>
              </a:spcBef>
              <a:buNone/>
              <a:defRPr sz="1805" b="0">
                <a:solidFill>
                  <a:srgbClr val="0070C0"/>
                </a:solidFill>
                <a:latin typeface="Times New Roman" panose="02020603050405020304" pitchFamily="18" charset="0"/>
                <a:ea typeface="+mj-ea"/>
                <a:cs typeface="Times New Roman" panose="02020603050405020304" pitchFamily="18" charset="0"/>
              </a:defRPr>
            </a:lvl3pPr>
            <a:lvl4pPr marL="0" indent="0" algn="l" eaLnBrk="1" hangingPunct="0">
              <a:lnSpc>
                <a:spcPts val="3200"/>
              </a:lnSpc>
              <a:spcBef>
                <a:spcPct val="0"/>
              </a:spcBef>
              <a:buNone/>
              <a:defRPr sz="1805" b="0">
                <a:solidFill>
                  <a:srgbClr val="FF0000"/>
                </a:solidFill>
                <a:latin typeface="Times New Roman" panose="02020603050405020304" pitchFamily="18" charset="0"/>
                <a:ea typeface="+mj-ea"/>
                <a:cs typeface="Times New Roman" panose="02020603050405020304" pitchFamily="18" charset="0"/>
              </a:defRPr>
            </a:lvl4pPr>
            <a:lvl5pPr marL="0" indent="0" algn="l" eaLnBrk="1" hangingPunct="0">
              <a:lnSpc>
                <a:spcPts val="3200"/>
              </a:lnSpc>
              <a:spcBef>
                <a:spcPct val="0"/>
              </a:spcBef>
              <a:buNone/>
              <a:defRPr sz="1805" b="0">
                <a:solidFill>
                  <a:srgbClr val="020202"/>
                </a:solidFill>
                <a:latin typeface="+mj-ea"/>
                <a:ea typeface="+mj-ea"/>
                <a:cs typeface="Times New Roman" panose="02020603050405020304" pitchFamily="18" charset="0"/>
              </a:defRPr>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文本框 2"/>
          <p:cNvSpPr txBox="1"/>
          <p:nvPr userDrawn="1">
            <p:custDataLst>
              <p:tags r:id="rId3"/>
            </p:custDataLst>
          </p:nvPr>
        </p:nvSpPr>
        <p:spPr>
          <a:xfrm>
            <a:off x="3288823" y="932723"/>
            <a:ext cx="2602548" cy="461645"/>
          </a:xfrm>
          <a:prstGeom prst="rect">
            <a:avLst/>
          </a:prstGeom>
          <a:solidFill>
            <a:srgbClr val="F05A28"/>
          </a:solidFill>
          <a:ln>
            <a:solidFill>
              <a:srgbClr val="F05A28"/>
            </a:solidFill>
          </a:ln>
        </p:spPr>
        <p:txBody>
          <a:bodyPr wrap="square" rtlCol="0">
            <a:spAutoFit/>
          </a:bodyPr>
          <a:lstStyle/>
          <a:p>
            <a:r>
              <a:rPr lang="zh-CN" altLang="en-US" sz="2410" b="1" kern="1200" smtClean="0">
                <a:solidFill>
                  <a:schemeClr val="tx1"/>
                </a:solidFill>
                <a:latin typeface="+mj-ea"/>
                <a:ea typeface="+mj-ea"/>
                <a:cs typeface="+mn-cs"/>
              </a:rPr>
              <a:t>前勾后连</a:t>
            </a:r>
            <a:r>
              <a:rPr lang="zh-CN" altLang="zh-CN" sz="2410" b="1" kern="1200" smtClean="0">
                <a:solidFill>
                  <a:schemeClr val="tx1"/>
                </a:solidFill>
                <a:latin typeface="Times New Roman" panose="02020603050405020304" pitchFamily="18" charset="0"/>
                <a:ea typeface="+mj-ea"/>
                <a:cs typeface="Times New Roman" panose="02020603050405020304" pitchFamily="18" charset="0"/>
              </a:rPr>
              <a:t>·</a:t>
            </a:r>
            <a:r>
              <a:rPr lang="en-US" altLang="zh-CN" sz="2410" b="1" kern="1200" smtClean="0">
                <a:solidFill>
                  <a:schemeClr val="tx1"/>
                </a:solidFill>
                <a:latin typeface="Times New Roman" panose="02020603050405020304" pitchFamily="18" charset="0"/>
                <a:ea typeface="+mj-ea"/>
                <a:cs typeface="Times New Roman" panose="02020603050405020304" pitchFamily="18" charset="0"/>
              </a:rPr>
              <a:t> </a:t>
            </a:r>
            <a:r>
              <a:rPr lang="zh-CN" altLang="en-US" sz="2410" b="1" kern="1200" smtClean="0">
                <a:solidFill>
                  <a:schemeClr val="tx1"/>
                </a:solidFill>
                <a:latin typeface="Times New Roman" panose="02020603050405020304" pitchFamily="18" charset="0"/>
                <a:ea typeface="+mj-ea"/>
                <a:cs typeface="Times New Roman" panose="02020603050405020304" pitchFamily="18" charset="0"/>
              </a:rPr>
              <a:t>构专项</a:t>
            </a:r>
            <a:endParaRPr lang="zh-CN" altLang="en-US" sz="2410" b="1">
              <a:solidFill>
                <a:schemeClr val="tx1"/>
              </a:solidFill>
              <a:latin typeface="+mj-ea"/>
              <a:ea typeface="+mj-ea"/>
              <a:cs typeface="微软雅黑" panose="020b0503020204020204" pitchFamily="34" charset="-122"/>
              <a:sym typeface="+mn-ea"/>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reserve="1">
  <p:cSld name="空白">
    <p:spTree>
      <p:nvGrpSpPr>
        <p:cNvPr id="1" name=""/>
        <p:cNvGrpSpPr/>
        <p:nvPr>
          <p:custDataLst>
            <p:tags r:id="rId1"/>
          </p:custDataLst>
        </p:nvPr>
      </p:nvGrpSpPr>
      <p:grpSpPr>
        <a:xfrm>
          <a:off x="0" y="0"/>
          <a:ext cx="0" cy="0"/>
        </a:xfrm>
      </p:grpSpPr>
      <p:sp>
        <p:nvSpPr>
          <p:cNvPr id="2" name="日期占位符 1"/>
          <p:cNvSpPr>
            <a:spLocks noGrp="1"/>
          </p:cNvSpPr>
          <p:nvPr>
            <p:ph type="dt" sz="half" idx="10"/>
            <p:custDataLst>
              <p:tags r:id="rId2"/>
            </p:custDataLst>
          </p:nvPr>
        </p:nvSpPr>
        <p:spPr/>
        <p:txBody>
          <a:bodyPr/>
          <a:lstStyle/>
          <a:p>
            <a:fld id="{3B6CBE09-F8CA-45B6-A30F-0D75DC2119FE}" type="datetimeFigureOut">
              <a:rPr lang="zh-CN" altLang="en-US" smtClean="0"/>
              <a:t/>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Tx" preserve="1">
  <p:cSld name="内容与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459030" y="273050"/>
            <a:ext cx="3020326"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3589325" y="273059"/>
            <a:ext cx="51321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custDataLst>
              <p:tags r:id="rId4"/>
            </p:custDataLst>
          </p:nvPr>
        </p:nvSpPr>
        <p:spPr>
          <a:xfrm>
            <a:off x="459030" y="1435103"/>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picTx" preserve="1">
  <p:cSld name="图片与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1799445" y="4800600"/>
            <a:ext cx="5508308"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custDataLst>
              <p:tags r:id="rId3"/>
            </p:custDataLst>
          </p:nvPr>
        </p:nvSpPr>
        <p:spPr>
          <a:xfrm>
            <a:off x="1799445" y="612775"/>
            <a:ext cx="550830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custDataLst>
              <p:tags r:id="rId4"/>
            </p:custDataLst>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tags" Target="../tags/tag325.xml" /><Relationship Id="rId5" Type="http://schemas.openxmlformats.org/officeDocument/2006/relationships/slideLayout" Target="../slideLayouts/slideLayout5.xml" /><Relationship Id="rId50" Type="http://schemas.openxmlformats.org/officeDocument/2006/relationships/tags" Target="../tags/tag326.xml" /><Relationship Id="rId51" Type="http://schemas.openxmlformats.org/officeDocument/2006/relationships/tags" Target="../tags/tag327.xml" /><Relationship Id="rId52" Type="http://schemas.openxmlformats.org/officeDocument/2006/relationships/tags" Target="../tags/tag328.xml" /><Relationship Id="rId53" Type="http://schemas.openxmlformats.org/officeDocument/2006/relationships/tags" Target="../tags/tag329.xml" /><Relationship Id="rId54" Type="http://schemas.openxmlformats.org/officeDocument/2006/relationships/tags" Target="../tags/tag330.xml" /><Relationship Id="rId55" Type="http://schemas.openxmlformats.org/officeDocument/2006/relationships/image" Target="../media/image5.jpeg" /><Relationship Id="rId56" Type="http://schemas.openxmlformats.org/officeDocument/2006/relationships/theme" Target="../theme/theme1.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49.xml" /><Relationship Id="rId10" Type="http://schemas.openxmlformats.org/officeDocument/2006/relationships/slideLayout" Target="../slideLayouts/slideLayout58.xml" /><Relationship Id="rId11" Type="http://schemas.openxmlformats.org/officeDocument/2006/relationships/slideLayout" Target="../slideLayouts/slideLayout59.xml" /><Relationship Id="rId12" Type="http://schemas.openxmlformats.org/officeDocument/2006/relationships/slideLayout" Target="../slideLayouts/slideLayout60.xml" /><Relationship Id="rId13" Type="http://schemas.openxmlformats.org/officeDocument/2006/relationships/slideLayout" Target="../slideLayouts/slideLayout61.xml" /><Relationship Id="rId14" Type="http://schemas.openxmlformats.org/officeDocument/2006/relationships/slideLayout" Target="../slideLayouts/slideLayout62.xml" /><Relationship Id="rId15" Type="http://schemas.openxmlformats.org/officeDocument/2006/relationships/slideLayout" Target="../slideLayouts/slideLayout63.xml" /><Relationship Id="rId16" Type="http://schemas.openxmlformats.org/officeDocument/2006/relationships/tags" Target="../tags/tag388.xml" /><Relationship Id="rId17" Type="http://schemas.openxmlformats.org/officeDocument/2006/relationships/image" Target="../media/image6.png" /><Relationship Id="rId18" Type="http://schemas.openxmlformats.org/officeDocument/2006/relationships/tags" Target="../tags/tag389.xml" /><Relationship Id="rId19" Type="http://schemas.openxmlformats.org/officeDocument/2006/relationships/image" Target="../media/image7.png" /><Relationship Id="rId2" Type="http://schemas.openxmlformats.org/officeDocument/2006/relationships/slideLayout" Target="../slideLayouts/slideLayout50.xml" /><Relationship Id="rId20" Type="http://schemas.openxmlformats.org/officeDocument/2006/relationships/tags" Target="../tags/tag390.xml" /><Relationship Id="rId21" Type="http://schemas.openxmlformats.org/officeDocument/2006/relationships/image" Target="../media/image5.jpeg" /><Relationship Id="rId22" Type="http://schemas.openxmlformats.org/officeDocument/2006/relationships/theme" Target="../theme/theme2.xml" /><Relationship Id="rId3" Type="http://schemas.openxmlformats.org/officeDocument/2006/relationships/slideLayout" Target="../slideLayouts/slideLayout51.xml" /><Relationship Id="rId4" Type="http://schemas.openxmlformats.org/officeDocument/2006/relationships/slideLayout" Target="../slideLayouts/slideLayout52.xml" /><Relationship Id="rId5" Type="http://schemas.openxmlformats.org/officeDocument/2006/relationships/slideLayout" Target="../slideLayouts/slideLayout53.xml" /><Relationship Id="rId6" Type="http://schemas.openxmlformats.org/officeDocument/2006/relationships/slideLayout" Target="../slideLayouts/slideLayout54.xml" /><Relationship Id="rId7" Type="http://schemas.openxmlformats.org/officeDocument/2006/relationships/slideLayout" Target="../slideLayouts/slideLayout55.xml" /><Relationship Id="rId8" Type="http://schemas.openxmlformats.org/officeDocument/2006/relationships/slideLayout" Target="../slideLayouts/slideLayout56.xml" /><Relationship Id="rId9" Type="http://schemas.openxmlformats.org/officeDocument/2006/relationships/slideLayout" Target="../slideLayouts/slideLayout57.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5">
            <a:lum/>
          </a:blip>
          <a:stretch>
            <a:fillRect/>
          </a:stretch>
        </a:blipFill>
        <a:effectLst/>
      </p:bgPr>
    </p:bg>
    <p:spTree>
      <p:nvGrpSpPr>
        <p:cNvPr id="1" name=""/>
        <p:cNvGrpSpPr/>
        <p:nvPr>
          <p:custDataLst>
            <p:tags r:id="rId49"/>
          </p:custDataLst>
        </p:nvPr>
      </p:nvGrpSpPr>
      <p:grpSpPr>
        <a:xfrm>
          <a:off x="0" y="0"/>
          <a:ext cx="0" cy="0"/>
        </a:xfrm>
      </p:grpSpPr>
      <p:sp>
        <p:nvSpPr>
          <p:cNvPr id="2" name="标题占位符 1"/>
          <p:cNvSpPr>
            <a:spLocks noGrp="1"/>
          </p:cNvSpPr>
          <p:nvPr>
            <p:ph type="title"/>
            <p:custDataLst>
              <p:tags r:id="rId50"/>
            </p:custDataLst>
          </p:nvPr>
        </p:nvSpPr>
        <p:spPr>
          <a:xfrm>
            <a:off x="459026" y="274638"/>
            <a:ext cx="8262462"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custDataLst>
              <p:tags r:id="rId51"/>
            </p:custDataLst>
          </p:nvPr>
        </p:nvSpPr>
        <p:spPr>
          <a:xfrm>
            <a:off x="459026" y="1600206"/>
            <a:ext cx="8262462"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custDataLst>
              <p:tags r:id="rId52"/>
            </p:custDataLst>
          </p:nvPr>
        </p:nvSpPr>
        <p:spPr>
          <a:xfrm>
            <a:off x="459026" y="6356359"/>
            <a:ext cx="214212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3"/>
            <p:custDataLst>
              <p:tags r:id="rId53"/>
            </p:custDataLst>
          </p:nvPr>
        </p:nvSpPr>
        <p:spPr>
          <a:xfrm>
            <a:off x="3136676" y="6356359"/>
            <a:ext cx="29071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54"/>
            </p:custDataLst>
          </p:nvPr>
        </p:nvSpPr>
        <p:spPr>
          <a:xfrm>
            <a:off x="6579368" y="6356359"/>
            <a:ext cx="214212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90FA0-E791-4B8D-81EC-3CEFCF15CA0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1">
            <a:lum/>
          </a:blip>
          <a:stretch>
            <a:fillRect/>
          </a:stretch>
        </a:blipFill>
        <a:effectLst/>
      </p:bgPr>
    </p:bg>
    <p:spTree>
      <p:nvGrpSpPr>
        <p:cNvPr id="1" name=""/>
        <p:cNvGrpSpPr/>
        <p:nvPr>
          <p:custDataLst>
            <p:tags r:id="rId16"/>
          </p:custDataLst>
        </p:nvPr>
      </p:nvGrpSpPr>
      <p:grpSpPr>
        <a:xfrm>
          <a:off x="0" y="0"/>
          <a:ext cx="0" cy="0"/>
        </a:xfrm>
      </p:grpSpPr>
      <p:pic>
        <p:nvPicPr>
          <p:cNvPr id="2" name="图片 1" descr="0"/>
          <p:cNvPicPr>
            <a:picLocks noChangeAspect="1"/>
          </p:cNvPicPr>
          <p:nvPr userDrawn="1">
            <p:custDataLst>
              <p:tags r:id="rId18"/>
            </p:custDataLst>
          </p:nvPr>
        </p:nvPicPr>
        <p:blipFill>
          <a:blip r:embed="rId17"/>
          <a:stretch>
            <a:fillRect/>
          </a:stretch>
        </p:blipFill>
        <p:spPr>
          <a:xfrm>
            <a:off x="7149714" y="161713"/>
            <a:ext cx="1776750" cy="808567"/>
          </a:xfrm>
          <a:prstGeom prst="rect">
            <a:avLst/>
          </a:prstGeom>
        </p:spPr>
      </p:pic>
      <p:pic>
        <p:nvPicPr>
          <p:cNvPr id="3" name="图片 2"/>
          <p:cNvPicPr>
            <a:picLocks noChangeAspect="1"/>
          </p:cNvPicPr>
          <p:nvPr userDrawn="1">
            <p:custDataLst>
              <p:tags r:id="rId20"/>
            </p:custDataLst>
          </p:nvPr>
        </p:nvPicPr>
        <p:blipFill>
          <a:blip r:embed="rId19"/>
          <a:stretch>
            <a:fillRect/>
          </a:stretch>
        </p:blipFill>
        <p:spPr>
          <a:xfrm>
            <a:off x="2453152" y="2368127"/>
            <a:ext cx="810917" cy="853440"/>
          </a:xfrm>
          <a:prstGeom prst="rect">
            <a:avLst/>
          </a:prstGeom>
        </p:spPr>
      </p:pic>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Lst>
  <p:transition/>
  <p:timing/>
  <p:txStyles>
    <p:titleStyle>
      <a:lvl1pPr algn="ctr" defTabSz="918210" rtl="0" eaLnBrk="1" latinLnBrk="0" hangingPunct="1">
        <a:spcBef>
          <a:spcPct val="0"/>
        </a:spcBef>
        <a:buNone/>
        <a:defRPr sz="4415" kern="1200">
          <a:solidFill>
            <a:schemeClr val="tx1"/>
          </a:solidFill>
          <a:latin typeface="+mj-lt"/>
          <a:ea typeface="+mj-ea"/>
          <a:cs typeface="+mj-cs"/>
        </a:defRPr>
      </a:lvl1pPr>
    </p:titleStyle>
    <p:bodyStyle>
      <a:lvl1pPr marL="344170" indent="-344170" algn="l" defTabSz="918210" rtl="0" eaLnBrk="1" latinLnBrk="0" hangingPunct="1">
        <a:spcBef>
          <a:spcPct val="20000"/>
        </a:spcBef>
        <a:buFont typeface="Arial" panose="020b0604020202020204" pitchFamily="34" charset="0"/>
        <a:buChar char="•"/>
        <a:defRPr sz="3215" kern="1200">
          <a:solidFill>
            <a:schemeClr val="tx1"/>
          </a:solidFill>
          <a:latin typeface="+mn-lt"/>
          <a:ea typeface="+mn-ea"/>
          <a:cs typeface="+mn-cs"/>
        </a:defRPr>
      </a:lvl1pPr>
      <a:lvl2pPr marL="746125" indent="-287020" algn="l" defTabSz="918210"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2pPr>
      <a:lvl3pPr marL="1147445" indent="-229235" algn="l" defTabSz="918210" rtl="0" eaLnBrk="1" latinLnBrk="0" hangingPunct="1">
        <a:spcBef>
          <a:spcPct val="20000"/>
        </a:spcBef>
        <a:buFont typeface="Arial" panose="020b0604020202020204" pitchFamily="34" charset="0"/>
        <a:buChar char="•"/>
        <a:defRPr sz="2410" kern="1200">
          <a:solidFill>
            <a:schemeClr val="tx1"/>
          </a:solidFill>
          <a:latin typeface="+mn-lt"/>
          <a:ea typeface="+mn-ea"/>
          <a:cs typeface="+mn-cs"/>
        </a:defRPr>
      </a:lvl3pPr>
      <a:lvl4pPr marL="160655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4pPr>
      <a:lvl5pPr marL="206565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5pPr>
      <a:lvl6pPr marL="252476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6pPr>
      <a:lvl7pPr marL="298386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7pPr>
      <a:lvl8pPr marL="344233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8pPr>
      <a:lvl9pPr marL="390144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9pPr>
    </p:bodyStyle>
    <p:otherStyle>
      <a:defPPr>
        <a:defRPr lang="zh-CN"/>
      </a:defPPr>
      <a:lvl1pPr marL="0" algn="l" defTabSz="918210" rtl="0" eaLnBrk="1" latinLnBrk="0" hangingPunct="1">
        <a:defRPr sz="1805" kern="1200">
          <a:solidFill>
            <a:schemeClr val="tx1"/>
          </a:solidFill>
          <a:latin typeface="+mn-lt"/>
          <a:ea typeface="+mn-ea"/>
          <a:cs typeface="+mn-cs"/>
        </a:defRPr>
      </a:lvl1pPr>
      <a:lvl2pPr marL="459105" algn="l" defTabSz="918210" rtl="0" eaLnBrk="1" latinLnBrk="0" hangingPunct="1">
        <a:defRPr sz="1805" kern="1200">
          <a:solidFill>
            <a:schemeClr val="tx1"/>
          </a:solidFill>
          <a:latin typeface="+mn-lt"/>
          <a:ea typeface="+mn-ea"/>
          <a:cs typeface="+mn-cs"/>
        </a:defRPr>
      </a:lvl2pPr>
      <a:lvl3pPr marL="918210" algn="l" defTabSz="918210" rtl="0" eaLnBrk="1" latinLnBrk="0" hangingPunct="1">
        <a:defRPr sz="1805" kern="1200">
          <a:solidFill>
            <a:schemeClr val="tx1"/>
          </a:solidFill>
          <a:latin typeface="+mn-lt"/>
          <a:ea typeface="+mn-ea"/>
          <a:cs typeface="+mn-cs"/>
        </a:defRPr>
      </a:lvl3pPr>
      <a:lvl4pPr marL="1377315" algn="l" defTabSz="918210" rtl="0" eaLnBrk="1" latinLnBrk="0" hangingPunct="1">
        <a:defRPr sz="1805" kern="1200">
          <a:solidFill>
            <a:schemeClr val="tx1"/>
          </a:solidFill>
          <a:latin typeface="+mn-lt"/>
          <a:ea typeface="+mn-ea"/>
          <a:cs typeface="+mn-cs"/>
        </a:defRPr>
      </a:lvl4pPr>
      <a:lvl5pPr marL="1835785" algn="l" defTabSz="918210" rtl="0" eaLnBrk="1" latinLnBrk="0" hangingPunct="1">
        <a:defRPr sz="1805" kern="1200">
          <a:solidFill>
            <a:schemeClr val="tx1"/>
          </a:solidFill>
          <a:latin typeface="+mn-lt"/>
          <a:ea typeface="+mn-ea"/>
          <a:cs typeface="+mn-cs"/>
        </a:defRPr>
      </a:lvl5pPr>
      <a:lvl6pPr marL="2294890" algn="l" defTabSz="918210" rtl="0" eaLnBrk="1" latinLnBrk="0" hangingPunct="1">
        <a:defRPr sz="1805" kern="1200">
          <a:solidFill>
            <a:schemeClr val="tx1"/>
          </a:solidFill>
          <a:latin typeface="+mn-lt"/>
          <a:ea typeface="+mn-ea"/>
          <a:cs typeface="+mn-cs"/>
        </a:defRPr>
      </a:lvl6pPr>
      <a:lvl7pPr marL="2753995" algn="l" defTabSz="918210" rtl="0" eaLnBrk="1" latinLnBrk="0" hangingPunct="1">
        <a:defRPr sz="1805" kern="1200">
          <a:solidFill>
            <a:schemeClr val="tx1"/>
          </a:solidFill>
          <a:latin typeface="+mn-lt"/>
          <a:ea typeface="+mn-ea"/>
          <a:cs typeface="+mn-cs"/>
        </a:defRPr>
      </a:lvl7pPr>
      <a:lvl8pPr marL="3213100" algn="l" defTabSz="918210" rtl="0" eaLnBrk="1" latinLnBrk="0" hangingPunct="1">
        <a:defRPr sz="1805" kern="1200">
          <a:solidFill>
            <a:schemeClr val="tx1"/>
          </a:solidFill>
          <a:latin typeface="+mn-lt"/>
          <a:ea typeface="+mn-ea"/>
          <a:cs typeface="+mn-cs"/>
        </a:defRPr>
      </a:lvl8pPr>
      <a:lvl9pPr marL="3672205" algn="l" defTabSz="918210" rtl="0" eaLnBrk="1" latinLnBrk="0" hangingPunct="1">
        <a:defRPr sz="1805"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0.xml" /><Relationship Id="rId10" Type="http://schemas.openxmlformats.org/officeDocument/2006/relationships/tags" Target="../tags/tag406.xml" /><Relationship Id="rId11" Type="http://schemas.openxmlformats.org/officeDocument/2006/relationships/tags" Target="../tags/tag407.xml" /><Relationship Id="rId12" Type="http://schemas.openxmlformats.org/officeDocument/2006/relationships/tags" Target="../tags/tag408.xml" /><Relationship Id="rId2" Type="http://schemas.openxmlformats.org/officeDocument/2006/relationships/notesSlide" Target="../notesSlides/notesSlide1.xml" /><Relationship Id="rId3" Type="http://schemas.openxmlformats.org/officeDocument/2006/relationships/tags" Target="../tags/tag402.xml" /><Relationship Id="rId4" Type="http://schemas.openxmlformats.org/officeDocument/2006/relationships/image" Target="../media/image8.png" /><Relationship Id="rId5" Type="http://schemas.openxmlformats.org/officeDocument/2006/relationships/tags" Target="../tags/tag403.xml" /><Relationship Id="rId6" Type="http://schemas.openxmlformats.org/officeDocument/2006/relationships/tags" Target="../tags/tag404.xml" /><Relationship Id="rId7" Type="http://schemas.openxmlformats.org/officeDocument/2006/relationships/image" Target="../media/image9.png" /><Relationship Id="rId8" Type="http://schemas.openxmlformats.org/officeDocument/2006/relationships/tags" Target="../tags/tag405.xml" /><Relationship Id="rId9" Type="http://schemas.openxmlformats.org/officeDocument/2006/relationships/image" Target="../media/image10.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92.xml" /><Relationship Id="rId3" Type="http://schemas.openxmlformats.org/officeDocument/2006/relationships/tags" Target="../tags/tag493.xml" /><Relationship Id="rId4" Type="http://schemas.openxmlformats.org/officeDocument/2006/relationships/tags" Target="../tags/tag494.xml" /><Relationship Id="rId5" Type="http://schemas.openxmlformats.org/officeDocument/2006/relationships/tags" Target="../tags/tag495.xml" /><Relationship Id="rId6" Type="http://schemas.openxmlformats.org/officeDocument/2006/relationships/tags" Target="../tags/tag496.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04.xml" /><Relationship Id="rId2" Type="http://schemas.openxmlformats.org/officeDocument/2006/relationships/tags" Target="../tags/tag497.xml" /><Relationship Id="rId3" Type="http://schemas.openxmlformats.org/officeDocument/2006/relationships/tags" Target="../tags/tag498.xml" /><Relationship Id="rId4" Type="http://schemas.openxmlformats.org/officeDocument/2006/relationships/image" Target="../media/image12.jpeg" /><Relationship Id="rId5" Type="http://schemas.openxmlformats.org/officeDocument/2006/relationships/tags" Target="../tags/tag499.xml" /><Relationship Id="rId6" Type="http://schemas.openxmlformats.org/officeDocument/2006/relationships/tags" Target="../tags/tag500.xml" /><Relationship Id="rId7" Type="http://schemas.openxmlformats.org/officeDocument/2006/relationships/tags" Target="../tags/tag501.xml" /><Relationship Id="rId8" Type="http://schemas.openxmlformats.org/officeDocument/2006/relationships/tags" Target="../tags/tag502.xml" /><Relationship Id="rId9" Type="http://schemas.openxmlformats.org/officeDocument/2006/relationships/tags" Target="../tags/tag50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05.xml" /><Relationship Id="rId3" Type="http://schemas.openxmlformats.org/officeDocument/2006/relationships/tags" Target="../tags/tag506.xml" /><Relationship Id="rId4" Type="http://schemas.openxmlformats.org/officeDocument/2006/relationships/tags" Target="../tags/tag507.xml" /><Relationship Id="rId5" Type="http://schemas.openxmlformats.org/officeDocument/2006/relationships/tags" Target="../tags/tag508.xml" /><Relationship Id="rId6" Type="http://schemas.openxmlformats.org/officeDocument/2006/relationships/tags" Target="../tags/tag509.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10.xml" /><Relationship Id="rId3" Type="http://schemas.openxmlformats.org/officeDocument/2006/relationships/tags" Target="../tags/tag511.xml" /><Relationship Id="rId4" Type="http://schemas.openxmlformats.org/officeDocument/2006/relationships/tags" Target="../tags/tag512.xml" /><Relationship Id="rId5" Type="http://schemas.openxmlformats.org/officeDocument/2006/relationships/tags" Target="../tags/tag513.xml" /><Relationship Id="rId6" Type="http://schemas.openxmlformats.org/officeDocument/2006/relationships/tags" Target="../tags/tag514.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4.xml" /><Relationship Id="rId10" Type="http://schemas.openxmlformats.org/officeDocument/2006/relationships/tags" Target="../tags/tag521.xml" /><Relationship Id="rId11" Type="http://schemas.openxmlformats.org/officeDocument/2006/relationships/tags" Target="../tags/tag522.xml" /><Relationship Id="rId12" Type="http://schemas.openxmlformats.org/officeDocument/2006/relationships/tags" Target="../tags/tag523.xml" /><Relationship Id="rId13" Type="http://schemas.openxmlformats.org/officeDocument/2006/relationships/tags" Target="../tags/tag524.xml" /><Relationship Id="rId14" Type="http://schemas.openxmlformats.org/officeDocument/2006/relationships/tags" Target="../tags/tag525.xml" /><Relationship Id="rId15" Type="http://schemas.openxmlformats.org/officeDocument/2006/relationships/tags" Target="../tags/tag526.xml" /><Relationship Id="rId16" Type="http://schemas.openxmlformats.org/officeDocument/2006/relationships/tags" Target="../tags/tag527.xml" /><Relationship Id="rId17" Type="http://schemas.openxmlformats.org/officeDocument/2006/relationships/tags" Target="../tags/tag528.xml" /><Relationship Id="rId2" Type="http://schemas.openxmlformats.org/officeDocument/2006/relationships/tags" Target="../tags/tag515.xml" /><Relationship Id="rId3" Type="http://schemas.openxmlformats.org/officeDocument/2006/relationships/tags" Target="../tags/tag516.xml" /><Relationship Id="rId4" Type="http://schemas.openxmlformats.org/officeDocument/2006/relationships/tags" Target="../tags/tag517.xml" /><Relationship Id="rId5" Type="http://schemas.openxmlformats.org/officeDocument/2006/relationships/image" Target="../media/image13.jpeg" /><Relationship Id="rId6" Type="http://schemas.openxmlformats.org/officeDocument/2006/relationships/tags" Target="../tags/tag518.xml" /><Relationship Id="rId7" Type="http://schemas.openxmlformats.org/officeDocument/2006/relationships/image" Target="../media/image14.png" /><Relationship Id="rId8" Type="http://schemas.openxmlformats.org/officeDocument/2006/relationships/tags" Target="../tags/tag519.xml" /><Relationship Id="rId9" Type="http://schemas.openxmlformats.org/officeDocument/2006/relationships/tags" Target="../tags/tag520.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37.xml" /><Relationship Id="rId11" Type="http://schemas.openxmlformats.org/officeDocument/2006/relationships/tags" Target="../tags/tag538.xml" /><Relationship Id="rId12" Type="http://schemas.openxmlformats.org/officeDocument/2006/relationships/tags" Target="../tags/tag539.xml" /><Relationship Id="rId13" Type="http://schemas.openxmlformats.org/officeDocument/2006/relationships/tags" Target="../tags/tag540.xml" /><Relationship Id="rId14" Type="http://schemas.openxmlformats.org/officeDocument/2006/relationships/tags" Target="../tags/tag541.xml" /><Relationship Id="rId15" Type="http://schemas.openxmlformats.org/officeDocument/2006/relationships/tags" Target="../tags/tag542.xml" /><Relationship Id="rId16" Type="http://schemas.openxmlformats.org/officeDocument/2006/relationships/tags" Target="../tags/tag543.xml" /><Relationship Id="rId17" Type="http://schemas.openxmlformats.org/officeDocument/2006/relationships/tags" Target="../tags/tag544.xml" /><Relationship Id="rId18" Type="http://schemas.openxmlformats.org/officeDocument/2006/relationships/tags" Target="../tags/tag545.xml" /><Relationship Id="rId19" Type="http://schemas.openxmlformats.org/officeDocument/2006/relationships/tags" Target="../tags/tag546.xml" /><Relationship Id="rId2" Type="http://schemas.openxmlformats.org/officeDocument/2006/relationships/tags" Target="../tags/tag529.xml" /><Relationship Id="rId20" Type="http://schemas.openxmlformats.org/officeDocument/2006/relationships/tags" Target="../tags/tag547.xml" /><Relationship Id="rId21" Type="http://schemas.openxmlformats.org/officeDocument/2006/relationships/tags" Target="../tags/tag548.xml" /><Relationship Id="rId22" Type="http://schemas.openxmlformats.org/officeDocument/2006/relationships/tags" Target="../tags/tag549.xml" /><Relationship Id="rId23" Type="http://schemas.openxmlformats.org/officeDocument/2006/relationships/tags" Target="../tags/tag550.xml" /><Relationship Id="rId24" Type="http://schemas.openxmlformats.org/officeDocument/2006/relationships/tags" Target="../tags/tag551.xml" /><Relationship Id="rId3" Type="http://schemas.openxmlformats.org/officeDocument/2006/relationships/tags" Target="../tags/tag530.xml" /><Relationship Id="rId4" Type="http://schemas.openxmlformats.org/officeDocument/2006/relationships/tags" Target="../tags/tag531.xml" /><Relationship Id="rId5" Type="http://schemas.openxmlformats.org/officeDocument/2006/relationships/tags" Target="../tags/tag532.xml" /><Relationship Id="rId6" Type="http://schemas.openxmlformats.org/officeDocument/2006/relationships/tags" Target="../tags/tag533.xml" /><Relationship Id="rId7" Type="http://schemas.openxmlformats.org/officeDocument/2006/relationships/tags" Target="../tags/tag534.xml" /><Relationship Id="rId8" Type="http://schemas.openxmlformats.org/officeDocument/2006/relationships/tags" Target="../tags/tag535.xml" /><Relationship Id="rId9" Type="http://schemas.openxmlformats.org/officeDocument/2006/relationships/tags" Target="../tags/tag536.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60.xml" /><Relationship Id="rId2" Type="http://schemas.openxmlformats.org/officeDocument/2006/relationships/tags" Target="../tags/tag552.xml" /><Relationship Id="rId3" Type="http://schemas.openxmlformats.org/officeDocument/2006/relationships/tags" Target="../tags/tag553.xml" /><Relationship Id="rId4" Type="http://schemas.openxmlformats.org/officeDocument/2006/relationships/tags" Target="../tags/tag554.xml" /><Relationship Id="rId5" Type="http://schemas.openxmlformats.org/officeDocument/2006/relationships/tags" Target="../tags/tag555.xml" /><Relationship Id="rId6" Type="http://schemas.openxmlformats.org/officeDocument/2006/relationships/tags" Target="../tags/tag556.xml" /><Relationship Id="rId7" Type="http://schemas.openxmlformats.org/officeDocument/2006/relationships/tags" Target="../tags/tag557.xml" /><Relationship Id="rId8" Type="http://schemas.openxmlformats.org/officeDocument/2006/relationships/tags" Target="../tags/tag558.xml" /><Relationship Id="rId9" Type="http://schemas.openxmlformats.org/officeDocument/2006/relationships/tags" Target="../tags/tag559.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61.xml" /><Relationship Id="rId3" Type="http://schemas.openxmlformats.org/officeDocument/2006/relationships/tags" Target="../tags/tag562.xml" /><Relationship Id="rId4" Type="http://schemas.openxmlformats.org/officeDocument/2006/relationships/tags" Target="../tags/tag563.xml" /><Relationship Id="rId5" Type="http://schemas.openxmlformats.org/officeDocument/2006/relationships/tags" Target="../tags/tag564.xml" /><Relationship Id="rId6" Type="http://schemas.openxmlformats.org/officeDocument/2006/relationships/tags" Target="../tags/tag565.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74.xml" /><Relationship Id="rId11" Type="http://schemas.openxmlformats.org/officeDocument/2006/relationships/tags" Target="../tags/tag575.xml" /><Relationship Id="rId12" Type="http://schemas.openxmlformats.org/officeDocument/2006/relationships/tags" Target="../tags/tag576.xml" /><Relationship Id="rId13" Type="http://schemas.openxmlformats.org/officeDocument/2006/relationships/tags" Target="../tags/tag577.xml" /><Relationship Id="rId14" Type="http://schemas.openxmlformats.org/officeDocument/2006/relationships/tags" Target="../tags/tag578.xml" /><Relationship Id="rId15" Type="http://schemas.openxmlformats.org/officeDocument/2006/relationships/tags" Target="../tags/tag579.xml" /><Relationship Id="rId16" Type="http://schemas.openxmlformats.org/officeDocument/2006/relationships/tags" Target="../tags/tag580.xml" /><Relationship Id="rId17" Type="http://schemas.openxmlformats.org/officeDocument/2006/relationships/image" Target="../media/image15.png" /><Relationship Id="rId18" Type="http://schemas.openxmlformats.org/officeDocument/2006/relationships/tags" Target="../tags/tag581.xml" /><Relationship Id="rId19" Type="http://schemas.openxmlformats.org/officeDocument/2006/relationships/tags" Target="../tags/tag582.xml" /><Relationship Id="rId2" Type="http://schemas.openxmlformats.org/officeDocument/2006/relationships/tags" Target="../tags/tag566.xml" /><Relationship Id="rId3" Type="http://schemas.openxmlformats.org/officeDocument/2006/relationships/tags" Target="../tags/tag567.xml" /><Relationship Id="rId4" Type="http://schemas.openxmlformats.org/officeDocument/2006/relationships/tags" Target="../tags/tag568.xml" /><Relationship Id="rId5" Type="http://schemas.openxmlformats.org/officeDocument/2006/relationships/tags" Target="../tags/tag569.xml" /><Relationship Id="rId6" Type="http://schemas.openxmlformats.org/officeDocument/2006/relationships/tags" Target="../tags/tag570.xml" /><Relationship Id="rId7" Type="http://schemas.openxmlformats.org/officeDocument/2006/relationships/tags" Target="../tags/tag571.xml" /><Relationship Id="rId8" Type="http://schemas.openxmlformats.org/officeDocument/2006/relationships/tags" Target="../tags/tag572.xml" /><Relationship Id="rId9" Type="http://schemas.openxmlformats.org/officeDocument/2006/relationships/tags" Target="../tags/tag57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83.xml" /><Relationship Id="rId3" Type="http://schemas.openxmlformats.org/officeDocument/2006/relationships/tags" Target="../tags/tag584.xml" /><Relationship Id="rId4" Type="http://schemas.openxmlformats.org/officeDocument/2006/relationships/tags" Target="../tags/tag585.xml" /><Relationship Id="rId5" Type="http://schemas.openxmlformats.org/officeDocument/2006/relationships/tags" Target="../tags/tag586.xml" /><Relationship Id="rId6" Type="http://schemas.openxmlformats.org/officeDocument/2006/relationships/tags" Target="../tags/tag58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0.xml" /><Relationship Id="rId10" Type="http://schemas.openxmlformats.org/officeDocument/2006/relationships/tags" Target="../tags/tag417.xml" /><Relationship Id="rId11" Type="http://schemas.openxmlformats.org/officeDocument/2006/relationships/tags" Target="../tags/tag418.xml" /><Relationship Id="rId12" Type="http://schemas.openxmlformats.org/officeDocument/2006/relationships/tags" Target="../tags/tag419.xml" /><Relationship Id="rId13" Type="http://schemas.openxmlformats.org/officeDocument/2006/relationships/tags" Target="../tags/tag420.xml" /><Relationship Id="rId14" Type="http://schemas.openxmlformats.org/officeDocument/2006/relationships/tags" Target="../tags/tag421.xml" /><Relationship Id="rId2" Type="http://schemas.openxmlformats.org/officeDocument/2006/relationships/tags" Target="../tags/tag409.xml" /><Relationship Id="rId3" Type="http://schemas.openxmlformats.org/officeDocument/2006/relationships/tags" Target="../tags/tag410.xml" /><Relationship Id="rId4" Type="http://schemas.openxmlformats.org/officeDocument/2006/relationships/tags" Target="../tags/tag411.xml" /><Relationship Id="rId5" Type="http://schemas.openxmlformats.org/officeDocument/2006/relationships/tags" Target="../tags/tag412.xml" /><Relationship Id="rId6" Type="http://schemas.openxmlformats.org/officeDocument/2006/relationships/tags" Target="../tags/tag413.xml" /><Relationship Id="rId7" Type="http://schemas.openxmlformats.org/officeDocument/2006/relationships/tags" Target="../tags/tag414.xml" /><Relationship Id="rId8" Type="http://schemas.openxmlformats.org/officeDocument/2006/relationships/tags" Target="../tags/tag415.xml" /><Relationship Id="rId9" Type="http://schemas.openxmlformats.org/officeDocument/2006/relationships/tags" Target="../tags/tag416.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7.xml" /><Relationship Id="rId2" Type="http://schemas.openxmlformats.org/officeDocument/2006/relationships/tags" Target="../tags/tag588.xml" /><Relationship Id="rId3" Type="http://schemas.openxmlformats.org/officeDocument/2006/relationships/tags" Target="../tags/tag589.xml" /><Relationship Id="rId4" Type="http://schemas.openxmlformats.org/officeDocument/2006/relationships/tags" Target="../tags/tag590.xml" /><Relationship Id="rId5" Type="http://schemas.openxmlformats.org/officeDocument/2006/relationships/tags" Target="../tags/tag591.xml" /><Relationship Id="rId6" Type="http://schemas.openxmlformats.org/officeDocument/2006/relationships/image" Target="../media/image16.png" /><Relationship Id="rId7" Type="http://schemas.openxmlformats.org/officeDocument/2006/relationships/tags" Target="../tags/tag59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93.xml" /><Relationship Id="rId3" Type="http://schemas.openxmlformats.org/officeDocument/2006/relationships/tags" Target="../tags/tag594.xml" /><Relationship Id="rId4" Type="http://schemas.openxmlformats.org/officeDocument/2006/relationships/tags" Target="../tags/tag595.xml" /><Relationship Id="rId5" Type="http://schemas.openxmlformats.org/officeDocument/2006/relationships/tags" Target="../tags/tag596.xml" /><Relationship Id="rId6" Type="http://schemas.openxmlformats.org/officeDocument/2006/relationships/tags" Target="../tags/tag597.xml" /><Relationship Id="rId7" Type="http://schemas.openxmlformats.org/officeDocument/2006/relationships/tags" Target="../tags/tag598.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99.xml" /><Relationship Id="rId3" Type="http://schemas.openxmlformats.org/officeDocument/2006/relationships/tags" Target="../tags/tag600.xml" /><Relationship Id="rId4" Type="http://schemas.openxmlformats.org/officeDocument/2006/relationships/tags" Target="../tags/tag60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602.xml" /><Relationship Id="rId3" Type="http://schemas.openxmlformats.org/officeDocument/2006/relationships/tags" Target="../tags/tag603.xml" /><Relationship Id="rId4" Type="http://schemas.openxmlformats.org/officeDocument/2006/relationships/tags" Target="../tags/tag604.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605.xml" /><Relationship Id="rId3" Type="http://schemas.openxmlformats.org/officeDocument/2006/relationships/tags" Target="../tags/tag606.xml" /><Relationship Id="rId4" Type="http://schemas.openxmlformats.org/officeDocument/2006/relationships/image" Target="../media/image17.png" /><Relationship Id="rId5" Type="http://schemas.openxmlformats.org/officeDocument/2006/relationships/tags" Target="../tags/tag607.xml" /><Relationship Id="rId6" Type="http://schemas.openxmlformats.org/officeDocument/2006/relationships/tags" Target="../tags/tag60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32.xml" /><Relationship Id="rId11" Type="http://schemas.openxmlformats.org/officeDocument/2006/relationships/tags" Target="../tags/tag433.xml" /><Relationship Id="rId12" Type="http://schemas.openxmlformats.org/officeDocument/2006/relationships/image" Target="../media/image11.jpeg" /><Relationship Id="rId13" Type="http://schemas.openxmlformats.org/officeDocument/2006/relationships/tags" Target="../tags/tag434.xml" /><Relationship Id="rId2" Type="http://schemas.openxmlformats.org/officeDocument/2006/relationships/notesSlide" Target="../notesSlides/notesSlide2.xml" /><Relationship Id="rId3" Type="http://schemas.openxmlformats.org/officeDocument/2006/relationships/tags" Target="../tags/tag425.xml" /><Relationship Id="rId4" Type="http://schemas.openxmlformats.org/officeDocument/2006/relationships/tags" Target="../tags/tag426.xml" /><Relationship Id="rId5" Type="http://schemas.openxmlformats.org/officeDocument/2006/relationships/tags" Target="../tags/tag427.xml" /><Relationship Id="rId6" Type="http://schemas.openxmlformats.org/officeDocument/2006/relationships/tags" Target="../tags/tag428.xml" /><Relationship Id="rId7" Type="http://schemas.openxmlformats.org/officeDocument/2006/relationships/tags" Target="../tags/tag429.xml" /><Relationship Id="rId8" Type="http://schemas.openxmlformats.org/officeDocument/2006/relationships/tags" Target="../tags/tag430.xml" /><Relationship Id="rId9" Type="http://schemas.openxmlformats.org/officeDocument/2006/relationships/tags" Target="../tags/tag431.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43.xml" /><Relationship Id="rId11" Type="http://schemas.openxmlformats.org/officeDocument/2006/relationships/tags" Target="../tags/tag444.xml" /><Relationship Id="rId12" Type="http://schemas.openxmlformats.org/officeDocument/2006/relationships/tags" Target="../tags/tag445.xml" /><Relationship Id="rId13" Type="http://schemas.openxmlformats.org/officeDocument/2006/relationships/tags" Target="../tags/tag446.xml" /><Relationship Id="rId14" Type="http://schemas.openxmlformats.org/officeDocument/2006/relationships/tags" Target="../tags/tag447.xml" /><Relationship Id="rId15" Type="http://schemas.openxmlformats.org/officeDocument/2006/relationships/tags" Target="../tags/tag448.xml" /><Relationship Id="rId16" Type="http://schemas.openxmlformats.org/officeDocument/2006/relationships/tags" Target="../tags/tag449.xml" /><Relationship Id="rId17" Type="http://schemas.openxmlformats.org/officeDocument/2006/relationships/tags" Target="../tags/tag450.xml" /><Relationship Id="rId18" Type="http://schemas.openxmlformats.org/officeDocument/2006/relationships/tags" Target="../tags/tag451.xml" /><Relationship Id="rId19" Type="http://schemas.openxmlformats.org/officeDocument/2006/relationships/tags" Target="../tags/tag452.xml" /><Relationship Id="rId2" Type="http://schemas.openxmlformats.org/officeDocument/2006/relationships/tags" Target="../tags/tag435.xml" /><Relationship Id="rId3" Type="http://schemas.openxmlformats.org/officeDocument/2006/relationships/tags" Target="../tags/tag436.xml" /><Relationship Id="rId4" Type="http://schemas.openxmlformats.org/officeDocument/2006/relationships/tags" Target="../tags/tag437.xml" /><Relationship Id="rId5" Type="http://schemas.openxmlformats.org/officeDocument/2006/relationships/tags" Target="../tags/tag438.xml" /><Relationship Id="rId6" Type="http://schemas.openxmlformats.org/officeDocument/2006/relationships/tags" Target="../tags/tag439.xml" /><Relationship Id="rId7" Type="http://schemas.openxmlformats.org/officeDocument/2006/relationships/tags" Target="../tags/tag440.xml" /><Relationship Id="rId8" Type="http://schemas.openxmlformats.org/officeDocument/2006/relationships/tags" Target="../tags/tag441.xml" /><Relationship Id="rId9" Type="http://schemas.openxmlformats.org/officeDocument/2006/relationships/tags" Target="../tags/tag44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53.xml" /><Relationship Id="rId3" Type="http://schemas.openxmlformats.org/officeDocument/2006/relationships/tags" Target="../tags/tag454.xml" /><Relationship Id="rId4" Type="http://schemas.openxmlformats.org/officeDocument/2006/relationships/tags" Target="../tags/tag455.xml" /><Relationship Id="rId5" Type="http://schemas.openxmlformats.org/officeDocument/2006/relationships/tags" Target="../tags/tag456.xml" /><Relationship Id="rId6" Type="http://schemas.openxmlformats.org/officeDocument/2006/relationships/tags" Target="../tags/tag457.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58.xml" /><Relationship Id="rId3" Type="http://schemas.openxmlformats.org/officeDocument/2006/relationships/tags" Target="../tags/tag459.xml" /><Relationship Id="rId4" Type="http://schemas.openxmlformats.org/officeDocument/2006/relationships/tags" Target="../tags/tag460.xml" /><Relationship Id="rId5" Type="http://schemas.openxmlformats.org/officeDocument/2006/relationships/tags" Target="../tags/tag461.xml" /><Relationship Id="rId6" Type="http://schemas.openxmlformats.org/officeDocument/2006/relationships/tags" Target="../tags/tag462.xml" /><Relationship Id="rId7" Type="http://schemas.openxmlformats.org/officeDocument/2006/relationships/tags" Target="../tags/tag46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64.xml" /><Relationship Id="rId3" Type="http://schemas.openxmlformats.org/officeDocument/2006/relationships/tags" Target="../tags/tag465.xml" /><Relationship Id="rId4" Type="http://schemas.openxmlformats.org/officeDocument/2006/relationships/tags" Target="../tags/tag466.xml" /><Relationship Id="rId5" Type="http://schemas.openxmlformats.org/officeDocument/2006/relationships/tags" Target="../tags/tag467.xml" /><Relationship Id="rId6" Type="http://schemas.openxmlformats.org/officeDocument/2006/relationships/tags" Target="../tags/tag468.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77.xml" /><Relationship Id="rId11" Type="http://schemas.openxmlformats.org/officeDocument/2006/relationships/tags" Target="../tags/tag478.xml" /><Relationship Id="rId12" Type="http://schemas.openxmlformats.org/officeDocument/2006/relationships/tags" Target="../tags/tag479.xml" /><Relationship Id="rId13" Type="http://schemas.openxmlformats.org/officeDocument/2006/relationships/tags" Target="../tags/tag480.xml" /><Relationship Id="rId14" Type="http://schemas.openxmlformats.org/officeDocument/2006/relationships/tags" Target="../tags/tag481.xml" /><Relationship Id="rId15" Type="http://schemas.openxmlformats.org/officeDocument/2006/relationships/tags" Target="../tags/tag482.xml" /><Relationship Id="rId16" Type="http://schemas.openxmlformats.org/officeDocument/2006/relationships/tags" Target="../tags/tag483.xml" /><Relationship Id="rId17" Type="http://schemas.openxmlformats.org/officeDocument/2006/relationships/tags" Target="../tags/tag484.xml" /><Relationship Id="rId18" Type="http://schemas.openxmlformats.org/officeDocument/2006/relationships/tags" Target="../tags/tag485.xml" /><Relationship Id="rId19" Type="http://schemas.openxmlformats.org/officeDocument/2006/relationships/tags" Target="../tags/tag486.xml" /><Relationship Id="rId2" Type="http://schemas.openxmlformats.org/officeDocument/2006/relationships/tags" Target="../tags/tag469.xml" /><Relationship Id="rId3" Type="http://schemas.openxmlformats.org/officeDocument/2006/relationships/tags" Target="../tags/tag470.xml" /><Relationship Id="rId4" Type="http://schemas.openxmlformats.org/officeDocument/2006/relationships/tags" Target="../tags/tag471.xml" /><Relationship Id="rId5" Type="http://schemas.openxmlformats.org/officeDocument/2006/relationships/tags" Target="../tags/tag472.xml" /><Relationship Id="rId6" Type="http://schemas.openxmlformats.org/officeDocument/2006/relationships/tags" Target="../tags/tag473.xml" /><Relationship Id="rId7" Type="http://schemas.openxmlformats.org/officeDocument/2006/relationships/tags" Target="../tags/tag474.xml" /><Relationship Id="rId8" Type="http://schemas.openxmlformats.org/officeDocument/2006/relationships/tags" Target="../tags/tag475.xml" /><Relationship Id="rId9" Type="http://schemas.openxmlformats.org/officeDocument/2006/relationships/tags" Target="../tags/tag476.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87.xml" /><Relationship Id="rId3" Type="http://schemas.openxmlformats.org/officeDocument/2006/relationships/tags" Target="../tags/tag488.xml" /><Relationship Id="rId4" Type="http://schemas.openxmlformats.org/officeDocument/2006/relationships/tags" Target="../tags/tag489.xml" /><Relationship Id="rId5" Type="http://schemas.openxmlformats.org/officeDocument/2006/relationships/tags" Target="../tags/tag490.xml" /><Relationship Id="rId6" Type="http://schemas.openxmlformats.org/officeDocument/2006/relationships/tags" Target="../tags/tag491.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custDataLst>
            <p:tags r:id="rId3"/>
          </p:custDataLst>
        </p:nvPr>
      </p:nvGrpSpPr>
      <p:grpSpPr>
        <a:xfrm>
          <a:off x="0" y="0"/>
          <a:ext cx="0" cy="0"/>
        </a:xfrm>
      </p:grpSpPr>
      <p:pic>
        <p:nvPicPr>
          <p:cNvPr id="36" name="图片 3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6246440" y="5301208"/>
            <a:ext cx="2783205" cy="1404620"/>
          </a:xfrm>
          <a:prstGeom prst="rect">
            <a:avLst/>
          </a:prstGeom>
        </p:spPr>
      </p:pic>
      <p:grpSp>
        <p:nvGrpSpPr>
          <p:cNvPr id="38" name="组合 37"/>
          <p:cNvGrpSpPr/>
          <p:nvPr>
            <p:custDataLst>
              <p:tags r:id="rId6"/>
            </p:custDataLst>
          </p:nvPr>
        </p:nvGrpSpPr>
        <p:grpSpPr>
          <a:xfrm>
            <a:off x="-90264" y="0"/>
            <a:ext cx="4917961" cy="3984141"/>
            <a:chOff x="2267744" y="0"/>
            <a:chExt cx="4898571" cy="3968433"/>
          </a:xfrm>
        </p:grpSpPr>
        <p:pic>
          <p:nvPicPr>
            <p:cNvPr id="39" name="图片 38"/>
            <p:cNvPicPr>
              <a:picLocks noChangeAspect="1"/>
            </p:cNvPicPr>
            <p:nvPr>
              <p:custDataLst>
                <p:tags r:id="rId8"/>
              </p:custDataLst>
            </p:nvPr>
          </p:nvPicPr>
          <p:blipFill>
            <a:blip r:embed="rId7">
              <a:extLst>
                <a:ext uri="{28A0092B-C50C-407E-A947-70E740481C1C}">
                  <a14:useLocalDpi xmlns:a14="http://schemas.microsoft.com/office/drawing/2010/main" val="0"/>
                </a:ext>
              </a:extLst>
            </a:blip>
            <a:srcRect l="24286" r="22143" b="44444"/>
            <a:stretch>
              <a:fillRect/>
            </a:stretch>
          </p:blipFill>
          <p:spPr>
            <a:xfrm>
              <a:off x="2267744" y="0"/>
              <a:ext cx="4898571" cy="2857500"/>
            </a:xfrm>
            <a:prstGeom prst="rect">
              <a:avLst/>
            </a:prstGeom>
            <a:effectLst>
              <a:outerShdw blurRad="596900" dist="50800" dir="5400000" algn="t" rotWithShape="0">
                <a:prstClr val="black">
                  <a:alpha val="33000"/>
                </a:prstClr>
              </a:outerShdw>
            </a:effectLst>
          </p:spPr>
        </p:pic>
        <p:pic>
          <p:nvPicPr>
            <p:cNvPr id="40" name="图片 39"/>
            <p:cNvPicPr>
              <a:picLocks noChangeAspect="1"/>
            </p:cNvPicPr>
            <p:nvPr>
              <p:custDataLst>
                <p:tags r:id="rId10"/>
              </p:custDataLst>
            </p:nvPr>
          </p:nvPicPr>
          <p:blipFill>
            <a:blip r:embed="rId9">
              <a:extLst>
                <a:ext uri="{28A0092B-C50C-407E-A947-70E740481C1C}">
                  <a14:useLocalDpi xmlns:a14="http://schemas.microsoft.com/office/drawing/2010/main" val="0"/>
                </a:ext>
              </a:extLst>
            </a:blip>
            <a:srcRect l="33750" t="22592" r="33125" b="22778"/>
            <a:stretch>
              <a:fillRect/>
            </a:stretch>
          </p:blipFill>
          <p:spPr>
            <a:xfrm>
              <a:off x="3203848" y="1563638"/>
              <a:ext cx="2592288" cy="2404795"/>
            </a:xfrm>
            <a:prstGeom prst="rect">
              <a:avLst/>
            </a:prstGeom>
          </p:spPr>
        </p:pic>
      </p:grpSp>
      <p:sp>
        <p:nvSpPr>
          <p:cNvPr id="4" name="文本框 3"/>
          <p:cNvSpPr txBox="1"/>
          <p:nvPr>
            <p:custDataLst>
              <p:tags r:id="rId11"/>
            </p:custDataLst>
          </p:nvPr>
        </p:nvSpPr>
        <p:spPr>
          <a:xfrm>
            <a:off x="521360" y="3713088"/>
            <a:ext cx="8136904" cy="1753235"/>
          </a:xfrm>
          <a:prstGeom prst="rect">
            <a:avLst/>
          </a:prstGeom>
          <a:noFill/>
          <a:ln>
            <a:solidFill>
              <a:srgbClr val="FF0000"/>
            </a:solidFill>
          </a:ln>
        </p:spPr>
        <p:txBody>
          <a:bodyPr wrap="square" rtlCol="0" anchor="t">
            <a:spAutoFit/>
          </a:bodyPr>
          <a:lstStyle/>
          <a:p>
            <a:pPr algn="l">
              <a:lnSpc>
                <a:spcPct val="150000"/>
              </a:lnSpc>
            </a:pPr>
            <a:r>
              <a:rPr lang="en-US" altLang="zh-CN" sz="3600"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 专题03:资产阶级民主革命与中华民国的成立</a:t>
            </a:r>
            <a:r>
              <a:rPr lang="zh-CN" altLang="en-US"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范围：</a:t>
            </a:r>
            <a:r>
              <a:rPr lang="en-US" altLang="zh-CN"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a:t>
            </a:r>
            <a:r>
              <a:rPr lang="zh-CN" altLang="zh-CN"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八</a:t>
            </a:r>
            <a:r>
              <a:rPr lang="zh-CN" altLang="zh-CN"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年级上册</a:t>
            </a:r>
            <a:r>
              <a:rPr lang="en-US" altLang="zh-CN"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8—11</a:t>
            </a:r>
            <a:r>
              <a:rPr lang="zh-CN" altLang="en-US"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课</a:t>
            </a:r>
            <a:r>
              <a:rPr lang="zh-CN" altLang="en-US"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a:t>
            </a:r>
            <a:endParaRPr lang="zh-CN" altLang="en-US"/>
          </a:p>
        </p:txBody>
      </p:sp>
      <p:sp>
        <p:nvSpPr>
          <p:cNvPr id="8" name="文本框 1048587"/>
          <p:cNvSpPr txBox="1"/>
          <p:nvPr>
            <p:custDataLst>
              <p:tags r:id="rId12"/>
            </p:custDataLst>
          </p:nvPr>
        </p:nvSpPr>
        <p:spPr>
          <a:xfrm>
            <a:off x="3090545" y="2183980"/>
            <a:ext cx="5789504" cy="508000"/>
          </a:xfrm>
          <a:prstGeom prst="rect">
            <a:avLst/>
          </a:prstGeom>
          <a:noFill/>
          <a:ln w="9525">
            <a:noFill/>
          </a:ln>
        </p:spPr>
        <p:txBody>
          <a:bodyPr wrap="square" anchor="t">
            <a:spAutoFit/>
          </a:bodyPr>
          <a:lstStyle/>
          <a:p>
            <a:r>
              <a:rPr lang="en-US" altLang="zh-CN" sz="2710" smtClean="0">
                <a:latin typeface="黑体" panose="02010609060101010101" pitchFamily="49" charset="-122"/>
                <a:ea typeface="黑体" panose="02010609060101010101" pitchFamily="49" charset="-122"/>
                <a:sym typeface="+mn-ea"/>
              </a:rPr>
              <a:t>2021</a:t>
            </a:r>
            <a:r>
              <a:rPr lang="zh-CN" altLang="en-US" sz="2710" smtClean="0">
                <a:latin typeface="黑体" panose="02010609060101010101" pitchFamily="49" charset="-122"/>
                <a:ea typeface="黑体" panose="02010609060101010101" pitchFamily="49" charset="-122"/>
                <a:sym typeface="+mn-ea"/>
              </a:rPr>
              <a:t>中考第一轮复习</a:t>
            </a:r>
            <a:r>
              <a:rPr lang="en-US" altLang="zh-CN" sz="2710" smtClean="0">
                <a:latin typeface="黑体" panose="02010609060101010101" pitchFamily="49" charset="-122"/>
                <a:ea typeface="黑体" panose="02010609060101010101" pitchFamily="49" charset="-122"/>
                <a:sym typeface="+mn-ea"/>
              </a:rPr>
              <a:t>——</a:t>
            </a:r>
            <a:r>
              <a:rPr lang="zh-CN" altLang="zh-CN" sz="2710" smtClean="0">
                <a:latin typeface="黑体" panose="02010609060101010101" pitchFamily="49" charset="-122"/>
                <a:ea typeface="黑体" panose="02010609060101010101" pitchFamily="49" charset="-122"/>
                <a:sym typeface="+mn-ea"/>
              </a:rPr>
              <a:t>中国近代史</a:t>
            </a:r>
            <a:endParaRPr lang="zh-CN" altLang="zh-CN" sz="2710" b="1" smtClean="0">
              <a:solidFill>
                <a:srgbClr val="FF0000"/>
              </a:solidFill>
              <a:latin typeface="黑体" panose="02010609060101010101" pitchFamily="49" charset="-122"/>
              <a:ea typeface="黑体" panose="02010609060101010101" pitchFamily="49" charset="-122"/>
              <a:sym typeface="+mn-ea"/>
            </a:endParaRPr>
          </a:p>
        </p:txBody>
      </p:sp>
    </p:spTree>
  </p:cSld>
  <p:clrMapOvr>
    <a:masterClrMapping/>
  </p:clrMapOvr>
  <p:transition spd="slow" advTm="2000">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1" fill="hold" nodeType="with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3000" fill="hold"/>
                                        <p:tgtEl>
                                          <p:spTgt spid="38"/>
                                        </p:tgtEl>
                                        <p:attrNameLst>
                                          <p:attrName>ppt_x</p:attrName>
                                        </p:attrNameLst>
                                      </p:cBhvr>
                                      <p:tavLst>
                                        <p:tav tm="0">
                                          <p:val>
                                            <p:strVal val="#ppt_x"/>
                                          </p:val>
                                        </p:tav>
                                        <p:tav tm="100000">
                                          <p:val>
                                            <p:strVal val="#ppt_x"/>
                                          </p:val>
                                        </p:tav>
                                      </p:tavLst>
                                    </p:anim>
                                    <p:anim calcmode="lin" valueType="num">
                                      <p:cBhvr additive="base">
                                        <p:cTn id="8" dur="3000" fill="hold"/>
                                        <p:tgtEl>
                                          <p:spTgt spid="3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1505" name="组合 1025"/>
          <p:cNvGrpSpPr/>
          <p:nvPr>
            <p:custDataLst>
              <p:tags r:id="rId3"/>
            </p:custDataLst>
          </p:nvPr>
        </p:nvGrpSpPr>
        <p:grpSpPr>
          <a:xfrm>
            <a:off x="27623" y="6457314"/>
            <a:ext cx="9085898" cy="370844"/>
            <a:chOff x="0" y="-1"/>
            <a:chExt cx="14309" cy="583"/>
          </a:xfrm>
        </p:grpSpPr>
        <p:sp>
          <p:nvSpPr>
            <p:cNvPr id="21506"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1507"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187961" y="660400"/>
          <a:ext cx="8804275" cy="6096000"/>
        </p:xfrm>
        <a:graphic>
          <a:graphicData uri="http://schemas.openxmlformats.org/drawingml/2006/table">
            <a:tbl>
              <a:tblPr firstRow="1" bandRow="1">
                <a:tableStyleId>{5C22544A-7EE6-4342-B048-85BDC9FD1C3A}</a:tableStyleId>
              </a:tblPr>
              <a:tblGrid>
                <a:gridCol w="764540"/>
                <a:gridCol w="1017270"/>
                <a:gridCol w="7022465"/>
              </a:tblGrid>
              <a:tr h="1513205">
                <a:tc rowSpan="7">
                  <a:txBody>
                    <a:bodyPr vert="horz" wrap="square"/>
                    <a:lstStyle/>
                    <a:p>
                      <a:pPr>
                        <a:buNone/>
                      </a:pPr>
                      <a:endParaRPr lang="zh-CN" altLang="en-US" sz="32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辛</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亥</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革</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命</a:t>
                      </a:r>
                      <a:endParaRPr lang="zh-CN" altLang="en-US" sz="36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 结果</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日，在袁世凯逼迫下，宣统帝退位，清朝</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260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多年的统治结束。</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buNone/>
                      </a:pP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）辛亥革命的胜利果实被袁世凯窃取</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81660">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性质</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是一次完全意义上的近代民族民主革命</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208405">
                <a:tc vMerge="1">
                  <a:txBody>
                    <a:bodyPr vert="horz" wrap="square"/>
                    <a:lstStyle/>
                    <a:p/>
                  </a:txBody>
                  <a:tcPr/>
                </a:tc>
                <a:tc rowSpan="5">
                  <a:txBody>
                    <a:bodyPr vert="horz" wrap="square"/>
                    <a:lstStyle/>
                    <a:p>
                      <a:pPr algn="ctr">
                        <a:buNone/>
                      </a:pPr>
                      <a:r>
                        <a:rPr lang="zh-CN" altLang="en-US" sz="2800" b="1">
                          <a:solidFill>
                            <a:srgbClr val="FF0000"/>
                          </a:solidFill>
                          <a:latin typeface="微软雅黑" panose="020b0503020204020204" pitchFamily="34" charset="-122"/>
                          <a:ea typeface="微软雅黑" panose="020b0503020204020204" pitchFamily="34" charset="-122"/>
                        </a:rPr>
                        <a:t>历史意义</a:t>
                      </a:r>
                      <a:endParaRPr lang="zh-CN" altLang="en-US" sz="28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政治：</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推翻了清王朝的反动统治，宣告了中国两千多年君主专制制度的终结，开创了完全意义的近代民族民主革命。</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91540">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思想：</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极大推动了中华民族的思想解放，打开了中国进步潮流的闸门，使民主共和观念深入人心。</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04825">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经济：</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促进了控民族工业的民展</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04190">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社会：</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促进了中国风俗习惯和社会生活的改变</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92175">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局限：</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没有改变中国半殖民地半封建社会的性质，反帝反封建的革命任务没有完成。</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10594" name="Text Box 2"/>
          <p:cNvSpPr/>
          <p:nvPr>
            <p:custDataLst>
              <p:tags r:id="rId3"/>
            </p:custDataLst>
          </p:nvPr>
        </p:nvSpPr>
        <p:spPr>
          <a:xfrm>
            <a:off x="3050502" y="2244421"/>
            <a:ext cx="6014940" cy="23837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2710" b="1">
                <a:latin typeface="微软雅黑" panose="020b0503020204020204" pitchFamily="34" charset="-122"/>
              </a:rPr>
              <a:t>   “</a:t>
            </a:r>
            <a:r>
              <a:rPr lang="zh-CN" altLang="en-US" sz="2710" b="1">
                <a:latin typeface="微软雅黑" panose="020b0503020204020204" pitchFamily="34" charset="-122"/>
              </a:rPr>
              <a:t>革命党虽然进了城，倒还没有什么大异样。</a:t>
            </a:r>
            <a:r>
              <a:rPr lang="zh-CN" altLang="en-US" sz="2710" b="1" u="sng">
                <a:latin typeface="微软雅黑" panose="020b0503020204020204" pitchFamily="34" charset="-122"/>
              </a:rPr>
              <a:t>知县大老爷还是原官</a:t>
            </a:r>
            <a:r>
              <a:rPr lang="zh-CN" altLang="en-US" sz="2710" b="1">
                <a:latin typeface="微软雅黑" panose="020b0503020204020204" pitchFamily="34" charset="-122"/>
              </a:rPr>
              <a:t>，</a:t>
            </a:r>
            <a:r>
              <a:rPr lang="zh-CN" altLang="en-US" sz="2710" b="1" u="sng">
                <a:latin typeface="微软雅黑" panose="020b0503020204020204" pitchFamily="34" charset="-122"/>
              </a:rPr>
              <a:t>不过改称了什么</a:t>
            </a:r>
            <a:r>
              <a:rPr lang="zh-CN" altLang="en-US" sz="2710" b="1">
                <a:latin typeface="微软雅黑" panose="020b0503020204020204" pitchFamily="34" charset="-122"/>
              </a:rPr>
              <a:t>，</a:t>
            </a:r>
            <a:r>
              <a:rPr lang="zh-CN" altLang="en-US" sz="2710" b="1" u="sng">
                <a:latin typeface="微软雅黑" panose="020b0503020204020204" pitchFamily="34" charset="-122"/>
              </a:rPr>
              <a:t>带兵的也还是先前的老把总。</a:t>
            </a:r>
            <a:r>
              <a:rPr lang="zh-CN" altLang="en-US" sz="2710" b="1">
                <a:latin typeface="微软雅黑" panose="020b0503020204020204" pitchFamily="34" charset="-122"/>
              </a:rPr>
              <a:t>” </a:t>
            </a:r>
            <a:endParaRPr lang="en-US" altLang="zh-CN" sz="2710" b="1">
              <a:latin typeface="微软雅黑" panose="020b0503020204020204" pitchFamily="34" charset="-122"/>
            </a:endParaRPr>
          </a:p>
          <a:p>
            <a:pPr marL="0" lvl="0" indent="0">
              <a:spcBef>
                <a:spcPct val="50000"/>
              </a:spcBef>
            </a:pPr>
            <a:r>
              <a:rPr lang="en-US" altLang="en-US" sz="2710" b="1">
                <a:latin typeface="微软雅黑" panose="020b0503020204020204" pitchFamily="34" charset="-122"/>
              </a:rPr>
              <a:t>                           </a:t>
            </a:r>
            <a:r>
              <a:rPr lang="en-US" altLang="zh-CN" sz="2710" b="1">
                <a:latin typeface="微软雅黑" panose="020b0503020204020204" pitchFamily="34" charset="-122"/>
              </a:rPr>
              <a:t>——《</a:t>
            </a:r>
            <a:r>
              <a:rPr lang="zh-CN" altLang="en-US" sz="2710" b="1">
                <a:latin typeface="微软雅黑" panose="020b0503020204020204" pitchFamily="34" charset="-122"/>
              </a:rPr>
              <a:t>阿</a:t>
            </a:r>
            <a:r>
              <a:rPr lang="en-US" altLang="zh-CN" sz="2710" b="1">
                <a:latin typeface="微软雅黑" panose="020b0503020204020204" pitchFamily="34" charset="-122"/>
              </a:rPr>
              <a:t>Q</a:t>
            </a:r>
            <a:r>
              <a:rPr lang="zh-CN" altLang="en-US" sz="2710" b="1">
                <a:latin typeface="微软雅黑" panose="020b0503020204020204" pitchFamily="34" charset="-122"/>
              </a:rPr>
              <a:t>正传</a:t>
            </a:r>
            <a:r>
              <a:rPr lang="en-US" altLang="zh-CN" sz="2710" b="1">
                <a:latin typeface="微软雅黑" panose="020b0503020204020204" pitchFamily="34" charset="-122"/>
              </a:rPr>
              <a:t>》</a:t>
            </a:r>
            <a:endParaRPr lang="en-US" altLang="zh-CN" sz="2710" b="1">
              <a:latin typeface="微软雅黑" panose="020b0503020204020204" pitchFamily="34" charset="-122"/>
            </a:endParaRPr>
          </a:p>
        </p:txBody>
      </p:sp>
      <p:pic>
        <p:nvPicPr>
          <p:cNvPr id="110595" name="Picture 3" descr="HH02-01982_01"/>
          <p:cNvPicPr/>
          <p:nvPr>
            <p:custDataLst>
              <p:tags r:id="rId5"/>
            </p:custDataLst>
          </p:nvPr>
        </p:nvPicPr>
        <p:blipFill>
          <a:blip r:embed="rId4"/>
          <a:stretch>
            <a:fillRect/>
          </a:stretch>
        </p:blipFill>
        <p:spPr>
          <a:xfrm>
            <a:off x="179301" y="2215732"/>
            <a:ext cx="2718198" cy="3587209"/>
          </a:xfrm>
          <a:prstGeom prst="rect">
            <a:avLst/>
          </a:prstGeom>
          <a:noFill/>
          <a:ln>
            <a:noFill/>
            <a:miter lim="800000"/>
          </a:ln>
        </p:spPr>
      </p:pic>
      <p:sp>
        <p:nvSpPr>
          <p:cNvPr id="110596" name="Text Box 4"/>
          <p:cNvSpPr/>
          <p:nvPr>
            <p:custDataLst>
              <p:tags r:id="rId6"/>
            </p:custDataLst>
          </p:nvPr>
        </p:nvSpPr>
        <p:spPr>
          <a:xfrm>
            <a:off x="3018229" y="1615672"/>
            <a:ext cx="3990038" cy="55435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1355">
                <a:latin typeface="楷体_GB2312" pitchFamily="49" charset="-122"/>
                <a:ea typeface="宋体" panose="02010600030101010101" pitchFamily="2" charset="-122"/>
              </a:rPr>
              <a:t>     </a:t>
            </a:r>
            <a:r>
              <a:rPr lang="en-US" altLang="zh-CN" sz="3010" b="1">
                <a:latin typeface="微软雅黑" panose="020b0503020204020204" pitchFamily="34" charset="-122"/>
              </a:rPr>
              <a:t>《</a:t>
            </a:r>
            <a:r>
              <a:rPr lang="zh-CN" altLang="en-US" sz="3010" b="1">
                <a:latin typeface="微软雅黑" panose="020b0503020204020204" pitchFamily="34" charset="-122"/>
              </a:rPr>
              <a:t>阿</a:t>
            </a:r>
            <a:r>
              <a:rPr lang="en-US" altLang="zh-CN" sz="3010" b="1">
                <a:latin typeface="微软雅黑" panose="020b0503020204020204" pitchFamily="34" charset="-122"/>
              </a:rPr>
              <a:t>Q</a:t>
            </a:r>
            <a:r>
              <a:rPr lang="zh-CN" altLang="en-US" sz="3010" b="1">
                <a:latin typeface="微软雅黑" panose="020b0503020204020204" pitchFamily="34" charset="-122"/>
              </a:rPr>
              <a:t>正传</a:t>
            </a:r>
            <a:r>
              <a:rPr lang="en-US" altLang="zh-CN" sz="3010" b="1">
                <a:latin typeface="微软雅黑" panose="020b0503020204020204" pitchFamily="34" charset="-122"/>
              </a:rPr>
              <a:t>》</a:t>
            </a:r>
            <a:r>
              <a:rPr lang="zh-CN" altLang="en-US" sz="3010" b="1">
                <a:latin typeface="微软雅黑" panose="020b0503020204020204" pitchFamily="34" charset="-122"/>
              </a:rPr>
              <a:t>片段</a:t>
            </a:r>
            <a:endParaRPr lang="zh-CN" altLang="en-US" sz="3010" b="1">
              <a:latin typeface="微软雅黑" panose="020b0503020204020204" pitchFamily="34" charset="-122"/>
            </a:endParaRPr>
          </a:p>
        </p:txBody>
      </p:sp>
      <p:sp>
        <p:nvSpPr>
          <p:cNvPr id="110597" name="Text Box 17"/>
          <p:cNvSpPr/>
          <p:nvPr>
            <p:custDataLst>
              <p:tags r:id="rId7"/>
            </p:custDataLst>
          </p:nvPr>
        </p:nvSpPr>
        <p:spPr>
          <a:xfrm>
            <a:off x="3046917" y="4722356"/>
            <a:ext cx="5865523" cy="1111885"/>
          </a:xfrm>
          <a:prstGeom prst="rect">
            <a:avLst/>
          </a:prstGeom>
          <a:solidFill>
            <a:srgbClr val="660033"/>
          </a:solidFill>
          <a:ln>
            <a:noFill/>
            <a:miter lim="800000"/>
          </a:ln>
          <a:effectLst>
            <a:outerShdw dist="35921" dir="2700000" sy="50000">
              <a:schemeClr val="bg2"/>
            </a:outerShdw>
          </a:effectLst>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3315">
                <a:solidFill>
                  <a:schemeClr val="bg1"/>
                </a:solidFill>
                <a:ea typeface="宋体" panose="02010600030101010101" pitchFamily="2" charset="-122"/>
              </a:rPr>
              <a:t>革命未发动人民，</a:t>
            </a:r>
            <a:endParaRPr lang="zh-CN" altLang="en-US" sz="3315">
              <a:solidFill>
                <a:schemeClr val="bg1"/>
              </a:solidFill>
              <a:ea typeface="宋体" panose="02010600030101010101" pitchFamily="2" charset="-122"/>
            </a:endParaRPr>
          </a:p>
          <a:p>
            <a:pPr marL="0" lvl="0" indent="0"/>
            <a:r>
              <a:rPr lang="zh-CN" altLang="en-US" sz="3315">
                <a:solidFill>
                  <a:schemeClr val="bg1"/>
                </a:solidFill>
                <a:ea typeface="宋体" panose="02010600030101010101" pitchFamily="2" charset="-122"/>
              </a:rPr>
              <a:t>未完成反帝反封建的革命任务。</a:t>
            </a:r>
            <a:endParaRPr lang="zh-CN" altLang="en-US" sz="3315">
              <a:solidFill>
                <a:schemeClr val="bg1"/>
              </a:solidFill>
              <a:ea typeface="宋体" panose="02010600030101010101" pitchFamily="2" charset="-122"/>
            </a:endParaRPr>
          </a:p>
        </p:txBody>
      </p:sp>
      <p:sp>
        <p:nvSpPr>
          <p:cNvPr id="110598" name="横卷形 6"/>
          <p:cNvSpPr/>
          <p:nvPr>
            <p:custDataLst>
              <p:tags r:id="rId8"/>
            </p:custDataLst>
          </p:nvPr>
        </p:nvSpPr>
        <p:spPr>
          <a:xfrm>
            <a:off x="179372" y="334198"/>
            <a:ext cx="2055981" cy="812830"/>
          </a:xfrm>
          <a:prstGeom prst="horizontalScroll">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lIns="91799" tIns="45899" rIns="91799" bIns="45899"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lnSpc>
                <a:spcPct val="80000"/>
              </a:lnSpc>
            </a:pPr>
            <a:r>
              <a:rPr kumimoji="1" lang="zh-CN" altLang="en-US" sz="3010" b="1">
                <a:solidFill>
                  <a:srgbClr val="FFFF00"/>
                </a:solidFill>
                <a:effectLst>
                  <a:outerShdw blurRad="38100" dist="38100" dir="2700000" algn="tl">
                    <a:schemeClr val="bg2"/>
                  </a:outerShdw>
                </a:effectLst>
                <a:latin typeface="微软雅黑" panose="020b0503020204020204" pitchFamily="34" charset="-122"/>
              </a:rPr>
              <a:t>问题思考</a:t>
            </a:r>
            <a:endParaRPr kumimoji="1" lang="zh-CN" altLang="en-US" sz="3010" b="1">
              <a:solidFill>
                <a:srgbClr val="FFFF00"/>
              </a:solidFill>
              <a:effectLst>
                <a:outerShdw blurRad="38100" dist="38100" dir="2700000" algn="tl">
                  <a:schemeClr val="bg2"/>
                </a:outerShdw>
              </a:effectLst>
              <a:latin typeface="微软雅黑" panose="020b0503020204020204" pitchFamily="34" charset="-122"/>
            </a:endParaRPr>
          </a:p>
        </p:txBody>
      </p:sp>
      <p:sp>
        <p:nvSpPr>
          <p:cNvPr id="110599" name="TextBox 7"/>
          <p:cNvSpPr/>
          <p:nvPr>
            <p:custDataLst>
              <p:tags r:id="rId9"/>
            </p:custDataLst>
          </p:nvPr>
        </p:nvSpPr>
        <p:spPr>
          <a:xfrm>
            <a:off x="2248431" y="1147100"/>
            <a:ext cx="6664008" cy="554355"/>
          </a:xfrm>
          <a:prstGeom prst="rect">
            <a:avLst/>
          </a:prstGeom>
          <a:noFill/>
          <a:ln>
            <a:noFill/>
            <a:miter lim="800000"/>
          </a:ln>
        </p:spPr>
        <p:txBody>
          <a:bodyPr lIns="91799" tIns="45899" rIns="91799" bIns="45899">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3010" b="1">
                <a:solidFill>
                  <a:srgbClr val="FF0000"/>
                </a:solidFill>
                <a:latin typeface="微软雅黑" panose="020b0503020204020204" pitchFamily="34" charset="-122"/>
              </a:rPr>
              <a:t>辛亥革命有没有改变中国社会的性质？</a:t>
            </a:r>
            <a:endParaRPr lang="zh-CN" altLang="en-US" sz="3010" b="1">
              <a:solidFill>
                <a:srgbClr val="FF0000"/>
              </a:solidFill>
              <a:latin typeface="微软雅黑" panose="020b0503020204020204" pitchFamily="34" charset="-122"/>
            </a:endParaRPr>
          </a:p>
        </p:txBody>
      </p:sp>
    </p:spTree>
    <p:custDataLst>
      <p:tags r:id="rId10"/>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6" fill="hold" grpId="1" nodeType="clickEffect">
                                  <p:stCondLst>
                                    <p:cond delay="0"/>
                                  </p:stCondLst>
                                  <p:childTnLst>
                                    <p:set>
                                      <p:cBhvr additive="base">
                                        <p:cTn id="6" dur="1" fill="hold">
                                          <p:stCondLst>
                                            <p:cond delay="0"/>
                                          </p:stCondLst>
                                        </p:cTn>
                                        <p:tgtEl>
                                          <p:spTgt spid="110596"/>
                                        </p:tgtEl>
                                        <p:attrNameLst>
                                          <p:attrName>style.visibility</p:attrName>
                                        </p:attrNameLst>
                                      </p:cBhvr>
                                      <p:to>
                                        <p:strVal val="visible"/>
                                      </p:to>
                                    </p:set>
                                    <p:animEffect transition="in" filter="barn(inHorizontal)">
                                      <p:cBhvr additive="base">
                                        <p:cTn id="7" dur="500"/>
                                        <p:tgtEl>
                                          <p:spTgt spid="110596"/>
                                        </p:tgtEl>
                                      </p:cBhvr>
                                    </p:animEffect>
                                  </p:childTnLst>
                                </p:cTn>
                              </p:par>
                              <p:par>
                                <p:cTn id="8" presetID="16" presetClass="entr" presetSubtype="26" fill="hold" nodeType="withEffect">
                                  <p:stCondLst>
                                    <p:cond delay="0"/>
                                  </p:stCondLst>
                                  <p:childTnLst>
                                    <p:set>
                                      <p:cBhvr additive="base">
                                        <p:cTn id="9" dur="1" fill="hold">
                                          <p:stCondLst>
                                            <p:cond delay="0"/>
                                          </p:stCondLst>
                                        </p:cTn>
                                        <p:tgtEl>
                                          <p:spTgt spid="110595"/>
                                        </p:tgtEl>
                                        <p:attrNameLst>
                                          <p:attrName>style.visibility</p:attrName>
                                        </p:attrNameLst>
                                      </p:cBhvr>
                                      <p:to>
                                        <p:strVal val="visible"/>
                                      </p:to>
                                    </p:set>
                                    <p:animEffect transition="in" filter="barn(inHorizontal)">
                                      <p:cBhvr additive="base">
                                        <p:cTn id="10" dur="500"/>
                                        <p:tgtEl>
                                          <p:spTgt spid="110595"/>
                                        </p:tgtEl>
                                      </p:cBhvr>
                                    </p:animEffect>
                                  </p:childTnLst>
                                </p:cTn>
                              </p:par>
                              <p:par>
                                <p:cTn id="11" presetID="16" presetClass="entr" presetSubtype="26" fill="hold" grpId="0" nodeType="withEffect">
                                  <p:stCondLst>
                                    <p:cond delay="0"/>
                                  </p:stCondLst>
                                  <p:childTnLst>
                                    <p:set>
                                      <p:cBhvr additive="base">
                                        <p:cTn id="12" dur="1" fill="hold">
                                          <p:stCondLst>
                                            <p:cond delay="0"/>
                                          </p:stCondLst>
                                        </p:cTn>
                                        <p:tgtEl>
                                          <p:spTgt spid="110594"/>
                                        </p:tgtEl>
                                        <p:attrNameLst>
                                          <p:attrName>style.visibility</p:attrName>
                                        </p:attrNameLst>
                                      </p:cBhvr>
                                      <p:to>
                                        <p:strVal val="visible"/>
                                      </p:to>
                                    </p:set>
                                    <p:animEffect transition="in" filter="barn(inHorizontal)">
                                      <p:cBhvr additive="base">
                                        <p:cTn id="13" dur="500"/>
                                        <p:tgtEl>
                                          <p:spTgt spid="110594"/>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grpId="2" nodeType="clickEffect">
                                  <p:stCondLst>
                                    <p:cond delay="0"/>
                                  </p:stCondLst>
                                  <p:childTnLst>
                                    <p:set>
                                      <p:cBhvr additive="base">
                                        <p:cTn id="17" dur="1" fill="hold">
                                          <p:stCondLst>
                                            <p:cond delay="0"/>
                                          </p:stCondLst>
                                        </p:cTn>
                                        <p:tgtEl>
                                          <p:spTgt spid="110597"/>
                                        </p:tgtEl>
                                        <p:attrNameLst>
                                          <p:attrName>style.visibility</p:attrName>
                                        </p:attrNameLst>
                                      </p:cBhvr>
                                      <p:to>
                                        <p:strVal val="visible"/>
                                      </p:to>
                                    </p:set>
                                    <p:animEffect transition="in" filter="blinds(horizontal)">
                                      <p:cBhvr additive="base">
                                        <p:cTn id="18" dur="500"/>
                                        <p:tgtEl>
                                          <p:spTgt spid="110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6" grpId="1"/>
      <p:bldP spid="110597" grpId="2"/>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2529" name="组合 1025"/>
          <p:cNvGrpSpPr/>
          <p:nvPr>
            <p:custDataLst>
              <p:tags r:id="rId3"/>
            </p:custDataLst>
          </p:nvPr>
        </p:nvGrpSpPr>
        <p:grpSpPr>
          <a:xfrm>
            <a:off x="27623" y="6457314"/>
            <a:ext cx="9085898" cy="370844"/>
            <a:chOff x="0" y="-1"/>
            <a:chExt cx="14309" cy="583"/>
          </a:xfrm>
        </p:grpSpPr>
        <p:sp>
          <p:nvSpPr>
            <p:cNvPr id="22530"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2531"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48273" y="1330325"/>
          <a:ext cx="8877300" cy="3908425"/>
        </p:xfrm>
        <a:graphic>
          <a:graphicData uri="http://schemas.openxmlformats.org/drawingml/2006/table">
            <a:tbl>
              <a:tblPr firstRow="1" bandRow="1">
                <a:tableStyleId>{5C22544A-7EE6-4342-B048-85BDC9FD1C3A}</a:tableStyleId>
              </a:tblPr>
              <a:tblGrid>
                <a:gridCol w="941070"/>
                <a:gridCol w="893445"/>
                <a:gridCol w="7042785"/>
              </a:tblGrid>
              <a:tr h="1600835">
                <a:tc rowSpan="3">
                  <a:txBody>
                    <a:bodyPr vert="horz" wrap="square"/>
                    <a:lstStyle/>
                    <a:p>
                      <a:pPr algn="ctr">
                        <a:buNone/>
                      </a:pPr>
                      <a:r>
                        <a:rPr lang="zh-CN" altLang="en-US" sz="3200">
                          <a:solidFill>
                            <a:schemeClr val="tx1"/>
                          </a:solidFill>
                          <a:latin typeface="微软雅黑" panose="020b0503020204020204" pitchFamily="34" charset="-122"/>
                          <a:ea typeface="微软雅黑" panose="020b0503020204020204" pitchFamily="34" charset="-122"/>
                        </a:rPr>
                        <a:t>袁</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世</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凯</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独</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裁</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统</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治</a:t>
                      </a:r>
                      <a:endParaRPr lang="zh-CN" altLang="en-US" sz="3200">
                        <a:solidFill>
                          <a:schemeClr val="tx1"/>
                        </a:solidFill>
                        <a:latin typeface="微软雅黑" panose="020b0503020204020204" pitchFamily="34" charset="-122"/>
                        <a:ea typeface="微软雅黑" panose="020b0503020204020204" pitchFamily="34" charset="-122"/>
                      </a:endParaRPr>
                    </a:p>
                  </a:txBody>
                  <a:tcPr anchor="ctr"/>
                </a:tc>
                <a:tc rowSpan="3">
                  <a:txBody>
                    <a:bodyPr vert="horz" wrap="square"/>
                    <a:lstStyle/>
                    <a:p>
                      <a:pPr algn="ctr">
                        <a:buNone/>
                      </a:pPr>
                      <a:r>
                        <a:rPr lang="zh-CN" altLang="en-US" sz="3200">
                          <a:solidFill>
                            <a:schemeClr val="tx1"/>
                          </a:solidFill>
                          <a:latin typeface="微软雅黑" panose="020b0503020204020204" pitchFamily="34" charset="-122"/>
                          <a:ea typeface="微软雅黑" panose="020b0503020204020204" pitchFamily="34" charset="-122"/>
                        </a:rPr>
                        <a:t>具</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体</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表</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现</a:t>
                      </a:r>
                      <a:endParaRPr lang="zh-CN" altLang="en-US" sz="3200">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）破坏责任内阁制：袁世凯就任临时大总统后，为建立独裁统治，破坏责任内阁制。</a:t>
                      </a:r>
                      <a:endPar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153795">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）制造</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宋案</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1913</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年春，指使手下刺杀准备北上组阁的宋教仁。</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153795">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）镇压二次革命：孙中山、黄兴等号召反袁，发动</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二次革命</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，被袁世凯镇压。</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3553" name="组合 1025"/>
          <p:cNvGrpSpPr/>
          <p:nvPr>
            <p:custDataLst>
              <p:tags r:id="rId3"/>
            </p:custDataLst>
          </p:nvPr>
        </p:nvGrpSpPr>
        <p:grpSpPr>
          <a:xfrm>
            <a:off x="27623" y="6457314"/>
            <a:ext cx="9085898" cy="370844"/>
            <a:chOff x="0" y="-1"/>
            <a:chExt cx="14309" cy="583"/>
          </a:xfrm>
        </p:grpSpPr>
        <p:sp>
          <p:nvSpPr>
            <p:cNvPr id="23554"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3555"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297498" y="963613"/>
          <a:ext cx="8585200" cy="5374005"/>
        </p:xfrm>
        <a:graphic>
          <a:graphicData uri="http://schemas.openxmlformats.org/drawingml/2006/table">
            <a:tbl>
              <a:tblPr firstRow="1" bandRow="1">
                <a:tableStyleId>{5C22544A-7EE6-4342-B048-85BDC9FD1C3A}</a:tableStyleId>
              </a:tblPr>
              <a:tblGrid>
                <a:gridCol w="744220"/>
                <a:gridCol w="915035"/>
                <a:gridCol w="6925945"/>
              </a:tblGrid>
              <a:tr h="822960">
                <a:tc rowSpan="6">
                  <a:txBody>
                    <a:bodyPr vert="horz" wrap="square"/>
                    <a:lstStyle/>
                    <a:p>
                      <a:pPr>
                        <a:buNone/>
                      </a:pPr>
                      <a:r>
                        <a:rPr lang="zh-CN" altLang="en-US" sz="3200">
                          <a:solidFill>
                            <a:schemeClr val="tx1"/>
                          </a:solidFill>
                          <a:latin typeface="微软雅黑" panose="020b0503020204020204" pitchFamily="34" charset="-122"/>
                          <a:ea typeface="微软雅黑" panose="020b0503020204020204" pitchFamily="34" charset="-122"/>
                        </a:rPr>
                        <a:t>袁世凯复辟帝制</a:t>
                      </a:r>
                      <a:endParaRPr lang="zh-CN" altLang="en-US" sz="3200">
                        <a:solidFill>
                          <a:schemeClr val="tx1"/>
                        </a:solidFill>
                        <a:latin typeface="微软雅黑" panose="020b0503020204020204" pitchFamily="34" charset="-122"/>
                        <a:ea typeface="微软雅黑" panose="020b0503020204020204" pitchFamily="34" charset="-122"/>
                      </a:endParaRPr>
                    </a:p>
                  </a:txBody>
                  <a:tcPr/>
                </a:tc>
                <a:tc rowSpan="4">
                  <a:txBody>
                    <a:bodyPr vert="horz" wrap="square"/>
                    <a:lstStyle/>
                    <a:p>
                      <a:pPr>
                        <a:buNone/>
                      </a:pPr>
                      <a:r>
                        <a:rPr lang="zh-CN" altLang="en-US" sz="2400" b="1">
                          <a:solidFill>
                            <a:schemeClr val="tx1"/>
                          </a:solidFill>
                          <a:latin typeface="微软雅黑" panose="020b0503020204020204" pitchFamily="34" charset="-122"/>
                          <a:ea typeface="微软雅黑" panose="020b0503020204020204" pitchFamily="34" charset="-122"/>
                        </a:rPr>
                        <a:t>前期准备工作</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强迫国会选举他为正式大总统，解散国民党和国会</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废除《中华民国临时约法》，改责任内阁制为总统制</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502285">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rPr>
                        <a:t>3.</a:t>
                      </a:r>
                      <a:r>
                        <a:rPr lang="zh-CN" altLang="en-US" sz="2400" b="1">
                          <a:solidFill>
                            <a:srgbClr val="FF0000"/>
                          </a:solidFill>
                          <a:latin typeface="微软雅黑" panose="020b0503020204020204" pitchFamily="34" charset="-122"/>
                          <a:ea typeface="微软雅黑" panose="020b0503020204020204" pitchFamily="34" charset="-122"/>
                        </a:rPr>
                        <a:t>修改总统选举法</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rPr>
                        <a:t>接受日本提出的旨在灭亡中国的</a:t>
                      </a:r>
                      <a:r>
                        <a:rPr lang="en-US" altLang="zh-CN" sz="2400" b="1">
                          <a:solidFill>
                            <a:srgbClr val="0000FF"/>
                          </a:solidFill>
                          <a:latin typeface="微软雅黑" panose="020b0503020204020204" pitchFamily="34" charset="-122"/>
                          <a:ea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rPr>
                        <a:t>二十一条</a:t>
                      </a:r>
                      <a:r>
                        <a:rPr lang="en-US" altLang="zh-CN" sz="2400" b="1">
                          <a:solidFill>
                            <a:srgbClr val="0000FF"/>
                          </a:solidFill>
                          <a:latin typeface="微软雅黑" panose="020b0503020204020204" pitchFamily="34" charset="-122"/>
                          <a:ea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rPr>
                        <a:t>大部分内容</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84836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实施</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rPr>
                        <a:t>1915</a:t>
                      </a:r>
                      <a:r>
                        <a:rPr lang="zh-CN" altLang="en-US" sz="2400" b="1">
                          <a:solidFill>
                            <a:srgbClr val="FF0000"/>
                          </a:solidFill>
                          <a:latin typeface="微软雅黑" panose="020b0503020204020204" pitchFamily="34" charset="-122"/>
                          <a:ea typeface="微软雅黑" panose="020b0503020204020204" pitchFamily="34" charset="-122"/>
                        </a:rPr>
                        <a:t>年末，袁世凯下令以</a:t>
                      </a:r>
                      <a:r>
                        <a:rPr lang="en-US" altLang="zh-CN" sz="2400" b="1">
                          <a:solidFill>
                            <a:srgbClr val="FF0000"/>
                          </a:solidFill>
                          <a:latin typeface="微软雅黑" panose="020b0503020204020204" pitchFamily="34" charset="-122"/>
                          <a:ea typeface="微软雅黑" panose="020b0503020204020204" pitchFamily="34" charset="-122"/>
                        </a:rPr>
                        <a:t>1916</a:t>
                      </a:r>
                      <a:r>
                        <a:rPr lang="zh-CN" altLang="en-US" sz="2400" b="1">
                          <a:solidFill>
                            <a:srgbClr val="FF0000"/>
                          </a:solidFill>
                          <a:latin typeface="微软雅黑" panose="020b0503020204020204" pitchFamily="34" charset="-122"/>
                          <a:ea typeface="微软雅黑" panose="020b0503020204020204" pitchFamily="34" charset="-122"/>
                        </a:rPr>
                        <a:t>年为</a:t>
                      </a:r>
                      <a:r>
                        <a:rPr lang="en-US" altLang="zh-CN" sz="2400" b="1">
                          <a:solidFill>
                            <a:srgbClr val="FF0000"/>
                          </a:solidFill>
                          <a:latin typeface="微软雅黑" panose="020b0503020204020204" pitchFamily="34" charset="-122"/>
                          <a:ea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rPr>
                        <a:t>中华帝国洪宪元年</a:t>
                      </a:r>
                      <a:r>
                        <a:rPr lang="en-US" altLang="zh-CN" sz="2400" b="1">
                          <a:solidFill>
                            <a:srgbClr val="FF0000"/>
                          </a:solidFill>
                          <a:latin typeface="微软雅黑" panose="020b0503020204020204" pitchFamily="34" charset="-122"/>
                          <a:ea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rPr>
                        <a:t>，准备在元旦登基。</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155448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护国战争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孙中山发表《讨袁檄文》，</a:t>
                      </a:r>
                      <a:r>
                        <a:rPr lang="en-US" altLang="zh-CN" sz="2400" b="1">
                          <a:solidFill>
                            <a:srgbClr val="0000FF"/>
                          </a:solidFill>
                          <a:latin typeface="微软雅黑" panose="020b0503020204020204" pitchFamily="34" charset="-122"/>
                          <a:ea typeface="微软雅黑" panose="020b0503020204020204" pitchFamily="34" charset="-122"/>
                        </a:rPr>
                        <a:t>1915</a:t>
                      </a:r>
                      <a:r>
                        <a:rPr lang="zh-CN" altLang="en-US" sz="2400" b="1">
                          <a:solidFill>
                            <a:srgbClr val="0000FF"/>
                          </a:solidFill>
                          <a:latin typeface="微软雅黑" panose="020b0503020204020204" pitchFamily="34" charset="-122"/>
                          <a:ea typeface="微软雅黑" panose="020b0503020204020204" pitchFamily="34" charset="-122"/>
                        </a:rPr>
                        <a:t>年底，蔡锷等人在云南宣布独立，组织护国军北上讨袁，护国战争爆发。</a:t>
                      </a:r>
                      <a:r>
                        <a:rPr lang="en-US" altLang="zh-CN" sz="2400" b="1">
                          <a:solidFill>
                            <a:srgbClr val="0000FF"/>
                          </a:solidFill>
                          <a:latin typeface="微软雅黑" panose="020b0503020204020204" pitchFamily="34" charset="-122"/>
                          <a:ea typeface="微软雅黑" panose="020b0503020204020204" pitchFamily="34" charset="-122"/>
                        </a:rPr>
                        <a:t>1916</a:t>
                      </a:r>
                      <a:r>
                        <a:rPr lang="zh-CN" altLang="en-US" sz="2400" b="1">
                          <a:solidFill>
                            <a:srgbClr val="0000FF"/>
                          </a:solidFill>
                          <a:latin typeface="微软雅黑" panose="020b0503020204020204" pitchFamily="34" charset="-122"/>
                          <a:ea typeface="微软雅黑" panose="020b0503020204020204" pitchFamily="34" charset="-122"/>
                        </a:rPr>
                        <a:t>年</a:t>
                      </a:r>
                      <a:r>
                        <a:rPr lang="en-US" altLang="zh-CN" sz="2400" b="1">
                          <a:solidFill>
                            <a:srgbClr val="0000FF"/>
                          </a:solidFill>
                          <a:latin typeface="微软雅黑" panose="020b0503020204020204" pitchFamily="34" charset="-122"/>
                          <a:ea typeface="微软雅黑" panose="020b0503020204020204" pitchFamily="34" charset="-122"/>
                        </a:rPr>
                        <a:t>3</a:t>
                      </a:r>
                      <a:r>
                        <a:rPr lang="zh-CN" altLang="en-US" sz="2400" b="1">
                          <a:solidFill>
                            <a:srgbClr val="0000FF"/>
                          </a:solidFill>
                          <a:latin typeface="微软雅黑" panose="020b0503020204020204" pitchFamily="34" charset="-122"/>
                          <a:ea typeface="微软雅黑" panose="020b0503020204020204" pitchFamily="34" charset="-122"/>
                        </a:rPr>
                        <a:t>月，袁世凯被迫取消帝制，</a:t>
                      </a:r>
                      <a:r>
                        <a:rPr lang="en-US" altLang="zh-CN" sz="2400" b="1">
                          <a:solidFill>
                            <a:srgbClr val="0000FF"/>
                          </a:solidFill>
                          <a:latin typeface="微软雅黑" panose="020b0503020204020204" pitchFamily="34" charset="-122"/>
                          <a:ea typeface="微软雅黑" panose="020b0503020204020204" pitchFamily="34" charset="-122"/>
                        </a:rPr>
                        <a:t>6</a:t>
                      </a:r>
                      <a:r>
                        <a:rPr lang="zh-CN" altLang="en-US" sz="2400" b="1">
                          <a:solidFill>
                            <a:srgbClr val="0000FF"/>
                          </a:solidFill>
                          <a:latin typeface="微软雅黑" panose="020b0503020204020204" pitchFamily="34" charset="-122"/>
                          <a:ea typeface="微软雅黑" panose="020b0503020204020204" pitchFamily="34" charset="-122"/>
                        </a:rPr>
                        <a:t>月死去，护国战争结束。</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34146" name="Group 29"/>
          <p:cNvGrpSpPr/>
          <p:nvPr>
            <p:custDataLst>
              <p:tags r:id="rId3"/>
            </p:custDataLst>
          </p:nvPr>
        </p:nvGrpSpPr>
        <p:grpSpPr>
          <a:xfrm>
            <a:off x="6024503" y="1111240"/>
            <a:ext cx="1880267" cy="2200617"/>
            <a:chOff x="2976" y="192"/>
            <a:chExt cx="2400" cy="2976"/>
          </a:xfrm>
        </p:grpSpPr>
        <p:sp>
          <p:nvSpPr>
            <p:cNvPr id="134156" name="Rectangle 28"/>
            <p:cNvSpPr/>
            <p:nvPr>
              <p:custDataLst>
                <p:tags r:id="rId4"/>
              </p:custDataLst>
            </p:nvPr>
          </p:nvSpPr>
          <p:spPr>
            <a:xfrm>
              <a:off x="2976" y="192"/>
              <a:ext cx="2400" cy="2976"/>
            </a:xfrm>
            <a:prstGeom prst="rect">
              <a:avLst/>
            </a:prstGeom>
            <a:solidFill>
              <a:schemeClr val="accent1"/>
            </a:solidFill>
            <a:ln>
              <a:solidFill>
                <a:schemeClr val="tx1"/>
              </a:solidFill>
              <a:miter lim="800000"/>
            </a:ln>
          </p:spPr>
          <p:txBody>
            <a:bodyPr wrap="none"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endParaRPr lang="zh-CN" altLang="en-US" sz="100">
                <a:ea typeface="宋体" panose="02010600030101010101" pitchFamily="2" charset="-122"/>
              </a:endParaRPr>
            </a:p>
          </p:txBody>
        </p:sp>
        <p:pic>
          <p:nvPicPr>
            <p:cNvPr id="134157" name="Picture 4" descr="北洋军阀首领袁世凯"/>
            <p:cNvPicPr/>
            <p:nvPr>
              <p:custDataLst>
                <p:tags r:id="rId6"/>
              </p:custDataLst>
            </p:nvPr>
          </p:nvPicPr>
          <p:blipFill>
            <a:blip r:embed="rId5">
              <a:lum bright="22000" contrast="12000"/>
            </a:blip>
            <a:stretch>
              <a:fillRect/>
            </a:stretch>
          </p:blipFill>
          <p:spPr>
            <a:xfrm>
              <a:off x="3077" y="288"/>
              <a:ext cx="2203" cy="2813"/>
            </a:xfrm>
            <a:prstGeom prst="rect">
              <a:avLst/>
            </a:prstGeom>
            <a:noFill/>
            <a:ln>
              <a:noFill/>
              <a:miter lim="800000"/>
            </a:ln>
          </p:spPr>
        </p:pic>
      </p:grpSp>
      <p:pic>
        <p:nvPicPr>
          <p:cNvPr id="134147" name="Picture 14" descr="2"/>
          <p:cNvPicPr/>
          <p:nvPr>
            <p:custDataLst>
              <p:tags r:id="rId8"/>
            </p:custDataLst>
          </p:nvPr>
        </p:nvPicPr>
        <p:blipFill>
          <a:blip r:embed="rId7"/>
          <a:stretch>
            <a:fillRect/>
          </a:stretch>
        </p:blipFill>
        <p:spPr>
          <a:xfrm>
            <a:off x="4725171" y="2524129"/>
            <a:ext cx="1307700" cy="1045920"/>
          </a:xfrm>
          <a:prstGeom prst="rect">
            <a:avLst/>
          </a:prstGeom>
          <a:noFill/>
          <a:ln>
            <a:noFill/>
            <a:miter lim="800000"/>
          </a:ln>
        </p:spPr>
      </p:pic>
      <p:sp>
        <p:nvSpPr>
          <p:cNvPr id="134148" name="AutoShape 17"/>
          <p:cNvSpPr>
            <a:spLocks noChangeArrowheads="1"/>
          </p:cNvSpPr>
          <p:nvPr>
            <p:custDataLst>
              <p:tags r:id="rId9"/>
            </p:custDataLst>
          </p:nvPr>
        </p:nvSpPr>
        <p:spPr bwMode="auto">
          <a:xfrm>
            <a:off x="1329216" y="1849958"/>
            <a:ext cx="2730152" cy="1573065"/>
          </a:xfrm>
          <a:prstGeom prst="cloudCallout">
            <a:avLst>
              <a:gd name="adj1" fmla="val 74995"/>
              <a:gd name="adj2" fmla="val 14620"/>
            </a:avLst>
          </a:prstGeom>
          <a:solidFill>
            <a:srgbClr val="DAF6FA"/>
          </a:solidFill>
          <a:ln w="9525">
            <a:solidFill>
              <a:srgbClr val="808000"/>
            </a:solidFill>
            <a:round/>
          </a:ln>
          <a:effectLst>
            <a:outerShdw dist="107763" dir="2700000" algn="ctr" rotWithShape="0">
              <a:schemeClr val="bg2">
                <a:alpha val="50000"/>
              </a:schemeClr>
            </a:outerShdw>
          </a:effectLst>
        </p:spPr>
        <p:txBody>
          <a:bodyPr>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zh-CN" sz="980">
              <a:ea typeface="宋体" panose="02010600030101010101" pitchFamily="2" charset="-122"/>
            </a:endParaRPr>
          </a:p>
        </p:txBody>
      </p:sp>
      <p:sp>
        <p:nvSpPr>
          <p:cNvPr id="134149" name="Text Box 18"/>
          <p:cNvSpPr/>
          <p:nvPr>
            <p:custDataLst>
              <p:tags r:id="rId10"/>
            </p:custDataLst>
          </p:nvPr>
        </p:nvSpPr>
        <p:spPr>
          <a:xfrm>
            <a:off x="1630441" y="2115324"/>
            <a:ext cx="2127701" cy="106426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1805">
                <a:ea typeface="宋体" panose="02010600030101010101" pitchFamily="2" charset="-122"/>
              </a:rPr>
              <a:t>    </a:t>
            </a:r>
            <a:r>
              <a:rPr lang="zh-CN" altLang="en-US" sz="2110" b="1">
                <a:solidFill>
                  <a:srgbClr val="A50021"/>
                </a:solidFill>
                <a:latin typeface="华文新魏" panose="02010800040101010101" pitchFamily="2" charset="-122"/>
                <a:ea typeface="华文新魏" panose="02010800040101010101" pitchFamily="2" charset="-122"/>
              </a:rPr>
              <a:t>辛亥革命的果实为什么会落入</a:t>
            </a:r>
            <a:r>
              <a:rPr lang="zh-CN" altLang="en-US" sz="2110" b="1">
                <a:solidFill>
                  <a:srgbClr val="FF0000"/>
                </a:solidFill>
                <a:latin typeface="华文新魏" panose="02010800040101010101" pitchFamily="2" charset="-122"/>
                <a:ea typeface="华文新魏" panose="02010800040101010101" pitchFamily="2" charset="-122"/>
              </a:rPr>
              <a:t>袁世凯</a:t>
            </a:r>
            <a:r>
              <a:rPr lang="zh-CN" altLang="en-US" sz="2110" b="1">
                <a:solidFill>
                  <a:srgbClr val="A50021"/>
                </a:solidFill>
                <a:latin typeface="华文新魏" panose="02010800040101010101" pitchFamily="2" charset="-122"/>
                <a:ea typeface="华文新魏" panose="02010800040101010101" pitchFamily="2" charset="-122"/>
              </a:rPr>
              <a:t>之手呢</a:t>
            </a:r>
            <a:r>
              <a:rPr lang="en-US" altLang="zh-CN" sz="2110" b="1">
                <a:solidFill>
                  <a:srgbClr val="A50021"/>
                </a:solidFill>
                <a:latin typeface="华文新魏" panose="02010800040101010101" pitchFamily="2" charset="-122"/>
                <a:ea typeface="华文新魏" panose="02010800040101010101" pitchFamily="2" charset="-122"/>
              </a:rPr>
              <a:t>?</a:t>
            </a:r>
            <a:endParaRPr lang="en-US" altLang="zh-CN" sz="2110" b="1">
              <a:solidFill>
                <a:srgbClr val="A50021"/>
              </a:solidFill>
              <a:latin typeface="华文新魏" panose="02010800040101010101" pitchFamily="2" charset="-122"/>
              <a:ea typeface="华文新魏" panose="02010800040101010101" pitchFamily="2" charset="-122"/>
            </a:endParaRPr>
          </a:p>
        </p:txBody>
      </p:sp>
      <p:sp>
        <p:nvSpPr>
          <p:cNvPr id="134150" name="矩形 8"/>
          <p:cNvSpPr/>
          <p:nvPr>
            <p:custDataLst>
              <p:tags r:id="rId11"/>
            </p:custDataLst>
          </p:nvPr>
        </p:nvSpPr>
        <p:spPr>
          <a:xfrm>
            <a:off x="400438" y="4036232"/>
            <a:ext cx="7075205"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zh-CN" altLang="en-US" sz="2110" b="1">
                <a:solidFill>
                  <a:srgbClr val="0000CC"/>
                </a:solidFill>
                <a:latin typeface="楷体" panose="02010609060101010101" charset="-122"/>
                <a:ea typeface="楷体" panose="02010609060101010101" charset="-122"/>
              </a:rPr>
              <a:t>2.帝国主义的支持。</a:t>
            </a:r>
            <a:endParaRPr lang="zh-CN" altLang="en-US" sz="2110" b="1">
              <a:solidFill>
                <a:srgbClr val="0000CC"/>
              </a:solidFill>
              <a:latin typeface="楷体" panose="02010609060101010101" charset="-122"/>
              <a:ea typeface="楷体" panose="02010609060101010101" charset="-122"/>
            </a:endParaRPr>
          </a:p>
        </p:txBody>
      </p:sp>
      <p:sp>
        <p:nvSpPr>
          <p:cNvPr id="134151" name="矩形 9"/>
          <p:cNvSpPr/>
          <p:nvPr>
            <p:custDataLst>
              <p:tags r:id="rId12"/>
            </p:custDataLst>
          </p:nvPr>
        </p:nvSpPr>
        <p:spPr>
          <a:xfrm>
            <a:off x="365773" y="4521539"/>
            <a:ext cx="6271938"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zh-CN" altLang="en-US" sz="2110" b="1">
                <a:solidFill>
                  <a:srgbClr val="0000CC"/>
                </a:solidFill>
                <a:latin typeface="楷体" panose="02010609060101010101" charset="-122"/>
                <a:ea typeface="楷体" panose="02010609060101010101" charset="-122"/>
              </a:rPr>
              <a:t>3.袁世凯骗取了革命党人的信任。</a:t>
            </a:r>
            <a:endParaRPr lang="zh-CN" altLang="en-US" sz="2710" b="1">
              <a:solidFill>
                <a:srgbClr val="0000CC"/>
              </a:solidFill>
              <a:latin typeface="楷体" panose="02010609060101010101" charset="-122"/>
              <a:ea typeface="楷体" panose="02010609060101010101" charset="-122"/>
            </a:endParaRPr>
          </a:p>
        </p:txBody>
      </p:sp>
      <p:sp>
        <p:nvSpPr>
          <p:cNvPr id="134152" name="矩形 10"/>
          <p:cNvSpPr/>
          <p:nvPr>
            <p:custDataLst>
              <p:tags r:id="rId13"/>
            </p:custDataLst>
          </p:nvPr>
        </p:nvSpPr>
        <p:spPr>
          <a:xfrm>
            <a:off x="401634" y="5006846"/>
            <a:ext cx="8425937" cy="90233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en-US" sz="2110" b="1">
                <a:solidFill>
                  <a:srgbClr val="0000CC"/>
                </a:solidFill>
                <a:latin typeface="楷体" panose="02010609060101010101" charset="-122"/>
                <a:ea typeface="楷体" panose="02010609060101010101" charset="-122"/>
              </a:rPr>
              <a:t>4.旧官僚和立宪派对革命党施加压力。</a:t>
            </a:r>
            <a:endParaRPr lang="en-US" altLang="en-US" sz="2110" b="1">
              <a:solidFill>
                <a:srgbClr val="0000CC"/>
              </a:solidFill>
              <a:latin typeface="楷体" panose="02010609060101010101" charset="-122"/>
              <a:ea typeface="楷体" panose="02010609060101010101" charset="-122"/>
            </a:endParaRPr>
          </a:p>
          <a:p>
            <a:pPr marL="0" lvl="0" indent="0">
              <a:spcBef>
                <a:spcPct val="50000"/>
              </a:spcBef>
            </a:pPr>
            <a:r>
              <a:rPr lang="en-US" altLang="en-US" sz="2110" b="1">
                <a:solidFill>
                  <a:srgbClr val="0000CC"/>
                </a:solidFill>
                <a:latin typeface="楷体" panose="02010609060101010101" charset="-122"/>
                <a:ea typeface="楷体" panose="02010609060101010101" charset="-122"/>
                <a:sym typeface="+mn-ea"/>
              </a:rPr>
              <a:t>5、中国是半殖民地半封建社会，资本主义发展不充分（根本原因）。</a:t>
            </a:r>
            <a:endParaRPr lang="en-US" altLang="en-US" sz="2110" b="1">
              <a:solidFill>
                <a:srgbClr val="0000CC"/>
              </a:solidFill>
              <a:latin typeface="楷体" panose="02010609060101010101" charset="-122"/>
              <a:ea typeface="楷体" panose="02010609060101010101" charset="-122"/>
            </a:endParaRPr>
          </a:p>
        </p:txBody>
      </p:sp>
      <p:sp>
        <p:nvSpPr>
          <p:cNvPr id="134153" name="矩形 7174"/>
          <p:cNvSpPr/>
          <p:nvPr>
            <p:custDataLst>
              <p:tags r:id="rId14"/>
            </p:custDataLst>
          </p:nvPr>
        </p:nvSpPr>
        <p:spPr>
          <a:xfrm>
            <a:off x="1329216" y="1595352"/>
            <a:ext cx="4345053" cy="382905"/>
          </a:xfrm>
          <a:prstGeom prst="rect">
            <a:avLst/>
          </a:prstGeom>
          <a:noFill/>
          <a:ln w="38100">
            <a:solidFill>
              <a:srgbClr val="00CC0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90000"/>
              </a:lnSpc>
              <a:spcBef>
                <a:spcPct val="20000"/>
              </a:spcBef>
            </a:pPr>
            <a:r>
              <a:rPr lang="zh-CN" altLang="en-US" sz="2110" b="1">
                <a:latin typeface="黑体" panose="02010609060101010101" pitchFamily="49" charset="-122"/>
                <a:ea typeface="黑体" panose="02010609060101010101" pitchFamily="49" charset="-122"/>
              </a:rPr>
              <a:t>袁世凯继任中华民国临时大总统</a:t>
            </a:r>
            <a:endParaRPr lang="zh-CN" altLang="en-US" sz="2110" b="1">
              <a:latin typeface="黑体" panose="02010609060101010101" pitchFamily="49" charset="-122"/>
              <a:ea typeface="黑体" panose="02010609060101010101" pitchFamily="49" charset="-122"/>
            </a:endParaRPr>
          </a:p>
        </p:txBody>
      </p:sp>
      <p:sp>
        <p:nvSpPr>
          <p:cNvPr id="134154" name="矩形 2"/>
          <p:cNvSpPr/>
          <p:nvPr>
            <p:custDataLst>
              <p:tags r:id="rId15"/>
            </p:custDataLst>
          </p:nvPr>
        </p:nvSpPr>
        <p:spPr>
          <a:xfrm>
            <a:off x="366968" y="3570050"/>
            <a:ext cx="8096024"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2110" b="1">
                <a:solidFill>
                  <a:srgbClr val="0000CC"/>
                </a:solidFill>
                <a:latin typeface="楷体" panose="02010609060101010101" charset="-122"/>
                <a:ea typeface="楷体" panose="02010609060101010101" charset="-122"/>
              </a:rPr>
              <a:t>1.</a:t>
            </a:r>
            <a:r>
              <a:rPr lang="zh-CN" altLang="en-US" sz="2110" b="1">
                <a:solidFill>
                  <a:srgbClr val="0000CC"/>
                </a:solidFill>
                <a:latin typeface="楷体" panose="02010609060101010101" charset="-122"/>
                <a:ea typeface="楷体" panose="02010609060101010101" charset="-122"/>
              </a:rPr>
              <a:t>中国民族资产阶级的软弱性和妥协性（最主要的原因）。</a:t>
            </a:r>
            <a:endParaRPr lang="zh-CN" altLang="en-US" sz="2110" b="1">
              <a:solidFill>
                <a:srgbClr val="0000CC"/>
              </a:solidFill>
              <a:latin typeface="楷体" panose="02010609060101010101" charset="-122"/>
              <a:ea typeface="楷体" panose="02010609060101010101" charset="-122"/>
            </a:endParaRPr>
          </a:p>
        </p:txBody>
      </p:sp>
      <p:sp>
        <p:nvSpPr>
          <p:cNvPr id="134155" name="矩形 28"/>
          <p:cNvSpPr/>
          <p:nvPr>
            <p:custDataLst>
              <p:tags r:id="rId16"/>
            </p:custDataLst>
          </p:nvPr>
        </p:nvSpPr>
        <p:spPr>
          <a:xfrm>
            <a:off x="66939" y="945088"/>
            <a:ext cx="5376630" cy="401320"/>
          </a:xfrm>
          <a:prstGeom prst="rect">
            <a:avLst/>
          </a:prstGeom>
          <a:noFill/>
          <a:ln>
            <a:noFill/>
            <a:miter lim="800000"/>
          </a:ln>
        </p:spPr>
        <p:txBody>
          <a:bodyPr lIns="78454" tIns="39226" rIns="78454" bIns="39226">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110" b="1">
                <a:solidFill>
                  <a:srgbClr val="FF0000"/>
                </a:solidFill>
                <a:latin typeface="Franklin Gothic Book" pitchFamily="34" charset="0"/>
                <a:ea typeface="黑体" panose="02010609060101010101" pitchFamily="49" charset="-122"/>
                <a:sym typeface="+mn-ea"/>
              </a:rPr>
              <a:t>袁世凯窃取革命果实</a:t>
            </a:r>
            <a:endParaRPr lang="zh-CN" altLang="en-US" sz="2110" b="1">
              <a:solidFill>
                <a:srgbClr val="FF0000"/>
              </a:solidFill>
              <a:latin typeface="华文新魏" panose="02010800040101010101" pitchFamily="2" charset="-122"/>
              <a:ea typeface="华文新魏" panose="02010800040101010101" pitchFamily="2" charset="-122"/>
            </a:endParaRPr>
          </a:p>
        </p:txBody>
      </p:sp>
    </p:spTree>
    <p:custDataLst>
      <p:tags r:id="rId17"/>
    </p:custDataLst>
  </p:cSld>
  <p:clrMapOvr>
    <a:masterClrMapping/>
  </p:clrMapOvr>
  <mc:AlternateContent>
    <mc:Choice xmlns:p14="http://schemas.microsoft.com/office/powerpoint/2010/main" Requires="p14">
      <p:transition p14:dur="1200">
        <p:dissolve/>
      </p:transition>
    </mc:Choice>
    <mc:Fallback>
      <p:transition>
        <p:dissolv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 presetClass="entr" presetSubtype="16" fill="hold" grpId="3" nodeType="clickEffect">
                                  <p:stCondLst>
                                    <p:cond delay="0"/>
                                  </p:stCondLst>
                                  <p:childTnLst>
                                    <p:set>
                                      <p:cBhvr additive="base">
                                        <p:cTn id="6" dur="1" fill="hold">
                                          <p:stCondLst>
                                            <p:cond delay="0"/>
                                          </p:stCondLst>
                                        </p:cTn>
                                        <p:tgtEl>
                                          <p:spTgt spid="134154"/>
                                        </p:tgtEl>
                                        <p:attrNameLst>
                                          <p:attrName>style.visibility</p:attrName>
                                        </p:attrNameLst>
                                      </p:cBhvr>
                                      <p:to>
                                        <p:strVal val="visible"/>
                                      </p:to>
                                    </p:set>
                                    <p:animEffect transition="in" filter="box(in)">
                                      <p:cBhvr additive="base">
                                        <p:cTn id="7" dur="500"/>
                                        <p:tgtEl>
                                          <p:spTgt spid="13415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additive="base">
                                        <p:cTn id="11" dur="1" fill="hold">
                                          <p:stCondLst>
                                            <p:cond delay="0"/>
                                          </p:stCondLst>
                                        </p:cTn>
                                        <p:tgtEl>
                                          <p:spTgt spid="134150"/>
                                        </p:tgtEl>
                                        <p:attrNameLst>
                                          <p:attrName>style.visibility</p:attrName>
                                        </p:attrNameLst>
                                      </p:cBhvr>
                                      <p:to>
                                        <p:strVal val="visible"/>
                                      </p:to>
                                    </p:set>
                                    <p:animEffect transition="in" filter="box(in)">
                                      <p:cBhvr additive="base">
                                        <p:cTn id="12" dur="500"/>
                                        <p:tgtEl>
                                          <p:spTgt spid="13415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4" presetClass="entr" presetSubtype="16" fill="hold" grpId="1" nodeType="clickEffect">
                                  <p:stCondLst>
                                    <p:cond delay="0"/>
                                  </p:stCondLst>
                                  <p:childTnLst>
                                    <p:set>
                                      <p:cBhvr additive="base">
                                        <p:cTn id="16" dur="1" fill="hold">
                                          <p:stCondLst>
                                            <p:cond delay="0"/>
                                          </p:stCondLst>
                                        </p:cTn>
                                        <p:tgtEl>
                                          <p:spTgt spid="134151"/>
                                        </p:tgtEl>
                                        <p:attrNameLst>
                                          <p:attrName>style.visibility</p:attrName>
                                        </p:attrNameLst>
                                      </p:cBhvr>
                                      <p:to>
                                        <p:strVal val="visible"/>
                                      </p:to>
                                    </p:set>
                                    <p:animEffect transition="in" filter="box(in)">
                                      <p:cBhvr additive="base">
                                        <p:cTn id="17" dur="500"/>
                                        <p:tgtEl>
                                          <p:spTgt spid="13415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4" presetClass="entr" presetSubtype="16" fill="hold" grpId="2" nodeType="clickEffect">
                                  <p:stCondLst>
                                    <p:cond delay="0"/>
                                  </p:stCondLst>
                                  <p:childTnLst>
                                    <p:set>
                                      <p:cBhvr additive="base">
                                        <p:cTn id="21" dur="1" fill="hold">
                                          <p:stCondLst>
                                            <p:cond delay="0"/>
                                          </p:stCondLst>
                                        </p:cTn>
                                        <p:tgtEl>
                                          <p:spTgt spid="134152"/>
                                        </p:tgtEl>
                                        <p:attrNameLst>
                                          <p:attrName>style.visibility</p:attrName>
                                        </p:attrNameLst>
                                      </p:cBhvr>
                                      <p:to>
                                        <p:strVal val="visible"/>
                                      </p:to>
                                    </p:set>
                                    <p:animEffect transition="in" filter="box(in)">
                                      <p:cBhvr additive="base">
                                        <p:cTn id="22" dur="500"/>
                                        <p:tgtEl>
                                          <p:spTgt spid="134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0" grpId="0"/>
      <p:bldP spid="134151" grpId="1"/>
      <p:bldP spid="134152" grpId="2"/>
      <p:bldP spid="134154" grpId="3"/>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90466" name="Rectangle 2"/>
          <p:cNvSpPr/>
          <p:nvPr>
            <p:custDataLst>
              <p:tags r:id="rId3"/>
            </p:custDataLst>
          </p:nvPr>
        </p:nvSpPr>
        <p:spPr>
          <a:xfrm>
            <a:off x="1832453" y="988120"/>
            <a:ext cx="5292956" cy="371750"/>
          </a:xfrm>
          <a:prstGeom prst="rect">
            <a:avLst/>
          </a:prstGeom>
          <a:noFill/>
          <a:ln>
            <a:noFill/>
            <a:miter lim="800000"/>
          </a:ln>
        </p:spPr>
        <p:txBody>
          <a:bodyPr>
            <a:no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742950" lvl="1" indent="-285750" eaLnBrk="0" hangingPunct="0">
              <a:lnSpc>
                <a:spcPct val="100000"/>
              </a:lnSpc>
              <a:spcBef>
                <a:spcPct val="20000"/>
              </a:spcBef>
              <a:buFont typeface="Wingdings" panose="05000000000000000000" pitchFamily="2" charset="2"/>
              <a:buNone/>
            </a:pPr>
            <a:r>
              <a:rPr lang="zh-CN" altLang="en-US" sz="2710" b="1">
                <a:latin typeface="Calibri" panose="020f0502020204030204" pitchFamily="34" charset="0"/>
                <a:ea typeface="方正隶书简体"/>
              </a:rPr>
              <a:t>袁世凯独裁和复辟帝制</a:t>
            </a:r>
            <a:endParaRPr lang="en-US" altLang="zh-CN" sz="2710" b="1">
              <a:latin typeface="Calibri" panose="020f0502020204030204" pitchFamily="34" charset="0"/>
              <a:ea typeface="方正隶书简体"/>
            </a:endParaRPr>
          </a:p>
        </p:txBody>
      </p:sp>
      <p:sp>
        <p:nvSpPr>
          <p:cNvPr id="190467" name="矩形 2"/>
          <p:cNvSpPr/>
          <p:nvPr>
            <p:custDataLst>
              <p:tags r:id="rId4"/>
            </p:custDataLst>
          </p:nvPr>
        </p:nvSpPr>
        <p:spPr>
          <a:xfrm>
            <a:off x="1365102" y="1559690"/>
            <a:ext cx="2336167" cy="1210945"/>
          </a:xfrm>
          <a:prstGeom prst="rect">
            <a:avLst/>
          </a:prstGeom>
          <a:ln>
            <a:solidFill>
              <a:srgbClr val="0070C0"/>
            </a:solidFill>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just">
              <a:lnSpc>
                <a:spcPct val="115000"/>
              </a:lnSpc>
            </a:pPr>
            <a:r>
              <a:rPr lang="en-US" altLang="zh-CN" sz="2110" b="1">
                <a:latin typeface="Times New Roman" panose="02020603050405020304" pitchFamily="18" charset="0"/>
                <a:ea typeface="宋体" panose="02010600030101010101" pitchFamily="2" charset="-122"/>
              </a:rPr>
              <a:t>1912</a:t>
            </a:r>
            <a:r>
              <a:rPr lang="zh-CN" altLang="zh-CN" sz="2110" b="1">
                <a:latin typeface="Times New Roman" panose="02020603050405020304" pitchFamily="18" charset="0"/>
                <a:ea typeface="宋体" panose="02010600030101010101" pitchFamily="2" charset="-122"/>
              </a:rPr>
              <a:t>年</a:t>
            </a:r>
            <a:r>
              <a:rPr lang="en-US" altLang="zh-CN" sz="2110" b="1">
                <a:latin typeface="Times New Roman" panose="02020603050405020304" pitchFamily="18" charset="0"/>
                <a:ea typeface="宋体" panose="02010600030101010101" pitchFamily="2" charset="-122"/>
              </a:rPr>
              <a:t>2</a:t>
            </a:r>
            <a:r>
              <a:rPr lang="zh-CN" altLang="zh-CN" sz="2110" b="1">
                <a:latin typeface="Times New Roman" panose="02020603050405020304" pitchFamily="18" charset="0"/>
                <a:ea typeface="宋体" panose="02010600030101010101" pitchFamily="2" charset="-122"/>
              </a:rPr>
              <a:t>月</a:t>
            </a:r>
            <a:r>
              <a:rPr lang="en-US" altLang="zh-CN" sz="2110" b="1">
                <a:latin typeface="Times New Roman" panose="02020603050405020304" pitchFamily="18" charset="0"/>
                <a:ea typeface="宋体" panose="02010600030101010101" pitchFamily="2" charset="-122"/>
              </a:rPr>
              <a:t>12</a:t>
            </a:r>
            <a:r>
              <a:rPr lang="zh-CN" altLang="zh-CN" sz="2110" b="1">
                <a:latin typeface="Times New Roman" panose="02020603050405020304" pitchFamily="18" charset="0"/>
                <a:ea typeface="宋体" panose="02010600030101010101" pitchFamily="2" charset="-122"/>
              </a:rPr>
              <a:t>日，宣统帝下诏退位。清朝统治结束。</a:t>
            </a:r>
            <a:endParaRPr lang="zh-CN" altLang="zh-CN" sz="2110" b="1">
              <a:latin typeface="Times New Roman" panose="02020603050405020304" pitchFamily="18" charset="0"/>
              <a:ea typeface="宋体" panose="02010600030101010101" pitchFamily="2" charset="-122"/>
            </a:endParaRPr>
          </a:p>
        </p:txBody>
      </p:sp>
      <p:sp>
        <p:nvSpPr>
          <p:cNvPr id="190468" name="矩形 3"/>
          <p:cNvSpPr/>
          <p:nvPr>
            <p:custDataLst>
              <p:tags r:id="rId5"/>
            </p:custDataLst>
          </p:nvPr>
        </p:nvSpPr>
        <p:spPr>
          <a:xfrm>
            <a:off x="4196831" y="1559492"/>
            <a:ext cx="1783444" cy="171323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latin typeface="Times New Roman" panose="02020603050405020304" pitchFamily="18" charset="0"/>
                <a:ea typeface="宋体" panose="02010600030101010101" pitchFamily="2" charset="-122"/>
              </a:rPr>
              <a:t>1912</a:t>
            </a:r>
            <a:r>
              <a:rPr lang="zh-CN" altLang="en-US" sz="2110" b="1">
                <a:latin typeface="Times New Roman" panose="02020603050405020304" pitchFamily="18" charset="0"/>
                <a:ea typeface="宋体" panose="02010600030101010101" pitchFamily="2" charset="-122"/>
              </a:rPr>
              <a:t>年，</a:t>
            </a:r>
            <a:r>
              <a:rPr lang="zh-CN" altLang="zh-CN" sz="2110" b="1">
                <a:latin typeface="Times New Roman" panose="02020603050405020304" pitchFamily="18" charset="0"/>
                <a:ea typeface="宋体" panose="02010600030101010101" pitchFamily="2" charset="-122"/>
              </a:rPr>
              <a:t>袁世凯在北京就任中华民国临时大总统。</a:t>
            </a:r>
            <a:endParaRPr lang="zh-CN" altLang="en-US" sz="2110">
              <a:ea typeface="楷体" panose="02010609060101010101" charset="-122"/>
            </a:endParaRPr>
          </a:p>
        </p:txBody>
      </p:sp>
      <p:sp>
        <p:nvSpPr>
          <p:cNvPr id="190469" name="矩形 4"/>
          <p:cNvSpPr/>
          <p:nvPr>
            <p:custDataLst>
              <p:tags r:id="rId6"/>
            </p:custDataLst>
          </p:nvPr>
        </p:nvSpPr>
        <p:spPr>
          <a:xfrm>
            <a:off x="6520568" y="1559492"/>
            <a:ext cx="1363881" cy="41529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latin typeface="Times New Roman" panose="02020603050405020304" pitchFamily="18" charset="0"/>
                <a:ea typeface="宋体" panose="02010600030101010101" pitchFamily="2" charset="-122"/>
              </a:rPr>
              <a:t>宋教仁</a:t>
            </a:r>
            <a:r>
              <a:rPr lang="zh-CN" altLang="en-US" sz="2110" b="1">
                <a:latin typeface="Times New Roman" panose="02020603050405020304" pitchFamily="18" charset="0"/>
                <a:ea typeface="宋体" panose="02010600030101010101" pitchFamily="2" charset="-122"/>
              </a:rPr>
              <a:t>案</a:t>
            </a:r>
            <a:endParaRPr lang="zh-CN" altLang="en-US" sz="2110">
              <a:ea typeface="楷体" panose="02010609060101010101" charset="-122"/>
            </a:endParaRPr>
          </a:p>
        </p:txBody>
      </p:sp>
      <p:sp>
        <p:nvSpPr>
          <p:cNvPr id="190470" name="矩形 5"/>
          <p:cNvSpPr/>
          <p:nvPr>
            <p:custDataLst>
              <p:tags r:id="rId7"/>
            </p:custDataLst>
          </p:nvPr>
        </p:nvSpPr>
        <p:spPr>
          <a:xfrm>
            <a:off x="6589898" y="2812206"/>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ea typeface="宋体" panose="02010600030101010101" pitchFamily="2" charset="-122"/>
              </a:rPr>
              <a:t>1913</a:t>
            </a:r>
            <a:r>
              <a:rPr lang="zh-CN" altLang="en-US" sz="2110" b="1">
                <a:ea typeface="宋体" panose="02010600030101010101" pitchFamily="2" charset="-122"/>
              </a:rPr>
              <a:t>年</a:t>
            </a:r>
            <a:endParaRPr lang="en-US" altLang="zh-CN" sz="2110" b="1">
              <a:ea typeface="宋体" panose="02010600030101010101" pitchFamily="2" charset="-122"/>
            </a:endParaRPr>
          </a:p>
          <a:p>
            <a:pPr marL="0" lvl="0" indent="0"/>
            <a:r>
              <a:rPr lang="zh-CN" altLang="zh-CN" sz="2110" b="1">
                <a:ea typeface="宋体" panose="02010600030101010101" pitchFamily="2" charset="-122"/>
              </a:rPr>
              <a:t>二次革命</a:t>
            </a:r>
            <a:endParaRPr lang="zh-CN" altLang="en-US" sz="2110">
              <a:ea typeface="楷体" panose="02010609060101010101" charset="-122"/>
            </a:endParaRPr>
          </a:p>
        </p:txBody>
      </p:sp>
      <p:sp>
        <p:nvSpPr>
          <p:cNvPr id="190471" name="矩形 6"/>
          <p:cNvSpPr/>
          <p:nvPr>
            <p:custDataLst>
              <p:tags r:id="rId8"/>
            </p:custDataLst>
          </p:nvPr>
        </p:nvSpPr>
        <p:spPr>
          <a:xfrm>
            <a:off x="6589898" y="4314746"/>
            <a:ext cx="1225222" cy="106426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ea typeface="宋体" panose="02010600030101010101" pitchFamily="2" charset="-122"/>
              </a:rPr>
              <a:t>袁世凯复辟帝制</a:t>
            </a:r>
            <a:endParaRPr lang="zh-CN" altLang="en-US" sz="2110">
              <a:ea typeface="楷体" panose="02010609060101010101" charset="-122"/>
            </a:endParaRPr>
          </a:p>
        </p:txBody>
      </p:sp>
      <p:sp>
        <p:nvSpPr>
          <p:cNvPr id="190472" name="矩形 7"/>
          <p:cNvSpPr/>
          <p:nvPr>
            <p:custDataLst>
              <p:tags r:id="rId9"/>
            </p:custDataLst>
          </p:nvPr>
        </p:nvSpPr>
        <p:spPr>
          <a:xfrm>
            <a:off x="4789719" y="4301597"/>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ea typeface="宋体" panose="02010600030101010101" pitchFamily="2" charset="-122"/>
              </a:rPr>
              <a:t>1915</a:t>
            </a:r>
            <a:r>
              <a:rPr lang="zh-CN" altLang="en-US" sz="2110" b="1">
                <a:ea typeface="宋体" panose="02010600030101010101" pitchFamily="2" charset="-122"/>
              </a:rPr>
              <a:t>年</a:t>
            </a:r>
            <a:endParaRPr lang="en-US" altLang="zh-CN" sz="2110" b="1">
              <a:ea typeface="宋体" panose="02010600030101010101" pitchFamily="2" charset="-122"/>
            </a:endParaRPr>
          </a:p>
          <a:p>
            <a:pPr marL="0" lvl="0" indent="0"/>
            <a:r>
              <a:rPr lang="zh-CN" altLang="zh-CN" sz="2110" b="1">
                <a:ea typeface="宋体" panose="02010600030101010101" pitchFamily="2" charset="-122"/>
              </a:rPr>
              <a:t>护国战争</a:t>
            </a:r>
            <a:endParaRPr lang="zh-CN" altLang="en-US" sz="2110">
              <a:ea typeface="楷体" panose="02010609060101010101" charset="-122"/>
            </a:endParaRPr>
          </a:p>
        </p:txBody>
      </p:sp>
      <p:sp>
        <p:nvSpPr>
          <p:cNvPr id="190473" name="矩形 8"/>
          <p:cNvSpPr/>
          <p:nvPr>
            <p:custDataLst>
              <p:tags r:id="rId10"/>
            </p:custDataLst>
          </p:nvPr>
        </p:nvSpPr>
        <p:spPr>
          <a:xfrm>
            <a:off x="2994322" y="4302792"/>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latin typeface="Times New Roman" panose="02020603050405020304" pitchFamily="18" charset="0"/>
                <a:ea typeface="宋体" panose="02010600030101010101" pitchFamily="2" charset="-122"/>
              </a:rPr>
              <a:t>1916</a:t>
            </a:r>
            <a:r>
              <a:rPr lang="zh-CN" altLang="en-US" sz="2110" b="1">
                <a:latin typeface="Times New Roman" panose="02020603050405020304" pitchFamily="18" charset="0"/>
                <a:ea typeface="宋体" panose="02010600030101010101" pitchFamily="2" charset="-122"/>
              </a:rPr>
              <a:t>年</a:t>
            </a:r>
            <a:endParaRPr lang="en-US" altLang="zh-CN" sz="2110" b="1">
              <a:latin typeface="Times New Roman" panose="02020603050405020304" pitchFamily="18" charset="0"/>
              <a:ea typeface="宋体" panose="02010600030101010101" pitchFamily="2" charset="-122"/>
            </a:endParaRPr>
          </a:p>
          <a:p>
            <a:pPr marL="0" lvl="0" indent="0"/>
            <a:r>
              <a:rPr lang="zh-CN" altLang="zh-CN" sz="2110" b="1">
                <a:latin typeface="Times New Roman" panose="02020603050405020304" pitchFamily="18" charset="0"/>
                <a:ea typeface="宋体" panose="02010600030101010101" pitchFamily="2" charset="-122"/>
              </a:rPr>
              <a:t>取消帝制</a:t>
            </a:r>
            <a:endParaRPr lang="zh-CN" altLang="en-US" sz="2110" b="1">
              <a:ea typeface="楷体" panose="02010609060101010101" charset="-122"/>
            </a:endParaRPr>
          </a:p>
        </p:txBody>
      </p:sp>
      <p:sp>
        <p:nvSpPr>
          <p:cNvPr id="190474" name="矩形 9"/>
          <p:cNvSpPr/>
          <p:nvPr>
            <p:custDataLst>
              <p:tags r:id="rId11"/>
            </p:custDataLst>
          </p:nvPr>
        </p:nvSpPr>
        <p:spPr>
          <a:xfrm>
            <a:off x="1295746" y="4460576"/>
            <a:ext cx="1222830" cy="739775"/>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latin typeface="Times New Roman" panose="02020603050405020304" pitchFamily="18" charset="0"/>
                <a:ea typeface="宋体" panose="02010600030101010101" pitchFamily="2" charset="-122"/>
              </a:rPr>
              <a:t>军阀割据</a:t>
            </a:r>
            <a:endParaRPr lang="zh-CN" altLang="en-US" sz="2110">
              <a:ea typeface="楷体" panose="02010609060101010101" charset="-122"/>
            </a:endParaRPr>
          </a:p>
        </p:txBody>
      </p:sp>
      <p:sp>
        <p:nvSpPr>
          <p:cNvPr id="190475" name="右箭头 9"/>
          <p:cNvSpPr/>
          <p:nvPr>
            <p:custDataLst>
              <p:tags r:id="rId12"/>
            </p:custDataLst>
          </p:nvPr>
        </p:nvSpPr>
        <p:spPr>
          <a:xfrm>
            <a:off x="3826277" y="1950367"/>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6" name="右箭头 9"/>
          <p:cNvSpPr/>
          <p:nvPr>
            <p:custDataLst>
              <p:tags r:id="rId13"/>
            </p:custDataLst>
          </p:nvPr>
        </p:nvSpPr>
        <p:spPr>
          <a:xfrm>
            <a:off x="6032870" y="1552320"/>
            <a:ext cx="435103" cy="417173"/>
          </a:xfrm>
          <a:prstGeom prst="rightArrow">
            <a:avLst>
              <a:gd name="adj1" fmla="val 50000"/>
              <a:gd name="adj2" fmla="val 5014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7" name="右箭头 9"/>
          <p:cNvSpPr/>
          <p:nvPr>
            <p:custDataLst>
              <p:tags r:id="rId14"/>
            </p:custDataLst>
          </p:nvPr>
        </p:nvSpPr>
        <p:spPr>
          <a:xfrm rot="5400000">
            <a:off x="6913237" y="2133852"/>
            <a:ext cx="577348"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8" name="右箭头 9"/>
          <p:cNvSpPr/>
          <p:nvPr>
            <p:custDataLst>
              <p:tags r:id="rId15"/>
            </p:custDataLst>
          </p:nvPr>
        </p:nvSpPr>
        <p:spPr>
          <a:xfrm rot="5400000">
            <a:off x="6917420" y="3617863"/>
            <a:ext cx="568981"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9" name="右箭头 9"/>
          <p:cNvSpPr/>
          <p:nvPr>
            <p:custDataLst>
              <p:tags r:id="rId16"/>
            </p:custDataLst>
          </p:nvPr>
        </p:nvSpPr>
        <p:spPr>
          <a:xfrm flipH="1">
            <a:off x="6153599" y="4381685"/>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0" name="右箭头 9"/>
          <p:cNvSpPr/>
          <p:nvPr>
            <p:custDataLst>
              <p:tags r:id="rId17"/>
            </p:custDataLst>
          </p:nvPr>
        </p:nvSpPr>
        <p:spPr>
          <a:xfrm flipH="1">
            <a:off x="4371351" y="4364949"/>
            <a:ext cx="247435"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1" name="右箭头 9"/>
          <p:cNvSpPr/>
          <p:nvPr>
            <p:custDataLst>
              <p:tags r:id="rId18"/>
            </p:custDataLst>
          </p:nvPr>
        </p:nvSpPr>
        <p:spPr>
          <a:xfrm flipH="1">
            <a:off x="2589102" y="4364949"/>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2" name="Text Box 14"/>
          <p:cNvSpPr txBox="1">
            <a:spLocks noChangeArrowheads="1"/>
          </p:cNvSpPr>
          <p:nvPr>
            <p:custDataLst>
              <p:tags r:id="rId19"/>
            </p:custDataLst>
          </p:nvPr>
        </p:nvSpPr>
        <p:spPr bwMode="auto">
          <a:xfrm>
            <a:off x="1839055" y="2958885"/>
            <a:ext cx="2033270" cy="461645"/>
          </a:xfrm>
          <a:prstGeom prst="rect">
            <a:avLst/>
          </a:prstGeom>
          <a:noFill/>
          <a:ln>
            <a:noFill/>
          </a:ln>
          <a:effectLst/>
        </p:spPr>
        <p:txBody>
          <a:bodyPr>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rPr>
              <a:t>焦点：</a:t>
            </a:r>
            <a:endPar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3" name="Text Box 15"/>
          <p:cNvSpPr txBox="1">
            <a:spLocks noChangeArrowheads="1"/>
          </p:cNvSpPr>
          <p:nvPr>
            <p:custDataLst>
              <p:tags r:id="rId20"/>
            </p:custDataLst>
          </p:nvPr>
        </p:nvSpPr>
        <p:spPr bwMode="auto">
          <a:xfrm>
            <a:off x="2680460" y="2951799"/>
            <a:ext cx="2948940" cy="461645"/>
          </a:xfrm>
          <a:prstGeom prst="rect">
            <a:avLst/>
          </a:prstGeom>
          <a:noFill/>
          <a:ln>
            <a:noFill/>
          </a:ln>
          <a:effectLst/>
        </p:spPr>
        <p:txBody>
          <a:bodyPr wrap="none">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rPr>
              <a:t>民主共和与专制独裁</a:t>
            </a:r>
            <a:endPar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4" name="Text Box 18"/>
          <p:cNvSpPr txBox="1">
            <a:spLocks noChangeArrowheads="1"/>
          </p:cNvSpPr>
          <p:nvPr>
            <p:custDataLst>
              <p:tags r:id="rId21"/>
            </p:custDataLst>
          </p:nvPr>
        </p:nvSpPr>
        <p:spPr bwMode="auto">
          <a:xfrm>
            <a:off x="1832908" y="3471229"/>
            <a:ext cx="1776272" cy="461645"/>
          </a:xfrm>
          <a:prstGeom prst="rect">
            <a:avLst/>
          </a:prstGeom>
          <a:noFill/>
          <a:ln>
            <a:noFill/>
          </a:ln>
          <a:effectLst/>
        </p:spPr>
        <p:txBody>
          <a:bodyPr>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rPr>
              <a:t>实质：</a:t>
            </a:r>
            <a:endPar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5" name="Text Box 19"/>
          <p:cNvSpPr txBox="1">
            <a:spLocks noChangeArrowheads="1"/>
          </p:cNvSpPr>
          <p:nvPr>
            <p:custDataLst>
              <p:tags r:id="rId22"/>
            </p:custDataLst>
          </p:nvPr>
        </p:nvSpPr>
        <p:spPr bwMode="auto">
          <a:xfrm>
            <a:off x="2677303" y="3471229"/>
            <a:ext cx="3870960" cy="461645"/>
          </a:xfrm>
          <a:prstGeom prst="rect">
            <a:avLst/>
          </a:prstGeom>
          <a:noFill/>
          <a:ln>
            <a:noFill/>
          </a:ln>
          <a:effectLst/>
        </p:spPr>
        <p:txBody>
          <a:bodyPr wrap="none">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rPr>
              <a:t>资本主义与封建主义的斗争</a:t>
            </a:r>
            <a:endPar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6" name="对话气泡: 圆角矩形 21"/>
          <p:cNvSpPr/>
          <p:nvPr>
            <p:custDataLst>
              <p:tags r:id="rId23"/>
            </p:custDataLst>
          </p:nvPr>
        </p:nvSpPr>
        <p:spPr>
          <a:xfrm>
            <a:off x="1295746" y="5207663"/>
            <a:ext cx="3493972" cy="585716"/>
          </a:xfrm>
          <a:prstGeom prst="wedgeRoundRectCallout">
            <a:avLst>
              <a:gd name="adj1" fmla="val -31157"/>
              <a:gd name="adj2" fmla="val -109671"/>
              <a:gd name="adj3" fmla="val 16667"/>
            </a:avLst>
          </a:prstGeom>
          <a:solidFill>
            <a:srgbClr val="E2F0D9"/>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r>
              <a:rPr lang="zh-CN" altLang="en-US" sz="1805" b="1">
                <a:solidFill>
                  <a:srgbClr val="FF0000"/>
                </a:solidFill>
                <a:ea typeface="楷体" panose="02010609060101010101" charset="-122"/>
              </a:rPr>
              <a:t>目的：巩固地盘、争权夺利</a:t>
            </a:r>
            <a:endParaRPr lang="en-US" altLang="zh-CN" sz="1805" b="1">
              <a:solidFill>
                <a:srgbClr val="FF0000"/>
              </a:solidFill>
              <a:ea typeface="楷体" panose="02010609060101010101" charset="-122"/>
            </a:endParaRPr>
          </a:p>
          <a:p>
            <a:pPr marL="0" marR="0" lvl="0" indent="0"/>
            <a:r>
              <a:rPr lang="zh-CN" altLang="en-US" sz="1805" b="1">
                <a:solidFill>
                  <a:srgbClr val="FF0000"/>
                </a:solidFill>
                <a:ea typeface="楷体" panose="02010609060101010101" charset="-122"/>
              </a:rPr>
              <a:t>手段：依附帝国主义，割据混战</a:t>
            </a:r>
            <a:endParaRPr lang="zh-CN" altLang="en-US" sz="1805" b="1">
              <a:solidFill>
                <a:srgbClr val="FF0000"/>
              </a:solidFill>
              <a:ea typeface="楷体" panose="02010609060101010101" charset="-122"/>
            </a:endParaRPr>
          </a:p>
        </p:txBody>
      </p:sp>
    </p:spTree>
    <p:custDataLst>
      <p:tags r:id="rId24"/>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4" presetClass="entr" presetSubtype="10" fill="hold" grpId="0" nodeType="clickEffect">
                                  <p:stCondLst>
                                    <p:cond delay="0"/>
                                  </p:stCondLst>
                                  <p:childTnLst>
                                    <p:set>
                                      <p:cBhvr additive="base">
                                        <p:cTn id="6" dur="1" fill="hold">
                                          <p:stCondLst>
                                            <p:cond delay="0"/>
                                          </p:stCondLst>
                                        </p:cTn>
                                        <p:tgtEl>
                                          <p:spTgt spid="190467"/>
                                        </p:tgtEl>
                                        <p:attrNameLst>
                                          <p:attrName>style.visibility</p:attrName>
                                        </p:attrNameLst>
                                      </p:cBhvr>
                                      <p:to>
                                        <p:strVal val="visible"/>
                                      </p:to>
                                    </p:set>
                                    <p:animEffect transition="in" filter="randombar(horizontal)">
                                      <p:cBhvr additive="base">
                                        <p:cTn id="7" dur="500"/>
                                        <p:tgtEl>
                                          <p:spTgt spid="19046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4" presetClass="entr" presetSubtype="10" fill="hold" grpId="8" nodeType="clickEffect">
                                  <p:stCondLst>
                                    <p:cond delay="0"/>
                                  </p:stCondLst>
                                  <p:childTnLst>
                                    <p:set>
                                      <p:cBhvr additive="base">
                                        <p:cTn id="11" dur="1" fill="hold">
                                          <p:stCondLst>
                                            <p:cond delay="0"/>
                                          </p:stCondLst>
                                        </p:cTn>
                                        <p:tgtEl>
                                          <p:spTgt spid="190475"/>
                                        </p:tgtEl>
                                        <p:attrNameLst>
                                          <p:attrName>style.visibility</p:attrName>
                                        </p:attrNameLst>
                                      </p:cBhvr>
                                      <p:to>
                                        <p:strVal val="visible"/>
                                      </p:to>
                                    </p:set>
                                    <p:animEffect transition="in" filter="randombar(horizontal)">
                                      <p:cBhvr additive="base">
                                        <p:cTn id="12" dur="500"/>
                                        <p:tgtEl>
                                          <p:spTgt spid="19047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4" presetClass="entr" presetSubtype="10" fill="hold" grpId="1" nodeType="clickEffect">
                                  <p:stCondLst>
                                    <p:cond delay="0"/>
                                  </p:stCondLst>
                                  <p:childTnLst>
                                    <p:set>
                                      <p:cBhvr additive="base">
                                        <p:cTn id="16" dur="1" fill="hold">
                                          <p:stCondLst>
                                            <p:cond delay="0"/>
                                          </p:stCondLst>
                                        </p:cTn>
                                        <p:tgtEl>
                                          <p:spTgt spid="190468"/>
                                        </p:tgtEl>
                                        <p:attrNameLst>
                                          <p:attrName>style.visibility</p:attrName>
                                        </p:attrNameLst>
                                      </p:cBhvr>
                                      <p:to>
                                        <p:strVal val="visible"/>
                                      </p:to>
                                    </p:set>
                                    <p:animEffect transition="in" filter="randombar(horizontal)">
                                      <p:cBhvr additive="base">
                                        <p:cTn id="17" dur="500"/>
                                        <p:tgtEl>
                                          <p:spTgt spid="19046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4" presetClass="entr" presetSubtype="10" fill="hold" grpId="9" nodeType="clickEffect">
                                  <p:stCondLst>
                                    <p:cond delay="0"/>
                                  </p:stCondLst>
                                  <p:childTnLst>
                                    <p:set>
                                      <p:cBhvr additive="base">
                                        <p:cTn id="21" dur="1" fill="hold">
                                          <p:stCondLst>
                                            <p:cond delay="0"/>
                                          </p:stCondLst>
                                        </p:cTn>
                                        <p:tgtEl>
                                          <p:spTgt spid="190476"/>
                                        </p:tgtEl>
                                        <p:attrNameLst>
                                          <p:attrName>style.visibility</p:attrName>
                                        </p:attrNameLst>
                                      </p:cBhvr>
                                      <p:to>
                                        <p:strVal val="visible"/>
                                      </p:to>
                                    </p:set>
                                    <p:animEffect transition="in" filter="randombar(horizontal)">
                                      <p:cBhvr additive="base">
                                        <p:cTn id="22" dur="500"/>
                                        <p:tgtEl>
                                          <p:spTgt spid="19047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4" presetClass="entr" presetSubtype="10" fill="hold" grpId="2" nodeType="clickEffect">
                                  <p:stCondLst>
                                    <p:cond delay="0"/>
                                  </p:stCondLst>
                                  <p:childTnLst>
                                    <p:set>
                                      <p:cBhvr additive="base">
                                        <p:cTn id="26" dur="1" fill="hold">
                                          <p:stCondLst>
                                            <p:cond delay="0"/>
                                          </p:stCondLst>
                                        </p:cTn>
                                        <p:tgtEl>
                                          <p:spTgt spid="190469"/>
                                        </p:tgtEl>
                                        <p:attrNameLst>
                                          <p:attrName>style.visibility</p:attrName>
                                        </p:attrNameLst>
                                      </p:cBhvr>
                                      <p:to>
                                        <p:strVal val="visible"/>
                                      </p:to>
                                    </p:set>
                                    <p:animEffect transition="in" filter="randombar(horizontal)">
                                      <p:cBhvr additive="base">
                                        <p:cTn id="27" dur="500"/>
                                        <p:tgtEl>
                                          <p:spTgt spid="19046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4" presetClass="entr" presetSubtype="10" fill="hold" grpId="10" nodeType="clickEffect">
                                  <p:stCondLst>
                                    <p:cond delay="0"/>
                                  </p:stCondLst>
                                  <p:childTnLst>
                                    <p:set>
                                      <p:cBhvr additive="base">
                                        <p:cTn id="31" dur="1" fill="hold">
                                          <p:stCondLst>
                                            <p:cond delay="0"/>
                                          </p:stCondLst>
                                        </p:cTn>
                                        <p:tgtEl>
                                          <p:spTgt spid="190477"/>
                                        </p:tgtEl>
                                        <p:attrNameLst>
                                          <p:attrName>style.visibility</p:attrName>
                                        </p:attrNameLst>
                                      </p:cBhvr>
                                      <p:to>
                                        <p:strVal val="visible"/>
                                      </p:to>
                                    </p:set>
                                    <p:animEffect transition="in" filter="randombar(horizontal)">
                                      <p:cBhvr additive="base">
                                        <p:cTn id="32" dur="500"/>
                                        <p:tgtEl>
                                          <p:spTgt spid="190477"/>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4" presetClass="entr" presetSubtype="10" fill="hold" grpId="3" nodeType="clickEffect">
                                  <p:stCondLst>
                                    <p:cond delay="0"/>
                                  </p:stCondLst>
                                  <p:childTnLst>
                                    <p:set>
                                      <p:cBhvr additive="base">
                                        <p:cTn id="36" dur="1" fill="hold">
                                          <p:stCondLst>
                                            <p:cond delay="0"/>
                                          </p:stCondLst>
                                        </p:cTn>
                                        <p:tgtEl>
                                          <p:spTgt spid="190470"/>
                                        </p:tgtEl>
                                        <p:attrNameLst>
                                          <p:attrName>style.visibility</p:attrName>
                                        </p:attrNameLst>
                                      </p:cBhvr>
                                      <p:to>
                                        <p:strVal val="visible"/>
                                      </p:to>
                                    </p:set>
                                    <p:animEffect transition="in" filter="randombar(horizontal)">
                                      <p:cBhvr additive="base">
                                        <p:cTn id="37" dur="500"/>
                                        <p:tgtEl>
                                          <p:spTgt spid="19047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4" presetClass="entr" presetSubtype="10" fill="hold" grpId="11" nodeType="clickEffect">
                                  <p:stCondLst>
                                    <p:cond delay="0"/>
                                  </p:stCondLst>
                                  <p:childTnLst>
                                    <p:set>
                                      <p:cBhvr additive="base">
                                        <p:cTn id="41" dur="1" fill="hold">
                                          <p:stCondLst>
                                            <p:cond delay="0"/>
                                          </p:stCondLst>
                                        </p:cTn>
                                        <p:tgtEl>
                                          <p:spTgt spid="190478"/>
                                        </p:tgtEl>
                                        <p:attrNameLst>
                                          <p:attrName>style.visibility</p:attrName>
                                        </p:attrNameLst>
                                      </p:cBhvr>
                                      <p:to>
                                        <p:strVal val="visible"/>
                                      </p:to>
                                    </p:set>
                                    <p:animEffect transition="in" filter="randombar(horizontal)">
                                      <p:cBhvr additive="base">
                                        <p:cTn id="42" dur="500"/>
                                        <p:tgtEl>
                                          <p:spTgt spid="190478"/>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4" presetClass="entr" presetSubtype="10" fill="hold" grpId="4" nodeType="clickEffect">
                                  <p:stCondLst>
                                    <p:cond delay="0"/>
                                  </p:stCondLst>
                                  <p:childTnLst>
                                    <p:set>
                                      <p:cBhvr additive="base">
                                        <p:cTn id="46" dur="1" fill="hold">
                                          <p:stCondLst>
                                            <p:cond delay="0"/>
                                          </p:stCondLst>
                                        </p:cTn>
                                        <p:tgtEl>
                                          <p:spTgt spid="190471"/>
                                        </p:tgtEl>
                                        <p:attrNameLst>
                                          <p:attrName>style.visibility</p:attrName>
                                        </p:attrNameLst>
                                      </p:cBhvr>
                                      <p:to>
                                        <p:strVal val="visible"/>
                                      </p:to>
                                    </p:set>
                                    <p:animEffect transition="in" filter="randombar(horizontal)">
                                      <p:cBhvr additive="base">
                                        <p:cTn id="47" dur="500"/>
                                        <p:tgtEl>
                                          <p:spTgt spid="190471"/>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4" presetClass="entr" presetSubtype="10" fill="hold" grpId="12" nodeType="clickEffect">
                                  <p:stCondLst>
                                    <p:cond delay="0"/>
                                  </p:stCondLst>
                                  <p:childTnLst>
                                    <p:set>
                                      <p:cBhvr additive="base">
                                        <p:cTn id="51" dur="1" fill="hold">
                                          <p:stCondLst>
                                            <p:cond delay="0"/>
                                          </p:stCondLst>
                                        </p:cTn>
                                        <p:tgtEl>
                                          <p:spTgt spid="190479"/>
                                        </p:tgtEl>
                                        <p:attrNameLst>
                                          <p:attrName>style.visibility</p:attrName>
                                        </p:attrNameLst>
                                      </p:cBhvr>
                                      <p:to>
                                        <p:strVal val="visible"/>
                                      </p:to>
                                    </p:set>
                                    <p:animEffect transition="in" filter="randombar(horizontal)">
                                      <p:cBhvr additive="base">
                                        <p:cTn id="52" dur="500"/>
                                        <p:tgtEl>
                                          <p:spTgt spid="190479"/>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4" presetClass="entr" presetSubtype="10" fill="hold" grpId="5" nodeType="clickEffect">
                                  <p:stCondLst>
                                    <p:cond delay="0"/>
                                  </p:stCondLst>
                                  <p:childTnLst>
                                    <p:set>
                                      <p:cBhvr additive="base">
                                        <p:cTn id="56" dur="1" fill="hold">
                                          <p:stCondLst>
                                            <p:cond delay="0"/>
                                          </p:stCondLst>
                                        </p:cTn>
                                        <p:tgtEl>
                                          <p:spTgt spid="190472"/>
                                        </p:tgtEl>
                                        <p:attrNameLst>
                                          <p:attrName>style.visibility</p:attrName>
                                        </p:attrNameLst>
                                      </p:cBhvr>
                                      <p:to>
                                        <p:strVal val="visible"/>
                                      </p:to>
                                    </p:set>
                                    <p:animEffect transition="in" filter="randombar(horizontal)">
                                      <p:cBhvr additive="base">
                                        <p:cTn id="57" dur="500"/>
                                        <p:tgtEl>
                                          <p:spTgt spid="190472"/>
                                        </p:tgtEl>
                                      </p:cBhvr>
                                    </p:animEffect>
                                  </p:childTnLst>
                                </p:cTn>
                              </p:par>
                            </p:childTnLst>
                          </p:cTn>
                        </p:par>
                      </p:childTnLst>
                    </p:cTn>
                  </p:par>
                  <p:par>
                    <p:cTn id="58" fill="hold" nodeType="clickPar">
                      <p:stCondLst>
                        <p:cond delay="indefinite"/>
                      </p:stCondLst>
                      <p:childTnLst>
                        <p:par>
                          <p:cTn id="59" fill="hold" nodeType="afterGroup">
                            <p:stCondLst>
                              <p:cond delay="0"/>
                            </p:stCondLst>
                            <p:childTnLst>
                              <p:par>
                                <p:cTn id="60" presetID="14" presetClass="entr" presetSubtype="10" fill="hold" grpId="13" nodeType="clickEffect">
                                  <p:stCondLst>
                                    <p:cond delay="0"/>
                                  </p:stCondLst>
                                  <p:childTnLst>
                                    <p:set>
                                      <p:cBhvr additive="base">
                                        <p:cTn id="61" dur="1" fill="hold">
                                          <p:stCondLst>
                                            <p:cond delay="0"/>
                                          </p:stCondLst>
                                        </p:cTn>
                                        <p:tgtEl>
                                          <p:spTgt spid="190480"/>
                                        </p:tgtEl>
                                        <p:attrNameLst>
                                          <p:attrName>style.visibility</p:attrName>
                                        </p:attrNameLst>
                                      </p:cBhvr>
                                      <p:to>
                                        <p:strVal val="visible"/>
                                      </p:to>
                                    </p:set>
                                    <p:animEffect transition="in" filter="randombar(horizontal)">
                                      <p:cBhvr additive="base">
                                        <p:cTn id="62" dur="500"/>
                                        <p:tgtEl>
                                          <p:spTgt spid="190480"/>
                                        </p:tgtEl>
                                      </p:cBhvr>
                                    </p:animEffect>
                                  </p:childTnLst>
                                </p:cTn>
                              </p:par>
                            </p:childTnLst>
                          </p:cTn>
                        </p:par>
                      </p:childTnLst>
                    </p:cTn>
                  </p:par>
                  <p:par>
                    <p:cTn id="63" fill="hold" nodeType="clickPar">
                      <p:stCondLst>
                        <p:cond delay="indefinite"/>
                      </p:stCondLst>
                      <p:childTnLst>
                        <p:par>
                          <p:cTn id="64" fill="hold" nodeType="afterGroup">
                            <p:stCondLst>
                              <p:cond delay="0"/>
                            </p:stCondLst>
                            <p:childTnLst>
                              <p:par>
                                <p:cTn id="65" presetID="14" presetClass="entr" presetSubtype="10" fill="hold" grpId="6" nodeType="clickEffect">
                                  <p:stCondLst>
                                    <p:cond delay="0"/>
                                  </p:stCondLst>
                                  <p:childTnLst>
                                    <p:set>
                                      <p:cBhvr additive="base">
                                        <p:cTn id="66" dur="1" fill="hold">
                                          <p:stCondLst>
                                            <p:cond delay="0"/>
                                          </p:stCondLst>
                                        </p:cTn>
                                        <p:tgtEl>
                                          <p:spTgt spid="190473"/>
                                        </p:tgtEl>
                                        <p:attrNameLst>
                                          <p:attrName>style.visibility</p:attrName>
                                        </p:attrNameLst>
                                      </p:cBhvr>
                                      <p:to>
                                        <p:strVal val="visible"/>
                                      </p:to>
                                    </p:set>
                                    <p:animEffect transition="in" filter="randombar(horizontal)">
                                      <p:cBhvr additive="base">
                                        <p:cTn id="67" dur="500"/>
                                        <p:tgtEl>
                                          <p:spTgt spid="190473"/>
                                        </p:tgtEl>
                                      </p:cBhvr>
                                    </p:animEffect>
                                  </p:childTnLst>
                                </p:cTn>
                              </p:par>
                            </p:childTnLst>
                          </p:cTn>
                        </p:par>
                      </p:childTnLst>
                    </p:cTn>
                  </p:par>
                  <p:par>
                    <p:cTn id="68" fill="hold" nodeType="clickPar">
                      <p:stCondLst>
                        <p:cond delay="indefinite"/>
                      </p:stCondLst>
                      <p:childTnLst>
                        <p:par>
                          <p:cTn id="69" fill="hold" nodeType="afterGroup">
                            <p:stCondLst>
                              <p:cond delay="0"/>
                            </p:stCondLst>
                            <p:childTnLst>
                              <p:par>
                                <p:cTn id="70" presetID="14" presetClass="entr" presetSubtype="10" fill="hold" grpId="14" nodeType="clickEffect">
                                  <p:stCondLst>
                                    <p:cond delay="0"/>
                                  </p:stCondLst>
                                  <p:childTnLst>
                                    <p:set>
                                      <p:cBhvr additive="base">
                                        <p:cTn id="71" dur="1" fill="hold">
                                          <p:stCondLst>
                                            <p:cond delay="0"/>
                                          </p:stCondLst>
                                        </p:cTn>
                                        <p:tgtEl>
                                          <p:spTgt spid="190481"/>
                                        </p:tgtEl>
                                        <p:attrNameLst>
                                          <p:attrName>style.visibility</p:attrName>
                                        </p:attrNameLst>
                                      </p:cBhvr>
                                      <p:to>
                                        <p:strVal val="visible"/>
                                      </p:to>
                                    </p:set>
                                    <p:animEffect transition="in" filter="randombar(horizontal)">
                                      <p:cBhvr additive="base">
                                        <p:cTn id="72" dur="500"/>
                                        <p:tgtEl>
                                          <p:spTgt spid="190481"/>
                                        </p:tgtEl>
                                      </p:cBhvr>
                                    </p:animEffect>
                                  </p:childTnLst>
                                </p:cTn>
                              </p:par>
                            </p:childTnLst>
                          </p:cTn>
                        </p:par>
                      </p:childTnLst>
                    </p:cTn>
                  </p:par>
                  <p:par>
                    <p:cTn id="73" fill="hold" nodeType="clickPar">
                      <p:stCondLst>
                        <p:cond delay="indefinite"/>
                      </p:stCondLst>
                      <p:childTnLst>
                        <p:par>
                          <p:cTn id="74" fill="hold" nodeType="afterGroup">
                            <p:stCondLst>
                              <p:cond delay="0"/>
                            </p:stCondLst>
                            <p:childTnLst>
                              <p:par>
                                <p:cTn id="75" presetID="14" presetClass="entr" presetSubtype="10" fill="hold" grpId="7" nodeType="clickEffect">
                                  <p:stCondLst>
                                    <p:cond delay="0"/>
                                  </p:stCondLst>
                                  <p:childTnLst>
                                    <p:set>
                                      <p:cBhvr additive="base">
                                        <p:cTn id="76" dur="1" fill="hold">
                                          <p:stCondLst>
                                            <p:cond delay="0"/>
                                          </p:stCondLst>
                                        </p:cTn>
                                        <p:tgtEl>
                                          <p:spTgt spid="190474"/>
                                        </p:tgtEl>
                                        <p:attrNameLst>
                                          <p:attrName>style.visibility</p:attrName>
                                        </p:attrNameLst>
                                      </p:cBhvr>
                                      <p:to>
                                        <p:strVal val="visible"/>
                                      </p:to>
                                    </p:set>
                                    <p:animEffect transition="in" filter="randombar(horizontal)">
                                      <p:cBhvr additive="base">
                                        <p:cTn id="77" dur="500"/>
                                        <p:tgtEl>
                                          <p:spTgt spid="190474"/>
                                        </p:tgtEl>
                                      </p:cBhvr>
                                    </p:animEffect>
                                  </p:childTnLst>
                                </p:cTn>
                              </p:par>
                            </p:childTnLst>
                          </p:cTn>
                        </p:par>
                      </p:childTnLst>
                    </p:cTn>
                  </p:par>
                  <p:par>
                    <p:cTn id="78" fill="hold" nodeType="clickPar">
                      <p:stCondLst>
                        <p:cond delay="indefinite"/>
                      </p:stCondLst>
                      <p:childTnLst>
                        <p:par>
                          <p:cTn id="79" fill="hold" nodeType="afterGroup">
                            <p:stCondLst>
                              <p:cond delay="0"/>
                            </p:stCondLst>
                            <p:childTnLst>
                              <p:par>
                                <p:cTn id="80" presetID="14" presetClass="entr" presetSubtype="10" fill="hold" grpId="19" nodeType="clickEffect">
                                  <p:stCondLst>
                                    <p:cond delay="0"/>
                                  </p:stCondLst>
                                  <p:childTnLst>
                                    <p:set>
                                      <p:cBhvr additive="base">
                                        <p:cTn id="81" dur="1" fill="hold">
                                          <p:stCondLst>
                                            <p:cond delay="0"/>
                                          </p:stCondLst>
                                        </p:cTn>
                                        <p:tgtEl>
                                          <p:spTgt spid="190486"/>
                                        </p:tgtEl>
                                        <p:attrNameLst>
                                          <p:attrName>style.visibility</p:attrName>
                                        </p:attrNameLst>
                                      </p:cBhvr>
                                      <p:to>
                                        <p:strVal val="visible"/>
                                      </p:to>
                                    </p:set>
                                    <p:animEffect transition="in" filter="randombar(horizontal)">
                                      <p:cBhvr additive="base">
                                        <p:cTn id="82" dur="500"/>
                                        <p:tgtEl>
                                          <p:spTgt spid="190486"/>
                                        </p:tgtEl>
                                      </p:cBhvr>
                                    </p:animEffect>
                                  </p:childTnLst>
                                </p:cTn>
                              </p:par>
                            </p:childTnLst>
                          </p:cTn>
                        </p:par>
                      </p:childTnLst>
                    </p:cTn>
                  </p:par>
                  <p:par>
                    <p:cTn id="83" fill="hold" nodeType="clickPar">
                      <p:stCondLst>
                        <p:cond delay="indefinite"/>
                      </p:stCondLst>
                      <p:childTnLst>
                        <p:par>
                          <p:cTn id="84" fill="hold" nodeType="afterGroup">
                            <p:stCondLst>
                              <p:cond delay="0"/>
                            </p:stCondLst>
                            <p:childTnLst>
                              <p:par>
                                <p:cTn id="85" presetID="14" presetClass="entr" presetSubtype="10" fill="hold" grpId="15" nodeType="clickEffect">
                                  <p:stCondLst>
                                    <p:cond delay="0"/>
                                  </p:stCondLst>
                                  <p:childTnLst>
                                    <p:set>
                                      <p:cBhvr additive="base">
                                        <p:cTn id="86" dur="1" fill="hold">
                                          <p:stCondLst>
                                            <p:cond delay="0"/>
                                          </p:stCondLst>
                                        </p:cTn>
                                        <p:tgtEl>
                                          <p:spTgt spid="190482"/>
                                        </p:tgtEl>
                                        <p:attrNameLst>
                                          <p:attrName>style.visibility</p:attrName>
                                        </p:attrNameLst>
                                      </p:cBhvr>
                                      <p:to>
                                        <p:strVal val="visible"/>
                                      </p:to>
                                    </p:set>
                                    <p:animEffect transition="in" filter="randombar(horizontal)">
                                      <p:cBhvr additive="base">
                                        <p:cTn id="87" dur="500"/>
                                        <p:tgtEl>
                                          <p:spTgt spid="190482"/>
                                        </p:tgtEl>
                                      </p:cBhvr>
                                    </p:animEffect>
                                  </p:childTnLst>
                                </p:cTn>
                              </p:par>
                            </p:childTnLst>
                          </p:cTn>
                        </p:par>
                      </p:childTnLst>
                    </p:cTn>
                  </p:par>
                  <p:par>
                    <p:cTn id="88" fill="hold" nodeType="clickPar">
                      <p:stCondLst>
                        <p:cond delay="indefinite"/>
                      </p:stCondLst>
                      <p:childTnLst>
                        <p:par>
                          <p:cTn id="89" fill="hold" nodeType="afterGroup">
                            <p:stCondLst>
                              <p:cond delay="0"/>
                            </p:stCondLst>
                            <p:childTnLst>
                              <p:par>
                                <p:cTn id="90" presetID="14" presetClass="entr" presetSubtype="10" fill="hold" grpId="16" nodeType="clickEffect">
                                  <p:stCondLst>
                                    <p:cond delay="0"/>
                                  </p:stCondLst>
                                  <p:childTnLst>
                                    <p:set>
                                      <p:cBhvr additive="base">
                                        <p:cTn id="91" dur="1" fill="hold">
                                          <p:stCondLst>
                                            <p:cond delay="0"/>
                                          </p:stCondLst>
                                        </p:cTn>
                                        <p:tgtEl>
                                          <p:spTgt spid="190483"/>
                                        </p:tgtEl>
                                        <p:attrNameLst>
                                          <p:attrName>style.visibility</p:attrName>
                                        </p:attrNameLst>
                                      </p:cBhvr>
                                      <p:to>
                                        <p:strVal val="visible"/>
                                      </p:to>
                                    </p:set>
                                    <p:animEffect transition="in" filter="randombar(horizontal)">
                                      <p:cBhvr additive="base">
                                        <p:cTn id="92" dur="500"/>
                                        <p:tgtEl>
                                          <p:spTgt spid="190483"/>
                                        </p:tgtEl>
                                      </p:cBhvr>
                                    </p:animEffect>
                                  </p:childTnLst>
                                </p:cTn>
                              </p:par>
                            </p:childTnLst>
                          </p:cTn>
                        </p:par>
                      </p:childTnLst>
                    </p:cTn>
                  </p:par>
                  <p:par>
                    <p:cTn id="93" fill="hold" nodeType="clickPar">
                      <p:stCondLst>
                        <p:cond delay="indefinite"/>
                      </p:stCondLst>
                      <p:childTnLst>
                        <p:par>
                          <p:cTn id="94" fill="hold" nodeType="afterGroup">
                            <p:stCondLst>
                              <p:cond delay="0"/>
                            </p:stCondLst>
                            <p:childTnLst>
                              <p:par>
                                <p:cTn id="95" presetID="14" presetClass="entr" presetSubtype="10" fill="hold" grpId="17" nodeType="clickEffect">
                                  <p:stCondLst>
                                    <p:cond delay="0"/>
                                  </p:stCondLst>
                                  <p:childTnLst>
                                    <p:set>
                                      <p:cBhvr additive="base">
                                        <p:cTn id="96" dur="1" fill="hold">
                                          <p:stCondLst>
                                            <p:cond delay="0"/>
                                          </p:stCondLst>
                                        </p:cTn>
                                        <p:tgtEl>
                                          <p:spTgt spid="190484"/>
                                        </p:tgtEl>
                                        <p:attrNameLst>
                                          <p:attrName>style.visibility</p:attrName>
                                        </p:attrNameLst>
                                      </p:cBhvr>
                                      <p:to>
                                        <p:strVal val="visible"/>
                                      </p:to>
                                    </p:set>
                                    <p:animEffect transition="in" filter="randombar(horizontal)">
                                      <p:cBhvr additive="base">
                                        <p:cTn id="97" dur="500"/>
                                        <p:tgtEl>
                                          <p:spTgt spid="190484"/>
                                        </p:tgtEl>
                                      </p:cBhvr>
                                    </p:animEffect>
                                  </p:childTnLst>
                                </p:cTn>
                              </p:par>
                            </p:childTnLst>
                          </p:cTn>
                        </p:par>
                      </p:childTnLst>
                    </p:cTn>
                  </p:par>
                  <p:par>
                    <p:cTn id="98" fill="hold" nodeType="clickPar">
                      <p:stCondLst>
                        <p:cond delay="indefinite"/>
                      </p:stCondLst>
                      <p:childTnLst>
                        <p:par>
                          <p:cTn id="99" fill="hold" nodeType="afterGroup">
                            <p:stCondLst>
                              <p:cond delay="0"/>
                            </p:stCondLst>
                            <p:childTnLst>
                              <p:par>
                                <p:cTn id="100" presetID="14" presetClass="entr" presetSubtype="10" fill="hold" grpId="18" nodeType="clickEffect">
                                  <p:stCondLst>
                                    <p:cond delay="0"/>
                                  </p:stCondLst>
                                  <p:childTnLst>
                                    <p:set>
                                      <p:cBhvr additive="base">
                                        <p:cTn id="101" dur="1" fill="hold">
                                          <p:stCondLst>
                                            <p:cond delay="0"/>
                                          </p:stCondLst>
                                        </p:cTn>
                                        <p:tgtEl>
                                          <p:spTgt spid="190485"/>
                                        </p:tgtEl>
                                        <p:attrNameLst>
                                          <p:attrName>style.visibility</p:attrName>
                                        </p:attrNameLst>
                                      </p:cBhvr>
                                      <p:to>
                                        <p:strVal val="visible"/>
                                      </p:to>
                                    </p:set>
                                    <p:animEffect transition="in" filter="randombar(horizontal)">
                                      <p:cBhvr additive="base">
                                        <p:cTn id="102" dur="500"/>
                                        <p:tgtEl>
                                          <p:spTgt spid="19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p:bldP spid="190468" grpId="1"/>
      <p:bldP spid="190469" grpId="2"/>
      <p:bldP spid="190470" grpId="3"/>
      <p:bldP spid="190471" grpId="4"/>
      <p:bldP spid="190472" grpId="5"/>
      <p:bldP spid="190473" grpId="6"/>
      <p:bldP spid="190474" grpId="7"/>
      <p:bldP spid="190475" grpId="8"/>
      <p:bldP spid="190476" grpId="9"/>
      <p:bldP spid="190477" grpId="10"/>
      <p:bldP spid="190478" grpId="11"/>
      <p:bldP spid="190479" grpId="12"/>
      <p:bldP spid="190480" grpId="13"/>
      <p:bldP spid="190481" grpId="14"/>
      <p:bldP spid="190482" grpId="15"/>
      <p:bldP spid="190483" grpId="16"/>
      <p:bldP spid="190484" grpId="17"/>
      <p:bldP spid="190485" grpId="18"/>
      <p:bldP spid="190486" grpId="19"/>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4577" name="组合 1025"/>
          <p:cNvGrpSpPr/>
          <p:nvPr>
            <p:custDataLst>
              <p:tags r:id="rId3"/>
            </p:custDataLst>
          </p:nvPr>
        </p:nvGrpSpPr>
        <p:grpSpPr>
          <a:xfrm>
            <a:off x="27623" y="6457314"/>
            <a:ext cx="9085898" cy="370844"/>
            <a:chOff x="0" y="-1"/>
            <a:chExt cx="14309" cy="583"/>
          </a:xfrm>
        </p:grpSpPr>
        <p:sp>
          <p:nvSpPr>
            <p:cNvPr id="24578"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4579"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2" name="Group 7"/>
          <p:cNvGraphicFramePr>
            <a:graphicFrameLocks noGrp="1"/>
          </p:cNvGraphicFramePr>
          <p:nvPr>
            <p:custDataLst>
              <p:tags r:id="rId6"/>
            </p:custDataLst>
          </p:nvPr>
        </p:nvGraphicFramePr>
        <p:xfrm>
          <a:off x="756286" y="1039813"/>
          <a:ext cx="8064500" cy="4518025"/>
        </p:xfrm>
        <a:graphic>
          <a:graphicData uri="http://schemas.openxmlformats.org/drawingml/2006/table">
            <a:tbl>
              <a:tblPr/>
              <a:tblGrid>
                <a:gridCol w="957580"/>
                <a:gridCol w="1967865"/>
                <a:gridCol w="2336800"/>
                <a:gridCol w="2802255"/>
              </a:tblGrid>
              <a:tr h="95313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派系</a:t>
                      </a:r>
                      <a:endPar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代表人物</a:t>
                      </a:r>
                      <a:endPar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8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势力范围</a:t>
                      </a:r>
                      <a:endParaRPr lang="zh-CN" altLang="en-US" sz="28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依靠的帝国主义国家</a:t>
                      </a:r>
                      <a:endParaRPr kumimoji="0" lang="zh-CN" altLang="en-US" sz="24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88201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直系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4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江苏、江西、湖北</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88265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皖系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安徽、浙江、</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山东、福建</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日</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59944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奉系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东北</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日</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60007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滇系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唐继尧</a:t>
                      </a: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云南、贵州</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60071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桂系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陆荣廷</a:t>
                      </a: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广东、广西</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bl>
          </a:graphicData>
        </a:graphic>
      </p:graphicFrame>
      <p:sp>
        <p:nvSpPr>
          <p:cNvPr id="24621" name="文本框 3"/>
          <p:cNvSpPr txBox="1"/>
          <p:nvPr>
            <p:custDataLst>
              <p:tags r:id="rId7"/>
            </p:custDataLst>
          </p:nvPr>
        </p:nvSpPr>
        <p:spPr>
          <a:xfrm>
            <a:off x="1704023" y="2073275"/>
            <a:ext cx="2011680" cy="460375"/>
          </a:xfrm>
          <a:prstGeom prst="rect">
            <a:avLst/>
          </a:prstGeom>
          <a:noFill/>
          <a:ln w="9525">
            <a:noFill/>
          </a:ln>
        </p:spPr>
        <p:txBody>
          <a:bodyPr wrap="none" anchor="t">
            <a:spAutoFit/>
          </a:bodyPr>
          <a:lstStyle/>
          <a:p>
            <a:r>
              <a:rPr lang="zh-CN" altLang="en-US" sz="2400">
                <a:solidFill>
                  <a:srgbClr val="FF0000"/>
                </a:solidFill>
                <a:latin typeface="微软雅黑" panose="020b0503020204020204" pitchFamily="34" charset="-122"/>
                <a:ea typeface="微软雅黑" panose="020b0503020204020204" pitchFamily="34" charset="-122"/>
                <a:sym typeface="宋体" panose="02010600030101010101" pitchFamily="2" charset="-122"/>
              </a:rPr>
              <a:t>冯国璋、曹锟</a:t>
            </a:r>
            <a:endParaRPr lang="zh-CN" altLang="en-US">
              <a:latin typeface="Arial" panose="020b0604020202020204" pitchFamily="34" charset="0"/>
              <a:ea typeface="宋体" panose="02010600030101010101" pitchFamily="2" charset="-122"/>
            </a:endParaRPr>
          </a:p>
        </p:txBody>
      </p:sp>
      <p:sp>
        <p:nvSpPr>
          <p:cNvPr id="5" name="文本框 4"/>
          <p:cNvSpPr txBox="1"/>
          <p:nvPr>
            <p:custDataLst>
              <p:tags r:id="rId8"/>
            </p:custDataLst>
          </p:nvPr>
        </p:nvSpPr>
        <p:spPr>
          <a:xfrm>
            <a:off x="2085023" y="3038475"/>
            <a:ext cx="1249680" cy="521970"/>
          </a:xfrm>
          <a:prstGeom prst="rect">
            <a:avLst/>
          </a:prstGeom>
          <a:solidFill>
            <a:schemeClr val="accent5">
              <a:alpha val="48000"/>
            </a:schemeClr>
          </a:solidFill>
        </p:spPr>
        <p:txBody>
          <a:bodyPr wrap="none" rtlCol="0" anchor="t">
            <a:spAutoFit/>
          </a:bodyPr>
          <a:lstStyle/>
          <a:p>
            <a:r>
              <a:rPr lang="zh-CN" altLang="en-US" sz="2800" noProof="1" smtClean="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段祺瑞</a:t>
            </a:r>
            <a:endParaRPr lang="zh-CN" altLang="en-US" noProof="1"/>
          </a:p>
        </p:txBody>
      </p:sp>
      <p:sp>
        <p:nvSpPr>
          <p:cNvPr id="24623" name="文本框 5"/>
          <p:cNvSpPr txBox="1"/>
          <p:nvPr>
            <p:custDataLst>
              <p:tags r:id="rId9"/>
            </p:custDataLst>
          </p:nvPr>
        </p:nvSpPr>
        <p:spPr>
          <a:xfrm>
            <a:off x="2085023" y="3808413"/>
            <a:ext cx="1249680" cy="521970"/>
          </a:xfrm>
          <a:prstGeom prst="rect">
            <a:avLst/>
          </a:prstGeom>
          <a:noFill/>
          <a:ln w="9525">
            <a:noFill/>
          </a:ln>
        </p:spPr>
        <p:txBody>
          <a:bodyPr wrap="none" anchor="t">
            <a:spAutoFit/>
          </a:bodyPr>
          <a:lstStyle/>
          <a:p>
            <a:r>
              <a:rPr lang="zh-CN" altLang="en-US" sz="2800">
                <a:solidFill>
                  <a:srgbClr val="FF0000"/>
                </a:solidFill>
                <a:latin typeface="微软雅黑" panose="020b0503020204020204" pitchFamily="34" charset="-122"/>
                <a:ea typeface="微软雅黑" panose="020b0503020204020204" pitchFamily="34" charset="-122"/>
                <a:sym typeface="宋体" panose="02010600030101010101" pitchFamily="2" charset="-122"/>
              </a:rPr>
              <a:t>张作霖</a:t>
            </a:r>
            <a:endParaRPr lang="zh-CN" altLang="en-US">
              <a:latin typeface="Arial" panose="020b0604020202020204" pitchFamily="34" charset="0"/>
              <a:ea typeface="宋体" panose="02010600030101010101" pitchFamily="2" charset="-122"/>
            </a:endParaRPr>
          </a:p>
        </p:txBody>
      </p:sp>
      <p:sp>
        <p:nvSpPr>
          <p:cNvPr id="8" name="文本框 7"/>
          <p:cNvSpPr txBox="1"/>
          <p:nvPr>
            <p:custDataLst>
              <p:tags r:id="rId10"/>
            </p:custDataLst>
          </p:nvPr>
        </p:nvSpPr>
        <p:spPr>
          <a:xfrm>
            <a:off x="73979" y="1865313"/>
            <a:ext cx="798195" cy="3692525"/>
          </a:xfrm>
          <a:prstGeom prst="rect">
            <a:avLst/>
          </a:prstGeom>
          <a:noFill/>
        </p:spPr>
        <p:txBody>
          <a:bodyPr vert="eaVert" wrap="square" rtlCol="0">
            <a:spAutoFit/>
          </a:bodyPr>
          <a:lstStyle/>
          <a:p>
            <a:r>
              <a:rPr lang="zh-CN" altLang="en-US" sz="4000" b="1" noProof="1">
                <a:solidFill>
                  <a:srgbClr val="FF0000"/>
                </a:solidFill>
                <a:effectLst>
                  <a:outerShdw blurRad="38100" dist="38100" dir="2700000">
                    <a:srgbClr val="000000"/>
                  </a:outerShdw>
                </a:effectLst>
                <a:latin typeface="微软雅黑" panose="020b0503020204020204" pitchFamily="34" charset="-122"/>
                <a:ea typeface="微软雅黑" panose="020b0503020204020204" pitchFamily="34" charset="-122"/>
                <a:cs typeface="+mn-cs"/>
                <a:sym typeface="+mn-ea"/>
              </a:rPr>
              <a:t>军阀割据</a:t>
            </a:r>
            <a:endParaRPr lang="zh-CN" altLang="en-US" sz="4000" noProof="1"/>
          </a:p>
        </p:txBody>
      </p:sp>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5601" name="组合 1025"/>
          <p:cNvGrpSpPr/>
          <p:nvPr>
            <p:custDataLst>
              <p:tags r:id="rId3"/>
            </p:custDataLst>
          </p:nvPr>
        </p:nvGrpSpPr>
        <p:grpSpPr>
          <a:xfrm>
            <a:off x="27623" y="6457314"/>
            <a:ext cx="9085898" cy="370844"/>
            <a:chOff x="0" y="-1"/>
            <a:chExt cx="14309" cy="583"/>
          </a:xfrm>
        </p:grpSpPr>
        <p:sp>
          <p:nvSpPr>
            <p:cNvPr id="25602"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5603"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
        <p:nvSpPr>
          <p:cNvPr id="25608" name="文本框 1"/>
          <p:cNvSpPr txBox="1"/>
          <p:nvPr>
            <p:custDataLst>
              <p:tags r:id="rId6"/>
            </p:custDataLst>
          </p:nvPr>
        </p:nvSpPr>
        <p:spPr>
          <a:xfrm>
            <a:off x="318135" y="954088"/>
            <a:ext cx="8304212" cy="3969385"/>
          </a:xfrm>
          <a:prstGeom prst="rect">
            <a:avLst/>
          </a:prstGeom>
          <a:noFill/>
          <a:ln w="9525">
            <a:noFill/>
          </a:ln>
        </p:spPr>
        <p:txBody>
          <a:bodyPr wrap="square" anchor="t">
            <a:spAutoFit/>
          </a:bodyPr>
          <a:lstStyle/>
          <a:p>
            <a:r>
              <a:rPr lang="zh-CN" altLang="en-US" sz="3600" b="1">
                <a:solidFill>
                  <a:srgbClr val="FF0000"/>
                </a:solidFill>
                <a:latin typeface="黑体" panose="02010609060101010101" pitchFamily="49" charset="-122"/>
                <a:ea typeface="黑体" panose="02010609060101010101" pitchFamily="49" charset="-122"/>
              </a:rPr>
              <a:t>北洋政府活动：</a:t>
            </a:r>
            <a:endParaRPr lang="zh-CN" altLang="en-US" sz="3600">
              <a:latin typeface="黑体" panose="02010609060101010101" pitchFamily="49" charset="-122"/>
              <a:ea typeface="黑体" panose="02010609060101010101" pitchFamily="49" charset="-122"/>
            </a:endParaRPr>
          </a:p>
          <a:p>
            <a:r>
              <a:rPr lang="en-US" altLang="zh-CN" sz="3600">
                <a:latin typeface="黑体" panose="02010609060101010101" pitchFamily="49" charset="-122"/>
                <a:ea typeface="黑体" panose="02010609060101010101" pitchFamily="49" charset="-122"/>
              </a:rPr>
              <a:t>“</a:t>
            </a:r>
            <a:r>
              <a:rPr lang="zh-CN" altLang="en-US" sz="3600">
                <a:latin typeface="黑体" panose="02010609060101010101" pitchFamily="49" charset="-122"/>
                <a:ea typeface="黑体" panose="02010609060101010101" pitchFamily="49" charset="-122"/>
              </a:rPr>
              <a:t>宋案</a:t>
            </a:r>
            <a:r>
              <a:rPr lang="en-US" altLang="zh-CN" sz="3600">
                <a:latin typeface="黑体" panose="02010609060101010101" pitchFamily="49" charset="-122"/>
                <a:ea typeface="黑体" panose="02010609060101010101" pitchFamily="49" charset="-122"/>
              </a:rPr>
              <a:t>”→</a:t>
            </a:r>
            <a:r>
              <a:rPr lang="zh-CN" altLang="en-US" sz="3600">
                <a:latin typeface="黑体" panose="02010609060101010101" pitchFamily="49" charset="-122"/>
                <a:ea typeface="黑体" panose="02010609060101010101" pitchFamily="49" charset="-122"/>
              </a:rPr>
              <a:t>袁世凯复辟帝制→北洋军阀割据统治</a:t>
            </a:r>
            <a:endParaRPr lang="zh-CN" altLang="en-US" sz="3600">
              <a:latin typeface="黑体" panose="02010609060101010101" pitchFamily="49" charset="-122"/>
              <a:ea typeface="黑体" panose="02010609060101010101" pitchFamily="49" charset="-122"/>
            </a:endParaRPr>
          </a:p>
          <a:p>
            <a:endParaRPr lang="zh-CN" altLang="en-US" sz="3600">
              <a:latin typeface="黑体" panose="02010609060101010101" pitchFamily="49" charset="-122"/>
              <a:ea typeface="黑体" panose="02010609060101010101" pitchFamily="49" charset="-122"/>
            </a:endParaRPr>
          </a:p>
          <a:p>
            <a:r>
              <a:rPr lang="zh-CN" altLang="en-US" sz="3600" b="1">
                <a:solidFill>
                  <a:srgbClr val="FF0000"/>
                </a:solidFill>
                <a:latin typeface="黑体" panose="02010609060101010101" pitchFamily="49" charset="-122"/>
                <a:ea typeface="黑体" panose="02010609060101010101" pitchFamily="49" charset="-122"/>
              </a:rPr>
              <a:t>资产阶级活动：</a:t>
            </a:r>
            <a:endParaRPr lang="zh-CN" altLang="en-US" sz="3600">
              <a:latin typeface="黑体" panose="02010609060101010101" pitchFamily="49" charset="-122"/>
              <a:ea typeface="黑体" panose="02010609060101010101" pitchFamily="49" charset="-122"/>
            </a:endParaRPr>
          </a:p>
          <a:p>
            <a:r>
              <a:rPr lang="zh-CN" altLang="en-US" sz="3600">
                <a:latin typeface="黑体" panose="02010609060101010101" pitchFamily="49" charset="-122"/>
                <a:ea typeface="黑体" panose="02010609060101010101" pitchFamily="49" charset="-122"/>
              </a:rPr>
              <a:t>二次革命→护国战争→护法运动→继续探索</a:t>
            </a:r>
            <a:endParaRPr lang="zh-CN" altLang="en-US" sz="3600">
              <a:latin typeface="黑体" panose="02010609060101010101" pitchFamily="49" charset="-122"/>
              <a:ea typeface="黑体" panose="02010609060101010101" pitchFamily="49" charset="-122"/>
            </a:endParaRP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354" name="TextBox 2"/>
          <p:cNvSpPr/>
          <p:nvPr>
            <p:custDataLst>
              <p:tags r:id="rId3"/>
            </p:custDataLst>
          </p:nvPr>
        </p:nvSpPr>
        <p:spPr>
          <a:xfrm>
            <a:off x="1500149" y="1583398"/>
            <a:ext cx="4757445" cy="46164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410" b="1">
                <a:solidFill>
                  <a:srgbClr val="FF0000"/>
                </a:solidFill>
                <a:latin typeface="微软雅黑" panose="020b0503020204020204" pitchFamily="34" charset="-122"/>
              </a:rPr>
              <a:t>辛亥革命为什么能够取得胜利？</a:t>
            </a:r>
            <a:endParaRPr lang="zh-CN" altLang="en-US" sz="2410" b="1">
              <a:solidFill>
                <a:srgbClr val="FF0000"/>
              </a:solidFill>
              <a:latin typeface="微软雅黑" panose="020b0503020204020204" pitchFamily="34" charset="-122"/>
            </a:endParaRPr>
          </a:p>
        </p:txBody>
      </p:sp>
      <p:sp>
        <p:nvSpPr>
          <p:cNvPr id="100355" name="TextBox 3"/>
          <p:cNvSpPr/>
          <p:nvPr>
            <p:custDataLst>
              <p:tags r:id="rId4"/>
            </p:custDataLst>
          </p:nvPr>
        </p:nvSpPr>
        <p:spPr>
          <a:xfrm>
            <a:off x="2761231" y="2353196"/>
            <a:ext cx="242056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顺应了历史发展的潮流</a:t>
            </a:r>
            <a:endParaRPr lang="zh-CN" altLang="en-US" sz="1505" b="1">
              <a:latin typeface="微软雅黑" panose="020b0503020204020204" pitchFamily="34" charset="-122"/>
            </a:endParaRPr>
          </a:p>
        </p:txBody>
      </p:sp>
      <p:sp>
        <p:nvSpPr>
          <p:cNvPr id="100356" name="流程图: 联系 10"/>
          <p:cNvSpPr/>
          <p:nvPr>
            <p:custDataLst>
              <p:tags r:id="rId5"/>
            </p:custDataLst>
          </p:nvPr>
        </p:nvSpPr>
        <p:spPr>
          <a:xfrm>
            <a:off x="2384699" y="2353196"/>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1</a:t>
            </a:r>
            <a:endParaRPr lang="en-US" altLang="en-US" sz="1805" b="1">
              <a:solidFill>
                <a:srgbClr val="FF0000"/>
              </a:solidFill>
              <a:latin typeface="Cambria" panose="02040503050406030204" pitchFamily="18" charset="0"/>
              <a:ea typeface="华文楷体" pitchFamily="2" charset="-122"/>
            </a:endParaRPr>
          </a:p>
        </p:txBody>
      </p:sp>
      <p:sp>
        <p:nvSpPr>
          <p:cNvPr id="100357" name="流程图: 联系 11"/>
          <p:cNvSpPr/>
          <p:nvPr>
            <p:custDataLst>
              <p:tags r:id="rId6"/>
            </p:custDataLst>
          </p:nvPr>
        </p:nvSpPr>
        <p:spPr>
          <a:xfrm>
            <a:off x="2384699" y="2944888"/>
            <a:ext cx="322741" cy="377727"/>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2</a:t>
            </a:r>
            <a:endParaRPr lang="en-US" altLang="en-US" sz="1805" b="1">
              <a:solidFill>
                <a:srgbClr val="FF0000"/>
              </a:solidFill>
              <a:latin typeface="Cambria" panose="02040503050406030204" pitchFamily="18" charset="0"/>
              <a:ea typeface="华文楷体" pitchFamily="2" charset="-122"/>
            </a:endParaRPr>
          </a:p>
        </p:txBody>
      </p:sp>
      <p:sp>
        <p:nvSpPr>
          <p:cNvPr id="100358" name="TextBox 12"/>
          <p:cNvSpPr/>
          <p:nvPr>
            <p:custDataLst>
              <p:tags r:id="rId7"/>
            </p:custDataLst>
          </p:nvPr>
        </p:nvSpPr>
        <p:spPr>
          <a:xfrm>
            <a:off x="2761231" y="2944888"/>
            <a:ext cx="3550154"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革命有着正确的指导思想</a:t>
            </a:r>
            <a:r>
              <a:rPr lang="en-US" altLang="zh-CN" sz="1505" b="1">
                <a:latin typeface="微软雅黑" panose="020b0503020204020204" pitchFamily="34" charset="-122"/>
              </a:rPr>
              <a:t>——</a:t>
            </a:r>
            <a:r>
              <a:rPr lang="zh-CN" altLang="en-US" sz="1505" b="1">
                <a:latin typeface="微软雅黑" panose="020b0503020204020204" pitchFamily="34" charset="-122"/>
              </a:rPr>
              <a:t>三民主义</a:t>
            </a:r>
            <a:endParaRPr lang="zh-CN" altLang="en-US" sz="1505" b="1">
              <a:latin typeface="微软雅黑" panose="020b0503020204020204" pitchFamily="34" charset="-122"/>
            </a:endParaRPr>
          </a:p>
        </p:txBody>
      </p:sp>
      <p:sp>
        <p:nvSpPr>
          <p:cNvPr id="100359" name="流程图: 联系 13"/>
          <p:cNvSpPr/>
          <p:nvPr>
            <p:custDataLst>
              <p:tags r:id="rId8"/>
            </p:custDataLst>
          </p:nvPr>
        </p:nvSpPr>
        <p:spPr>
          <a:xfrm>
            <a:off x="2384699" y="3429000"/>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3</a:t>
            </a:r>
            <a:endParaRPr lang="en-US" altLang="en-US" sz="1805" b="1">
              <a:solidFill>
                <a:srgbClr val="FF0000"/>
              </a:solidFill>
              <a:latin typeface="Cambria" panose="02040503050406030204" pitchFamily="18" charset="0"/>
              <a:ea typeface="华文楷体" pitchFamily="2" charset="-122"/>
            </a:endParaRPr>
          </a:p>
        </p:txBody>
      </p:sp>
      <p:sp>
        <p:nvSpPr>
          <p:cNvPr id="100360" name="TextBox 14"/>
          <p:cNvSpPr/>
          <p:nvPr>
            <p:custDataLst>
              <p:tags r:id="rId9"/>
            </p:custDataLst>
          </p:nvPr>
        </p:nvSpPr>
        <p:spPr>
          <a:xfrm>
            <a:off x="2761231" y="3429000"/>
            <a:ext cx="4572168"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革命有一定的群众基础</a:t>
            </a:r>
            <a:r>
              <a:rPr lang="en-US" altLang="zh-CN" sz="1505" b="1">
                <a:latin typeface="微软雅黑" panose="020b0503020204020204" pitchFamily="34" charset="-122"/>
              </a:rPr>
              <a:t>——</a:t>
            </a:r>
            <a:r>
              <a:rPr lang="zh-CN" altLang="en-US" sz="1505" b="1">
                <a:latin typeface="微软雅黑" panose="020b0503020204020204" pitchFamily="34" charset="-122"/>
              </a:rPr>
              <a:t>得到了广大民众的支持</a:t>
            </a:r>
            <a:endParaRPr lang="zh-CN" altLang="en-US" sz="1505" b="1">
              <a:latin typeface="微软雅黑" panose="020b0503020204020204" pitchFamily="34" charset="-122"/>
            </a:endParaRPr>
          </a:p>
        </p:txBody>
      </p:sp>
      <p:sp>
        <p:nvSpPr>
          <p:cNvPr id="100361" name="流程图: 联系 15"/>
          <p:cNvSpPr/>
          <p:nvPr>
            <p:custDataLst>
              <p:tags r:id="rId10"/>
            </p:custDataLst>
          </p:nvPr>
        </p:nvSpPr>
        <p:spPr>
          <a:xfrm>
            <a:off x="2384699" y="3931042"/>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4</a:t>
            </a:r>
            <a:endParaRPr lang="en-US" altLang="en-US" sz="1805" b="1">
              <a:solidFill>
                <a:srgbClr val="FF0000"/>
              </a:solidFill>
              <a:latin typeface="Cambria" panose="02040503050406030204" pitchFamily="18" charset="0"/>
              <a:ea typeface="华文楷体" pitchFamily="2" charset="-122"/>
            </a:endParaRPr>
          </a:p>
        </p:txBody>
      </p:sp>
      <p:sp>
        <p:nvSpPr>
          <p:cNvPr id="100362" name="TextBox 16"/>
          <p:cNvSpPr/>
          <p:nvPr>
            <p:custDataLst>
              <p:tags r:id="rId11"/>
            </p:custDataLst>
          </p:nvPr>
        </p:nvSpPr>
        <p:spPr>
          <a:xfrm>
            <a:off x="2761231" y="3968097"/>
            <a:ext cx="263572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革命党人坚持不懈的努力</a:t>
            </a:r>
            <a:endParaRPr lang="zh-CN" altLang="en-US" sz="1505" b="1">
              <a:latin typeface="微软雅黑" panose="020b0503020204020204" pitchFamily="34" charset="-122"/>
            </a:endParaRPr>
          </a:p>
        </p:txBody>
      </p:sp>
      <p:sp>
        <p:nvSpPr>
          <p:cNvPr id="100363" name="流程图: 联系 17"/>
          <p:cNvSpPr/>
          <p:nvPr>
            <p:custDataLst>
              <p:tags r:id="rId12"/>
            </p:custDataLst>
          </p:nvPr>
        </p:nvSpPr>
        <p:spPr>
          <a:xfrm>
            <a:off x="2384699" y="4451014"/>
            <a:ext cx="322741" cy="377727"/>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5</a:t>
            </a:r>
            <a:endParaRPr lang="en-US" altLang="en-US" sz="1805" b="1">
              <a:solidFill>
                <a:srgbClr val="FF0000"/>
              </a:solidFill>
              <a:latin typeface="Cambria" panose="02040503050406030204" pitchFamily="18" charset="0"/>
              <a:ea typeface="华文楷体" pitchFamily="2" charset="-122"/>
            </a:endParaRPr>
          </a:p>
        </p:txBody>
      </p:sp>
      <p:sp>
        <p:nvSpPr>
          <p:cNvPr id="100364" name="TextBox 19"/>
          <p:cNvSpPr/>
          <p:nvPr>
            <p:custDataLst>
              <p:tags r:id="rId13"/>
            </p:custDataLst>
          </p:nvPr>
        </p:nvSpPr>
        <p:spPr>
          <a:xfrm>
            <a:off x="2761231" y="4451014"/>
            <a:ext cx="242056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民主革命思想的广泛传播</a:t>
            </a:r>
            <a:endParaRPr lang="zh-CN" altLang="en-US" sz="1505" b="1">
              <a:latin typeface="微软雅黑" panose="020b0503020204020204" pitchFamily="34" charset="-122"/>
            </a:endParaRPr>
          </a:p>
        </p:txBody>
      </p:sp>
      <p:sp>
        <p:nvSpPr>
          <p:cNvPr id="2" name="五边形 1"/>
          <p:cNvSpPr/>
          <p:nvPr>
            <p:custDataLst>
              <p:tags r:id="rId14"/>
            </p:custDataLst>
          </p:nvPr>
        </p:nvSpPr>
        <p:spPr>
          <a:xfrm>
            <a:off x="-50" y="87"/>
            <a:ext cx="3022501" cy="79208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7" name="TextBox 6"/>
          <p:cNvSpPr txBox="1"/>
          <p:nvPr>
            <p:custDataLst>
              <p:tags r:id="rId15"/>
            </p:custDataLst>
          </p:nvPr>
        </p:nvSpPr>
        <p:spPr>
          <a:xfrm>
            <a:off x="429299" y="134521"/>
            <a:ext cx="1627369" cy="523220"/>
          </a:xfrm>
          <a:prstGeom prst="rect">
            <a:avLst/>
          </a:prstGeom>
          <a:noFill/>
        </p:spPr>
        <p:txBody>
          <a:bodyPr wrap="none" rtlCol="0">
            <a:spAutoFit/>
          </a:bodyPr>
          <a:lstStyle/>
          <a:p>
            <a:r>
              <a:rPr lang="zh-CN" altLang="en-US" sz="2800" b="1" smtClean="0"/>
              <a:t>难点解析</a:t>
            </a:r>
            <a:endParaRPr lang="zh-CN" altLang="en-US" sz="2800" b="1"/>
          </a:p>
        </p:txBody>
      </p:sp>
      <p:sp>
        <p:nvSpPr>
          <p:cNvPr id="105496" name="Rectangle 28"/>
          <p:cNvSpPr/>
          <p:nvPr>
            <p:custDataLst>
              <p:tags r:id="rId16"/>
            </p:custDataLst>
          </p:nvPr>
        </p:nvSpPr>
        <p:spPr>
          <a:xfrm>
            <a:off x="2246630" y="5288280"/>
            <a:ext cx="5833110" cy="1383665"/>
          </a:xfrm>
          <a:prstGeom prst="rect">
            <a:avLst/>
          </a:prstGeom>
          <a:solidFill>
            <a:srgbClr val="0000FF"/>
          </a:solidFill>
          <a:ln>
            <a:solidFill>
              <a:prstClr val="black"/>
            </a:solidFill>
            <a:miter lim="800000"/>
          </a:ln>
        </p:spPr>
        <p:txBody>
          <a:bodyPr wrap="squar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800" b="1">
                <a:solidFill>
                  <a:schemeClr val="tx2"/>
                </a:solidFill>
                <a:ea typeface="楷体" panose="02010609060101010101" charset="-122"/>
              </a:rPr>
              <a:t>      </a:t>
            </a:r>
            <a:r>
              <a:rPr lang="zh-CN" altLang="en-US" sz="2800" b="1">
                <a:solidFill>
                  <a:srgbClr val="FFFF00"/>
                </a:solidFill>
                <a:latin typeface="微软雅黑" panose="020b0503020204020204" pitchFamily="34" charset="-122"/>
              </a:rPr>
              <a:t>这是“我国有史以来未有之变局，吾民破天荒之创举也。”   </a:t>
            </a:r>
            <a:r>
              <a:rPr lang="en-US" altLang="zh-CN" sz="2800" b="1">
                <a:solidFill>
                  <a:srgbClr val="FFFF00"/>
                </a:solidFill>
                <a:latin typeface="微软雅黑" panose="020b0503020204020204" pitchFamily="34" charset="-122"/>
              </a:rPr>
              <a:t>——</a:t>
            </a:r>
            <a:r>
              <a:rPr lang="zh-CN" altLang="en-US" sz="2800" b="1">
                <a:solidFill>
                  <a:srgbClr val="FFFF00"/>
                </a:solidFill>
                <a:latin typeface="微软雅黑" panose="020b0503020204020204" pitchFamily="34" charset="-122"/>
              </a:rPr>
              <a:t>孙中山（</a:t>
            </a:r>
            <a:r>
              <a:rPr lang="en-US" altLang="zh-CN" sz="2800" b="1">
                <a:solidFill>
                  <a:srgbClr val="FFFF00"/>
                </a:solidFill>
                <a:latin typeface="微软雅黑" panose="020b0503020204020204" pitchFamily="34" charset="-122"/>
              </a:rPr>
              <a:t>1912</a:t>
            </a:r>
            <a:r>
              <a:rPr lang="zh-CN" altLang="en-US" sz="2800" b="1">
                <a:solidFill>
                  <a:srgbClr val="FFFF00"/>
                </a:solidFill>
                <a:latin typeface="微软雅黑" panose="020b0503020204020204" pitchFamily="34" charset="-122"/>
              </a:rPr>
              <a:t>）</a:t>
            </a:r>
            <a:endParaRPr lang="zh-CN" altLang="en-US" sz="2800" b="1">
              <a:solidFill>
                <a:srgbClr val="FFFF00"/>
              </a:solidFill>
              <a:latin typeface="微软雅黑" panose="020b0503020204020204" pitchFamily="34" charset="-122"/>
            </a:endParaRPr>
          </a:p>
        </p:txBody>
      </p:sp>
      <p:pic>
        <p:nvPicPr>
          <p:cNvPr id="105497" name="Picture 15"/>
          <p:cNvPicPr/>
          <p:nvPr>
            <p:custDataLst>
              <p:tags r:id="rId18"/>
            </p:custDataLst>
          </p:nvPr>
        </p:nvPicPr>
        <p:blipFill>
          <a:blip r:embed="rId17"/>
          <a:stretch>
            <a:fillRect/>
          </a:stretch>
        </p:blipFill>
        <p:spPr>
          <a:xfrm>
            <a:off x="46038" y="4756150"/>
            <a:ext cx="2017712" cy="2057400"/>
          </a:xfrm>
          <a:prstGeom prst="rect">
            <a:avLst/>
          </a:prstGeom>
          <a:noFill/>
          <a:ln>
            <a:noFill/>
            <a:miter lim="800000"/>
          </a:ln>
        </p:spPr>
      </p:pic>
    </p:spTree>
    <p:custDataLst>
      <p:tags r:id="rId19"/>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3" presetClass="entr" presetSubtype="0" fill="hold" grpId="0" nodeType="clickEffect">
                                  <p:stCondLst>
                                    <p:cond delay="0"/>
                                  </p:stCondLst>
                                  <p:childTnLst>
                                    <p:set>
                                      <p:cBhvr additive="base">
                                        <p:cTn id="6" dur="1" fill="hold">
                                          <p:stCondLst>
                                            <p:cond delay="0"/>
                                          </p:stCondLst>
                                        </p:cTn>
                                        <p:tgtEl>
                                          <p:spTgt spid="100354"/>
                                        </p:tgtEl>
                                        <p:attrNameLst>
                                          <p:attrName>style.visibility</p:attrName>
                                        </p:attrNameLst>
                                      </p:cBhvr>
                                      <p:to>
                                        <p:strVal val="visible"/>
                                      </p:to>
                                    </p:set>
                                    <p:anim calcmode="lin" valueType="num">
                                      <p:cBhvr additive="base">
                                        <p:cTn id="7" dur="500" fill="hold"/>
                                        <p:tgtEl>
                                          <p:spTgt spid="100354"/>
                                        </p:tgtEl>
                                        <p:attrNameLst>
                                          <p:attrName>ppt_w</p:attrName>
                                        </p:attrNameLst>
                                      </p:cBhvr>
                                      <p:tavLst>
                                        <p:tav tm="0">
                                          <p:val>
                                            <p:fltVal val="0"/>
                                          </p:val>
                                        </p:tav>
                                        <p:tav tm="100000">
                                          <p:val>
                                            <p:strVal val="#ppt_w"/>
                                          </p:val>
                                        </p:tav>
                                      </p:tavLst>
                                    </p:anim>
                                    <p:anim calcmode="lin" valueType="num">
                                      <p:cBhvr additive="base">
                                        <p:cTn id="8" dur="500" fill="hold"/>
                                        <p:tgtEl>
                                          <p:spTgt spid="100354"/>
                                        </p:tgtEl>
                                        <p:attrNameLst>
                                          <p:attrName>ppt_h</p:attrName>
                                        </p:attrNameLst>
                                      </p:cBhvr>
                                      <p:tavLst>
                                        <p:tav tm="0">
                                          <p:val>
                                            <p:fltVal val="0"/>
                                          </p:val>
                                        </p:tav>
                                        <p:tav tm="100000">
                                          <p:val>
                                            <p:strVal val="#ppt_h"/>
                                          </p:val>
                                        </p:tav>
                                      </p:tavLst>
                                    </p:anim>
                                    <p:animEffect transition="in" filter="fade">
                                      <p:cBhvr additive="base">
                                        <p:cTn id="9" dur="500"/>
                                        <p:tgtEl>
                                          <p:spTgt spid="100354"/>
                                        </p:tgtEl>
                                      </p:cBhvr>
                                    </p:animEffect>
                                  </p:childTnLst>
                                </p:cTn>
                              </p:par>
                            </p:childTnLst>
                          </p:cTn>
                        </p:par>
                      </p:childTnLst>
                    </p:cTn>
                  </p:par>
                  <p:par>
                    <p:cTn id="10" fill="hold" nodeType="clickPar">
                      <p:stCondLst>
                        <p:cond delay="indefinite"/>
                      </p:stCondLst>
                      <p:childTnLst>
                        <p:par>
                          <p:cTn id="11" fill="hold" nodeType="afterGroup">
                            <p:stCondLst>
                              <p:cond delay="0"/>
                            </p:stCondLst>
                            <p:childTnLst>
                              <p:par>
                                <p:cTn id="12" presetID="9" presetClass="entr" presetSubtype="0" fill="hold" grpId="2" nodeType="clickEffect">
                                  <p:stCondLst>
                                    <p:cond delay="0"/>
                                  </p:stCondLst>
                                  <p:childTnLst>
                                    <p:set>
                                      <p:cBhvr additive="base">
                                        <p:cTn id="13" dur="1" fill="hold">
                                          <p:stCondLst>
                                            <p:cond delay="0"/>
                                          </p:stCondLst>
                                        </p:cTn>
                                        <p:tgtEl>
                                          <p:spTgt spid="100356"/>
                                        </p:tgtEl>
                                        <p:attrNameLst>
                                          <p:attrName>style.visibility</p:attrName>
                                        </p:attrNameLst>
                                      </p:cBhvr>
                                      <p:to>
                                        <p:strVal val="visible"/>
                                      </p:to>
                                    </p:set>
                                    <p:animEffect transition="in" filter="dissolve">
                                      <p:cBhvr additive="base">
                                        <p:cTn id="14" dur="500"/>
                                        <p:tgtEl>
                                          <p:spTgt spid="100356"/>
                                        </p:tgtEl>
                                      </p:cBhvr>
                                    </p:animEffect>
                                  </p:childTnLst>
                                </p:cTn>
                              </p:par>
                            </p:childTnLst>
                          </p:cTn>
                        </p:par>
                        <p:par>
                          <p:cTn id="15" fill="hold" nodeType="afterGroup">
                            <p:stCondLst>
                              <p:cond delay="500"/>
                            </p:stCondLst>
                            <p:childTnLst>
                              <p:par>
                                <p:cTn id="16" presetID="29" presetClass="entr" presetSubtype="0" fill="hold" grpId="1" nodeType="afterEffect">
                                  <p:stCondLst>
                                    <p:cond delay="500"/>
                                  </p:stCondLst>
                                  <p:childTnLst>
                                    <p:set>
                                      <p:cBhvr additive="base">
                                        <p:cTn id="17" dur="1" fill="hold">
                                          <p:stCondLst>
                                            <p:cond delay="0"/>
                                          </p:stCondLst>
                                        </p:cTn>
                                        <p:tgtEl>
                                          <p:spTgt spid="100355"/>
                                        </p:tgtEl>
                                        <p:attrNameLst>
                                          <p:attrName>style.visibility</p:attrName>
                                        </p:attrNameLst>
                                      </p:cBhvr>
                                      <p:to>
                                        <p:strVal val="visible"/>
                                      </p:to>
                                    </p:set>
                                    <p:anim calcmode="lin" valueType="num">
                                      <p:cBhvr additive="base">
                                        <p:cTn id="18" dur="1000" fill="hold"/>
                                        <p:tgtEl>
                                          <p:spTgt spid="100355"/>
                                        </p:tgtEl>
                                        <p:attrNameLst>
                                          <p:attrName>ppt_x</p:attrName>
                                        </p:attrNameLst>
                                      </p:cBhvr>
                                      <p:tavLst>
                                        <p:tav tm="0">
                                          <p:val>
                                            <p:strVal val="#ppt_x-.2"/>
                                          </p:val>
                                        </p:tav>
                                        <p:tav tm="100000">
                                          <p:val>
                                            <p:strVal val="#ppt_x"/>
                                          </p:val>
                                        </p:tav>
                                      </p:tavLst>
                                    </p:anim>
                                    <p:anim calcmode="lin" valueType="num">
                                      <p:cBhvr additive="base">
                                        <p:cTn id="19" dur="1000" fill="hold"/>
                                        <p:tgtEl>
                                          <p:spTgt spid="100355"/>
                                        </p:tgtEl>
                                        <p:attrNameLst>
                                          <p:attrName>ppt_y</p:attrName>
                                        </p:attrNameLst>
                                      </p:cBhvr>
                                      <p:tavLst>
                                        <p:tav tm="0">
                                          <p:val>
                                            <p:strVal val="#ppt_y"/>
                                          </p:val>
                                        </p:tav>
                                        <p:tav tm="100000">
                                          <p:val>
                                            <p:strVal val="#ppt_y"/>
                                          </p:val>
                                        </p:tav>
                                      </p:tavLst>
                                    </p:anim>
                                    <p:animEffect transition="in" filter="wipe(right)">
                                      <p:cBhvr additive="base">
                                        <p:cTn id="20" dur="1000"/>
                                        <p:tgtEl>
                                          <p:spTgt spid="10035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9" presetClass="entr" presetSubtype="0" fill="hold" grpId="3" nodeType="clickEffect">
                                  <p:stCondLst>
                                    <p:cond delay="0"/>
                                  </p:stCondLst>
                                  <p:childTnLst>
                                    <p:set>
                                      <p:cBhvr additive="base">
                                        <p:cTn id="24" dur="1" fill="hold">
                                          <p:stCondLst>
                                            <p:cond delay="0"/>
                                          </p:stCondLst>
                                        </p:cTn>
                                        <p:tgtEl>
                                          <p:spTgt spid="100357"/>
                                        </p:tgtEl>
                                        <p:attrNameLst>
                                          <p:attrName>style.visibility</p:attrName>
                                        </p:attrNameLst>
                                      </p:cBhvr>
                                      <p:to>
                                        <p:strVal val="visible"/>
                                      </p:to>
                                    </p:set>
                                    <p:animEffect transition="in" filter="dissolve">
                                      <p:cBhvr additive="base">
                                        <p:cTn id="25" dur="500"/>
                                        <p:tgtEl>
                                          <p:spTgt spid="100357"/>
                                        </p:tgtEl>
                                      </p:cBhvr>
                                    </p:animEffect>
                                  </p:childTnLst>
                                </p:cTn>
                              </p:par>
                            </p:childTnLst>
                          </p:cTn>
                        </p:par>
                        <p:par>
                          <p:cTn id="26" fill="hold" nodeType="afterGroup">
                            <p:stCondLst>
                              <p:cond delay="500"/>
                            </p:stCondLst>
                            <p:childTnLst>
                              <p:par>
                                <p:cTn id="27" presetID="22" presetClass="entr" presetSubtype="8" fill="hold" grpId="4" nodeType="afterEffect">
                                  <p:stCondLst>
                                    <p:cond delay="500"/>
                                  </p:stCondLst>
                                  <p:childTnLst>
                                    <p:set>
                                      <p:cBhvr additive="base">
                                        <p:cTn id="28" dur="1" fill="hold">
                                          <p:stCondLst>
                                            <p:cond delay="0"/>
                                          </p:stCondLst>
                                        </p:cTn>
                                        <p:tgtEl>
                                          <p:spTgt spid="100358"/>
                                        </p:tgtEl>
                                        <p:attrNameLst>
                                          <p:attrName>style.visibility</p:attrName>
                                        </p:attrNameLst>
                                      </p:cBhvr>
                                      <p:to>
                                        <p:strVal val="visible"/>
                                      </p:to>
                                    </p:set>
                                    <p:animEffect transition="in" filter="wipe(left)">
                                      <p:cBhvr additive="base">
                                        <p:cTn id="29" dur="500"/>
                                        <p:tgtEl>
                                          <p:spTgt spid="100358"/>
                                        </p:tgtEl>
                                      </p:cBhvr>
                                    </p:animEffect>
                                  </p:childTnLst>
                                </p:cTn>
                              </p:par>
                            </p:childTnLst>
                          </p:cTn>
                        </p:par>
                      </p:childTnLst>
                    </p:cTn>
                  </p:par>
                  <p:par>
                    <p:cTn id="30" fill="hold" nodeType="clickPar">
                      <p:stCondLst>
                        <p:cond delay="indefinite"/>
                      </p:stCondLst>
                      <p:childTnLst>
                        <p:par>
                          <p:cTn id="31" fill="hold" nodeType="afterGroup">
                            <p:stCondLst>
                              <p:cond delay="0"/>
                            </p:stCondLst>
                            <p:childTnLst>
                              <p:par>
                                <p:cTn id="32" presetID="9" presetClass="entr" presetSubtype="0" fill="hold" grpId="5" nodeType="clickEffect">
                                  <p:stCondLst>
                                    <p:cond delay="0"/>
                                  </p:stCondLst>
                                  <p:childTnLst>
                                    <p:set>
                                      <p:cBhvr additive="base">
                                        <p:cTn id="33" dur="1" fill="hold">
                                          <p:stCondLst>
                                            <p:cond delay="0"/>
                                          </p:stCondLst>
                                        </p:cTn>
                                        <p:tgtEl>
                                          <p:spTgt spid="100359"/>
                                        </p:tgtEl>
                                        <p:attrNameLst>
                                          <p:attrName>style.visibility</p:attrName>
                                        </p:attrNameLst>
                                      </p:cBhvr>
                                      <p:to>
                                        <p:strVal val="visible"/>
                                      </p:to>
                                    </p:set>
                                    <p:animEffect transition="in" filter="dissolve">
                                      <p:cBhvr additive="base">
                                        <p:cTn id="34" dur="500"/>
                                        <p:tgtEl>
                                          <p:spTgt spid="100359"/>
                                        </p:tgtEl>
                                      </p:cBhvr>
                                    </p:animEffect>
                                  </p:childTnLst>
                                </p:cTn>
                              </p:par>
                            </p:childTnLst>
                          </p:cTn>
                        </p:par>
                        <p:par>
                          <p:cTn id="35" fill="hold" nodeType="afterGroup">
                            <p:stCondLst>
                              <p:cond delay="500"/>
                            </p:stCondLst>
                            <p:childTnLst>
                              <p:par>
                                <p:cTn id="36" presetID="22" presetClass="entr" presetSubtype="8" fill="hold" grpId="6" nodeType="afterEffect">
                                  <p:stCondLst>
                                    <p:cond delay="500"/>
                                  </p:stCondLst>
                                  <p:childTnLst>
                                    <p:set>
                                      <p:cBhvr additive="base">
                                        <p:cTn id="37" dur="1" fill="hold">
                                          <p:stCondLst>
                                            <p:cond delay="0"/>
                                          </p:stCondLst>
                                        </p:cTn>
                                        <p:tgtEl>
                                          <p:spTgt spid="100360"/>
                                        </p:tgtEl>
                                        <p:attrNameLst>
                                          <p:attrName>style.visibility</p:attrName>
                                        </p:attrNameLst>
                                      </p:cBhvr>
                                      <p:to>
                                        <p:strVal val="visible"/>
                                      </p:to>
                                    </p:set>
                                    <p:animEffect transition="in" filter="wipe(left)">
                                      <p:cBhvr additive="base">
                                        <p:cTn id="38" dur="500"/>
                                        <p:tgtEl>
                                          <p:spTgt spid="100360"/>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9" presetClass="entr" presetSubtype="0" fill="hold" grpId="7" nodeType="clickEffect">
                                  <p:stCondLst>
                                    <p:cond delay="0"/>
                                  </p:stCondLst>
                                  <p:childTnLst>
                                    <p:set>
                                      <p:cBhvr additive="base">
                                        <p:cTn id="42" dur="1" fill="hold">
                                          <p:stCondLst>
                                            <p:cond delay="0"/>
                                          </p:stCondLst>
                                        </p:cTn>
                                        <p:tgtEl>
                                          <p:spTgt spid="100361"/>
                                        </p:tgtEl>
                                        <p:attrNameLst>
                                          <p:attrName>style.visibility</p:attrName>
                                        </p:attrNameLst>
                                      </p:cBhvr>
                                      <p:to>
                                        <p:strVal val="visible"/>
                                      </p:to>
                                    </p:set>
                                    <p:animEffect transition="in" filter="dissolve">
                                      <p:cBhvr additive="base">
                                        <p:cTn id="43" dur="500"/>
                                        <p:tgtEl>
                                          <p:spTgt spid="100361"/>
                                        </p:tgtEl>
                                      </p:cBhvr>
                                    </p:animEffect>
                                  </p:childTnLst>
                                </p:cTn>
                              </p:par>
                            </p:childTnLst>
                          </p:cTn>
                        </p:par>
                        <p:par>
                          <p:cTn id="44" fill="hold" nodeType="afterGroup">
                            <p:stCondLst>
                              <p:cond delay="500"/>
                            </p:stCondLst>
                            <p:childTnLst>
                              <p:par>
                                <p:cTn id="45" presetID="22" presetClass="entr" presetSubtype="8" fill="hold" grpId="8" nodeType="afterEffect">
                                  <p:stCondLst>
                                    <p:cond delay="500"/>
                                  </p:stCondLst>
                                  <p:childTnLst>
                                    <p:set>
                                      <p:cBhvr additive="base">
                                        <p:cTn id="46" dur="1" fill="hold">
                                          <p:stCondLst>
                                            <p:cond delay="0"/>
                                          </p:stCondLst>
                                        </p:cTn>
                                        <p:tgtEl>
                                          <p:spTgt spid="100362"/>
                                        </p:tgtEl>
                                        <p:attrNameLst>
                                          <p:attrName>style.visibility</p:attrName>
                                        </p:attrNameLst>
                                      </p:cBhvr>
                                      <p:to>
                                        <p:strVal val="visible"/>
                                      </p:to>
                                    </p:set>
                                    <p:animEffect transition="in" filter="wipe(left)">
                                      <p:cBhvr additive="base">
                                        <p:cTn id="47" dur="500"/>
                                        <p:tgtEl>
                                          <p:spTgt spid="100362"/>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9" presetClass="entr" presetSubtype="0" fill="hold" grpId="9" nodeType="clickEffect">
                                  <p:stCondLst>
                                    <p:cond delay="0"/>
                                  </p:stCondLst>
                                  <p:childTnLst>
                                    <p:set>
                                      <p:cBhvr additive="base">
                                        <p:cTn id="51" dur="1" fill="hold">
                                          <p:stCondLst>
                                            <p:cond delay="0"/>
                                          </p:stCondLst>
                                        </p:cTn>
                                        <p:tgtEl>
                                          <p:spTgt spid="100363"/>
                                        </p:tgtEl>
                                        <p:attrNameLst>
                                          <p:attrName>style.visibility</p:attrName>
                                        </p:attrNameLst>
                                      </p:cBhvr>
                                      <p:to>
                                        <p:strVal val="visible"/>
                                      </p:to>
                                    </p:set>
                                    <p:animEffect transition="in" filter="dissolve">
                                      <p:cBhvr additive="base">
                                        <p:cTn id="52" dur="500"/>
                                        <p:tgtEl>
                                          <p:spTgt spid="100363"/>
                                        </p:tgtEl>
                                      </p:cBhvr>
                                    </p:animEffect>
                                  </p:childTnLst>
                                </p:cTn>
                              </p:par>
                            </p:childTnLst>
                          </p:cTn>
                        </p:par>
                        <p:par>
                          <p:cTn id="53" fill="hold" nodeType="afterGroup">
                            <p:stCondLst>
                              <p:cond delay="500"/>
                            </p:stCondLst>
                            <p:childTnLst>
                              <p:par>
                                <p:cTn id="54" presetID="22" presetClass="entr" presetSubtype="8" fill="hold" grpId="10" nodeType="afterEffect">
                                  <p:stCondLst>
                                    <p:cond delay="500"/>
                                  </p:stCondLst>
                                  <p:childTnLst>
                                    <p:set>
                                      <p:cBhvr additive="base">
                                        <p:cTn id="55" dur="1" fill="hold">
                                          <p:stCondLst>
                                            <p:cond delay="0"/>
                                          </p:stCondLst>
                                        </p:cTn>
                                        <p:tgtEl>
                                          <p:spTgt spid="100364"/>
                                        </p:tgtEl>
                                        <p:attrNameLst>
                                          <p:attrName>style.visibility</p:attrName>
                                        </p:attrNameLst>
                                      </p:cBhvr>
                                      <p:to>
                                        <p:strVal val="visible"/>
                                      </p:to>
                                    </p:set>
                                    <p:animEffect transition="in" filter="wipe(left)">
                                      <p:cBhvr additive="base">
                                        <p:cTn id="56" dur="500"/>
                                        <p:tgtEl>
                                          <p:spTgt spid="100364"/>
                                        </p:tgtEl>
                                      </p:cBhvr>
                                    </p:animEffect>
                                  </p:childTnLst>
                                </p:cTn>
                              </p:par>
                            </p:childTnLst>
                          </p:cTn>
                        </p:par>
                        <p:par>
                          <p:cTn id="57" fill="hold" nodeType="afterGroup">
                            <p:stCondLst>
                              <p:cond delay="1500"/>
                            </p:stCondLst>
                            <p:childTnLst>
                              <p:par>
                                <p:cTn id="58" presetID="12" presetClass="entr" presetSubtype="4" fill="hold" grpId="4" nodeType="afterEffect">
                                  <p:stCondLst>
                                    <p:cond delay="1000"/>
                                  </p:stCondLst>
                                  <p:childTnLst>
                                    <p:set>
                                      <p:cBhvr additive="base">
                                        <p:cTn id="59" dur="1" fill="hold">
                                          <p:stCondLst>
                                            <p:cond delay="0"/>
                                          </p:stCondLst>
                                        </p:cTn>
                                        <p:tgtEl>
                                          <p:spTgt spid="105496"/>
                                        </p:tgtEl>
                                        <p:attrNameLst>
                                          <p:attrName>style.visibility</p:attrName>
                                        </p:attrNameLst>
                                      </p:cBhvr>
                                      <p:to>
                                        <p:strVal val="visible"/>
                                      </p:to>
                                    </p:set>
                                    <p:animEffect transition="in" filter="slide(fromBottom)">
                                      <p:cBhvr additive="base">
                                        <p:cTn id="60" dur="1000"/>
                                        <p:tgtEl>
                                          <p:spTgt spid="105496"/>
                                        </p:tgtEl>
                                      </p:cBhvr>
                                    </p:animEffect>
                                  </p:childTnLst>
                                </p:cTn>
                              </p:par>
                              <p:par>
                                <p:cTn id="61" presetID="29" presetClass="entr" presetSubtype="0" fill="hold" nodeType="withEffect">
                                  <p:stCondLst>
                                    <p:cond delay="1000"/>
                                  </p:stCondLst>
                                  <p:childTnLst>
                                    <p:set>
                                      <p:cBhvr additive="base">
                                        <p:cTn id="62" dur="1" fill="hold">
                                          <p:stCondLst>
                                            <p:cond delay="0"/>
                                          </p:stCondLst>
                                        </p:cTn>
                                        <p:tgtEl>
                                          <p:spTgt spid="105497"/>
                                        </p:tgtEl>
                                        <p:attrNameLst>
                                          <p:attrName>style.visibility</p:attrName>
                                        </p:attrNameLst>
                                      </p:cBhvr>
                                      <p:to>
                                        <p:strVal val="visible"/>
                                      </p:to>
                                    </p:set>
                                    <p:anim calcmode="lin" valueType="num">
                                      <p:cBhvr additive="base">
                                        <p:cTn id="63" dur="1000" fill="hold"/>
                                        <p:tgtEl>
                                          <p:spTgt spid="105497"/>
                                        </p:tgtEl>
                                        <p:attrNameLst>
                                          <p:attrName>ppt_x</p:attrName>
                                        </p:attrNameLst>
                                      </p:cBhvr>
                                      <p:tavLst>
                                        <p:tav tm="0">
                                          <p:val>
                                            <p:strVal val="#ppt_x-.2"/>
                                          </p:val>
                                        </p:tav>
                                        <p:tav tm="100000">
                                          <p:val>
                                            <p:strVal val="#ppt_x"/>
                                          </p:val>
                                        </p:tav>
                                      </p:tavLst>
                                    </p:anim>
                                    <p:anim calcmode="lin" valueType="num">
                                      <p:cBhvr additive="base">
                                        <p:cTn id="64" dur="1000" fill="hold"/>
                                        <p:tgtEl>
                                          <p:spTgt spid="105497"/>
                                        </p:tgtEl>
                                        <p:attrNameLst>
                                          <p:attrName>ppt_y</p:attrName>
                                        </p:attrNameLst>
                                      </p:cBhvr>
                                      <p:tavLst>
                                        <p:tav tm="0">
                                          <p:val>
                                            <p:strVal val="#ppt_y"/>
                                          </p:val>
                                        </p:tav>
                                        <p:tav tm="100000">
                                          <p:val>
                                            <p:strVal val="#ppt_y"/>
                                          </p:val>
                                        </p:tav>
                                      </p:tavLst>
                                    </p:anim>
                                    <p:animEffect transition="in" filter="wipe(right)">
                                      <p:cBhvr additive="base">
                                        <p:cTn id="65" dur="1000"/>
                                        <p:tgtEl>
                                          <p:spTgt spid="105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P spid="100355" grpId="1"/>
      <p:bldP spid="100356" grpId="2"/>
      <p:bldP spid="100357" grpId="3"/>
      <p:bldP spid="100358" grpId="4"/>
      <p:bldP spid="100359" grpId="5"/>
      <p:bldP spid="100360" grpId="6"/>
      <p:bldP spid="100361" grpId="7"/>
      <p:bldP spid="100362" grpId="8"/>
      <p:bldP spid="100363" grpId="9"/>
      <p:bldP spid="100364" grpId="10"/>
      <p:bldP spid="105496" grpId="4"/>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73058" name="矩形 4"/>
          <p:cNvSpPr/>
          <p:nvPr>
            <p:custDataLst>
              <p:tags r:id="rId3"/>
            </p:custDataLst>
          </p:nvPr>
        </p:nvSpPr>
        <p:spPr>
          <a:xfrm>
            <a:off x="1337583" y="1259462"/>
            <a:ext cx="6506224" cy="135699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130000"/>
              </a:lnSpc>
            </a:pPr>
            <a:r>
              <a:rPr lang="zh-CN" altLang="en-US" sz="2110" b="1">
                <a:solidFill>
                  <a:srgbClr val="FF0000"/>
                </a:solidFill>
                <a:latin typeface="黑体" panose="02010609060101010101" pitchFamily="49" charset="-122"/>
                <a:ea typeface="黑体" panose="02010609060101010101" pitchFamily="49" charset="-122"/>
              </a:rPr>
              <a:t>二次革命失败的原因：</a:t>
            </a:r>
            <a:br>
              <a:rPr lang="en-US" altLang="zh-CN" sz="2110" b="1">
                <a:latin typeface="宋体" panose="02010600030101010101" pitchFamily="2" charset="-122"/>
                <a:ea typeface="宋体" panose="02010600030101010101" pitchFamily="2" charset="-122"/>
              </a:rPr>
            </a:br>
            <a:r>
              <a:rPr lang="en-US" altLang="zh-CN" sz="2110" b="1">
                <a:latin typeface="宋体" panose="02010600030101010101" pitchFamily="2" charset="-122"/>
                <a:ea typeface="宋体" panose="02010600030101010101" pitchFamily="2" charset="-122"/>
              </a:rPr>
              <a:t>    </a:t>
            </a:r>
            <a:r>
              <a:rPr lang="zh-CN" altLang="en-US" sz="2110" b="1">
                <a:latin typeface="宋体" panose="02010600030101010101" pitchFamily="2" charset="-122"/>
                <a:ea typeface="宋体" panose="02010600030101010101" pitchFamily="2" charset="-122"/>
              </a:rPr>
              <a:t>国民党力量涣散，得不到支持；袁世凯得到西方列强的支持。</a:t>
            </a:r>
            <a:endParaRPr lang="zh-CN" altLang="en-US" sz="2110" b="1">
              <a:latin typeface="宋体" panose="02010600030101010101" pitchFamily="2" charset="-122"/>
              <a:ea typeface="宋体" panose="02010600030101010101" pitchFamily="2" charset="-122"/>
            </a:endParaRPr>
          </a:p>
        </p:txBody>
      </p:sp>
      <p:sp>
        <p:nvSpPr>
          <p:cNvPr id="173059" name="矩形 5"/>
          <p:cNvSpPr/>
          <p:nvPr>
            <p:custDataLst>
              <p:tags r:id="rId4"/>
            </p:custDataLst>
          </p:nvPr>
        </p:nvSpPr>
        <p:spPr>
          <a:xfrm>
            <a:off x="1336388" y="2886317"/>
            <a:ext cx="6507419" cy="262255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130000"/>
              </a:lnSpc>
            </a:pPr>
            <a:r>
              <a:rPr lang="zh-CN" altLang="en-US" sz="2110" b="1">
                <a:solidFill>
                  <a:srgbClr val="FF0000"/>
                </a:solidFill>
                <a:latin typeface="黑体" panose="02010609060101010101" pitchFamily="49" charset="-122"/>
                <a:ea typeface="黑体" panose="02010609060101010101" pitchFamily="49" charset="-122"/>
              </a:rPr>
              <a:t>护国运动胜利的原因：</a:t>
            </a:r>
            <a:br>
              <a:rPr lang="en-US" altLang="zh-CN" sz="2110" b="1">
                <a:solidFill>
                  <a:srgbClr val="000000"/>
                </a:solidFill>
                <a:latin typeface="宋体" panose="02010600030101010101" pitchFamily="2" charset="-122"/>
                <a:ea typeface="宋体" panose="02010600030101010101" pitchFamily="2" charset="-122"/>
              </a:rPr>
            </a:br>
            <a:r>
              <a:rPr lang="en-US" altLang="zh-CN" sz="2110" b="1">
                <a:solidFill>
                  <a:srgbClr val="000000"/>
                </a:solidFill>
                <a:latin typeface="宋体" panose="02010600030101010101" pitchFamily="2" charset="-122"/>
                <a:ea typeface="宋体" panose="02010600030101010101" pitchFamily="2" charset="-122"/>
              </a:rPr>
              <a:t>    </a:t>
            </a:r>
            <a:r>
              <a:rPr lang="zh-CN" altLang="en-US" sz="2110" b="1">
                <a:solidFill>
                  <a:srgbClr val="000000"/>
                </a:solidFill>
                <a:latin typeface="宋体" panose="02010600030101010101" pitchFamily="2" charset="-122"/>
                <a:ea typeface="宋体" panose="02010600030101010101" pitchFamily="2" charset="-122"/>
              </a:rPr>
              <a:t>这是因为袁世凯倒行逆流，就是说袁世凯称帝，遭到举国反对；</a:t>
            </a:r>
            <a:endParaRPr lang="en-US" altLang="zh-CN" sz="2110" b="1">
              <a:solidFill>
                <a:srgbClr val="000000"/>
              </a:solidFill>
              <a:latin typeface="宋体" panose="02010600030101010101" pitchFamily="2" charset="-122"/>
              <a:ea typeface="宋体" panose="02010600030101010101" pitchFamily="2" charset="-122"/>
            </a:endParaRPr>
          </a:p>
          <a:p>
            <a:pPr marL="0" lvl="0" indent="0">
              <a:lnSpc>
                <a:spcPct val="130000"/>
              </a:lnSpc>
            </a:pPr>
            <a:r>
              <a:rPr lang="en-US" altLang="zh-CN" sz="2110" b="1">
                <a:solidFill>
                  <a:srgbClr val="000000"/>
                </a:solidFill>
                <a:latin typeface="宋体" panose="02010600030101010101" pitchFamily="2" charset="-122"/>
                <a:ea typeface="宋体" panose="02010600030101010101" pitchFamily="2" charset="-122"/>
              </a:rPr>
              <a:t>    </a:t>
            </a:r>
            <a:r>
              <a:rPr lang="zh-CN" altLang="en-US" sz="2110" b="1">
                <a:solidFill>
                  <a:srgbClr val="000000"/>
                </a:solidFill>
                <a:latin typeface="宋体" panose="02010600030101010101" pitchFamily="2" charset="-122"/>
                <a:ea typeface="宋体" panose="02010600030101010101" pitchFamily="2" charset="-122"/>
              </a:rPr>
              <a:t>孙中山发表</a:t>
            </a:r>
            <a:r>
              <a:rPr lang="en-US" altLang="zh-CN" sz="2110" b="1">
                <a:solidFill>
                  <a:srgbClr val="000000"/>
                </a:solidFill>
                <a:latin typeface="宋体" panose="02010600030101010101" pitchFamily="2" charset="-122"/>
                <a:ea typeface="宋体" panose="02010600030101010101" pitchFamily="2" charset="-122"/>
              </a:rPr>
              <a:t>《</a:t>
            </a:r>
            <a:r>
              <a:rPr lang="zh-CN" altLang="en-US" sz="2110" b="1">
                <a:solidFill>
                  <a:srgbClr val="000000"/>
                </a:solidFill>
                <a:latin typeface="宋体" panose="02010600030101010101" pitchFamily="2" charset="-122"/>
                <a:ea typeface="宋体" panose="02010600030101010101" pitchFamily="2" charset="-122"/>
              </a:rPr>
              <a:t>讨袁宣言</a:t>
            </a:r>
            <a:r>
              <a:rPr lang="en-US" altLang="zh-CN" sz="2110" b="1">
                <a:solidFill>
                  <a:srgbClr val="000000"/>
                </a:solidFill>
                <a:latin typeface="宋体" panose="02010600030101010101" pitchFamily="2" charset="-122"/>
                <a:ea typeface="宋体" panose="02010600030101010101" pitchFamily="2" charset="-122"/>
              </a:rPr>
              <a:t>》</a:t>
            </a:r>
            <a:r>
              <a:rPr lang="zh-CN" altLang="en-US" sz="2110" b="1">
                <a:solidFill>
                  <a:srgbClr val="000000"/>
                </a:solidFill>
                <a:latin typeface="宋体" panose="02010600030101010101" pitchFamily="2" charset="-122"/>
                <a:ea typeface="宋体" panose="02010600030101010101" pitchFamily="2" charset="-122"/>
              </a:rPr>
              <a:t>；</a:t>
            </a:r>
            <a:endParaRPr lang="en-US" altLang="zh-CN" sz="2110" b="1">
              <a:solidFill>
                <a:srgbClr val="000000"/>
              </a:solidFill>
              <a:latin typeface="宋体" panose="02010600030101010101" pitchFamily="2" charset="-122"/>
              <a:ea typeface="宋体" panose="02010600030101010101" pitchFamily="2" charset="-122"/>
            </a:endParaRPr>
          </a:p>
          <a:p>
            <a:pPr marL="0" lvl="0" indent="0">
              <a:lnSpc>
                <a:spcPct val="130000"/>
              </a:lnSpc>
            </a:pPr>
            <a:r>
              <a:rPr lang="en-US" altLang="zh-CN" sz="2110" b="1">
                <a:solidFill>
                  <a:srgbClr val="000000"/>
                </a:solidFill>
                <a:latin typeface="宋体" panose="02010600030101010101" pitchFamily="2" charset="-122"/>
                <a:ea typeface="宋体" panose="02010600030101010101" pitchFamily="2" charset="-122"/>
              </a:rPr>
              <a:t>    1915</a:t>
            </a:r>
            <a:r>
              <a:rPr lang="zh-CN" altLang="en-US" sz="2110" b="1">
                <a:solidFill>
                  <a:srgbClr val="000000"/>
                </a:solidFill>
                <a:latin typeface="宋体" panose="02010600030101010101" pitchFamily="2" charset="-122"/>
                <a:ea typeface="宋体" panose="02010600030101010101" pitchFamily="2" charset="-122"/>
              </a:rPr>
              <a:t>年底云南宣布独立，蔡锷李烈钧唐继尧等组织护国军，向四川、贵州，两广进兵。</a:t>
            </a:r>
            <a:endParaRPr lang="zh-CN" altLang="en-US" sz="2110" b="1">
              <a:solidFill>
                <a:srgbClr val="000000"/>
              </a:solidFill>
              <a:latin typeface="宋体" panose="02010600030101010101" pitchFamily="2" charset="-122"/>
              <a:ea typeface="宋体" panose="02010600030101010101" pitchFamily="2" charset="-122"/>
            </a:endParaRPr>
          </a:p>
        </p:txBody>
      </p:sp>
      <p:sp>
        <p:nvSpPr>
          <p:cNvPr id="173060" name="文本框 1"/>
          <p:cNvSpPr/>
          <p:nvPr>
            <p:custDataLst>
              <p:tags r:id="rId5"/>
            </p:custDataLst>
          </p:nvPr>
        </p:nvSpPr>
        <p:spPr>
          <a:xfrm>
            <a:off x="0" y="866196"/>
            <a:ext cx="1259840" cy="415290"/>
          </a:xfrm>
          <a:prstGeom prst="rect">
            <a:avLst/>
          </a:prstGeom>
          <a:noFill/>
          <a:ln>
            <a:no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110" b="1">
                <a:solidFill>
                  <a:srgbClr val="FF0000"/>
                </a:solidFill>
                <a:latin typeface="黑体" panose="02010609060101010101" pitchFamily="49" charset="-122"/>
                <a:ea typeface="黑体" panose="02010609060101010101" pitchFamily="49" charset="-122"/>
                <a:sym typeface="微软雅黑" panose="020b0503020204020204" pitchFamily="34" charset="-122"/>
              </a:rPr>
              <a:t>护国战争</a:t>
            </a:r>
            <a:endParaRPr lang="zh-CN" altLang="en-US" sz="1355"/>
          </a:p>
        </p:txBody>
      </p:sp>
    </p:spTree>
    <p:custDataLst>
      <p:tags r:id="rId6"/>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additive="base">
                                        <p:cTn id="6" dur="1" fill="hold">
                                          <p:stCondLst>
                                            <p:cond delay="0"/>
                                          </p:stCondLst>
                                        </p:cTn>
                                        <p:tgtEl>
                                          <p:spTgt spid="173058"/>
                                        </p:tgtEl>
                                        <p:attrNameLst>
                                          <p:attrName>style.visibility</p:attrName>
                                        </p:attrNameLst>
                                      </p:cBhvr>
                                      <p:to>
                                        <p:strVal val="visible"/>
                                      </p:to>
                                    </p:set>
                                    <p:animEffect transition="in" filter="barn(inVertical)">
                                      <p:cBhvr additive="base">
                                        <p:cTn id="7" dur="500"/>
                                        <p:tgtEl>
                                          <p:spTgt spid="17305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1" nodeType="clickEffect">
                                  <p:stCondLst>
                                    <p:cond delay="0"/>
                                  </p:stCondLst>
                                  <p:childTnLst>
                                    <p:set>
                                      <p:cBhvr additive="base">
                                        <p:cTn id="11" dur="1" fill="hold">
                                          <p:stCondLst>
                                            <p:cond delay="0"/>
                                          </p:stCondLst>
                                        </p:cTn>
                                        <p:tgtEl>
                                          <p:spTgt spid="173059"/>
                                        </p:tgtEl>
                                        <p:attrNameLst>
                                          <p:attrName>style.visibility</p:attrName>
                                        </p:attrNameLst>
                                      </p:cBhvr>
                                      <p:to>
                                        <p:strVal val="visible"/>
                                      </p:to>
                                    </p:set>
                                    <p:animEffect transition="in" filter="barn(inVertical)">
                                      <p:cBhvr additive="base">
                                        <p:cTn id="12" dur="500"/>
                                        <p:tgtEl>
                                          <p:spTgt spid="173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p:bldP spid="173059" grpId="1"/>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custDataLst>
            <p:tags r:id="rId2"/>
          </p:custDataLst>
        </p:nvPr>
      </p:nvGrpSpPr>
      <p:grpSpPr>
        <a:xfrm>
          <a:off x="0" y="0"/>
          <a:ext cx="0" cy="0"/>
        </a:xfrm>
      </p:grpSpPr>
      <p:grpSp>
        <p:nvGrpSpPr>
          <p:cNvPr id="10" name="组合 9"/>
          <p:cNvGrpSpPr/>
          <p:nvPr>
            <p:custDataLst>
              <p:tags r:id="rId3"/>
            </p:custDataLst>
          </p:nvPr>
        </p:nvGrpSpPr>
        <p:grpSpPr>
          <a:xfrm>
            <a:off x="859408" y="1185037"/>
            <a:ext cx="2945110" cy="792088"/>
            <a:chOff x="853058" y="1113917"/>
            <a:chExt cx="2945110" cy="792088"/>
          </a:xfrm>
        </p:grpSpPr>
        <p:sp>
          <p:nvSpPr>
            <p:cNvPr id="3" name="五边形 2"/>
            <p:cNvSpPr/>
            <p:nvPr>
              <p:custDataLst>
                <p:tags r:id="rId4"/>
              </p:custDataLst>
            </p:nvPr>
          </p:nvSpPr>
          <p:spPr>
            <a:xfrm>
              <a:off x="853058" y="1113917"/>
              <a:ext cx="2945110" cy="792088"/>
            </a:xfrm>
            <a:prstGeom prst="homePlate">
              <a:avLst/>
            </a:prstGeom>
          </p:spPr>
          <p:style>
            <a:lnRef idx="3">
              <a:schemeClr val="lt1"/>
            </a:lnRef>
            <a:fillRef idx="1">
              <a:schemeClr val="accent6"/>
            </a:fillRef>
            <a:effectRef idx="1">
              <a:schemeClr val="accent6"/>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6" name="TextBox 5"/>
            <p:cNvSpPr txBox="1"/>
            <p:nvPr>
              <p:custDataLst>
                <p:tags r:id="rId5"/>
              </p:custDataLst>
            </p:nvPr>
          </p:nvSpPr>
          <p:spPr>
            <a:xfrm>
              <a:off x="1178599" y="1248351"/>
              <a:ext cx="1620957" cy="523220"/>
            </a:xfrm>
            <a:prstGeom prst="rect">
              <a:avLst/>
            </a:prstGeom>
            <a:noFill/>
          </p:spPr>
          <p:txBody>
            <a:bodyPr wrap="none" rtlCol="0">
              <a:spAutoFit/>
            </a:bodyPr>
            <a:lstStyle/>
            <a:p>
              <a:r>
                <a:rPr lang="zh-CN" altLang="en-US" sz="2800" b="1" smtClean="0"/>
                <a:t>要点梳理</a:t>
              </a:r>
              <a:endParaRPr lang="zh-CN" altLang="en-US" sz="2800" b="1"/>
            </a:p>
          </p:txBody>
        </p:sp>
      </p:grpSp>
      <p:grpSp>
        <p:nvGrpSpPr>
          <p:cNvPr id="11" name="组合 10"/>
          <p:cNvGrpSpPr/>
          <p:nvPr>
            <p:custDataLst>
              <p:tags r:id="rId6"/>
            </p:custDataLst>
          </p:nvPr>
        </p:nvGrpSpPr>
        <p:grpSpPr>
          <a:xfrm>
            <a:off x="847675" y="2195282"/>
            <a:ext cx="3022501" cy="792088"/>
            <a:chOff x="847675" y="2195282"/>
            <a:chExt cx="3022501" cy="792088"/>
          </a:xfrm>
        </p:grpSpPr>
        <p:sp>
          <p:nvSpPr>
            <p:cNvPr id="2" name="五边形 1"/>
            <p:cNvSpPr/>
            <p:nvPr>
              <p:custDataLst>
                <p:tags r:id="rId7"/>
              </p:custDataLst>
            </p:nvPr>
          </p:nvSpPr>
          <p:spPr>
            <a:xfrm>
              <a:off x="847675" y="2195282"/>
              <a:ext cx="3022501" cy="79208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7" name="TextBox 6"/>
            <p:cNvSpPr txBox="1"/>
            <p:nvPr>
              <p:custDataLst>
                <p:tags r:id="rId8"/>
              </p:custDataLst>
            </p:nvPr>
          </p:nvSpPr>
          <p:spPr>
            <a:xfrm>
              <a:off x="1178599" y="2329081"/>
              <a:ext cx="1627369" cy="523220"/>
            </a:xfrm>
            <a:prstGeom prst="rect">
              <a:avLst/>
            </a:prstGeom>
            <a:noFill/>
          </p:spPr>
          <p:txBody>
            <a:bodyPr wrap="none" rtlCol="0">
              <a:spAutoFit/>
            </a:bodyPr>
            <a:lstStyle/>
            <a:p>
              <a:r>
                <a:rPr lang="zh-CN" altLang="en-US" sz="2800" b="1" smtClean="0"/>
                <a:t>难点解析</a:t>
              </a:r>
              <a:endParaRPr lang="zh-CN" altLang="en-US" sz="2800" b="1"/>
            </a:p>
          </p:txBody>
        </p:sp>
      </p:grpSp>
      <p:grpSp>
        <p:nvGrpSpPr>
          <p:cNvPr id="12" name="组合 11"/>
          <p:cNvGrpSpPr/>
          <p:nvPr>
            <p:custDataLst>
              <p:tags r:id="rId9"/>
            </p:custDataLst>
          </p:nvPr>
        </p:nvGrpSpPr>
        <p:grpSpPr>
          <a:xfrm>
            <a:off x="853058" y="3248923"/>
            <a:ext cx="3017118" cy="792088"/>
            <a:chOff x="853058" y="3248923"/>
            <a:chExt cx="3017118" cy="792088"/>
          </a:xfrm>
        </p:grpSpPr>
        <p:sp>
          <p:nvSpPr>
            <p:cNvPr id="4" name="五边形 3"/>
            <p:cNvSpPr/>
            <p:nvPr>
              <p:custDataLst>
                <p:tags r:id="rId10"/>
              </p:custDataLst>
            </p:nvPr>
          </p:nvSpPr>
          <p:spPr>
            <a:xfrm>
              <a:off x="853058" y="3248923"/>
              <a:ext cx="3017118" cy="79208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8" name="TextBox 7"/>
            <p:cNvSpPr txBox="1"/>
            <p:nvPr>
              <p:custDataLst>
                <p:tags r:id="rId11"/>
              </p:custDataLst>
            </p:nvPr>
          </p:nvSpPr>
          <p:spPr>
            <a:xfrm>
              <a:off x="1178599" y="3383357"/>
              <a:ext cx="1627369" cy="523220"/>
            </a:xfrm>
            <a:prstGeom prst="rect">
              <a:avLst/>
            </a:prstGeom>
            <a:noFill/>
          </p:spPr>
          <p:txBody>
            <a:bodyPr wrap="none" rtlCol="0">
              <a:spAutoFit/>
            </a:bodyPr>
            <a:lstStyle/>
            <a:p>
              <a:r>
                <a:rPr lang="zh-CN" altLang="en-US" sz="2800" b="1" smtClean="0"/>
                <a:t>建构体系</a:t>
              </a:r>
              <a:endParaRPr lang="zh-CN" altLang="en-US" sz="2800" b="1"/>
            </a:p>
          </p:txBody>
        </p:sp>
      </p:grpSp>
      <p:grpSp>
        <p:nvGrpSpPr>
          <p:cNvPr id="13" name="组合 12"/>
          <p:cNvGrpSpPr/>
          <p:nvPr>
            <p:custDataLst>
              <p:tags r:id="rId12"/>
            </p:custDataLst>
          </p:nvPr>
        </p:nvGrpSpPr>
        <p:grpSpPr>
          <a:xfrm>
            <a:off x="853058" y="4365104"/>
            <a:ext cx="3017118" cy="792088"/>
            <a:chOff x="853058" y="4365104"/>
            <a:chExt cx="3017118" cy="792088"/>
          </a:xfrm>
        </p:grpSpPr>
        <p:sp>
          <p:nvSpPr>
            <p:cNvPr id="5" name="五边形 4"/>
            <p:cNvSpPr/>
            <p:nvPr>
              <p:custDataLst>
                <p:tags r:id="rId13"/>
              </p:custDataLst>
            </p:nvPr>
          </p:nvSpPr>
          <p:spPr>
            <a:xfrm>
              <a:off x="853058" y="4365104"/>
              <a:ext cx="3017118" cy="792088"/>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9" name="TextBox 8"/>
            <p:cNvSpPr txBox="1"/>
            <p:nvPr>
              <p:custDataLst>
                <p:tags r:id="rId14"/>
              </p:custDataLst>
            </p:nvPr>
          </p:nvSpPr>
          <p:spPr>
            <a:xfrm>
              <a:off x="1178599" y="4499538"/>
              <a:ext cx="1627369" cy="523220"/>
            </a:xfrm>
            <a:prstGeom prst="rect">
              <a:avLst/>
            </a:prstGeom>
            <a:noFill/>
          </p:spPr>
          <p:txBody>
            <a:bodyPr wrap="none" rtlCol="0">
              <a:spAutoFit/>
            </a:bodyPr>
            <a:lstStyle/>
            <a:p>
              <a:r>
                <a:rPr lang="zh-CN" altLang="en-US" sz="2800" b="1"/>
                <a:t>限时训练</a:t>
              </a:r>
              <a:endParaRPr lang="zh-CN" altLang="en-US" sz="2800" b="1"/>
            </a:p>
          </p:txBody>
        </p:sp>
      </p:gr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2" name="组合 11"/>
          <p:cNvGrpSpPr/>
          <p:nvPr>
            <p:custDataLst>
              <p:tags r:id="rId3"/>
            </p:custDataLst>
          </p:nvPr>
        </p:nvGrpSpPr>
        <p:grpSpPr>
          <a:xfrm>
            <a:off x="103758" y="193938"/>
            <a:ext cx="3017118" cy="792088"/>
            <a:chOff x="853058" y="3248923"/>
            <a:chExt cx="3017118" cy="792088"/>
          </a:xfrm>
        </p:grpSpPr>
        <p:sp>
          <p:nvSpPr>
            <p:cNvPr id="4" name="五边形 3"/>
            <p:cNvSpPr/>
            <p:nvPr>
              <p:custDataLst>
                <p:tags r:id="rId4"/>
              </p:custDataLst>
            </p:nvPr>
          </p:nvSpPr>
          <p:spPr>
            <a:xfrm>
              <a:off x="853058" y="3248923"/>
              <a:ext cx="3017118" cy="79208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8" name="TextBox 7"/>
            <p:cNvSpPr txBox="1"/>
            <p:nvPr>
              <p:custDataLst>
                <p:tags r:id="rId5"/>
              </p:custDataLst>
            </p:nvPr>
          </p:nvSpPr>
          <p:spPr>
            <a:xfrm>
              <a:off x="1178599" y="3383357"/>
              <a:ext cx="1627369" cy="523220"/>
            </a:xfrm>
            <a:prstGeom prst="rect">
              <a:avLst/>
            </a:prstGeom>
            <a:noFill/>
          </p:spPr>
          <p:txBody>
            <a:bodyPr wrap="none" rtlCol="0">
              <a:spAutoFit/>
            </a:bodyPr>
            <a:lstStyle/>
            <a:p>
              <a:r>
                <a:rPr lang="zh-CN" altLang="en-US" sz="2800" b="1" smtClean="0"/>
                <a:t>建构体系</a:t>
              </a:r>
              <a:endParaRPr lang="zh-CN" altLang="en-US" sz="2800" b="1"/>
            </a:p>
          </p:txBody>
        </p:sp>
      </p:grpSp>
      <p:pic>
        <p:nvPicPr>
          <p:cNvPr id="65540" name="图片 -2147482165"/>
          <p:cNvPicPr/>
          <p:nvPr>
            <p:custDataLst>
              <p:tags r:id="rId7"/>
            </p:custDataLst>
          </p:nvPr>
        </p:nvPicPr>
        <p:blipFill>
          <a:blip r:embed="rId6"/>
          <a:stretch>
            <a:fillRect/>
          </a:stretch>
        </p:blipFill>
        <p:spPr>
          <a:xfrm>
            <a:off x="197485" y="2120265"/>
            <a:ext cx="8794115" cy="3143250"/>
          </a:xfrm>
          <a:prstGeom prst="rect">
            <a:avLst/>
          </a:prstGeom>
          <a:noFill/>
          <a:ln>
            <a:noFill/>
            <a:miter lim="800000"/>
          </a:ln>
        </p:spPr>
      </p:pic>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5" name="组合 4"/>
          <p:cNvGrpSpPr/>
          <p:nvPr>
            <p:custDataLst>
              <p:tags r:id="rId3"/>
            </p:custDataLst>
          </p:nvPr>
        </p:nvGrpSpPr>
        <p:grpSpPr>
          <a:xfrm>
            <a:off x="0" y="0"/>
            <a:ext cx="3017118" cy="792088"/>
            <a:chOff x="853058" y="4365104"/>
            <a:chExt cx="3017118" cy="792088"/>
          </a:xfrm>
        </p:grpSpPr>
        <p:sp>
          <p:nvSpPr>
            <p:cNvPr id="6" name="五边形 5"/>
            <p:cNvSpPr/>
            <p:nvPr>
              <p:custDataLst>
                <p:tags r:id="rId4"/>
              </p:custDataLst>
            </p:nvPr>
          </p:nvSpPr>
          <p:spPr>
            <a:xfrm>
              <a:off x="853058" y="4365104"/>
              <a:ext cx="3017118" cy="792088"/>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9" name="TextBox 8"/>
            <p:cNvSpPr txBox="1"/>
            <p:nvPr>
              <p:custDataLst>
                <p:tags r:id="rId5"/>
              </p:custDataLst>
            </p:nvPr>
          </p:nvSpPr>
          <p:spPr>
            <a:xfrm>
              <a:off x="1178599" y="4499538"/>
              <a:ext cx="1627369" cy="523220"/>
            </a:xfrm>
            <a:prstGeom prst="rect">
              <a:avLst/>
            </a:prstGeom>
            <a:noFill/>
          </p:spPr>
          <p:txBody>
            <a:bodyPr wrap="none" rtlCol="0">
              <a:spAutoFit/>
            </a:bodyPr>
            <a:lstStyle/>
            <a:p>
              <a:r>
                <a:rPr lang="zh-CN" altLang="en-US" sz="2800" b="1"/>
                <a:t>限时训练</a:t>
              </a:r>
              <a:endParaRPr lang="zh-CN" altLang="en-US" sz="2800" b="1"/>
            </a:p>
          </p:txBody>
        </p:sp>
      </p:grpSp>
      <p:sp>
        <p:nvSpPr>
          <p:cNvPr id="100" name="文本框 99"/>
          <p:cNvSpPr txBox="1"/>
          <p:nvPr>
            <p:custDataLst>
              <p:tags r:id="rId6"/>
            </p:custDataLst>
          </p:nvPr>
        </p:nvSpPr>
        <p:spPr>
          <a:xfrm>
            <a:off x="102870" y="791845"/>
            <a:ext cx="9077325" cy="4092575"/>
          </a:xfrm>
          <a:prstGeom prst="rect">
            <a:avLst/>
          </a:prstGeom>
          <a:noFill/>
          <a:ln w="9525">
            <a:noFill/>
          </a:ln>
        </p:spPr>
        <p:txBody>
          <a:bodyPr wrap="square">
            <a:spAutoFit/>
          </a:bodyPr>
          <a:lstStyle/>
          <a:p>
            <a:pPr indent="0"/>
            <a:r>
              <a:rPr lang="en-US" altLang="zh-CN" sz="2000" b="1">
                <a:solidFill>
                  <a:srgbClr val="FF0000"/>
                </a:solidFill>
                <a:ea typeface="宋体" panose="02010600030101010101" pitchFamily="2" charset="-122"/>
              </a:rPr>
              <a:t>1</a:t>
            </a:r>
            <a:r>
              <a:rPr lang="zh-CN" altLang="zh-CN" sz="2000" b="1">
                <a:solidFill>
                  <a:srgbClr val="FF0000"/>
                </a:solidFill>
                <a:ea typeface="宋体" panose="02010600030101010101" pitchFamily="2" charset="-122"/>
              </a:rPr>
              <a:t>、（2020年湖南株洲）</a:t>
            </a:r>
            <a:r>
              <a:rPr lang="zh-CN" altLang="zh-CN" sz="2000" b="1">
                <a:solidFill>
                  <a:schemeClr val="tx1"/>
                </a:solidFill>
                <a:ea typeface="宋体" panose="02010600030101010101" pitchFamily="2" charset="-122"/>
              </a:rPr>
              <a:t>孙中山说：“革命为唯一法门.举政治革命、社会革命毕其功于一役。”他领导的哪场“革命”宣告了中国两千多年君主专制制度的终结</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A．二次革命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B．辛亥革命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C．护国战争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D．国民革命</a:t>
            </a:r>
            <a:endParaRPr lang="zh-CN" altLang="zh-CN" sz="2000" b="1">
              <a:solidFill>
                <a:schemeClr val="tx1"/>
              </a:solidFill>
              <a:ea typeface="宋体" panose="02010600030101010101" pitchFamily="2" charset="-122"/>
            </a:endParaRPr>
          </a:p>
          <a:p>
            <a:pPr indent="0"/>
            <a:r>
              <a:rPr lang="zh-CN" altLang="zh-CN" sz="2000" b="1">
                <a:solidFill>
                  <a:srgbClr val="FF0000"/>
                </a:solidFill>
                <a:ea typeface="宋体" panose="02010600030101010101" pitchFamily="2" charset="-122"/>
              </a:rPr>
              <a:t>【答案】B</a:t>
            </a:r>
            <a:endParaRPr lang="zh-CN" altLang="zh-CN" sz="2000" b="1">
              <a:solidFill>
                <a:srgbClr val="FF0000"/>
              </a:solidFill>
              <a:ea typeface="宋体" panose="02010600030101010101" pitchFamily="2" charset="-122"/>
            </a:endParaRPr>
          </a:p>
          <a:p>
            <a:pPr indent="0"/>
            <a:r>
              <a:rPr lang="zh-CN" altLang="zh-CN" sz="2000" b="1">
                <a:solidFill>
                  <a:srgbClr val="FF0000"/>
                </a:solidFill>
                <a:ea typeface="宋体" panose="02010600030101010101" pitchFamily="2" charset="-122"/>
              </a:rPr>
              <a:t>【解析】</a:t>
            </a:r>
            <a:endParaRPr lang="zh-CN" altLang="zh-CN" sz="2000" b="1">
              <a:solidFill>
                <a:srgbClr val="FF0000"/>
              </a:solidFill>
              <a:ea typeface="宋体" panose="02010600030101010101" pitchFamily="2" charset="-122"/>
            </a:endParaRPr>
          </a:p>
          <a:p>
            <a:pPr indent="0"/>
            <a:r>
              <a:rPr lang="zh-CN" altLang="zh-CN" sz="2000" b="1">
                <a:solidFill>
                  <a:srgbClr val="FF0000"/>
                </a:solidFill>
                <a:ea typeface="宋体" panose="02010600030101010101" pitchFamily="2" charset="-122"/>
              </a:rPr>
              <a:t>根据所学知识可知，辛亥革命宣告了中国两千多年的封建君主专制制度终结，故B正确；二次革命反对的是袁世凯， 排除A项；护国战争是为了维护中华民国，此时已经推翻了清朝统治，故排除C项；国民革命是国共两党合作，推翻北洋军阀反动统治，把革命推向全国，故排除D项。故选B。</a:t>
            </a:r>
            <a:endParaRPr lang="zh-CN" altLang="zh-CN" sz="2000" b="1">
              <a:solidFill>
                <a:srgbClr val="FF0000"/>
              </a:solidFill>
              <a:ea typeface="宋体" panose="02010600030101010101" pitchFamily="2" charset="-122"/>
            </a:endParaRPr>
          </a:p>
        </p:txBody>
      </p:sp>
    </p:spTree>
    <p:custDataLst>
      <p:tags r:id="rId7"/>
    </p:custData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3" name="文本框 2"/>
          <p:cNvSpPr txBox="1"/>
          <p:nvPr>
            <p:custDataLst>
              <p:tags r:id="rId3"/>
            </p:custDataLst>
          </p:nvPr>
        </p:nvSpPr>
        <p:spPr>
          <a:xfrm>
            <a:off x="189230" y="0"/>
            <a:ext cx="8990965" cy="4892675"/>
          </a:xfrm>
          <a:prstGeom prst="rect">
            <a:avLst/>
          </a:prstGeom>
          <a:noFill/>
        </p:spPr>
        <p:txBody>
          <a:bodyPr wrap="square" rtlCol="0">
            <a:spAutoFit/>
          </a:bodyPr>
          <a:lstStyle/>
          <a:p>
            <a:pPr indent="0" algn="l"/>
            <a:r>
              <a:rPr lang="en-US" altLang="zh-CN" sz="2400" b="1">
                <a:ea typeface="宋体" panose="02010600030101010101" pitchFamily="2" charset="-122"/>
                <a:sym typeface="+mn-ea"/>
              </a:rPr>
              <a:t>2</a:t>
            </a:r>
            <a:r>
              <a:rPr lang="zh-CN" sz="2400" b="1">
                <a:ea typeface="宋体" panose="02010600030101010101" pitchFamily="2" charset="-122"/>
                <a:sym typeface="+mn-ea"/>
              </a:rPr>
              <a:t>．</a:t>
            </a:r>
            <a:r>
              <a:rPr lang="zh-CN" sz="2400" b="1">
                <a:solidFill>
                  <a:srgbClr val="FF0000"/>
                </a:solidFill>
                <a:ea typeface="宋体" panose="02010600030101010101" pitchFamily="2" charset="-122"/>
                <a:sym typeface="+mn-ea"/>
              </a:rPr>
              <a:t>（2020年江苏南京）</a:t>
            </a:r>
            <a:r>
              <a:rPr lang="zh-CN" sz="2400" b="1">
                <a:ea typeface="宋体" panose="02010600030101010101" pitchFamily="2" charset="-122"/>
                <a:sym typeface="+mn-ea"/>
              </a:rPr>
              <a:t>为了集中革命力量，1905年8月，孙中山等人在日本东京成立了</a:t>
            </a:r>
            <a:endParaRPr lang="zh-CN" sz="2400" b="1">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A．兴中会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B．华兴会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C．光复会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D．中国同盟会</a:t>
            </a:r>
            <a:endParaRPr lang="zh-CN" sz="2400" b="1">
              <a:solidFill>
                <a:schemeClr val="tx1"/>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【答案】D</a:t>
            </a:r>
            <a:endParaRPr lang="zh-CN" sz="2400" b="1">
              <a:solidFill>
                <a:srgbClr val="FF0000"/>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【解析】</a:t>
            </a:r>
            <a:endParaRPr lang="zh-CN" sz="2400" b="1">
              <a:solidFill>
                <a:srgbClr val="FF0000"/>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1905年8月，孙中山等人在日本东京成立了中国同盟会，故D符合题意；兴中会是孙中山于1894年在美国檀香山创建的中国近代第一个民主革命团体，华兴会是1904年黄兴在湖南长沙正式成立民主革命团体，光复会是1904年在上海创立的以龚宝铨组织的军国民教育会暗杀团为基础的民主革命团体，排除ABC。故选D。</a:t>
            </a:r>
            <a:endParaRPr lang="zh-CN" altLang="en-US" sz="2400" b="1">
              <a:solidFill>
                <a:srgbClr val="FF0000"/>
              </a:solidFill>
              <a:ea typeface="宋体" panose="02010600030101010101" pitchFamily="2" charset="-122"/>
              <a:sym typeface="+mn-ea"/>
            </a:endParaRPr>
          </a:p>
        </p:txBody>
      </p:sp>
    </p:spTree>
    <p:custDataLst>
      <p:tags r:id="rId4"/>
    </p:custData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 name="文本框 99"/>
          <p:cNvSpPr txBox="1"/>
          <p:nvPr>
            <p:custDataLst>
              <p:tags r:id="rId3"/>
            </p:custDataLst>
          </p:nvPr>
        </p:nvSpPr>
        <p:spPr>
          <a:xfrm>
            <a:off x="0" y="243840"/>
            <a:ext cx="9050020" cy="4892675"/>
          </a:xfrm>
          <a:prstGeom prst="rect">
            <a:avLst/>
          </a:prstGeom>
          <a:noFill/>
          <a:ln w="9525">
            <a:noFill/>
          </a:ln>
        </p:spPr>
        <p:txBody>
          <a:bodyPr wrap="square">
            <a:spAutoFit/>
          </a:bodyPr>
          <a:lstStyle/>
          <a:p>
            <a:pPr indent="0"/>
            <a:r>
              <a:rPr lang="en-US" altLang="zh-CN" sz="2400" b="1">
                <a:solidFill>
                  <a:schemeClr val="tx1"/>
                </a:solidFill>
                <a:ea typeface="宋体" panose="02010600030101010101" pitchFamily="2" charset="-122"/>
              </a:rPr>
              <a:t>3</a:t>
            </a:r>
            <a:r>
              <a:rPr lang="zh-CN" altLang="en-US" sz="2400" b="1">
                <a:solidFill>
                  <a:schemeClr val="tx1"/>
                </a:solidFill>
                <a:ea typeface="宋体" panose="02010600030101010101" pitchFamily="2" charset="-122"/>
              </a:rPr>
              <a:t>、</a:t>
            </a:r>
            <a:r>
              <a:rPr lang="zh-CN" altLang="en-US" sz="2400" b="1">
                <a:solidFill>
                  <a:srgbClr val="FF0000"/>
                </a:solidFill>
                <a:ea typeface="宋体" panose="02010600030101010101" pitchFamily="2" charset="-122"/>
              </a:rPr>
              <a:t>（2020年江苏苏州）</a:t>
            </a:r>
            <a:r>
              <a:rPr lang="zh-CN" altLang="en-US" sz="2400" b="1">
                <a:solidFill>
                  <a:schemeClr val="tx1"/>
                </a:solidFill>
                <a:ea typeface="宋体" panose="02010600030101010101" pitchFamily="2" charset="-122"/>
              </a:rPr>
              <a:t>“万户涕泪、一人冠冕，其心尚有共和两字存耶？既忘共和，即称民贼。”在孙中山这篇《讨袁檄文》号召下，1915年底，蔡锷在云南宣告独立，起兵北上讨袁，史称</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A．黄花岗起义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B．武昌起义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C．护国战争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D．北伐战争</a:t>
            </a:r>
            <a:endParaRPr lang="zh-CN" altLang="en-US" sz="2400" b="1">
              <a:solidFill>
                <a:schemeClr val="tx1"/>
              </a:solidFill>
              <a:ea typeface="宋体" panose="02010600030101010101" pitchFamily="2" charset="-122"/>
            </a:endParaRPr>
          </a:p>
          <a:p>
            <a:pPr indent="0"/>
            <a:r>
              <a:rPr lang="zh-CN" altLang="en-US" sz="2400" b="1">
                <a:solidFill>
                  <a:srgbClr val="FF0000"/>
                </a:solidFill>
                <a:ea typeface="宋体" panose="02010600030101010101" pitchFamily="2" charset="-122"/>
              </a:rPr>
              <a:t>【答案】C</a:t>
            </a:r>
            <a:endParaRPr lang="zh-CN" altLang="en-US" sz="2400" b="1">
              <a:solidFill>
                <a:srgbClr val="FF0000"/>
              </a:solidFill>
              <a:ea typeface="宋体" panose="02010600030101010101" pitchFamily="2" charset="-122"/>
            </a:endParaRPr>
          </a:p>
          <a:p>
            <a:pPr indent="0"/>
            <a:r>
              <a:rPr lang="zh-CN" altLang="en-US" sz="2400" b="1">
                <a:solidFill>
                  <a:srgbClr val="FF0000"/>
                </a:solidFill>
                <a:ea typeface="宋体" panose="02010600030101010101" pitchFamily="2" charset="-122"/>
              </a:rPr>
              <a:t>【解析】</a:t>
            </a:r>
            <a:endParaRPr lang="zh-CN" altLang="en-US" sz="2400" b="1">
              <a:solidFill>
                <a:srgbClr val="FF0000"/>
              </a:solidFill>
              <a:ea typeface="宋体" panose="02010600030101010101" pitchFamily="2" charset="-122"/>
            </a:endParaRPr>
          </a:p>
          <a:p>
            <a:pPr indent="0"/>
            <a:r>
              <a:rPr lang="zh-CN" altLang="en-US" sz="2400" b="1">
                <a:solidFill>
                  <a:srgbClr val="FF0000"/>
                </a:solidFill>
                <a:ea typeface="宋体" panose="02010600030101010101" pitchFamily="2" charset="-122"/>
              </a:rPr>
              <a:t>根据所学可知，1915年，袁世凯称帝，1915年底，蔡锷在云南宣告独立，起兵北上讨袁，史称护国战争，打碎了袁世凯的皇帝梦，故C符合题意；黄花岗起义推动了武昌起义 的爆发，故AB均不符合题意；北伐战争形式上统一的中国，故D不符合题意。故选C。</a:t>
            </a:r>
            <a:endParaRPr lang="zh-CN" altLang="en-US" sz="2400" b="1">
              <a:solidFill>
                <a:srgbClr val="FF0000"/>
              </a:solidFill>
              <a:ea typeface="宋体" panose="02010600030101010101" pitchFamily="2" charset="-122"/>
            </a:endParaRPr>
          </a:p>
        </p:txBody>
      </p:sp>
    </p:spTree>
    <p:custDataLst>
      <p:tags r:id="rId4"/>
    </p:custData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 name="文本框 99"/>
          <p:cNvSpPr txBox="1"/>
          <p:nvPr>
            <p:custDataLst>
              <p:tags r:id="rId3"/>
            </p:custDataLst>
          </p:nvPr>
        </p:nvSpPr>
        <p:spPr>
          <a:xfrm>
            <a:off x="65405" y="0"/>
            <a:ext cx="9049385" cy="5262245"/>
          </a:xfrm>
          <a:prstGeom prst="rect">
            <a:avLst/>
          </a:prstGeom>
          <a:noFill/>
          <a:ln w="9525">
            <a:noFill/>
          </a:ln>
        </p:spPr>
        <p:txBody>
          <a:bodyPr wrap="square">
            <a:spAutoFit/>
          </a:bodyPr>
          <a:lstStyle/>
          <a:p>
            <a:pPr indent="0"/>
            <a:r>
              <a:rPr lang="en-US" altLang="zh-CN" sz="2400" b="1">
                <a:ea typeface="宋体" panose="02010600030101010101" pitchFamily="2" charset="-122"/>
              </a:rPr>
              <a:t>4</a:t>
            </a:r>
            <a:r>
              <a:rPr lang="zh-CN" sz="2400" b="1">
                <a:ea typeface="宋体" panose="02010600030101010101" pitchFamily="2" charset="-122"/>
              </a:rPr>
              <a:t>．</a:t>
            </a:r>
            <a:r>
              <a:rPr lang="zh-CN" sz="2400" b="1">
                <a:solidFill>
                  <a:srgbClr val="FF0000"/>
                </a:solidFill>
                <a:ea typeface="宋体" panose="02010600030101010101" pitchFamily="2" charset="-122"/>
              </a:rPr>
              <a:t>（2020年江苏扬州）</a:t>
            </a:r>
            <a:r>
              <a:rPr lang="zh-CN" sz="2400" b="1">
                <a:ea typeface="宋体" panose="02010600030101010101" pitchFamily="2" charset="-122"/>
              </a:rPr>
              <a:t>某校兴趣小组要实地考察辛亥革命“首义之城”，他们应该去</a:t>
            </a:r>
            <a:endParaRPr lang="zh-CN" sz="2400" b="1">
              <a:ea typeface="宋体" panose="02010600030101010101" pitchFamily="2" charset="-122"/>
            </a:endParaRPr>
          </a:p>
          <a:p>
            <a:pPr indent="0"/>
            <a:r>
              <a:rPr lang="zh-CN" sz="2400" b="1">
                <a:solidFill>
                  <a:schemeClr val="tx1"/>
                </a:solidFill>
                <a:ea typeface="宋体" panose="02010600030101010101" pitchFamily="2" charset="-122"/>
              </a:rPr>
              <a:t>A．北京</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B．武昌</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C．上海</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D．广州</a:t>
            </a:r>
            <a:endParaRPr lang="zh-CN" sz="2400" b="1">
              <a:solidFill>
                <a:schemeClr val="tx1"/>
              </a:solidFill>
              <a:ea typeface="宋体" panose="02010600030101010101" pitchFamily="2" charset="-122"/>
            </a:endParaRPr>
          </a:p>
          <a:p>
            <a:pPr indent="0"/>
            <a:r>
              <a:rPr lang="zh-CN" sz="2400" b="1">
                <a:solidFill>
                  <a:srgbClr val="FF0000"/>
                </a:solidFill>
                <a:ea typeface="宋体" panose="02010600030101010101" pitchFamily="2" charset="-122"/>
              </a:rPr>
              <a:t>【答案】B</a:t>
            </a:r>
            <a:endParaRPr lang="zh-CN" sz="2400" b="1">
              <a:solidFill>
                <a:srgbClr val="FF0000"/>
              </a:solidFill>
              <a:ea typeface="宋体" panose="02010600030101010101" pitchFamily="2" charset="-122"/>
            </a:endParaRPr>
          </a:p>
          <a:p>
            <a:pPr indent="0"/>
            <a:r>
              <a:rPr lang="zh-CN" sz="2400" b="1">
                <a:solidFill>
                  <a:srgbClr val="FF0000"/>
                </a:solidFill>
                <a:ea typeface="宋体" panose="02010600030101010101" pitchFamily="2" charset="-122"/>
              </a:rPr>
              <a:t>【解析】</a:t>
            </a:r>
            <a:endParaRPr lang="zh-CN" sz="2400" b="1">
              <a:solidFill>
                <a:srgbClr val="FF0000"/>
              </a:solidFill>
              <a:ea typeface="宋体" panose="02010600030101010101" pitchFamily="2" charset="-122"/>
            </a:endParaRPr>
          </a:p>
          <a:p>
            <a:pPr indent="0"/>
            <a:r>
              <a:rPr lang="zh-CN" sz="2400" b="1">
                <a:solidFill>
                  <a:srgbClr val="FF0000"/>
                </a:solidFill>
                <a:ea typeface="宋体" panose="02010600030101010101" pitchFamily="2" charset="-122"/>
              </a:rPr>
              <a:t>依据课本所学，1911年10月10日，革命党人在湖北武昌发动起义。起义军迅速占领楚望台军械库，夺取枪支弹药。经过一夜激战，起义军完全占领武昌城。因为1911年是旧历辛亥年，历史上把这次革命叫做“辛亥革命”。武昌起义是辛亥革命的开端。B项符合题意；北京、上海、广州与辛亥革命“首义之城”无关，ACD三项不符合题意，故选择B。</a:t>
            </a:r>
            <a:endParaRPr lang="zh-CN" altLang="en-US" sz="2400" b="1">
              <a:solidFill>
                <a:srgbClr val="FF0000"/>
              </a:solidFill>
              <a:ea typeface="宋体" panose="02010600030101010101" pitchFamily="2" charset="-122"/>
            </a:endParaRPr>
          </a:p>
        </p:txBody>
      </p:sp>
      <p:pic>
        <p:nvPicPr>
          <p:cNvPr id="101" name="New picture"/>
          <p:cNvPicPr/>
          <p:nvPr>
            <p:custDataLst>
              <p:tags r:id="rId5"/>
            </p:custDataLst>
          </p:nvPr>
        </p:nvPicPr>
        <p:blipFill>
          <a:blip r:embed="rId4"/>
          <a:stretch>
            <a:fillRect/>
          </a:stretch>
        </p:blipFill>
        <p:spPr>
          <a:xfrm>
            <a:off x="12179300" y="11557000"/>
            <a:ext cx="355600" cy="266700"/>
          </a:xfrm>
          <a:prstGeom prst="cube">
            <a:avLst/>
          </a:prstGeom>
        </p:spPr>
      </p:pic>
    </p:spTree>
    <p:custDataLst>
      <p:tags r:id="rId6"/>
    </p:custData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3"/>
          </p:custDataLst>
        </p:nvPr>
      </p:nvGrpSpPr>
      <p:grpSpPr>
        <a:xfrm>
          <a:off x="0" y="0"/>
          <a:ext cx="0" cy="0"/>
        </a:xfrm>
      </p:grpSpPr>
      <p:grpSp>
        <p:nvGrpSpPr>
          <p:cNvPr id="13313" name="组合 1025"/>
          <p:cNvGrpSpPr/>
          <p:nvPr>
            <p:custDataLst>
              <p:tags r:id="rId4"/>
            </p:custDataLst>
          </p:nvPr>
        </p:nvGrpSpPr>
        <p:grpSpPr>
          <a:xfrm>
            <a:off x="27623" y="6457314"/>
            <a:ext cx="9085898" cy="370844"/>
            <a:chOff x="0" y="-1"/>
            <a:chExt cx="14309" cy="583"/>
          </a:xfrm>
        </p:grpSpPr>
        <p:sp>
          <p:nvSpPr>
            <p:cNvPr id="13314" name="文本框 4105"/>
            <p:cNvSpPr txBox="1"/>
            <p:nvPr>
              <p:custDataLst>
                <p:tags r:id="rId5"/>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3315" name="曲线连接符 3077"/>
            <p:cNvCxnSpPr/>
            <p:nvPr>
              <p:custDataLst>
                <p:tags r:id="rId6"/>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7" name="表格 6"/>
          <p:cNvGraphicFramePr>
            <a:graphicFrameLocks noGrp="1"/>
          </p:cNvGraphicFramePr>
          <p:nvPr>
            <p:custDataLst>
              <p:tags r:id="rId7"/>
            </p:custDataLst>
          </p:nvPr>
        </p:nvGraphicFramePr>
        <p:xfrm>
          <a:off x="170498" y="1065213"/>
          <a:ext cx="8849995" cy="5166995"/>
        </p:xfrm>
        <a:graphic>
          <a:graphicData uri="http://schemas.openxmlformats.org/drawingml/2006/table">
            <a:tbl>
              <a:tblPr firstRow="1" bandRow="1">
                <a:tableStyleId>{5C22544A-7EE6-4342-B048-85BDC9FD1C3A}</a:tableStyleId>
              </a:tblPr>
              <a:tblGrid>
                <a:gridCol w="925830"/>
                <a:gridCol w="7924165"/>
              </a:tblGrid>
              <a:tr h="1335405">
                <a:tc rowSpan="4">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孙中山早年的革命活动</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1894</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月，成立兴中会，提出</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振兴中华</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的宗旨，号召</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驱除鞑虏，恢复中华，创立合众政府</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1424940">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rPr>
                        <a:t>2</a:t>
                      </a:r>
                      <a:r>
                        <a:rPr lang="zh-CN" altLang="en-US" sz="2400" b="1">
                          <a:solidFill>
                            <a:srgbClr val="0000FF"/>
                          </a:solidFill>
                          <a:latin typeface="微软雅黑" panose="020b0503020204020204" pitchFamily="34" charset="-122"/>
                          <a:ea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rPr>
                        <a:t>1895</a:t>
                      </a:r>
                      <a:r>
                        <a:rPr lang="zh-CN" altLang="zh-CN" sz="2400" b="1">
                          <a:solidFill>
                            <a:srgbClr val="0000FF"/>
                          </a:solidFill>
                          <a:latin typeface="微软雅黑" panose="020b0503020204020204" pitchFamily="34" charset="-122"/>
                          <a:ea typeface="微软雅黑" panose="020b0503020204020204" pitchFamily="34" charset="-122"/>
                        </a:rPr>
                        <a:t>年筹备广州起义，建立革命据点。</a:t>
                      </a:r>
                      <a:endParaRPr lang="zh-CN" altLang="zh-CN" sz="2400" b="1">
                        <a:solidFill>
                          <a:srgbClr val="0000FF"/>
                        </a:solidFill>
                        <a:latin typeface="微软雅黑" panose="020b0503020204020204" pitchFamily="34" charset="-122"/>
                        <a:ea typeface="微软雅黑" panose="020b0503020204020204" pitchFamily="34" charset="-122"/>
                      </a:endParaRPr>
                    </a:p>
                  </a:txBody>
                  <a:tcPr anchor="ctr"/>
                </a:tc>
              </a:tr>
              <a:tr h="117856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3</a:t>
                      </a: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1905</a:t>
                      </a:r>
                      <a:r>
                        <a:rPr lang="zh-CN" altLang="en-US" sz="2400" b="1">
                          <a:solidFill>
                            <a:srgbClr val="FF0000"/>
                          </a:solidFill>
                          <a:latin typeface="微软雅黑" panose="020b0503020204020204" pitchFamily="34" charset="-122"/>
                          <a:ea typeface="微软雅黑" panose="020b0503020204020204" pitchFamily="34" charset="-122"/>
                        </a:rPr>
                        <a:t>年，成立中国同盟会。</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1228090">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）在民报发刊词中，将同盟会的政治纲领阐发为</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民族</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民权</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民生</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三大主义，简称</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三民主义</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bl>
          </a:graphicData>
        </a:graphic>
      </p:graphicFrame>
      <p:sp>
        <p:nvSpPr>
          <p:cNvPr id="3" name="五边形 2"/>
          <p:cNvSpPr/>
          <p:nvPr>
            <p:custDataLst>
              <p:tags r:id="rId8"/>
            </p:custDataLst>
          </p:nvPr>
        </p:nvSpPr>
        <p:spPr>
          <a:xfrm>
            <a:off x="253" y="127"/>
            <a:ext cx="2945110" cy="792088"/>
          </a:xfrm>
          <a:prstGeom prst="homePlate">
            <a:avLst/>
          </a:prstGeom>
        </p:spPr>
        <p:style>
          <a:lnRef idx="3">
            <a:schemeClr val="lt1"/>
          </a:lnRef>
          <a:fillRef idx="1">
            <a:schemeClr val="accent6"/>
          </a:fillRef>
          <a:effectRef idx="1">
            <a:schemeClr val="accent6"/>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6" name="TextBox 5"/>
          <p:cNvSpPr txBox="1"/>
          <p:nvPr>
            <p:custDataLst>
              <p:tags r:id="rId9"/>
            </p:custDataLst>
          </p:nvPr>
        </p:nvSpPr>
        <p:spPr>
          <a:xfrm>
            <a:off x="392469" y="134561"/>
            <a:ext cx="1620957" cy="523220"/>
          </a:xfrm>
          <a:prstGeom prst="rect">
            <a:avLst/>
          </a:prstGeom>
          <a:noFill/>
        </p:spPr>
        <p:txBody>
          <a:bodyPr wrap="none" rtlCol="0">
            <a:spAutoFit/>
          </a:bodyPr>
          <a:lstStyle/>
          <a:p>
            <a:r>
              <a:rPr lang="zh-CN" altLang="en-US" sz="2800" b="1" smtClean="0"/>
              <a:t>要点梳理</a:t>
            </a:r>
            <a:endParaRPr lang="zh-CN" altLang="en-US" sz="2800" b="1"/>
          </a:p>
        </p:txBody>
      </p:sp>
      <p:grpSp>
        <p:nvGrpSpPr>
          <p:cNvPr id="70666" name="组合 10"/>
          <p:cNvGrpSpPr/>
          <p:nvPr>
            <p:custDataLst>
              <p:tags r:id="rId10"/>
            </p:custDataLst>
          </p:nvPr>
        </p:nvGrpSpPr>
        <p:grpSpPr>
          <a:xfrm>
            <a:off x="6802755" y="3359150"/>
            <a:ext cx="1692275" cy="1915611"/>
            <a:chOff x="5625" y="6579"/>
            <a:chExt cx="2861" cy="4671"/>
          </a:xfrm>
        </p:grpSpPr>
        <p:sp>
          <p:nvSpPr>
            <p:cNvPr id="70671" name="文本框 7"/>
            <p:cNvSpPr/>
            <p:nvPr>
              <p:custDataLst>
                <p:tags r:id="rId11"/>
              </p:custDataLst>
            </p:nvPr>
          </p:nvSpPr>
          <p:spPr>
            <a:xfrm>
              <a:off x="5625" y="9977"/>
              <a:ext cx="2315" cy="1273"/>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800">
                  <a:latin typeface="文鼎CS大黑"/>
                  <a:ea typeface="宋体" panose="02010600030101010101" pitchFamily="2" charset="-122"/>
                </a:rPr>
                <a:t> </a:t>
              </a:r>
              <a:endParaRPr lang="zh-CN" altLang="en-US" sz="2800">
                <a:latin typeface="文鼎CS大黑"/>
                <a:ea typeface="宋体" panose="02010600030101010101" pitchFamily="2" charset="-122"/>
              </a:endParaRPr>
            </a:p>
          </p:txBody>
        </p:sp>
        <p:pic>
          <p:nvPicPr>
            <p:cNvPr id="70672" name="图片 15" descr="1911年12月，孙中山在上海.jpg"/>
            <p:cNvPicPr/>
            <p:nvPr>
              <p:custDataLst>
                <p:tags r:id="rId13"/>
              </p:custDataLst>
            </p:nvPr>
          </p:nvPicPr>
          <p:blipFill>
            <a:blip r:embed="rId12"/>
            <a:stretch>
              <a:fillRect/>
            </a:stretch>
          </p:blipFill>
          <p:spPr>
            <a:xfrm>
              <a:off x="5625" y="6579"/>
              <a:ext cx="2861" cy="4050"/>
            </a:xfrm>
            <a:prstGeom prst="rect">
              <a:avLst/>
            </a:prstGeom>
            <a:noFill/>
            <a:ln>
              <a:noFill/>
              <a:miter lim="800000"/>
            </a:ln>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additive="base">
                                        <p:cTn id="6" dur="1" fill="hold">
                                          <p:stCondLst>
                                            <p:cond delay="0"/>
                                          </p:stCondLst>
                                        </p:cTn>
                                        <p:tgtEl>
                                          <p:spTgt spid="706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7412" name="Text Box 6"/>
          <p:cNvSpPr txBox="1"/>
          <p:nvPr>
            <p:custDataLst>
              <p:tags r:id="rId3"/>
            </p:custDataLst>
          </p:nvPr>
        </p:nvSpPr>
        <p:spPr>
          <a:xfrm>
            <a:off x="219710" y="1606550"/>
            <a:ext cx="3708400" cy="583565"/>
          </a:xfrm>
          <a:prstGeom prst="rect">
            <a:avLst/>
          </a:prstGeom>
          <a:solidFill>
            <a:schemeClr val="bg1"/>
          </a:solidFill>
          <a:ln w="9525" cap="flat" cmpd="sng">
            <a:solidFill>
              <a:srgbClr val="000080"/>
            </a:solidFill>
            <a:prstDash val="solid"/>
            <a:miter/>
            <a:headEnd type="none" w="med" len="med"/>
            <a:tailEnd type="none" w="med" len="med"/>
          </a:ln>
        </p:spPr>
        <p:txBody>
          <a:bodyPr anchor="t">
            <a:spAutoFit/>
          </a:bodyPr>
          <a:lstStyle/>
          <a:p>
            <a:pPr>
              <a:spcBef>
                <a:spcPct val="50000"/>
              </a:spcBef>
            </a:pPr>
            <a:r>
              <a:rPr lang="zh-CN" altLang="en-US" sz="3200" b="1">
                <a:solidFill>
                  <a:srgbClr val="262673"/>
                </a:solidFill>
                <a:latin typeface="文鼎中楷简"/>
                <a:ea typeface="宋体" panose="02010600030101010101" pitchFamily="2" charset="-122"/>
              </a:rPr>
              <a:t>驱除鞑虏 恢复中华</a:t>
            </a:r>
            <a:endParaRPr lang="zh-CN" altLang="en-US" sz="3200" b="1">
              <a:solidFill>
                <a:srgbClr val="262673"/>
              </a:solidFill>
              <a:latin typeface="文鼎中楷简"/>
              <a:ea typeface="宋体" panose="02010600030101010101" pitchFamily="2" charset="-122"/>
            </a:endParaRPr>
          </a:p>
        </p:txBody>
      </p:sp>
      <p:sp>
        <p:nvSpPr>
          <p:cNvPr id="17413" name="Text Box 8"/>
          <p:cNvSpPr txBox="1"/>
          <p:nvPr>
            <p:custDataLst>
              <p:tags r:id="rId4"/>
            </p:custDataLst>
          </p:nvPr>
        </p:nvSpPr>
        <p:spPr>
          <a:xfrm>
            <a:off x="4205923" y="1606550"/>
            <a:ext cx="1816100" cy="583565"/>
          </a:xfrm>
          <a:prstGeom prst="rect">
            <a:avLst/>
          </a:prstGeom>
          <a:solidFill>
            <a:schemeClr val="bg1"/>
          </a:solidFill>
          <a:ln w="9525" cap="flat" cmpd="sng">
            <a:solidFill>
              <a:srgbClr val="000080"/>
            </a:solidFill>
            <a:prstDash val="solid"/>
            <a:miter/>
            <a:headEnd type="none" w="med" len="med"/>
            <a:tailEnd type="none" w="med" len="med"/>
          </a:ln>
        </p:spPr>
        <p:txBody>
          <a:bodyPr wrap="none" anchor="t">
            <a:spAutoFit/>
          </a:bodyPr>
          <a:lstStyle/>
          <a:p>
            <a:r>
              <a:rPr lang="zh-CN" altLang="en-US" sz="3200" b="1">
                <a:solidFill>
                  <a:srgbClr val="262673"/>
                </a:solidFill>
                <a:latin typeface="文鼎中楷简"/>
                <a:ea typeface="宋体" panose="02010600030101010101" pitchFamily="2" charset="-122"/>
              </a:rPr>
              <a:t>创立民国</a:t>
            </a:r>
            <a:endParaRPr lang="zh-CN" altLang="en-US" sz="3200" b="1">
              <a:solidFill>
                <a:srgbClr val="262673"/>
              </a:solidFill>
              <a:latin typeface="文鼎中楷简"/>
              <a:ea typeface="宋体" panose="02010600030101010101" pitchFamily="2" charset="-122"/>
            </a:endParaRPr>
          </a:p>
        </p:txBody>
      </p:sp>
      <p:sp>
        <p:nvSpPr>
          <p:cNvPr id="17414" name="Text Box 10"/>
          <p:cNvSpPr txBox="1"/>
          <p:nvPr>
            <p:custDataLst>
              <p:tags r:id="rId5"/>
            </p:custDataLst>
          </p:nvPr>
        </p:nvSpPr>
        <p:spPr>
          <a:xfrm>
            <a:off x="6596698" y="1579563"/>
            <a:ext cx="1816100" cy="583565"/>
          </a:xfrm>
          <a:prstGeom prst="rect">
            <a:avLst/>
          </a:prstGeom>
          <a:solidFill>
            <a:schemeClr val="bg1"/>
          </a:solidFill>
          <a:ln w="9525" cap="flat" cmpd="sng">
            <a:solidFill>
              <a:srgbClr val="0000CC"/>
            </a:solidFill>
            <a:prstDash val="solid"/>
            <a:miter/>
            <a:headEnd type="none" w="med" len="med"/>
            <a:tailEnd type="none" w="med" len="med"/>
          </a:ln>
        </p:spPr>
        <p:txBody>
          <a:bodyPr wrap="none" anchor="t">
            <a:spAutoFit/>
          </a:bodyPr>
          <a:lstStyle/>
          <a:p>
            <a:r>
              <a:rPr lang="zh-CN" altLang="en-US" sz="3200" b="1">
                <a:solidFill>
                  <a:srgbClr val="262673"/>
                </a:solidFill>
                <a:latin typeface="文鼎中楷简"/>
                <a:ea typeface="宋体" panose="02010600030101010101" pitchFamily="2" charset="-122"/>
              </a:rPr>
              <a:t>平均地权</a:t>
            </a:r>
            <a:endParaRPr lang="zh-CN" altLang="en-US" sz="3200" b="1">
              <a:solidFill>
                <a:srgbClr val="262673"/>
              </a:solidFill>
              <a:latin typeface="文鼎中楷简"/>
              <a:ea typeface="宋体" panose="02010600030101010101" pitchFamily="2" charset="-122"/>
            </a:endParaRPr>
          </a:p>
        </p:txBody>
      </p:sp>
      <p:sp>
        <p:nvSpPr>
          <p:cNvPr id="17415" name="AutoShape 13"/>
          <p:cNvSpPr/>
          <p:nvPr>
            <p:custDataLst>
              <p:tags r:id="rId6"/>
            </p:custDataLst>
          </p:nvPr>
        </p:nvSpPr>
        <p:spPr>
          <a:xfrm>
            <a:off x="1119823" y="2266950"/>
            <a:ext cx="1481138" cy="762000"/>
          </a:xfrm>
          <a:prstGeom prst="downArrowCallout">
            <a:avLst>
              <a:gd name="adj1" fmla="val 48593"/>
              <a:gd name="adj2" fmla="val 48593"/>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民族</a:t>
            </a:r>
            <a:endParaRPr lang="zh-CN" altLang="en-US" sz="3200" b="1">
              <a:solidFill>
                <a:srgbClr val="FFFF00"/>
              </a:solidFill>
              <a:latin typeface="文鼎中特广告体"/>
              <a:ea typeface="文鼎中特广告体"/>
            </a:endParaRPr>
          </a:p>
        </p:txBody>
      </p:sp>
      <p:sp>
        <p:nvSpPr>
          <p:cNvPr id="17416" name="AutoShape 15"/>
          <p:cNvSpPr/>
          <p:nvPr>
            <p:custDataLst>
              <p:tags r:id="rId7"/>
            </p:custDataLst>
          </p:nvPr>
        </p:nvSpPr>
        <p:spPr>
          <a:xfrm>
            <a:off x="4310698" y="2293938"/>
            <a:ext cx="1511300" cy="803275"/>
          </a:xfrm>
          <a:prstGeom prst="downArrowCallout">
            <a:avLst>
              <a:gd name="adj1" fmla="val 47035"/>
              <a:gd name="adj2" fmla="val 47035"/>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民权</a:t>
            </a:r>
            <a:endParaRPr lang="zh-CN" altLang="en-US" sz="3200" b="1">
              <a:solidFill>
                <a:srgbClr val="FFFF00"/>
              </a:solidFill>
              <a:latin typeface="文鼎中特广告体"/>
              <a:ea typeface="文鼎中特广告体"/>
            </a:endParaRPr>
          </a:p>
        </p:txBody>
      </p:sp>
      <p:sp>
        <p:nvSpPr>
          <p:cNvPr id="17417" name="AutoShape 15"/>
          <p:cNvSpPr/>
          <p:nvPr>
            <p:custDataLst>
              <p:tags r:id="rId8"/>
            </p:custDataLst>
          </p:nvPr>
        </p:nvSpPr>
        <p:spPr>
          <a:xfrm>
            <a:off x="6839586" y="2281238"/>
            <a:ext cx="1511300" cy="803275"/>
          </a:xfrm>
          <a:prstGeom prst="downArrowCallout">
            <a:avLst>
              <a:gd name="adj1" fmla="val 47035"/>
              <a:gd name="adj2" fmla="val 47035"/>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民生</a:t>
            </a:r>
            <a:endParaRPr lang="zh-CN" altLang="en-US" sz="3200" b="1">
              <a:solidFill>
                <a:srgbClr val="FFFF00"/>
              </a:solidFill>
              <a:latin typeface="文鼎中特广告体"/>
              <a:ea typeface="文鼎中特广告体"/>
            </a:endParaRPr>
          </a:p>
        </p:txBody>
      </p:sp>
      <p:sp>
        <p:nvSpPr>
          <p:cNvPr id="17418" name="Text Box 12"/>
          <p:cNvSpPr txBox="1"/>
          <p:nvPr>
            <p:custDataLst>
              <p:tags r:id="rId9"/>
            </p:custDataLst>
          </p:nvPr>
        </p:nvSpPr>
        <p:spPr>
          <a:xfrm>
            <a:off x="707073" y="3116263"/>
            <a:ext cx="2289175"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solidFill>
                  <a:schemeClr val="tx2"/>
                </a:solidFill>
                <a:latin typeface="黑体" panose="02010609060101010101" pitchFamily="49" charset="-122"/>
                <a:ea typeface="黑体" panose="02010609060101010101" pitchFamily="49" charset="-122"/>
              </a:rPr>
              <a:t>推翻清王朝的统治，反对民族压迫</a:t>
            </a:r>
            <a:endParaRPr lang="en-US" altLang="zh-CN" sz="2000" b="1">
              <a:solidFill>
                <a:srgbClr val="0000FF"/>
              </a:solidFill>
              <a:latin typeface="华文中宋" panose="02010600040101010101" pitchFamily="2" charset="-122"/>
              <a:ea typeface="华文中宋" panose="02010600040101010101" pitchFamily="2" charset="-122"/>
            </a:endParaRPr>
          </a:p>
        </p:txBody>
      </p:sp>
      <p:sp>
        <p:nvSpPr>
          <p:cNvPr id="17419" name="Text Box 14"/>
          <p:cNvSpPr txBox="1"/>
          <p:nvPr>
            <p:custDataLst>
              <p:tags r:id="rId10"/>
            </p:custDataLst>
          </p:nvPr>
        </p:nvSpPr>
        <p:spPr>
          <a:xfrm>
            <a:off x="3467736" y="3076575"/>
            <a:ext cx="2786062"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latin typeface="黑体" panose="02010609060101010101" pitchFamily="49" charset="-122"/>
                <a:ea typeface="黑体" panose="02010609060101010101" pitchFamily="49" charset="-122"/>
              </a:rPr>
              <a:t>推翻君主专制政体，建立资产阶级专政的议会制共和国</a:t>
            </a:r>
            <a:endParaRPr lang="zh-CN" altLang="en-US" sz="2400" b="1">
              <a:latin typeface="黑体" panose="02010609060101010101" pitchFamily="49" charset="-122"/>
              <a:ea typeface="黑体" panose="02010609060101010101" pitchFamily="49" charset="-122"/>
            </a:endParaRPr>
          </a:p>
        </p:txBody>
      </p:sp>
      <p:sp>
        <p:nvSpPr>
          <p:cNvPr id="17420" name="Text Box 16"/>
          <p:cNvSpPr txBox="1"/>
          <p:nvPr>
            <p:custDataLst>
              <p:tags r:id="rId11"/>
            </p:custDataLst>
          </p:nvPr>
        </p:nvSpPr>
        <p:spPr>
          <a:xfrm>
            <a:off x="6331586" y="3089275"/>
            <a:ext cx="2700337"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latin typeface="黑体" panose="02010609060101010101" pitchFamily="49" charset="-122"/>
                <a:ea typeface="黑体" panose="02010609060101010101" pitchFamily="49" charset="-122"/>
              </a:rPr>
              <a:t>“核定地价”“国民共享”（资产阶级土地纲领）</a:t>
            </a:r>
            <a:endParaRPr lang="zh-CN" altLang="en-US" sz="2400" b="1">
              <a:solidFill>
                <a:srgbClr val="800000"/>
              </a:solidFill>
              <a:latin typeface="黑体" panose="02010609060101010101" pitchFamily="49" charset="-122"/>
              <a:ea typeface="黑体" panose="02010609060101010101" pitchFamily="49" charset="-122"/>
            </a:endParaRPr>
          </a:p>
        </p:txBody>
      </p:sp>
      <p:sp>
        <p:nvSpPr>
          <p:cNvPr id="17421" name="AutoShape 18"/>
          <p:cNvSpPr/>
          <p:nvPr>
            <p:custDataLst>
              <p:tags r:id="rId12"/>
            </p:custDataLst>
          </p:nvPr>
        </p:nvSpPr>
        <p:spPr>
          <a:xfrm>
            <a:off x="967423" y="4343400"/>
            <a:ext cx="1655763" cy="901700"/>
          </a:xfrm>
          <a:prstGeom prst="wedgeRoundRectCallout">
            <a:avLst>
              <a:gd name="adj1" fmla="val -16347"/>
              <a:gd name="adj2" fmla="val 59509"/>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民族革命（前提）</a:t>
            </a:r>
            <a:endParaRPr lang="zh-CN" altLang="en-US" sz="2400" b="1">
              <a:solidFill>
                <a:srgbClr val="FF0000"/>
              </a:solidFill>
              <a:latin typeface="Arial" panose="020b0604020202020204" pitchFamily="34" charset="0"/>
              <a:ea typeface="楷体_GB2312"/>
            </a:endParaRPr>
          </a:p>
          <a:p>
            <a:endParaRPr lang="zh-CN" altLang="en-US" sz="2400" b="1">
              <a:latin typeface="Arial" panose="020b0604020202020204" pitchFamily="34" charset="0"/>
              <a:ea typeface="楷体_GB2312"/>
            </a:endParaRPr>
          </a:p>
          <a:p>
            <a:endParaRPr lang="zh-CN" altLang="en-US" sz="2400" b="1">
              <a:latin typeface="Arial" panose="020b0604020202020204" pitchFamily="34" charset="0"/>
              <a:ea typeface="楷体_GB2312"/>
            </a:endParaRPr>
          </a:p>
          <a:p>
            <a:endParaRPr lang="en-US" altLang="zh-CN" sz="2400" b="1">
              <a:latin typeface="Arial" panose="020b0604020202020204" pitchFamily="34" charset="0"/>
              <a:ea typeface="楷体_GB2312"/>
            </a:endParaRPr>
          </a:p>
        </p:txBody>
      </p:sp>
      <p:sp>
        <p:nvSpPr>
          <p:cNvPr id="17422" name="AutoShape 20"/>
          <p:cNvSpPr/>
          <p:nvPr>
            <p:custDataLst>
              <p:tags r:id="rId13"/>
            </p:custDataLst>
          </p:nvPr>
        </p:nvSpPr>
        <p:spPr>
          <a:xfrm>
            <a:off x="3893186" y="4419600"/>
            <a:ext cx="1655762" cy="792163"/>
          </a:xfrm>
          <a:prstGeom prst="wedgeRoundRectCallout">
            <a:avLst>
              <a:gd name="adj1" fmla="val -47602"/>
              <a:gd name="adj2" fmla="val 44588"/>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政治革命</a:t>
            </a:r>
            <a:endParaRPr lang="zh-CN" altLang="en-US" sz="2400" b="1">
              <a:solidFill>
                <a:srgbClr val="FF0000"/>
              </a:solidFill>
              <a:latin typeface="Arial" panose="020b0604020202020204" pitchFamily="34" charset="0"/>
              <a:ea typeface="楷体_GB2312"/>
            </a:endParaRPr>
          </a:p>
          <a:p>
            <a:r>
              <a:rPr lang="zh-CN" altLang="en-US" sz="2400" b="1">
                <a:solidFill>
                  <a:srgbClr val="FF0000"/>
                </a:solidFill>
                <a:latin typeface="Arial" panose="020b0604020202020204" pitchFamily="34" charset="0"/>
                <a:ea typeface="楷体_GB2312"/>
              </a:rPr>
              <a:t>（核心）</a:t>
            </a:r>
            <a:endParaRPr lang="zh-CN" altLang="en-US" sz="2400" b="1">
              <a:solidFill>
                <a:srgbClr val="FF0000"/>
              </a:solidFill>
              <a:latin typeface="Arial" panose="020b0604020202020204" pitchFamily="34" charset="0"/>
              <a:ea typeface="楷体_GB2312"/>
            </a:endParaRPr>
          </a:p>
        </p:txBody>
      </p:sp>
      <p:sp>
        <p:nvSpPr>
          <p:cNvPr id="17423" name="AutoShape 19"/>
          <p:cNvSpPr/>
          <p:nvPr>
            <p:custDataLst>
              <p:tags r:id="rId14"/>
            </p:custDataLst>
          </p:nvPr>
        </p:nvSpPr>
        <p:spPr>
          <a:xfrm>
            <a:off x="6371273" y="4419600"/>
            <a:ext cx="2700338" cy="825500"/>
          </a:xfrm>
          <a:prstGeom prst="wedgeRoundRectCallout">
            <a:avLst>
              <a:gd name="adj1" fmla="val -10907"/>
              <a:gd name="adj2" fmla="val 61921"/>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社会革命</a:t>
            </a:r>
            <a:endParaRPr lang="zh-CN" altLang="en-US" sz="2400" b="1">
              <a:solidFill>
                <a:srgbClr val="FF0000"/>
              </a:solidFill>
              <a:latin typeface="Arial" panose="020b0604020202020204" pitchFamily="34" charset="0"/>
              <a:ea typeface="楷体_GB2312"/>
            </a:endParaRPr>
          </a:p>
          <a:p>
            <a:r>
              <a:rPr lang="zh-CN" altLang="en-US" sz="2400" b="1">
                <a:solidFill>
                  <a:srgbClr val="FF0000"/>
                </a:solidFill>
                <a:latin typeface="Arial" panose="020b0604020202020204" pitchFamily="34" charset="0"/>
                <a:ea typeface="楷体_GB2312"/>
              </a:rPr>
              <a:t>（补充和发展）</a:t>
            </a:r>
            <a:endParaRPr lang="zh-CN" altLang="en-US" sz="2400" b="1">
              <a:solidFill>
                <a:srgbClr val="FF0000"/>
              </a:solidFill>
              <a:latin typeface="Arial" panose="020b0604020202020204" pitchFamily="34" charset="0"/>
              <a:ea typeface="楷体_GB2312"/>
            </a:endParaRPr>
          </a:p>
        </p:txBody>
      </p:sp>
      <p:sp>
        <p:nvSpPr>
          <p:cNvPr id="15373" name="文本框 1"/>
          <p:cNvSpPr txBox="1"/>
          <p:nvPr>
            <p:custDataLst>
              <p:tags r:id="rId15"/>
            </p:custDataLst>
          </p:nvPr>
        </p:nvSpPr>
        <p:spPr>
          <a:xfrm>
            <a:off x="1726248" y="873125"/>
            <a:ext cx="4754880" cy="706755"/>
          </a:xfrm>
          <a:prstGeom prst="rect">
            <a:avLst/>
          </a:prstGeom>
          <a:noFill/>
          <a:ln w="9525">
            <a:noFill/>
          </a:ln>
        </p:spPr>
        <p:txBody>
          <a:bodyPr wrap="none" anchor="t">
            <a:spAutoFit/>
          </a:bodyPr>
          <a:lstStyle/>
          <a:p>
            <a:r>
              <a:rPr lang="zh-CN" altLang="en-US" sz="4000" b="1">
                <a:solidFill>
                  <a:srgbClr val="FF0000"/>
                </a:solidFill>
                <a:latin typeface="微软雅黑" panose="020b0503020204020204" pitchFamily="34" charset="-122"/>
                <a:ea typeface="微软雅黑" panose="020b0503020204020204" pitchFamily="34" charset="-122"/>
              </a:rPr>
              <a:t>三民主义的内涵剖析</a:t>
            </a:r>
            <a:endParaRPr lang="zh-CN" altLang="en-US" sz="4000" b="1">
              <a:solidFill>
                <a:srgbClr val="FF0000"/>
              </a:solidFill>
              <a:latin typeface="微软雅黑" panose="020b0503020204020204" pitchFamily="34" charset="-122"/>
              <a:ea typeface="微软雅黑" panose="020b0503020204020204" pitchFamily="34" charset="-122"/>
            </a:endParaRPr>
          </a:p>
        </p:txBody>
      </p:sp>
      <p:sp>
        <p:nvSpPr>
          <p:cNvPr id="3" name="矩形 2"/>
          <p:cNvSpPr/>
          <p:nvPr>
            <p:custDataLst>
              <p:tags r:id="rId16"/>
            </p:custDataLst>
          </p:nvPr>
        </p:nvSpPr>
        <p:spPr>
          <a:xfrm>
            <a:off x="13653" y="5513069"/>
            <a:ext cx="9165590" cy="583565"/>
          </a:xfrm>
          <a:prstGeom prst="rect">
            <a:avLst/>
          </a:prstGeom>
          <a:noFill/>
          <a:ln>
            <a:noFill/>
          </a:ln>
        </p:spPr>
        <p:txBody>
          <a:bodyPr wrap="none">
            <a:spAutoFit/>
            <a:scene3d>
              <a:camera prst="orthographicFront"/>
              <a:lightRig rig="soft" dir="t">
                <a:rot lat="0" lon="0" rev="15600000"/>
              </a:lightRig>
            </a:scene3d>
            <a:sp3d extrusionH="57150" prstMaterial="softEdge">
              <a:bevelT w="25400" h="38100"/>
            </a:sp3d>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1" u="sng" strike="noStrike" kern="1200" cap="none" spc="0" normalizeH="0" baseline="0" noProof="1">
                <a:ln>
                  <a:noFill/>
                </a:ln>
                <a:solidFill>
                  <a:srgbClr val="FF0000"/>
                </a:solidFill>
                <a:effectLst/>
                <a:uLnTx/>
                <a:uFillTx/>
                <a:latin typeface="微软简粗黑" charset="0"/>
                <a:ea typeface="微软简粗黑" charset="0"/>
                <a:cs typeface="+mn-ea"/>
              </a:rPr>
              <a:t>三民主义成为孙中山领导资产阶级革命的指导思想</a:t>
            </a:r>
            <a:endParaRPr kumimoji="0" lang="zh-CN" altLang="en-US" sz="3200" b="1" i="1" u="sng" strike="noStrike" kern="1200" cap="none" spc="0" normalizeH="0" baseline="0" noProof="1">
              <a:ln>
                <a:noFill/>
              </a:ln>
              <a:solidFill>
                <a:srgbClr val="FF0000"/>
              </a:solidFill>
              <a:effectLst/>
              <a:uLnTx/>
              <a:uFillTx/>
              <a:latin typeface="微软简粗黑" charset="0"/>
              <a:ea typeface="微软简粗黑" charset="0"/>
              <a:cs typeface="+mn-cs"/>
            </a:endParaRPr>
          </a:p>
        </p:txBody>
      </p:sp>
      <p:grpSp>
        <p:nvGrpSpPr>
          <p:cNvPr id="15379" name="组合 1025"/>
          <p:cNvGrpSpPr/>
          <p:nvPr>
            <p:custDataLst>
              <p:tags r:id="rId17"/>
            </p:custDataLst>
          </p:nvPr>
        </p:nvGrpSpPr>
        <p:grpSpPr>
          <a:xfrm>
            <a:off x="27623" y="6457314"/>
            <a:ext cx="9085898" cy="370844"/>
            <a:chOff x="0" y="-1"/>
            <a:chExt cx="14309" cy="583"/>
          </a:xfrm>
        </p:grpSpPr>
        <p:sp>
          <p:nvSpPr>
            <p:cNvPr id="15380" name="文本框 4105"/>
            <p:cNvSpPr txBox="1"/>
            <p:nvPr>
              <p:custDataLst>
                <p:tags r:id="rId18"/>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5381" name="曲线连接符 3077"/>
            <p:cNvCxnSpPr/>
            <p:nvPr>
              <p:custDataLst>
                <p:tags r:id="rId19"/>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500" fill="hold"/>
                                        <p:tgtEl>
                                          <p:spTgt spid="17412"/>
                                        </p:tgtEl>
                                        <p:attrNameLst>
                                          <p:attrName>ppt_x</p:attrName>
                                        </p:attrNameLst>
                                      </p:cBhvr>
                                      <p:tavLst>
                                        <p:tav tm="0">
                                          <p:val>
                                            <p:strVal val="#ppt_x"/>
                                          </p:val>
                                        </p:tav>
                                        <p:tav tm="100000">
                                          <p:val>
                                            <p:strVal val="#ppt_x"/>
                                          </p:val>
                                        </p:tav>
                                      </p:tavLst>
                                    </p:anim>
                                    <p:anim calcmode="lin" valueType="num">
                                      <p:cBhvr>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3"/>
                                        </p:tgtEl>
                                        <p:attrNameLst>
                                          <p:attrName>style.visibility</p:attrName>
                                        </p:attrNameLst>
                                      </p:cBhvr>
                                      <p:to>
                                        <p:strVal val="visible"/>
                                      </p:to>
                                    </p:set>
                                    <p:anim calcmode="lin" valueType="num">
                                      <p:cBhvr>
                                        <p:cTn id="13" dur="500" fill="hold"/>
                                        <p:tgtEl>
                                          <p:spTgt spid="17413"/>
                                        </p:tgtEl>
                                        <p:attrNameLst>
                                          <p:attrName>ppt_x</p:attrName>
                                        </p:attrNameLst>
                                      </p:cBhvr>
                                      <p:tavLst>
                                        <p:tav tm="0">
                                          <p:val>
                                            <p:strVal val="#ppt_x"/>
                                          </p:val>
                                        </p:tav>
                                        <p:tav tm="100000">
                                          <p:val>
                                            <p:strVal val="#ppt_x"/>
                                          </p:val>
                                        </p:tav>
                                      </p:tavLst>
                                    </p:anim>
                                    <p:anim calcmode="lin" valueType="num">
                                      <p:cBhvr>
                                        <p:cTn id="14" dur="500" fill="hold"/>
                                        <p:tgtEl>
                                          <p:spTgt spid="1741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anim calcmode="lin" valueType="num">
                                      <p:cBhvr>
                                        <p:cTn id="19" dur="500" fill="hold"/>
                                        <p:tgtEl>
                                          <p:spTgt spid="17414"/>
                                        </p:tgtEl>
                                        <p:attrNameLst>
                                          <p:attrName>ppt_x</p:attrName>
                                        </p:attrNameLst>
                                      </p:cBhvr>
                                      <p:tavLst>
                                        <p:tav tm="0">
                                          <p:val>
                                            <p:strVal val="#ppt_x"/>
                                          </p:val>
                                        </p:tav>
                                        <p:tav tm="100000">
                                          <p:val>
                                            <p:strVal val="#ppt_x"/>
                                          </p:val>
                                        </p:tav>
                                      </p:tavLst>
                                    </p:anim>
                                    <p:anim calcmode="lin" valueType="num">
                                      <p:cBhvr>
                                        <p:cTn id="20" dur="500" fill="hold"/>
                                        <p:tgtEl>
                                          <p:spTgt spid="1741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7415"/>
                                        </p:tgtEl>
                                        <p:attrNameLst>
                                          <p:attrName>style.visibility</p:attrName>
                                        </p:attrNameLst>
                                      </p:cBhvr>
                                      <p:to>
                                        <p:strVal val="visible"/>
                                      </p:to>
                                    </p:set>
                                    <p:animEffect transition="in" filter="fade">
                                      <p:cBhvr>
                                        <p:cTn id="25" dur="2000"/>
                                        <p:tgtEl>
                                          <p:spTgt spid="17415"/>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7418"/>
                                        </p:tgtEl>
                                        <p:attrNameLst>
                                          <p:attrName>style.visibility</p:attrName>
                                        </p:attrNameLst>
                                      </p:cBhvr>
                                      <p:to>
                                        <p:strVal val="visible"/>
                                      </p:to>
                                    </p:set>
                                    <p:animEffect transition="in" filter="box(in)">
                                      <p:cBhvr>
                                        <p:cTn id="30" dur="500"/>
                                        <p:tgtEl>
                                          <p:spTgt spid="17418"/>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7416"/>
                                        </p:tgtEl>
                                        <p:attrNameLst>
                                          <p:attrName>style.visibility</p:attrName>
                                        </p:attrNameLst>
                                      </p:cBhvr>
                                      <p:to>
                                        <p:strVal val="visible"/>
                                      </p:to>
                                    </p:set>
                                    <p:animEffect transition="in" filter="fade">
                                      <p:cBhvr>
                                        <p:cTn id="35" dur="2000"/>
                                        <p:tgtEl>
                                          <p:spTgt spid="17416"/>
                                        </p:tgtEl>
                                      </p:cBhvr>
                                    </p:animEffect>
                                  </p:childTnLst>
                                </p:cTn>
                              </p:par>
                            </p:childTnLst>
                          </p:cTn>
                        </p:par>
                      </p:childTnLst>
                    </p:cTn>
                  </p:par>
                  <p:par>
                    <p:cTn id="36" fill="hold" nodeType="clickPar">
                      <p:stCondLst>
                        <p:cond delay="indefinite"/>
                      </p:stCondLst>
                      <p:childTnLst>
                        <p:par>
                          <p:cTn id="37" fill="hold" nodeType="after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7419"/>
                                        </p:tgtEl>
                                        <p:attrNameLst>
                                          <p:attrName>style.visibility</p:attrName>
                                        </p:attrNameLst>
                                      </p:cBhvr>
                                      <p:to>
                                        <p:strVal val="visible"/>
                                      </p:to>
                                    </p:set>
                                    <p:animEffect transition="in" filter="box(in)">
                                      <p:cBhvr>
                                        <p:cTn id="40" dur="500"/>
                                        <p:tgtEl>
                                          <p:spTgt spid="17419"/>
                                        </p:tgtEl>
                                      </p:cBhvr>
                                    </p:animEffect>
                                  </p:childTnLst>
                                </p:cTn>
                              </p:par>
                            </p:childTnLst>
                          </p:cTn>
                        </p:par>
                      </p:childTnLst>
                    </p:cTn>
                  </p:par>
                  <p:par>
                    <p:cTn id="41" fill="hold" nodeType="clickPar">
                      <p:stCondLst>
                        <p:cond delay="indefinite"/>
                      </p:stCondLst>
                      <p:childTnLst>
                        <p:par>
                          <p:cTn id="42" fill="hold" nodeType="after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417"/>
                                        </p:tgtEl>
                                        <p:attrNameLst>
                                          <p:attrName>style.visibility</p:attrName>
                                        </p:attrNameLst>
                                      </p:cBhvr>
                                      <p:to>
                                        <p:strVal val="visible"/>
                                      </p:to>
                                    </p:set>
                                    <p:animEffect transition="in" filter="fade">
                                      <p:cBhvr>
                                        <p:cTn id="45" dur="2000"/>
                                        <p:tgtEl>
                                          <p:spTgt spid="17417"/>
                                        </p:tgtEl>
                                      </p:cBhvr>
                                    </p:animEffect>
                                  </p:childTnLst>
                                </p:cTn>
                              </p:par>
                            </p:childTnLst>
                          </p:cTn>
                        </p:par>
                      </p:childTnLst>
                    </p:cTn>
                  </p:par>
                  <p:par>
                    <p:cTn id="46" fill="hold" nodeType="clickPar">
                      <p:stCondLst>
                        <p:cond delay="indefinite"/>
                      </p:stCondLst>
                      <p:childTnLst>
                        <p:par>
                          <p:cTn id="47" fill="hold" nodeType="after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17420"/>
                                        </p:tgtEl>
                                        <p:attrNameLst>
                                          <p:attrName>style.visibility</p:attrName>
                                        </p:attrNameLst>
                                      </p:cBhvr>
                                      <p:to>
                                        <p:strVal val="visible"/>
                                      </p:to>
                                    </p:set>
                                    <p:animEffect transition="in" filter="box(in)">
                                      <p:cBhvr>
                                        <p:cTn id="50" dur="500"/>
                                        <p:tgtEl>
                                          <p:spTgt spid="17420"/>
                                        </p:tgtEl>
                                      </p:cBhvr>
                                    </p:animEffect>
                                  </p:childTnLst>
                                </p:cTn>
                              </p:par>
                            </p:childTnLst>
                          </p:cTn>
                        </p:par>
                      </p:childTnLst>
                    </p:cTn>
                  </p:par>
                  <p:par>
                    <p:cTn id="51" fill="hold" nodeType="clickPar">
                      <p:stCondLst>
                        <p:cond delay="indefinite"/>
                      </p:stCondLst>
                      <p:childTnLst>
                        <p:par>
                          <p:cTn id="52" fill="hold" nodeType="afterGroup">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17421"/>
                                        </p:tgtEl>
                                        <p:attrNameLst>
                                          <p:attrName>style.visibility</p:attrName>
                                        </p:attrNameLst>
                                      </p:cBhvr>
                                      <p:to>
                                        <p:strVal val="visible"/>
                                      </p:to>
                                    </p:set>
                                    <p:anim from="(-#ppt_w/2)" to="(#ppt_x)" calcmode="lin" valueType="num">
                                      <p:cBhvr>
                                        <p:cTn id="55" dur="600" fill="hold">
                                          <p:stCondLst>
                                            <p:cond delay="0"/>
                                          </p:stCondLst>
                                        </p:cTn>
                                        <p:tgtEl>
                                          <p:spTgt spid="17421"/>
                                        </p:tgtEl>
                                        <p:attrNameLst>
                                          <p:attrName>ppt_x</p:attrName>
                                        </p:attrNameLst>
                                      </p:cBhvr>
                                    </p:anim>
                                    <p:anim from="0" to="-1.0" calcmode="lin" valueType="num">
                                      <p:cBhvr>
                                        <p:cTn id="56" dur="200" decel="50000" autoRev="1" fill="hold">
                                          <p:stCondLst>
                                            <p:cond delay="600"/>
                                          </p:stCondLst>
                                        </p:cTn>
                                        <p:tgtEl>
                                          <p:spTgt spid="17421"/>
                                        </p:tgtEl>
                                        <p:attrNameLst>
                                          <p:attrName>xshear</p:attrName>
                                        </p:attrNameLst>
                                      </p:cBhvr>
                                    </p:anim>
                                    <p:animScale>
                                      <p:cBhvr>
                                        <p:cTn id="57" dur="200" decel="100000" autoRev="1" fill="hold">
                                          <p:stCondLst>
                                            <p:cond delay="600"/>
                                          </p:stCondLst>
                                        </p:cTn>
                                        <p:tgtEl>
                                          <p:spTgt spid="17421"/>
                                        </p:tgtEl>
                                      </p:cBhvr>
                                      <p:from x="100000" y="100000"/>
                                      <p:to x="80000" y="100000"/>
                                    </p:animScale>
                                    <p:anim by="(#ppt_h/3+#ppt_w*0.1)" calcmode="lin" valueType="num">
                                      <p:cBhvr>
                                        <p:cTn id="58" dur="200" decel="100000" autoRev="1" fill="hold">
                                          <p:stCondLst>
                                            <p:cond delay="600"/>
                                          </p:stCondLst>
                                        </p:cTn>
                                        <p:tgtEl>
                                          <p:spTgt spid="17421"/>
                                        </p:tgtEl>
                                        <p:attrNameLst>
                                          <p:attrName>ppt_x</p:attrName>
                                        </p:attrNameLst>
                                      </p:cBhvr>
                                    </p:anim>
                                  </p:childTnLst>
                                </p:cTn>
                              </p:par>
                            </p:childTnLst>
                          </p:cTn>
                        </p:par>
                      </p:childTnLst>
                    </p:cTn>
                  </p:par>
                  <p:par>
                    <p:cTn id="59" fill="hold" nodeType="clickPar">
                      <p:stCondLst>
                        <p:cond delay="indefinite"/>
                      </p:stCondLst>
                      <p:childTnLst>
                        <p:par>
                          <p:cTn id="60" fill="hold" nodeType="afterGroup">
                            <p:stCondLst>
                              <p:cond delay="0"/>
                            </p:stCondLst>
                            <p:childTnLst>
                              <p:par>
                                <p:cTn id="61" presetID="34" presetClass="entr" presetSubtype="0" fill="hold" grpId="0" nodeType="clickEffect">
                                  <p:stCondLst>
                                    <p:cond delay="0"/>
                                  </p:stCondLst>
                                  <p:childTnLst>
                                    <p:set>
                                      <p:cBhvr>
                                        <p:cTn id="62" dur="1" fill="hold">
                                          <p:stCondLst>
                                            <p:cond delay="0"/>
                                          </p:stCondLst>
                                        </p:cTn>
                                        <p:tgtEl>
                                          <p:spTgt spid="17422"/>
                                        </p:tgtEl>
                                        <p:attrNameLst>
                                          <p:attrName>style.visibility</p:attrName>
                                        </p:attrNameLst>
                                      </p:cBhvr>
                                      <p:to>
                                        <p:strVal val="visible"/>
                                      </p:to>
                                    </p:set>
                                    <p:anim from="(-#ppt_w/2)" to="(#ppt_x)" calcmode="lin" valueType="num">
                                      <p:cBhvr>
                                        <p:cTn id="63" dur="600" fill="hold">
                                          <p:stCondLst>
                                            <p:cond delay="0"/>
                                          </p:stCondLst>
                                        </p:cTn>
                                        <p:tgtEl>
                                          <p:spTgt spid="17422"/>
                                        </p:tgtEl>
                                        <p:attrNameLst>
                                          <p:attrName>ppt_x</p:attrName>
                                        </p:attrNameLst>
                                      </p:cBhvr>
                                    </p:anim>
                                    <p:anim from="0" to="-1.0" calcmode="lin" valueType="num">
                                      <p:cBhvr>
                                        <p:cTn id="64" dur="200" decel="50000" autoRev="1" fill="hold">
                                          <p:stCondLst>
                                            <p:cond delay="600"/>
                                          </p:stCondLst>
                                        </p:cTn>
                                        <p:tgtEl>
                                          <p:spTgt spid="17422"/>
                                        </p:tgtEl>
                                        <p:attrNameLst>
                                          <p:attrName>xshear</p:attrName>
                                        </p:attrNameLst>
                                      </p:cBhvr>
                                    </p:anim>
                                    <p:animScale>
                                      <p:cBhvr>
                                        <p:cTn id="65" dur="200" decel="100000" autoRev="1" fill="hold">
                                          <p:stCondLst>
                                            <p:cond delay="600"/>
                                          </p:stCondLst>
                                        </p:cTn>
                                        <p:tgtEl>
                                          <p:spTgt spid="17422"/>
                                        </p:tgtEl>
                                      </p:cBhvr>
                                      <p:from x="100000" y="100000"/>
                                      <p:to x="80000" y="100000"/>
                                    </p:animScale>
                                    <p:anim by="(#ppt_h/3+#ppt_w*0.1)" calcmode="lin" valueType="num">
                                      <p:cBhvr>
                                        <p:cTn id="66" dur="200" decel="100000" autoRev="1" fill="hold">
                                          <p:stCondLst>
                                            <p:cond delay="600"/>
                                          </p:stCondLst>
                                        </p:cTn>
                                        <p:tgtEl>
                                          <p:spTgt spid="17422"/>
                                        </p:tgtEl>
                                        <p:attrNameLst>
                                          <p:attrName>ppt_x</p:attrName>
                                        </p:attrNameLst>
                                      </p:cBhvr>
                                    </p:anim>
                                  </p:childTnLst>
                                </p:cTn>
                              </p:par>
                            </p:childTnLst>
                          </p:cTn>
                        </p:par>
                      </p:childTnLst>
                    </p:cTn>
                  </p:par>
                  <p:par>
                    <p:cTn id="67" fill="hold" nodeType="clickPar">
                      <p:stCondLst>
                        <p:cond delay="indefinite"/>
                      </p:stCondLst>
                      <p:childTnLst>
                        <p:par>
                          <p:cTn id="68" fill="hold" nodeType="afterGroup">
                            <p:stCondLst>
                              <p:cond delay="0"/>
                            </p:stCondLst>
                            <p:childTnLst>
                              <p:par>
                                <p:cTn id="69" presetID="34" presetClass="entr" presetSubtype="0" fill="hold" grpId="0" nodeType="clickEffect">
                                  <p:stCondLst>
                                    <p:cond delay="0"/>
                                  </p:stCondLst>
                                  <p:childTnLst>
                                    <p:set>
                                      <p:cBhvr>
                                        <p:cTn id="70" dur="1" fill="hold">
                                          <p:stCondLst>
                                            <p:cond delay="0"/>
                                          </p:stCondLst>
                                        </p:cTn>
                                        <p:tgtEl>
                                          <p:spTgt spid="17423"/>
                                        </p:tgtEl>
                                        <p:attrNameLst>
                                          <p:attrName>style.visibility</p:attrName>
                                        </p:attrNameLst>
                                      </p:cBhvr>
                                      <p:to>
                                        <p:strVal val="visible"/>
                                      </p:to>
                                    </p:set>
                                    <p:anim from="(-#ppt_w/2)" to="(#ppt_x)" calcmode="lin" valueType="num">
                                      <p:cBhvr>
                                        <p:cTn id="71" dur="600" fill="hold">
                                          <p:stCondLst>
                                            <p:cond delay="0"/>
                                          </p:stCondLst>
                                        </p:cTn>
                                        <p:tgtEl>
                                          <p:spTgt spid="17423"/>
                                        </p:tgtEl>
                                        <p:attrNameLst>
                                          <p:attrName>ppt_x</p:attrName>
                                        </p:attrNameLst>
                                      </p:cBhvr>
                                    </p:anim>
                                    <p:anim from="0" to="-1.0" calcmode="lin" valueType="num">
                                      <p:cBhvr>
                                        <p:cTn id="72" dur="200" decel="50000" autoRev="1" fill="hold">
                                          <p:stCondLst>
                                            <p:cond delay="600"/>
                                          </p:stCondLst>
                                        </p:cTn>
                                        <p:tgtEl>
                                          <p:spTgt spid="17423"/>
                                        </p:tgtEl>
                                        <p:attrNameLst>
                                          <p:attrName>xshear</p:attrName>
                                        </p:attrNameLst>
                                      </p:cBhvr>
                                    </p:anim>
                                    <p:animScale>
                                      <p:cBhvr>
                                        <p:cTn id="73" dur="200" decel="100000" autoRev="1" fill="hold">
                                          <p:stCondLst>
                                            <p:cond delay="600"/>
                                          </p:stCondLst>
                                        </p:cTn>
                                        <p:tgtEl>
                                          <p:spTgt spid="17423"/>
                                        </p:tgtEl>
                                      </p:cBhvr>
                                      <p:from x="100000" y="100000"/>
                                      <p:to x="80000" y="100000"/>
                                    </p:animScale>
                                    <p:anim by="(#ppt_h/3+#ppt_w*0.1)" calcmode="lin" valueType="num">
                                      <p:cBhvr>
                                        <p:cTn id="74" dur="200" decel="100000" autoRev="1" fill="hold">
                                          <p:stCondLst>
                                            <p:cond delay="600"/>
                                          </p:stCondLst>
                                        </p:cTn>
                                        <p:tgtEl>
                                          <p:spTgt spid="17423"/>
                                        </p:tgtEl>
                                        <p:attrNameLst>
                                          <p:attrName>ppt_x</p:attrName>
                                        </p:attrNameLst>
                                      </p:cBhvr>
                                    </p:anim>
                                  </p:childTnLst>
                                </p:cTn>
                              </p:par>
                            </p:childTnLst>
                          </p:cTn>
                        </p:par>
                      </p:childTnLst>
                    </p:cTn>
                  </p:par>
                  <p:par>
                    <p:cTn id="75" fill="hold" nodeType="clickPar">
                      <p:stCondLst>
                        <p:cond delay="indefinite"/>
                      </p:stCondLst>
                      <p:childTnLst>
                        <p:par>
                          <p:cTn id="76" fill="hold" nodeType="afterGroup">
                            <p:stCondLst>
                              <p:cond delay="0"/>
                            </p:stCondLst>
                            <p:childTnLst>
                              <p:par>
                                <p:cTn id="77" presetID="27" presetClass="entr" presetSubtype="0" fill="hold" nodeType="clickEffect">
                                  <p:stCondLst>
                                    <p:cond delay="0"/>
                                  </p:stCondLst>
                                  <p:iterate type="lt">
                                    <p:tmPct val="50000"/>
                                  </p:iterate>
                                  <p:childTnLst>
                                    <p:set>
                                      <p:cBhvr>
                                        <p:cTn id="78" dur="1" fill="hold">
                                          <p:stCondLst>
                                            <p:cond delay="0"/>
                                          </p:stCondLst>
                                        </p:cTn>
                                        <p:tgtEl>
                                          <p:spTgt spid="3"/>
                                        </p:tgtEl>
                                        <p:attrNameLst>
                                          <p:attrName>style.visibility</p:attrName>
                                        </p:attrNameLst>
                                      </p:cBhvr>
                                      <p:to>
                                        <p:strVal val="visible"/>
                                      </p:to>
                                    </p:set>
                                    <p:anim calcmode="discrete" valueType="clr">
                                      <p:cBhvr override="childStyle">
                                        <p:cTn id="79"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0" dur="80"/>
                                        <p:tgtEl>
                                          <p:spTgt spid="3"/>
                                        </p:tgtEl>
                                        <p:attrNameLst>
                                          <p:attrName>fillcolor</p:attrName>
                                        </p:attrNameLst>
                                      </p:cBhvr>
                                      <p:tavLst>
                                        <p:tav tm="0">
                                          <p:val>
                                            <p:clrVal>
                                              <a:schemeClr val="accent2"/>
                                            </p:clrVal>
                                          </p:val>
                                        </p:tav>
                                        <p:tav tm="50000">
                                          <p:val>
                                            <p:clrVal>
                                              <a:schemeClr val="hlink"/>
                                            </p:clrVal>
                                          </p:val>
                                        </p:tav>
                                      </p:tavLst>
                                    </p:anim>
                                    <p:set>
                                      <p:cBhvr>
                                        <p:cTn id="81"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4" grpId="0"/>
      <p:bldP spid="17415" grpId="0"/>
      <p:bldP spid="17416" grpId="0"/>
      <p:bldP spid="17417" grpId="0"/>
      <p:bldP spid="17418" grpId="0"/>
      <p:bldP spid="17419" grpId="0"/>
      <p:bldP spid="17420" grpId="0"/>
      <p:bldP spid="17421" grpId="0"/>
      <p:bldP spid="17422" grpId="0"/>
      <p:bldP spid="17423"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6385" name="组合 1025"/>
          <p:cNvGrpSpPr/>
          <p:nvPr>
            <p:custDataLst>
              <p:tags r:id="rId3"/>
            </p:custDataLst>
          </p:nvPr>
        </p:nvGrpSpPr>
        <p:grpSpPr>
          <a:xfrm>
            <a:off x="27623" y="6457314"/>
            <a:ext cx="9085898" cy="370844"/>
            <a:chOff x="0" y="-1"/>
            <a:chExt cx="14309" cy="583"/>
          </a:xfrm>
        </p:grpSpPr>
        <p:sp>
          <p:nvSpPr>
            <p:cNvPr id="16386"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6387"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7" name="表格 6"/>
          <p:cNvGraphicFramePr>
            <a:graphicFrameLocks noGrp="1"/>
          </p:cNvGraphicFramePr>
          <p:nvPr>
            <p:custDataLst>
              <p:tags r:id="rId6"/>
            </p:custDataLst>
          </p:nvPr>
        </p:nvGraphicFramePr>
        <p:xfrm>
          <a:off x="130811" y="660400"/>
          <a:ext cx="8853805" cy="5699125"/>
        </p:xfrm>
        <a:graphic>
          <a:graphicData uri="http://schemas.openxmlformats.org/drawingml/2006/table">
            <a:tbl>
              <a:tblPr firstRow="1" bandRow="1">
                <a:tableStyleId>{5C22544A-7EE6-4342-B048-85BDC9FD1C3A}</a:tableStyleId>
              </a:tblPr>
              <a:tblGrid>
                <a:gridCol w="868680"/>
                <a:gridCol w="985520"/>
                <a:gridCol w="3662680"/>
                <a:gridCol w="1047750"/>
                <a:gridCol w="2289175"/>
              </a:tblGrid>
              <a:tr h="842645">
                <a:tc rowSpan="6">
                  <a:txBody>
                    <a:bodyPr vert="horz" wrap="square"/>
                    <a:lstStyle/>
                    <a:p>
                      <a:pPr>
                        <a:buNone/>
                      </a:pPr>
                      <a:r>
                        <a:rPr lang="zh-CN" altLang="en-US" sz="3600" b="1">
                          <a:solidFill>
                            <a:schemeClr val="tx1"/>
                          </a:solidFill>
                          <a:latin typeface="微软雅黑" panose="020b0503020204020204" pitchFamily="34" charset="-122"/>
                          <a:ea typeface="微软雅黑" panose="020b0503020204020204" pitchFamily="34" charset="-122"/>
                        </a:rPr>
                        <a:t>中</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国</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同</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盟</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会</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时间</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en-US" altLang="zh-CN"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1905</a:t>
                      </a: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8</a:t>
                      </a: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月成立</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地点</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日本东京</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772795">
                <a:tc vMerge="1">
                  <a:txBody>
                    <a:bodyPr vert="horz" wrap="square"/>
                    <a:lstStyle/>
                    <a:p/>
                  </a:txBody>
                  <a:tcPr/>
                </a:tc>
                <a:tc>
                  <a:txBody>
                    <a:bodyPr vert="horz" wrap="square"/>
                    <a:lstStyle/>
                    <a:p>
                      <a:pPr>
                        <a:buNone/>
                      </a:pPr>
                      <a:r>
                        <a:rPr lang="zh-CN" altLang="en-US" sz="2800" b="1">
                          <a:solidFill>
                            <a:srgbClr val="FF0000"/>
                          </a:solidFill>
                          <a:latin typeface="微软雅黑" panose="020b0503020204020204" pitchFamily="34" charset="-122"/>
                          <a:ea typeface="微软雅黑" panose="020b0503020204020204" pitchFamily="34" charset="-122"/>
                        </a:rPr>
                        <a:t>目的</a:t>
                      </a:r>
                      <a:endParaRPr lang="zh-CN" altLang="en-US" sz="2800" b="1">
                        <a:solidFill>
                          <a:srgbClr val="FF0000"/>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集中革命力量，建立统一的革命组织。</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1758315">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政治纲领</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驱除鞑虏，恢复中华，创立民国，平均地权</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在民报发刊词中，将同盟会的政治纲领阐发为</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民族</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民权</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民生</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三大主义，简称</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三民主义</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nchor="ctr"/>
                </a:tc>
                <a:tc hMerge="1">
                  <a:txBody>
                    <a:bodyPr vert="horz" wrap="square"/>
                    <a:lstStyle/>
                    <a:p/>
                  </a:txBody>
                  <a:tcPr anchor="ctr"/>
                </a:tc>
                <a:tc hMerge="1">
                  <a:txBody>
                    <a:bodyPr vert="horz" wrap="square"/>
                    <a:lstStyle/>
                    <a:p/>
                  </a:txBody>
                  <a:tcPr anchor="ctr"/>
                </a:tc>
              </a:tr>
              <a:tr h="598170">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机关报</a:t>
                      </a:r>
                      <a:endPar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gridSpan="3">
                  <a:txBody>
                    <a:bodyPr vert="horz" wrap="square"/>
                    <a:lstStyle/>
                    <a:p>
                      <a:pPr>
                        <a:buNone/>
                      </a:pPr>
                      <a:r>
                        <a:rPr lang="zh-CN" altLang="en-US" sz="20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《民报》</a:t>
                      </a:r>
                      <a:endParaRPr lang="zh-CN" altLang="en-US" sz="20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681355">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性质</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是第一个全国规模的、统一的</a:t>
                      </a:r>
                      <a:r>
                        <a:rPr lang="zh-CN" altLang="en-US" sz="2400" b="1">
                          <a:solidFill>
                            <a:srgbClr val="FF0000"/>
                          </a:solidFill>
                          <a:latin typeface="微软雅黑" panose="020b0503020204020204" pitchFamily="34" charset="-122"/>
                          <a:ea typeface="微软雅黑" panose="020b0503020204020204" pitchFamily="34" charset="-122"/>
                        </a:rPr>
                        <a:t>资产阶级革命政党</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1045845">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意义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使全国资产阶级革命派有了一个统一的领导和明确的奋斗目标，大大推动了全国革命运动的民展。</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tc>
                <a:tc hMerge="1">
                  <a:txBody>
                    <a:bodyPr vert="horz" wrap="square"/>
                    <a:lstStyle/>
                    <a:p/>
                  </a:txBody>
                  <a:tcPr/>
                </a:tc>
              </a:tr>
            </a:tbl>
          </a:graphicData>
        </a:graphic>
      </p:graphicFrame>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7409" name="组合 1025"/>
          <p:cNvGrpSpPr/>
          <p:nvPr>
            <p:custDataLst>
              <p:tags r:id="rId3"/>
            </p:custDataLst>
          </p:nvPr>
        </p:nvGrpSpPr>
        <p:grpSpPr>
          <a:xfrm>
            <a:off x="27623" y="6457314"/>
            <a:ext cx="9085898" cy="370844"/>
            <a:chOff x="0" y="-1"/>
            <a:chExt cx="14309" cy="583"/>
          </a:xfrm>
        </p:grpSpPr>
        <p:sp>
          <p:nvSpPr>
            <p:cNvPr id="17410"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7411"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307023" y="560388"/>
          <a:ext cx="8526145" cy="2661285"/>
        </p:xfrm>
        <a:graphic>
          <a:graphicData uri="http://schemas.openxmlformats.org/drawingml/2006/table">
            <a:tbl>
              <a:tblPr firstRow="1" bandRow="1">
                <a:tableStyleId>{5C22544A-7EE6-4342-B048-85BDC9FD1C3A}</a:tableStyleId>
              </a:tblPr>
              <a:tblGrid>
                <a:gridCol w="730885"/>
                <a:gridCol w="895350"/>
                <a:gridCol w="6899910"/>
              </a:tblGrid>
              <a:tr h="480695">
                <a:tc rowSpan="4">
                  <a:txBody>
                    <a:bodyPr vert="horz" wrap="square"/>
                    <a:lstStyle/>
                    <a:p>
                      <a:pPr>
                        <a:buNone/>
                      </a:pPr>
                      <a:endParaRPr lang="zh-CN" altLang="en-US" sz="2800">
                        <a:solidFill>
                          <a:srgbClr val="FFFF00"/>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辛</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亥</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革</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命</a:t>
                      </a:r>
                      <a:endParaRPr lang="zh-CN" altLang="en-US" sz="28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000" b="1">
                          <a:solidFill>
                            <a:schemeClr val="tx1"/>
                          </a:solidFill>
                          <a:latin typeface="微软雅黑" panose="020b0503020204020204" pitchFamily="34" charset="-122"/>
                          <a:ea typeface="微软雅黑" panose="020b0503020204020204" pitchFamily="34" charset="-122"/>
                        </a:rPr>
                        <a:t>时间</a:t>
                      </a:r>
                      <a:endParaRPr lang="zh-CN" altLang="en-US" sz="2000" b="1">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1911</a:t>
                      </a:r>
                      <a:endPar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76935">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rPr>
                        <a:t>领导阶级</a:t>
                      </a:r>
                      <a:endParaRPr lang="zh-CN" altLang="en-US" sz="2000" b="1">
                        <a:solidFill>
                          <a:srgbClr val="FF0000"/>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资产阶级革命派（代表人物：孙中山、黄兴、宋教仁等）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480695">
                <a:tc vMerge="1">
                  <a:txBody>
                    <a:bodyPr vert="horz" wrap="square"/>
                    <a:lstStyle/>
                    <a:p/>
                  </a:txBody>
                  <a:tcPr/>
                </a:tc>
                <a:tc>
                  <a:txBody>
                    <a:bodyPr vert="horz" wrap="square"/>
                    <a:lstStyle/>
                    <a:p>
                      <a:pPr>
                        <a:buNone/>
                      </a:pPr>
                      <a:r>
                        <a:rPr lang="zh-CN" altLang="en-US" sz="2000" b="1">
                          <a:solidFill>
                            <a:srgbClr val="0000FF"/>
                          </a:solidFill>
                          <a:latin typeface="微软雅黑" panose="020b0503020204020204" pitchFamily="34" charset="-122"/>
                          <a:ea typeface="微软雅黑" panose="020b0503020204020204" pitchFamily="34" charset="-122"/>
                        </a:rPr>
                        <a:t>目的</a:t>
                      </a:r>
                      <a:endParaRPr lang="zh-CN" altLang="en-US" sz="2000" b="1">
                        <a:solidFill>
                          <a:srgbClr val="0000FF"/>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推翻清朝统治，建立资产阶级民主共和国</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22960">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rPr>
                        <a:t>革命准备</a:t>
                      </a:r>
                      <a:endParaRPr lang="zh-CN" altLang="en-US" sz="2000" b="1">
                        <a:solidFill>
                          <a:srgbClr val="FF0000"/>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萍浏醴起义、安庆起义、广西镇南关起义、广州黄花岗起义等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graphicFrame>
        <p:nvGraphicFramePr>
          <p:cNvPr id="2" name="表格 1"/>
          <p:cNvGraphicFramePr>
            <a:graphicFrameLocks noGrp="1"/>
          </p:cNvGraphicFramePr>
          <p:nvPr>
            <p:custDataLst>
              <p:tags r:id="rId7"/>
            </p:custDataLst>
          </p:nvPr>
        </p:nvGraphicFramePr>
        <p:xfrm>
          <a:off x="307023" y="3221038"/>
          <a:ext cx="8472170" cy="3237230"/>
        </p:xfrm>
        <a:graphic>
          <a:graphicData uri="http://schemas.openxmlformats.org/drawingml/2006/table">
            <a:tbl>
              <a:tblPr firstRow="1" bandRow="1">
                <a:tableStyleId>{5C22544A-7EE6-4342-B048-85BDC9FD1C3A}</a:tableStyleId>
              </a:tblPr>
              <a:tblGrid>
                <a:gridCol w="735330"/>
                <a:gridCol w="901700"/>
                <a:gridCol w="6835140"/>
              </a:tblGrid>
              <a:tr h="2012315">
                <a:tc rowSpan="2">
                  <a:txBody>
                    <a:bodyPr vert="horz" wrap="square"/>
                    <a:lstStyle/>
                    <a:p>
                      <a:pPr>
                        <a:buNone/>
                      </a:pPr>
                      <a:endParaRPr lang="zh-CN" altLang="en-US" sz="2800">
                        <a:solidFill>
                          <a:srgbClr val="FFFF00"/>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辛</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亥</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革</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命</a:t>
                      </a:r>
                      <a:endParaRPr lang="zh-CN" altLang="en-US" sz="28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lgn="ctr">
                        <a:buNone/>
                      </a:pPr>
                      <a:r>
                        <a:rPr lang="zh-CN" altLang="en-US" sz="2000" b="1">
                          <a:solidFill>
                            <a:schemeClr val="tx1"/>
                          </a:solidFill>
                          <a:latin typeface="微软雅黑" panose="020b0503020204020204" pitchFamily="34" charset="-122"/>
                          <a:ea typeface="微软雅黑" panose="020b0503020204020204" pitchFamily="34" charset="-122"/>
                        </a:rPr>
                        <a:t>高潮：武昌起义 </a:t>
                      </a:r>
                      <a:endParaRPr lang="zh-CN" altLang="en-US" sz="20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日晚，武昌城内新军工程营的革命党人首先发动起义，占领武昌城。随后，革命在武汉三镇取得胜利；</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日，起义军成立湖北军政府，黎元洪被推举为都督。</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224915">
                <a:tc vMerge="1">
                  <a:txBody>
                    <a:bodyPr vert="horz" wrap="square"/>
                    <a:lstStyle/>
                    <a:p/>
                  </a:txBody>
                  <a:tcPr/>
                </a:tc>
                <a:tc>
                  <a:txBody>
                    <a:bodyPr vert="horz" wrap="square"/>
                    <a:lstStyle/>
                    <a:p>
                      <a:pPr algn="ctr">
                        <a:buNone/>
                      </a:pPr>
                      <a:r>
                        <a:rPr lang="zh-CN" altLang="en-US" sz="2000" b="1">
                          <a:solidFill>
                            <a:srgbClr val="FF0000"/>
                          </a:solidFill>
                          <a:latin typeface="微软雅黑" panose="020b0503020204020204" pitchFamily="34" charset="-122"/>
                          <a:ea typeface="微软雅黑" panose="020b0503020204020204" pitchFamily="34" charset="-122"/>
                        </a:rPr>
                        <a:t>影响</a:t>
                      </a:r>
                      <a:endParaRPr lang="zh-CN" altLang="en-US" sz="20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武昌起义胜利后，各省纷纷响应。到</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月下旬，全国一半以上的省份宣布独立，支持革命。</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8433" name="组合 1025"/>
          <p:cNvGrpSpPr/>
          <p:nvPr>
            <p:custDataLst>
              <p:tags r:id="rId3"/>
            </p:custDataLst>
          </p:nvPr>
        </p:nvGrpSpPr>
        <p:grpSpPr>
          <a:xfrm>
            <a:off x="27623" y="6457314"/>
            <a:ext cx="9085898" cy="370844"/>
            <a:chOff x="0" y="-1"/>
            <a:chExt cx="14309" cy="583"/>
          </a:xfrm>
        </p:grpSpPr>
        <p:sp>
          <p:nvSpPr>
            <p:cNvPr id="18434"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8435"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72086" y="758825"/>
          <a:ext cx="8940800" cy="5505450"/>
        </p:xfrm>
        <a:graphic>
          <a:graphicData uri="http://schemas.openxmlformats.org/drawingml/2006/table">
            <a:tbl>
              <a:tblPr firstRow="1" bandRow="1">
                <a:tableStyleId>{5C22544A-7EE6-4342-B048-85BDC9FD1C3A}</a:tableStyleId>
              </a:tblPr>
              <a:tblGrid>
                <a:gridCol w="814070"/>
                <a:gridCol w="734060"/>
                <a:gridCol w="1072515"/>
                <a:gridCol w="6320155"/>
              </a:tblGrid>
              <a:tr h="1518285">
                <a:tc rowSpan="6">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重</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要</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果</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rowSpan="6">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中</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华</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民</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国</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立</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lgn="ctr">
                        <a:buNone/>
                      </a:pPr>
                      <a:r>
                        <a:rPr lang="zh-CN" altLang="en-US" sz="2400" b="1">
                          <a:solidFill>
                            <a:schemeClr val="tx1"/>
                          </a:solidFill>
                          <a:latin typeface="微软雅黑" panose="020b0503020204020204" pitchFamily="34" charset="-122"/>
                          <a:ea typeface="微软雅黑" panose="020b0503020204020204" pitchFamily="34" charset="-122"/>
                        </a:rPr>
                        <a:t>概况</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日，孙中山在南京宣誓就职，宣告中华民国临时政府的成立</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rowSpan="4">
                  <a:txBody>
                    <a:bodyPr vert="horz" wrap="square"/>
                    <a:lstStyle/>
                    <a:p>
                      <a:pPr algn="ctr">
                        <a:buNone/>
                      </a:pPr>
                      <a:r>
                        <a:rPr lang="zh-CN" altLang="en-US" sz="3600" b="1">
                          <a:solidFill>
                            <a:srgbClr val="FF0000"/>
                          </a:solidFill>
                          <a:latin typeface="微软雅黑" panose="020b0503020204020204" pitchFamily="34" charset="-122"/>
                          <a:ea typeface="微软雅黑" panose="020b0503020204020204" pitchFamily="34" charset="-122"/>
                        </a:rPr>
                        <a:t>改</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革</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措</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施</a:t>
                      </a:r>
                      <a:endParaRPr lang="zh-CN" altLang="en-US" sz="36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①政治：选举黎元洪为副总统，成立临时参议院，由各省的会议代表任参议员；保障人权等。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758825">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②经济：奖励工商业发展，鼓励兴办实业。</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③社会生活：</a:t>
                      </a:r>
                      <a:r>
                        <a:rPr lang="zh-CN" altLang="en-US"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以</a:t>
                      </a:r>
                      <a:r>
                        <a:rPr lang="en-US" altLang="zh-CN"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年为民国元年</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，改用公历；提倡平等观念等。</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759460">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教育：提倡男女同校，废止小学读经等。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影响</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南京临时政府的成立是孙中山领导的资产阶级革命的重要成果。</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2" name="矩形 1"/>
          <p:cNvSpPr/>
          <p:nvPr>
            <p:custDataLst>
              <p:tags r:id="rId3"/>
            </p:custDataLst>
          </p:nvPr>
        </p:nvSpPr>
        <p:spPr>
          <a:xfrm>
            <a:off x="511527" y="1019471"/>
            <a:ext cx="1533525" cy="631190"/>
          </a:xfrm>
          <a:prstGeom prst="rect">
            <a:avLst/>
          </a:prstGeom>
          <a:noFill/>
          <a:ln w="38100">
            <a:noFill/>
          </a:ln>
        </p:spPr>
        <p:txBody>
          <a:bodyPr wrap="none" lIns="78145" tIns="39072" rIns="78145" bIns="39072">
            <a:spAutoFit/>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600" b="1" i="0" u="none" strike="noStrike" kern="1200" cap="none" spc="0" normalizeH="0" baseline="0" noProof="0">
                <a:ln w="22225">
                  <a:solidFill>
                    <a:schemeClr val="accent2"/>
                  </a:solidFill>
                  <a:prstDash val="solid"/>
                </a:ln>
                <a:solidFill>
                  <a:schemeClr val="accent2">
                    <a:lumMod val="40000"/>
                    <a:lumOff val="60000"/>
                  </a:schemeClr>
                </a:solidFill>
                <a:effectLst/>
                <a:uLnTx/>
                <a:uFillTx/>
                <a:latin typeface="黑体" panose="02010609060101010101" pitchFamily="49" charset="-122"/>
                <a:ea typeface="黑体" panose="02010609060101010101" pitchFamily="49" charset="-122"/>
                <a:cs typeface="+mn-cs"/>
              </a:rPr>
              <a:t>小知识</a:t>
            </a:r>
            <a:endParaRPr kumimoji="0" lang="zh-CN" altLang="en-US" sz="3600" b="1" i="0" u="none" strike="noStrike" kern="1200" cap="none" spc="0" normalizeH="0" baseline="0" noProof="0">
              <a:ln w="22225">
                <a:solidFill>
                  <a:schemeClr val="accent2"/>
                </a:solidFill>
                <a:prstDash val="solid"/>
              </a:ln>
              <a:solidFill>
                <a:schemeClr val="accent2">
                  <a:lumMod val="40000"/>
                  <a:lumOff val="60000"/>
                </a:schemeClr>
              </a:solidFill>
              <a:effectLst/>
              <a:uLnTx/>
              <a:uFillTx/>
              <a:latin typeface="黑体" panose="02010609060101010101" pitchFamily="49" charset="-122"/>
              <a:ea typeface="黑体" panose="02010609060101010101" pitchFamily="49" charset="-122"/>
              <a:cs typeface="+mn-cs"/>
            </a:endParaRPr>
          </a:p>
        </p:txBody>
      </p:sp>
      <p:sp>
        <p:nvSpPr>
          <p:cNvPr id="19458" name="文本框 2"/>
          <p:cNvSpPr txBox="1"/>
          <p:nvPr>
            <p:custDataLst>
              <p:tags r:id="rId4"/>
            </p:custDataLst>
          </p:nvPr>
        </p:nvSpPr>
        <p:spPr>
          <a:xfrm>
            <a:off x="2461260" y="1019175"/>
            <a:ext cx="5786437" cy="631190"/>
          </a:xfrm>
          <a:prstGeom prst="rect">
            <a:avLst/>
          </a:prstGeom>
          <a:noFill/>
          <a:ln w="38100">
            <a:noFill/>
          </a:ln>
        </p:spPr>
        <p:txBody>
          <a:bodyPr lIns="78145" tIns="39072" rIns="78145" bIns="39072" anchor="t">
            <a:spAutoFit/>
          </a:bodyPr>
          <a:lstStyle/>
          <a:p>
            <a:r>
              <a:rPr lang="zh-CN" altLang="en-US" sz="3600" b="1">
                <a:latin typeface="黑体" panose="02010609060101010101" pitchFamily="49" charset="-122"/>
                <a:ea typeface="黑体" panose="02010609060101010101" pitchFamily="49" charset="-122"/>
              </a:rPr>
              <a:t>公元纪年与民国纪年的换算</a:t>
            </a:r>
            <a:endParaRPr lang="zh-CN" altLang="en-US" sz="3600" b="1">
              <a:latin typeface="黑体" panose="02010609060101010101" pitchFamily="49" charset="-122"/>
              <a:ea typeface="黑体" panose="02010609060101010101" pitchFamily="49" charset="-122"/>
            </a:endParaRPr>
          </a:p>
        </p:txBody>
      </p:sp>
      <p:sp>
        <p:nvSpPr>
          <p:cNvPr id="19459" name="文本框 4"/>
          <p:cNvSpPr txBox="1"/>
          <p:nvPr>
            <p:custDataLst>
              <p:tags r:id="rId5"/>
            </p:custDataLst>
          </p:nvPr>
        </p:nvSpPr>
        <p:spPr>
          <a:xfrm>
            <a:off x="1059498" y="1879600"/>
            <a:ext cx="6384925" cy="631190"/>
          </a:xfrm>
          <a:prstGeom prst="rect">
            <a:avLst/>
          </a:prstGeom>
          <a:noFill/>
          <a:ln w="9525">
            <a:noFill/>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a:t>
            </a:r>
            <a:r>
              <a:rPr lang="en-US" altLang="zh-CN" sz="3600" b="1">
                <a:latin typeface="微软雅黑" panose="020b0503020204020204" pitchFamily="34" charset="-122"/>
                <a:ea typeface="微软雅黑" panose="020b0503020204020204" pitchFamily="34" charset="-122"/>
              </a:rPr>
              <a:t>1912</a:t>
            </a:r>
            <a:r>
              <a:rPr lang="zh-CN" altLang="en-US" sz="3600" b="1">
                <a:latin typeface="微软雅黑" panose="020b0503020204020204" pitchFamily="34" charset="-122"/>
                <a:ea typeface="微软雅黑" panose="020b0503020204020204" pitchFamily="34" charset="-122"/>
              </a:rPr>
              <a:t>年</a:t>
            </a:r>
            <a:r>
              <a:rPr lang="en-US" altLang="zh-CN" sz="3600" b="1">
                <a:latin typeface="微软雅黑" panose="020b0503020204020204" pitchFamily="34" charset="-122"/>
                <a:ea typeface="微软雅黑" panose="020b0503020204020204" pitchFamily="34" charset="-122"/>
              </a:rPr>
              <a:t>=  </a:t>
            </a:r>
            <a:r>
              <a:rPr lang="zh-CN" altLang="en-US" sz="3600" b="1">
                <a:latin typeface="微软雅黑" panose="020b0503020204020204" pitchFamily="34" charset="-122"/>
                <a:ea typeface="微软雅黑" panose="020b0503020204020204" pitchFamily="34" charset="-122"/>
              </a:rPr>
              <a:t>民国元年</a:t>
            </a:r>
            <a:endParaRPr lang="zh-CN" altLang="en-US" sz="3600" b="1">
              <a:latin typeface="微软雅黑" panose="020b0503020204020204" pitchFamily="34" charset="-122"/>
              <a:ea typeface="微软雅黑" panose="020b0503020204020204" pitchFamily="34" charset="-122"/>
            </a:endParaRPr>
          </a:p>
        </p:txBody>
      </p:sp>
      <p:sp>
        <p:nvSpPr>
          <p:cNvPr id="19460" name="文本框 6"/>
          <p:cNvSpPr txBox="1"/>
          <p:nvPr>
            <p:custDataLst>
              <p:tags r:id="rId6"/>
            </p:custDataLst>
          </p:nvPr>
        </p:nvSpPr>
        <p:spPr>
          <a:xfrm>
            <a:off x="1127760" y="3600450"/>
            <a:ext cx="6072187" cy="631190"/>
          </a:xfrm>
          <a:prstGeom prst="rect">
            <a:avLst/>
          </a:prstGeom>
          <a:noFill/>
          <a:ln w="28575" cap="flat" cmpd="sng">
            <a:solidFill>
              <a:srgbClr val="7030A0"/>
            </a:solidFill>
            <a:prstDash val="solid"/>
            <a:miter/>
            <a:headEnd type="none" w="med" len="med"/>
            <a:tailEnd type="none" w="med" len="med"/>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公元年 </a:t>
            </a:r>
            <a:r>
              <a:rPr lang="en-US" altLang="zh-CN" sz="3600" b="1">
                <a:latin typeface="微软雅黑" panose="020b0503020204020204" pitchFamily="34" charset="-122"/>
                <a:ea typeface="微软雅黑" panose="020b0503020204020204" pitchFamily="34" charset="-122"/>
              </a:rPr>
              <a:t>= </a:t>
            </a:r>
            <a:r>
              <a:rPr lang="zh-CN" altLang="en-US" sz="3600" b="1">
                <a:latin typeface="微软雅黑" panose="020b0503020204020204" pitchFamily="34" charset="-122"/>
                <a:ea typeface="微软雅黑" panose="020b0503020204020204" pitchFamily="34" charset="-122"/>
              </a:rPr>
              <a:t>民国年</a:t>
            </a:r>
            <a:endParaRPr lang="zh-CN" altLang="en-US" sz="3600" b="1">
              <a:latin typeface="微软雅黑" panose="020b0503020204020204" pitchFamily="34" charset="-122"/>
              <a:ea typeface="微软雅黑" panose="020b0503020204020204" pitchFamily="34" charset="-122"/>
            </a:endParaRPr>
          </a:p>
        </p:txBody>
      </p:sp>
      <p:sp>
        <p:nvSpPr>
          <p:cNvPr id="19461" name="文本框 7"/>
          <p:cNvSpPr txBox="1"/>
          <p:nvPr>
            <p:custDataLst>
              <p:tags r:id="rId7"/>
            </p:custDataLst>
          </p:nvPr>
        </p:nvSpPr>
        <p:spPr>
          <a:xfrm>
            <a:off x="5233036" y="4438650"/>
            <a:ext cx="1754187" cy="631190"/>
          </a:xfrm>
          <a:prstGeom prst="rect">
            <a:avLst/>
          </a:prstGeom>
          <a:noFill/>
          <a:ln w="9525">
            <a:noFill/>
          </a:ln>
        </p:spPr>
        <p:txBody>
          <a:bodyPr lIns="78145" tIns="39072" rIns="78145" bIns="39072" anchor="t">
            <a:spAutoFit/>
          </a:bodyPr>
          <a:lstStyle/>
          <a:p>
            <a:r>
              <a:rPr lang="zh-CN" altLang="en-US" sz="3600">
                <a:solidFill>
                  <a:srgbClr val="FF0000"/>
                </a:solidFill>
                <a:latin typeface="Arial" panose="020b0604020202020204" pitchFamily="34" charset="0"/>
                <a:ea typeface="宋体" panose="02010600030101010101" pitchFamily="2" charset="-122"/>
              </a:rPr>
              <a:t>－ </a:t>
            </a:r>
            <a:r>
              <a:rPr lang="en-US" altLang="zh-CN" sz="3600">
                <a:solidFill>
                  <a:srgbClr val="FF0000"/>
                </a:solidFill>
                <a:latin typeface="Arial" panose="020b0604020202020204" pitchFamily="34" charset="0"/>
                <a:ea typeface="宋体" panose="02010600030101010101" pitchFamily="2" charset="-122"/>
              </a:rPr>
              <a:t>1911</a:t>
            </a:r>
            <a:endParaRPr lang="en-US" altLang="zh-CN" sz="3600">
              <a:solidFill>
                <a:srgbClr val="FF0000"/>
              </a:solidFill>
              <a:latin typeface="Arial" panose="020b0604020202020204" pitchFamily="34" charset="0"/>
              <a:ea typeface="宋体" panose="02010600030101010101" pitchFamily="2" charset="-122"/>
            </a:endParaRPr>
          </a:p>
        </p:txBody>
      </p:sp>
      <p:sp>
        <p:nvSpPr>
          <p:cNvPr id="19462" name="文本框 9"/>
          <p:cNvSpPr txBox="1"/>
          <p:nvPr>
            <p:custDataLst>
              <p:tags r:id="rId8"/>
            </p:custDataLst>
          </p:nvPr>
        </p:nvSpPr>
        <p:spPr>
          <a:xfrm>
            <a:off x="1556385" y="5235575"/>
            <a:ext cx="5643562" cy="569595"/>
          </a:xfrm>
          <a:prstGeom prst="rect">
            <a:avLst/>
          </a:prstGeom>
          <a:noFill/>
          <a:ln w="9525">
            <a:noFill/>
          </a:ln>
        </p:spPr>
        <p:txBody>
          <a:bodyPr lIns="78145" tIns="39072" rIns="78145" bIns="39072" anchor="t">
            <a:spAutoFit/>
          </a:bodyPr>
          <a:lstStyle/>
          <a:p>
            <a:r>
              <a:rPr lang="zh-CN" altLang="en-US" sz="3200" b="1">
                <a:latin typeface="微软雅黑" panose="020b0503020204020204" pitchFamily="34" charset="-122"/>
                <a:ea typeface="微软雅黑" panose="020b0503020204020204" pitchFamily="34" charset="-122"/>
              </a:rPr>
              <a:t>公元</a:t>
            </a:r>
            <a:r>
              <a:rPr lang="en-US" altLang="zh-CN" sz="3200" b="1">
                <a:latin typeface="微软雅黑" panose="020b0503020204020204" pitchFamily="34" charset="-122"/>
                <a:ea typeface="微软雅黑" panose="020b0503020204020204" pitchFamily="34" charset="-122"/>
              </a:rPr>
              <a:t>1935</a:t>
            </a:r>
            <a:r>
              <a:rPr lang="zh-CN" altLang="en-US" sz="3200" b="1">
                <a:latin typeface="微软雅黑" panose="020b0503020204020204" pitchFamily="34" charset="-122"/>
                <a:ea typeface="微软雅黑" panose="020b0503020204020204" pitchFamily="34" charset="-122"/>
              </a:rPr>
              <a:t>年  </a:t>
            </a:r>
            <a:r>
              <a:rPr lang="en-US" altLang="zh-CN" sz="3200" b="1">
                <a:latin typeface="微软雅黑" panose="020b0503020204020204" pitchFamily="34" charset="-122"/>
                <a:ea typeface="微软雅黑" panose="020b0503020204020204" pitchFamily="34" charset="-122"/>
              </a:rPr>
              <a:t>=  </a:t>
            </a:r>
            <a:r>
              <a:rPr lang="zh-CN" altLang="en-US" sz="3200" b="1">
                <a:latin typeface="微软雅黑" panose="020b0503020204020204" pitchFamily="34" charset="-122"/>
                <a:ea typeface="微软雅黑" panose="020b0503020204020204" pitchFamily="34" charset="-122"/>
              </a:rPr>
              <a:t>民国      年</a:t>
            </a:r>
            <a:endParaRPr lang="zh-CN" altLang="en-US" sz="3200" b="1">
              <a:latin typeface="微软雅黑" panose="020b0503020204020204" pitchFamily="34" charset="-122"/>
              <a:ea typeface="微软雅黑" panose="020b0503020204020204" pitchFamily="34" charset="-122"/>
            </a:endParaRPr>
          </a:p>
        </p:txBody>
      </p:sp>
      <p:sp>
        <p:nvSpPr>
          <p:cNvPr id="19463" name="文本框 10"/>
          <p:cNvSpPr txBox="1"/>
          <p:nvPr>
            <p:custDataLst>
              <p:tags r:id="rId9"/>
            </p:custDataLst>
          </p:nvPr>
        </p:nvSpPr>
        <p:spPr>
          <a:xfrm>
            <a:off x="5364798" y="3600450"/>
            <a:ext cx="1966913" cy="631190"/>
          </a:xfrm>
          <a:prstGeom prst="rect">
            <a:avLst/>
          </a:prstGeom>
          <a:noFill/>
          <a:ln w="9525">
            <a:noFill/>
          </a:ln>
        </p:spPr>
        <p:txBody>
          <a:bodyPr lIns="78145" tIns="39072" rIns="78145" bIns="39072" anchor="t">
            <a:spAutoFit/>
          </a:bodyPr>
          <a:lstStyle/>
          <a:p>
            <a:r>
              <a:rPr lang="zh-CN" altLang="en-US" sz="3600" b="1">
                <a:solidFill>
                  <a:srgbClr val="FF0000"/>
                </a:solidFill>
                <a:latin typeface="Arial" panose="020b0604020202020204" pitchFamily="34" charset="0"/>
                <a:ea typeface="宋体" panose="02010600030101010101" pitchFamily="2" charset="-122"/>
              </a:rPr>
              <a:t>＋ </a:t>
            </a:r>
            <a:r>
              <a:rPr lang="en-US" altLang="zh-CN" sz="3600" b="1">
                <a:solidFill>
                  <a:srgbClr val="FF0000"/>
                </a:solidFill>
                <a:latin typeface="Arial" panose="020b0604020202020204" pitchFamily="34" charset="0"/>
                <a:ea typeface="宋体" panose="02010600030101010101" pitchFamily="2" charset="-122"/>
              </a:rPr>
              <a:t>1911</a:t>
            </a:r>
            <a:endParaRPr lang="en-US" altLang="zh-CN" sz="3600" b="1">
              <a:solidFill>
                <a:srgbClr val="FF0000"/>
              </a:solidFill>
              <a:latin typeface="Arial" panose="020b0604020202020204" pitchFamily="34" charset="0"/>
              <a:ea typeface="宋体" panose="02010600030101010101" pitchFamily="2" charset="-122"/>
            </a:endParaRPr>
          </a:p>
        </p:txBody>
      </p:sp>
      <p:sp>
        <p:nvSpPr>
          <p:cNvPr id="12" name="文本框 11"/>
          <p:cNvSpPr txBox="1"/>
          <p:nvPr>
            <p:custDataLst>
              <p:tags r:id="rId10"/>
            </p:custDataLst>
          </p:nvPr>
        </p:nvSpPr>
        <p:spPr>
          <a:xfrm>
            <a:off x="5579111" y="5199063"/>
            <a:ext cx="636587" cy="569595"/>
          </a:xfrm>
          <a:prstGeom prst="rect">
            <a:avLst/>
          </a:prstGeom>
          <a:noFill/>
          <a:ln w="9525">
            <a:noFill/>
          </a:ln>
        </p:spPr>
        <p:txBody>
          <a:bodyPr lIns="78145" tIns="39072" rIns="78145" bIns="39072" anchor="t">
            <a:spAutoFit/>
          </a:bodyPr>
          <a:lstStyle/>
          <a:p>
            <a:r>
              <a:rPr lang="en-US" altLang="zh-CN" sz="3200" b="1">
                <a:solidFill>
                  <a:srgbClr val="FF0000"/>
                </a:solidFill>
                <a:latin typeface="Arial" panose="020b0604020202020204" pitchFamily="34" charset="0"/>
                <a:ea typeface="宋体" panose="02010600030101010101" pitchFamily="2" charset="-122"/>
              </a:rPr>
              <a:t>24</a:t>
            </a:r>
            <a:endParaRPr lang="en-US" altLang="zh-CN" sz="3200" b="1">
              <a:solidFill>
                <a:srgbClr val="FF0000"/>
              </a:solidFill>
              <a:latin typeface="Arial" panose="020b0604020202020204" pitchFamily="34" charset="0"/>
              <a:ea typeface="宋体" panose="02010600030101010101" pitchFamily="2" charset="-122"/>
            </a:endParaRPr>
          </a:p>
        </p:txBody>
      </p:sp>
      <p:sp>
        <p:nvSpPr>
          <p:cNvPr id="19465" name="文本框 13"/>
          <p:cNvSpPr txBox="1"/>
          <p:nvPr>
            <p:custDataLst>
              <p:tags r:id="rId11"/>
            </p:custDataLst>
          </p:nvPr>
        </p:nvSpPr>
        <p:spPr>
          <a:xfrm>
            <a:off x="1103948" y="4438650"/>
            <a:ext cx="6072188" cy="631190"/>
          </a:xfrm>
          <a:prstGeom prst="rect">
            <a:avLst/>
          </a:prstGeom>
          <a:noFill/>
          <a:ln w="28575" cap="flat" cmpd="sng">
            <a:solidFill>
              <a:srgbClr val="7030A0"/>
            </a:solidFill>
            <a:prstDash val="solid"/>
            <a:miter/>
            <a:headEnd type="none" w="med" len="med"/>
            <a:tailEnd type="none" w="med" len="med"/>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sym typeface="宋体" panose="02010600030101010101" pitchFamily="2" charset="-122"/>
              </a:rPr>
              <a:t>民国年 </a:t>
            </a:r>
            <a:r>
              <a:rPr lang="en-US" altLang="zh-CN" sz="3600" b="1">
                <a:latin typeface="微软雅黑" panose="020b0503020204020204" pitchFamily="34" charset="-122"/>
                <a:ea typeface="微软雅黑" panose="020b0503020204020204" pitchFamily="34" charset="-122"/>
                <a:sym typeface="宋体" panose="02010600030101010101" pitchFamily="2" charset="-122"/>
              </a:rPr>
              <a:t>= </a:t>
            </a:r>
            <a:r>
              <a:rPr lang="zh-CN" altLang="en-US" sz="3600" b="1">
                <a:latin typeface="微软雅黑" panose="020b0503020204020204" pitchFamily="34" charset="-122"/>
                <a:ea typeface="微软雅黑" panose="020b0503020204020204" pitchFamily="34" charset="-122"/>
                <a:sym typeface="宋体" panose="02010600030101010101" pitchFamily="2" charset="-122"/>
              </a:rPr>
              <a:t>公元年</a:t>
            </a:r>
            <a:r>
              <a:rPr lang="zh-CN" altLang="en-US" sz="3600" b="1">
                <a:solidFill>
                  <a:srgbClr val="FF0000"/>
                </a:solidFill>
                <a:latin typeface="微软雅黑" panose="020b0503020204020204" pitchFamily="34" charset="-122"/>
                <a:ea typeface="微软雅黑" panose="020b0503020204020204" pitchFamily="34" charset="-122"/>
                <a:sym typeface="宋体" panose="02010600030101010101" pitchFamily="2" charset="-122"/>
              </a:rPr>
              <a:t>            </a:t>
            </a:r>
            <a:r>
              <a:rPr lang="zh-CN" altLang="en-US" sz="3600" b="1">
                <a:latin typeface="微软雅黑" panose="020b0503020204020204" pitchFamily="34" charset="-122"/>
                <a:ea typeface="微软雅黑" panose="020b0503020204020204" pitchFamily="34" charset="-122"/>
                <a:sym typeface="宋体" panose="02010600030101010101" pitchFamily="2" charset="-122"/>
              </a:rPr>
              <a:t> </a:t>
            </a:r>
            <a:r>
              <a:rPr lang="en-US" altLang="zh-CN" sz="3600" b="1">
                <a:latin typeface="微软雅黑" panose="020b0503020204020204" pitchFamily="34" charset="-122"/>
                <a:ea typeface="微软雅黑" panose="020b0503020204020204" pitchFamily="34" charset="-122"/>
                <a:sym typeface="宋体" panose="02010600030101010101" pitchFamily="2" charset="-122"/>
              </a:rPr>
              <a:t> </a:t>
            </a:r>
            <a:endParaRPr lang="zh-CN" altLang="en-US" sz="3600" b="1">
              <a:latin typeface="微软雅黑" panose="020b0503020204020204" pitchFamily="34" charset="-122"/>
              <a:ea typeface="微软雅黑" panose="020b0503020204020204" pitchFamily="34" charset="-122"/>
            </a:endParaRPr>
          </a:p>
        </p:txBody>
      </p:sp>
      <p:sp>
        <p:nvSpPr>
          <p:cNvPr id="19466" name="文本框 3"/>
          <p:cNvSpPr txBox="1"/>
          <p:nvPr>
            <p:custDataLst>
              <p:tags r:id="rId12"/>
            </p:custDataLst>
          </p:nvPr>
        </p:nvSpPr>
        <p:spPr>
          <a:xfrm>
            <a:off x="946785" y="2625725"/>
            <a:ext cx="6384925" cy="631190"/>
          </a:xfrm>
          <a:prstGeom prst="rect">
            <a:avLst/>
          </a:prstGeom>
          <a:noFill/>
          <a:ln w="9525">
            <a:noFill/>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a:t>
            </a:r>
            <a:r>
              <a:rPr lang="en-US" altLang="zh-CN" sz="3600" b="1">
                <a:latin typeface="微软雅黑" panose="020b0503020204020204" pitchFamily="34" charset="-122"/>
                <a:ea typeface="微软雅黑" panose="020b0503020204020204" pitchFamily="34" charset="-122"/>
              </a:rPr>
              <a:t>1912</a:t>
            </a:r>
            <a:r>
              <a:rPr lang="zh-CN" altLang="en-US" sz="3600" b="1">
                <a:latin typeface="微软雅黑" panose="020b0503020204020204" pitchFamily="34" charset="-122"/>
                <a:ea typeface="微软雅黑" panose="020b0503020204020204" pitchFamily="34" charset="-122"/>
              </a:rPr>
              <a:t>年</a:t>
            </a:r>
            <a:r>
              <a:rPr lang="en-US" altLang="zh-CN" sz="3600" b="1">
                <a:latin typeface="微软雅黑" panose="020b0503020204020204" pitchFamily="34" charset="-122"/>
                <a:ea typeface="微软雅黑" panose="020b0503020204020204" pitchFamily="34" charset="-122"/>
              </a:rPr>
              <a:t>=</a:t>
            </a:r>
            <a:r>
              <a:rPr lang="zh-CN" altLang="en-US" sz="3600" b="1">
                <a:latin typeface="微软雅黑" panose="020b0503020204020204" pitchFamily="34" charset="-122"/>
                <a:ea typeface="微软雅黑" panose="020b0503020204020204" pitchFamily="34" charset="-122"/>
              </a:rPr>
              <a:t>民国</a:t>
            </a:r>
            <a:r>
              <a:rPr lang="en-US" altLang="zh-CN" sz="3600" b="1">
                <a:latin typeface="微软雅黑" panose="020b0503020204020204" pitchFamily="34" charset="-122"/>
                <a:ea typeface="微软雅黑" panose="020b0503020204020204" pitchFamily="34" charset="-122"/>
              </a:rPr>
              <a:t>1</a:t>
            </a:r>
            <a:endParaRPr lang="zh-CN" altLang="en-US" sz="3600" b="1">
              <a:latin typeface="微软雅黑" panose="020b0503020204020204" pitchFamily="34" charset="-122"/>
              <a:ea typeface="微软雅黑" panose="020b0503020204020204" pitchFamily="34" charset="-122"/>
            </a:endParaRPr>
          </a:p>
        </p:txBody>
      </p:sp>
      <p:sp>
        <p:nvSpPr>
          <p:cNvPr id="19467" name="文本框 5"/>
          <p:cNvSpPr txBox="1"/>
          <p:nvPr>
            <p:custDataLst>
              <p:tags r:id="rId13"/>
            </p:custDataLst>
          </p:nvPr>
        </p:nvSpPr>
        <p:spPr>
          <a:xfrm>
            <a:off x="5209223" y="2625725"/>
            <a:ext cx="1966913" cy="631190"/>
          </a:xfrm>
          <a:prstGeom prst="rect">
            <a:avLst/>
          </a:prstGeom>
          <a:noFill/>
          <a:ln w="9525">
            <a:noFill/>
          </a:ln>
        </p:spPr>
        <p:txBody>
          <a:bodyPr lIns="78145" tIns="39072" rIns="78145" bIns="39072" anchor="t">
            <a:spAutoFit/>
          </a:bodyPr>
          <a:lstStyle/>
          <a:p>
            <a:r>
              <a:rPr lang="zh-CN" altLang="en-US" sz="3600" b="1">
                <a:solidFill>
                  <a:srgbClr val="FF0000"/>
                </a:solidFill>
                <a:latin typeface="Arial" panose="020b0604020202020204" pitchFamily="34" charset="0"/>
                <a:ea typeface="宋体" panose="02010600030101010101" pitchFamily="2" charset="-122"/>
              </a:rPr>
              <a:t>＋ </a:t>
            </a:r>
            <a:r>
              <a:rPr lang="en-US" altLang="zh-CN" sz="3600" b="1">
                <a:solidFill>
                  <a:srgbClr val="FF0000"/>
                </a:solidFill>
                <a:latin typeface="Arial" panose="020b0604020202020204" pitchFamily="34" charset="0"/>
                <a:ea typeface="宋体" panose="02010600030101010101" pitchFamily="2" charset="-122"/>
              </a:rPr>
              <a:t>1911</a:t>
            </a:r>
            <a:endParaRPr lang="en-US" altLang="zh-CN" sz="3600" b="1">
              <a:solidFill>
                <a:srgbClr val="FF0000"/>
              </a:solidFill>
              <a:latin typeface="Arial" panose="020b0604020202020204" pitchFamily="34" charset="0"/>
              <a:ea typeface="宋体" panose="02010600030101010101" pitchFamily="2" charset="-122"/>
            </a:endParaRPr>
          </a:p>
        </p:txBody>
      </p:sp>
      <p:sp>
        <p:nvSpPr>
          <p:cNvPr id="19468" name="文本框 8"/>
          <p:cNvSpPr txBox="1"/>
          <p:nvPr>
            <p:custDataLst>
              <p:tags r:id="rId14"/>
            </p:custDataLst>
          </p:nvPr>
        </p:nvSpPr>
        <p:spPr>
          <a:xfrm>
            <a:off x="1481773" y="5807075"/>
            <a:ext cx="5183188" cy="569595"/>
          </a:xfrm>
          <a:prstGeom prst="rect">
            <a:avLst/>
          </a:prstGeom>
          <a:noFill/>
          <a:ln w="9525">
            <a:noFill/>
          </a:ln>
        </p:spPr>
        <p:txBody>
          <a:bodyPr lIns="78145" tIns="39072" rIns="78145" bIns="39072" anchor="t">
            <a:spAutoFit/>
          </a:bodyPr>
          <a:lstStyle/>
          <a:p>
            <a:r>
              <a:rPr lang="zh-CN" altLang="en-US" sz="3200" b="1">
                <a:latin typeface="微软雅黑" panose="020b0503020204020204" pitchFamily="34" charset="-122"/>
                <a:ea typeface="微软雅黑" panose="020b0503020204020204" pitchFamily="34" charset="-122"/>
              </a:rPr>
              <a:t>民国</a:t>
            </a:r>
            <a:r>
              <a:rPr lang="en-US" altLang="zh-CN" sz="3200" b="1">
                <a:latin typeface="微软雅黑" panose="020b0503020204020204" pitchFamily="34" charset="-122"/>
                <a:ea typeface="微软雅黑" panose="020b0503020204020204" pitchFamily="34" charset="-122"/>
              </a:rPr>
              <a:t>36</a:t>
            </a:r>
            <a:r>
              <a:rPr lang="zh-CN" altLang="en-US" sz="3200" b="1">
                <a:latin typeface="微软雅黑" panose="020b0503020204020204" pitchFamily="34" charset="-122"/>
                <a:ea typeface="微软雅黑" panose="020b0503020204020204" pitchFamily="34" charset="-122"/>
              </a:rPr>
              <a:t>年  </a:t>
            </a:r>
            <a:r>
              <a:rPr lang="en-US" altLang="zh-CN" sz="3200" b="1">
                <a:latin typeface="微软雅黑" panose="020b0503020204020204" pitchFamily="34" charset="-122"/>
                <a:ea typeface="微软雅黑" panose="020b0503020204020204" pitchFamily="34" charset="-122"/>
              </a:rPr>
              <a:t>=  </a:t>
            </a:r>
            <a:r>
              <a:rPr lang="zh-CN" altLang="en-US" sz="3200" b="1">
                <a:latin typeface="微软雅黑" panose="020b0503020204020204" pitchFamily="34" charset="-122"/>
                <a:ea typeface="微软雅黑" panose="020b0503020204020204" pitchFamily="34" charset="-122"/>
              </a:rPr>
              <a:t>公元          年</a:t>
            </a:r>
            <a:endParaRPr lang="zh-CN" altLang="en-US" sz="3200" b="1">
              <a:latin typeface="微软雅黑" panose="020b0503020204020204" pitchFamily="34" charset="-122"/>
              <a:ea typeface="微软雅黑" panose="020b0503020204020204" pitchFamily="34" charset="-122"/>
            </a:endParaRPr>
          </a:p>
        </p:txBody>
      </p:sp>
      <p:sp>
        <p:nvSpPr>
          <p:cNvPr id="13" name="文本框 12"/>
          <p:cNvSpPr txBox="1"/>
          <p:nvPr>
            <p:custDataLst>
              <p:tags r:id="rId15"/>
            </p:custDataLst>
          </p:nvPr>
        </p:nvSpPr>
        <p:spPr>
          <a:xfrm>
            <a:off x="5090161" y="5784850"/>
            <a:ext cx="1328737" cy="569595"/>
          </a:xfrm>
          <a:prstGeom prst="rect">
            <a:avLst/>
          </a:prstGeom>
          <a:noFill/>
          <a:ln w="9525">
            <a:noFill/>
          </a:ln>
        </p:spPr>
        <p:txBody>
          <a:bodyPr lIns="78145" tIns="39072" rIns="78145" bIns="39072" anchor="t">
            <a:spAutoFit/>
          </a:bodyPr>
          <a:lstStyle/>
          <a:p>
            <a:r>
              <a:rPr lang="en-US" altLang="zh-CN" sz="3200" b="1">
                <a:solidFill>
                  <a:srgbClr val="FF0000"/>
                </a:solidFill>
                <a:latin typeface="Arial" panose="020b0604020202020204" pitchFamily="34" charset="0"/>
                <a:ea typeface="宋体" panose="02010600030101010101" pitchFamily="2" charset="-122"/>
              </a:rPr>
              <a:t>1947</a:t>
            </a:r>
            <a:endParaRPr lang="en-US" altLang="zh-CN" sz="3200" b="1">
              <a:solidFill>
                <a:srgbClr val="FF0000"/>
              </a:solidFill>
              <a:latin typeface="Arial" panose="020b0604020202020204" pitchFamily="34" charset="0"/>
              <a:ea typeface="宋体" panose="02010600030101010101" pitchFamily="2" charset="-122"/>
            </a:endParaRPr>
          </a:p>
        </p:txBody>
      </p:sp>
      <p:sp>
        <p:nvSpPr>
          <p:cNvPr id="19470" name="文本框 14"/>
          <p:cNvSpPr txBox="1"/>
          <p:nvPr>
            <p:custDataLst>
              <p:tags r:id="rId16"/>
            </p:custDataLst>
          </p:nvPr>
        </p:nvSpPr>
        <p:spPr>
          <a:xfrm>
            <a:off x="503872" y="5235575"/>
            <a:ext cx="636588" cy="569595"/>
          </a:xfrm>
          <a:prstGeom prst="rect">
            <a:avLst/>
          </a:prstGeom>
          <a:noFill/>
          <a:ln w="9525">
            <a:noFill/>
          </a:ln>
        </p:spPr>
        <p:txBody>
          <a:bodyPr lIns="78145" tIns="39072" rIns="78145" bIns="39072" anchor="t">
            <a:spAutoFit/>
          </a:bodyPr>
          <a:lstStyle/>
          <a:p>
            <a:r>
              <a:rPr lang="zh-CN" altLang="en-US" sz="3200" b="1">
                <a:latin typeface="Arial" panose="020b0604020202020204" pitchFamily="34" charset="0"/>
                <a:ea typeface="宋体" panose="02010600030101010101" pitchFamily="2" charset="-122"/>
              </a:rPr>
              <a:t>例：</a:t>
            </a:r>
            <a:endParaRPr lang="zh-CN" altLang="en-US" sz="3200" b="1">
              <a:latin typeface="Arial" panose="020b0604020202020204" pitchFamily="34" charset="0"/>
              <a:ea typeface="宋体" panose="02010600030101010101" pitchFamily="2" charset="-122"/>
            </a:endParaRPr>
          </a:p>
        </p:txBody>
      </p:sp>
      <p:grpSp>
        <p:nvGrpSpPr>
          <p:cNvPr id="19475" name="组合 1025"/>
          <p:cNvGrpSpPr/>
          <p:nvPr>
            <p:custDataLst>
              <p:tags r:id="rId17"/>
            </p:custDataLst>
          </p:nvPr>
        </p:nvGrpSpPr>
        <p:grpSpPr>
          <a:xfrm>
            <a:off x="27623" y="6457314"/>
            <a:ext cx="9085898" cy="370844"/>
            <a:chOff x="0" y="-1"/>
            <a:chExt cx="14309" cy="583"/>
          </a:xfrm>
        </p:grpSpPr>
        <p:sp>
          <p:nvSpPr>
            <p:cNvPr id="19476" name="文本框 4105"/>
            <p:cNvSpPr txBox="1"/>
            <p:nvPr>
              <p:custDataLst>
                <p:tags r:id="rId18"/>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9477" name="曲线连接符 3077"/>
            <p:cNvCxnSpPr/>
            <p:nvPr>
              <p:custDataLst>
                <p:tags r:id="rId19"/>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p:tgtEl>
                                          <p:spTgt spid="12"/>
                                        </p:tgtEl>
                                        <p:attrNameLst>
                                          <p:attrName>ppt_y</p:attrName>
                                        </p:attrNameLst>
                                      </p:cBhvr>
                                      <p:tavLst>
                                        <p:tav tm="0">
                                          <p:val>
                                            <p:strVal val="#ppt_y+#ppt_h*1.125000"/>
                                          </p:val>
                                        </p:tav>
                                        <p:tav tm="100000">
                                          <p:val>
                                            <p:strVal val="#ppt_y"/>
                                          </p:val>
                                        </p:tav>
                                      </p:tavLst>
                                    </p:anim>
                                    <p:animEffect transition="in" filter="wipe(up)">
                                      <p:cBhvr>
                                        <p:cTn id="8" dur="500"/>
                                        <p:tgtEl>
                                          <p:spTgt spid="12"/>
                                        </p:tgtEl>
                                      </p:cBhvr>
                                    </p:animEffect>
                                  </p:childTnLst>
                                </p:cTn>
                              </p:par>
                            </p:childTnLst>
                          </p:cTn>
                        </p:par>
                      </p:childTnLst>
                    </p:cTn>
                  </p:par>
                  <p:par>
                    <p:cTn id="9" fill="hold" nodeType="clickPar">
                      <p:stCondLst>
                        <p:cond delay="indefinite"/>
                      </p:stCondLst>
                      <p:childTnLst>
                        <p:par>
                          <p:cTn id="10" fill="hold" nodeType="after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p:tgtEl>
                                          <p:spTgt spid="13"/>
                                        </p:tgtEl>
                                        <p:attrNameLst>
                                          <p:attrName>ppt_y</p:attrName>
                                        </p:attrNameLst>
                                      </p:cBhvr>
                                      <p:tavLst>
                                        <p:tav tm="0">
                                          <p:val>
                                            <p:strVal val="#ppt_y+#ppt_h*1.125000"/>
                                          </p:val>
                                        </p:tav>
                                        <p:tav tm="100000">
                                          <p:val>
                                            <p:strVal val="#ppt_y"/>
                                          </p:val>
                                        </p:tav>
                                      </p:tavLst>
                                    </p:anim>
                                    <p:animEffect transition="in" filter="wipe(up)">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0481" name="组合 1025"/>
          <p:cNvGrpSpPr/>
          <p:nvPr>
            <p:custDataLst>
              <p:tags r:id="rId3"/>
            </p:custDataLst>
          </p:nvPr>
        </p:nvGrpSpPr>
        <p:grpSpPr>
          <a:xfrm>
            <a:off x="27623" y="6457314"/>
            <a:ext cx="9085898" cy="370844"/>
            <a:chOff x="0" y="-1"/>
            <a:chExt cx="14309" cy="583"/>
          </a:xfrm>
        </p:grpSpPr>
        <p:sp>
          <p:nvSpPr>
            <p:cNvPr id="20482"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0483"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00648" y="817563"/>
          <a:ext cx="8940800" cy="5507355"/>
        </p:xfrm>
        <a:graphic>
          <a:graphicData uri="http://schemas.openxmlformats.org/drawingml/2006/table">
            <a:tbl>
              <a:tblPr firstRow="1" bandRow="1">
                <a:tableStyleId>{5C22544A-7EE6-4342-B048-85BDC9FD1C3A}</a:tableStyleId>
              </a:tblPr>
              <a:tblGrid>
                <a:gridCol w="814070"/>
                <a:gridCol w="734060"/>
                <a:gridCol w="1072515"/>
                <a:gridCol w="6320155"/>
              </a:tblGrid>
              <a:tr h="873760">
                <a:tc rowSpan="7">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重</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要</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果</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rowSpan="7">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《中华民国得时约法</a:t>
                      </a:r>
                      <a:endParaRPr lang="zh-CN" altLang="en-US" sz="2800" b="1">
                        <a:solidFill>
                          <a:schemeClr val="tx1"/>
                        </a:solidFill>
                        <a:latin typeface="微软雅黑" panose="020b0503020204020204" pitchFamily="34" charset="-122"/>
                        <a:ea typeface="微软雅黑" panose="020b0503020204020204" pitchFamily="34" charset="-122"/>
                      </a:endParaRPr>
                    </a:p>
                    <a:p>
                      <a:pPr algn="ctr">
                        <a:buNone/>
                      </a:pPr>
                      <a:r>
                        <a:rPr lang="zh-CN" altLang="en-US" sz="2800" b="1">
                          <a:solidFill>
                            <a:schemeClr val="tx1"/>
                          </a:solidFill>
                          <a:latin typeface="微软雅黑" panose="020b0503020204020204" pitchFamily="34" charset="-122"/>
                          <a:ea typeface="微软雅黑" panose="020b0503020204020204" pitchFamily="34" charset="-122"/>
                        </a:rPr>
                        <a:t>》</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lgn="ctr">
                        <a:buNone/>
                      </a:pPr>
                      <a:r>
                        <a:rPr lang="zh-CN" altLang="en-US" sz="2400" b="1">
                          <a:solidFill>
                            <a:schemeClr val="tx1"/>
                          </a:solidFill>
                          <a:latin typeface="微软雅黑" panose="020b0503020204020204" pitchFamily="34" charset="-122"/>
                          <a:ea typeface="微软雅黑" panose="020b0503020204020204" pitchFamily="34" charset="-122"/>
                        </a:rPr>
                        <a:t>时间</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日颁布</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73760">
                <a:tc vMerge="1">
                  <a:txBody>
                    <a:bodyPr vert="horz" wrap="square"/>
                    <a:lstStyle/>
                    <a:p/>
                  </a:txBody>
                  <a:tcPr/>
                </a:tc>
                <a:tc vMerge="1">
                  <a:txBody>
                    <a:bodyPr vert="horz" wrap="square"/>
                    <a:lstStyle/>
                    <a:p/>
                  </a:txBody>
                  <a:tcPr/>
                </a:tc>
                <a:tc rowSpan="3">
                  <a:txBody>
                    <a:bodyPr vert="horz" wrap="square"/>
                    <a:lstStyle/>
                    <a:p>
                      <a:pPr algn="ctr">
                        <a:buNone/>
                      </a:pPr>
                      <a:r>
                        <a:rPr lang="zh-CN" altLang="en-US" sz="2800" b="1">
                          <a:solidFill>
                            <a:srgbClr val="0000FF"/>
                          </a:solidFill>
                          <a:latin typeface="微软雅黑" panose="020b0503020204020204" pitchFamily="34" charset="-122"/>
                          <a:ea typeface="微软雅黑" panose="020b0503020204020204" pitchFamily="34" charset="-122"/>
                        </a:rPr>
                        <a:t>主要内容</a:t>
                      </a:r>
                      <a:endParaRPr lang="zh-CN" altLang="en-US" sz="28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①中华民国的主权属于全体国民。</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873760">
                <a:tc vMerge="1">
                  <a:txBody>
                    <a:bodyPr vert="horz" wrap="square"/>
                    <a:lstStyle/>
                    <a:p/>
                  </a:txBody>
                  <a:tcPr/>
                </a:tc>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②国民有人身、居住等自由和权利。</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965200">
                <a:tc vMerge="1">
                  <a:txBody>
                    <a:bodyPr vert="horz" wrap="square"/>
                    <a:lstStyle/>
                    <a:p/>
                  </a:txBody>
                  <a:tcPr/>
                </a:tc>
                <a:tc vMerge="1">
                  <a:txBody>
                    <a:bodyPr vert="horz" wrap="square"/>
                    <a:lstStyle/>
                    <a:p/>
                  </a:txBody>
                  <a:tcPr/>
                </a:tc>
                <a:tc vMerge="1">
                  <a:txBody>
                    <a:bodyPr vert="horz" wrap="square"/>
                    <a:lstStyle/>
                    <a:p/>
                  </a:txBody>
                  <a:tcPr anchor="ctr"/>
                </a:tc>
                <a:tc rowSpan="2">
                  <a:txBody>
                    <a:bodyPr vert="horz" wrap="square"/>
                    <a:lstStyle/>
                    <a:p>
                      <a:pPr>
                        <a:buNone/>
                      </a:pPr>
                      <a:r>
                        <a:rPr lang="zh-CN" altLang="en-US" sz="2400" b="1">
                          <a:solidFill>
                            <a:srgbClr val="FF0000"/>
                          </a:solidFill>
                          <a:latin typeface="Calibri" panose="020f0502020204030204" pitchFamily="34" charset="0"/>
                          <a:ea typeface="微软雅黑" panose="020b0503020204020204" pitchFamily="34" charset="-122"/>
                          <a:cs typeface="微软雅黑" panose="020b0503020204020204" pitchFamily="34" charset="-122"/>
                        </a:rPr>
                        <a:t>③</a:t>
                      </a:r>
                      <a:r>
                        <a:rPr lang="zh-CN" altLang="en-US" sz="2400" b="1">
                          <a:solidFill>
                            <a:srgbClr val="FF0000"/>
                          </a:solidFill>
                          <a:latin typeface="微软雅黑" panose="020b0503020204020204" pitchFamily="34" charset="-122"/>
                          <a:ea typeface="微软雅黑" panose="020b0503020204020204" pitchFamily="34" charset="-122"/>
                          <a:sym typeface="+mn-ea"/>
                        </a:rPr>
                        <a:t>参议院行使立法权，国务员辅佐临时大总统行使行政权并负其责任，司法独立等。</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nchor="ctr"/>
                </a:tc>
              </a:tr>
              <a:tr h="0">
                <a:tc vMerge="1">
                  <a:txBody>
                    <a:bodyPr vert="horz" wrap="square"/>
                    <a:lstStyle/>
                    <a:p/>
                  </a:txBody>
                  <a:tcPr/>
                </a:tc>
                <a:tc vMerge="1">
                  <a:txBody>
                    <a:bodyPr vert="horz" wrap="square"/>
                    <a:lstStyle/>
                    <a:p/>
                  </a:txBody>
                  <a:tcPr/>
                </a:tc>
                <a:tc rowSpan="2">
                  <a:txBody>
                    <a:bodyPr vert="horz" wrap="square"/>
                    <a:lstStyle/>
                    <a:p>
                      <a:pPr algn="ctr">
                        <a:buNone/>
                      </a:pPr>
                      <a:r>
                        <a:rPr lang="zh-CN" altLang="en-US" sz="2800" b="1">
                          <a:solidFill>
                            <a:srgbClr val="FF0000"/>
                          </a:solidFill>
                          <a:latin typeface="微软雅黑" panose="020b0503020204020204" pitchFamily="34" charset="-122"/>
                          <a:ea typeface="微软雅黑" panose="020b0503020204020204" pitchFamily="34" charset="-122"/>
                          <a:sym typeface="+mn-ea"/>
                        </a:rPr>
                        <a:t>性质</a:t>
                      </a:r>
                      <a:endParaRPr lang="zh-CN" altLang="en-US" sz="2800" b="1">
                        <a:solidFill>
                          <a:srgbClr val="FF0000"/>
                        </a:solidFill>
                        <a:latin typeface="微软雅黑" panose="020b0503020204020204" pitchFamily="34" charset="-122"/>
                        <a:ea typeface="微软雅黑" panose="020b0503020204020204" pitchFamily="34" charset="-122"/>
                        <a:sym typeface="+mn-ea"/>
                      </a:endParaRPr>
                    </a:p>
                  </a:txBody>
                  <a:tcPr anchor="ctr"/>
                </a:tc>
                <a:tc vMerge="1">
                  <a:txBody>
                    <a:bodyPr vert="horz" wrap="square"/>
                    <a:lstStyle/>
                    <a:p/>
                  </a:txBody>
                  <a:tcPr anchor="ctr"/>
                </a:tc>
              </a:tr>
              <a:tr h="948690">
                <a:tc vMerge="1">
                  <a:txBody>
                    <a:bodyPr vert="horz" wrap="square"/>
                    <a:lstStyle/>
                    <a:p/>
                  </a:txBody>
                  <a:tcPr/>
                </a:tc>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中国历史上第一部具有资产阶级共和国宪法性质的重要文件。</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946785">
                <a:tc vMerge="1">
                  <a:txBody>
                    <a:bodyPr vert="horz" wrap="square"/>
                    <a:lstStyle/>
                    <a:p/>
                  </a:txBody>
                  <a:tcPr/>
                </a:tc>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意义</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肯定了资产阶级民主共和制度和民主自由原则，是辛亥革命的重要成果。</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tags/tag1.xml><?xml version="1.0" encoding="utf-8"?>
<p:tagLst xmlns:p="http://schemas.openxmlformats.org/presentationml/2006/main">
  <p:tag name="AS_UNIQUEID" val="2483"/>
  <p:tag name="KSO_WM_SCREEN_THEME_FLAG" val="Dlrq25wU2PGuGg5bbmjbDMA2Y2aIGNCZ+oOWfM9aA7YX2EQ2z//Oh0/JUQ3R9xu8b5ALFDJJ7ALrnGMfiyoTi7zunJIQrYl1zHCGmBUylIo="/>
</p:tagLst>
</file>

<file path=ppt/tags/tag10.xml><?xml version="1.0" encoding="utf-8"?>
<p:tagLst xmlns:p="http://schemas.openxmlformats.org/presentationml/2006/main">
  <p:tag name="AS_UNIQUEID" val="2492"/>
  <p:tag name="KSO_WM_SCREEN_THEME_FLAG" val="Dlrq25wU2PGuGg5bbmjbDMA2Y2aIGNCZ+oOWfM9aA7YX2EQ2z//Oh0/JUQ3R9xu8b5ALFDJJ7ALrnGMfiyoTi7zunJIQrYl1zHCGmBUylIo="/>
</p:tagLst>
</file>

<file path=ppt/tags/tag100.xml><?xml version="1.0" encoding="utf-8"?>
<p:tagLst xmlns:p="http://schemas.openxmlformats.org/presentationml/2006/main">
  <p:tag name="AS_UNIQUEID" val="2582"/>
  <p:tag name="KSO_WM_SCREEN_THEME_FLAG" val="Dlrq25wU2PGuGg5bbmjbDMA2Y2aIGNCZ+oOWfM9aA7YX2EQ2z//Oh0/JUQ3R9xu8b5ALFDJJ7ALrnGMfiyoTi7zunJIQrYl1zHCGmBUylIo="/>
</p:tagLst>
</file>

<file path=ppt/tags/tag101.xml><?xml version="1.0" encoding="utf-8"?>
<p:tagLst xmlns:p="http://schemas.openxmlformats.org/presentationml/2006/main">
  <p:tag name="AS_UNIQUEID" val="2583"/>
  <p:tag name="KSO_WM_SCREEN_THEME_FLAG" val="Dlrq25wU2PGuGg5bbmjbDMA2Y2aIGNCZ+oOWfM9aA7YX2EQ2z//Oh0/JUQ3R9xu8b5ALFDJJ7ALrnGMfiyoTi7zunJIQrYl1zHCGmBUylIo="/>
</p:tagLst>
</file>

<file path=ppt/tags/tag102.xml><?xml version="1.0" encoding="utf-8"?>
<p:tagLst xmlns:p="http://schemas.openxmlformats.org/presentationml/2006/main">
  <p:tag name="AS_UNIQUEID" val="2584"/>
  <p:tag name="KSO_WM_SCREEN_THEME_FLAG" val="Dlrq25wU2PGuGg5bbmjbDMA2Y2aIGNCZ+oOWfM9aA7YX2EQ2z//Oh0/JUQ3R9xu8b5ALFDJJ7ALrnGMfiyoTi7zunJIQrYl1zHCGmBUylIo="/>
</p:tagLst>
</file>

<file path=ppt/tags/tag103.xml><?xml version="1.0" encoding="utf-8"?>
<p:tagLst xmlns:p="http://schemas.openxmlformats.org/presentationml/2006/main">
  <p:tag name="AS_UNIQUEID" val="2585"/>
  <p:tag name="KSO_WM_SCREEN_THEME_FLAG" val="Dlrq25wU2PGuGg5bbmjbDMA2Y2aIGNCZ+oOWfM9aA7YX2EQ2z//Oh0/JUQ3R9xu8b5ALFDJJ7ALrnGMfiyoTi7zunJIQrYl1zHCGmBUylIo="/>
</p:tagLst>
</file>

<file path=ppt/tags/tag104.xml><?xml version="1.0" encoding="utf-8"?>
<p:tagLst xmlns:p="http://schemas.openxmlformats.org/presentationml/2006/main">
  <p:tag name="AS_UNIQUEID" val="2586"/>
  <p:tag name="KSO_WM_SCREEN_THEME_FLAG" val="Dlrq25wU2PGuGg5bbmjbDMA2Y2aIGNCZ+oOWfM9aA7YX2EQ2z//Oh0/JUQ3R9xu8b5ALFDJJ7ALrnGMfiyoTi7zunJIQrYl1zHCGmBUylIo="/>
</p:tagLst>
</file>

<file path=ppt/tags/tag105.xml><?xml version="1.0" encoding="utf-8"?>
<p:tagLst xmlns:p="http://schemas.openxmlformats.org/presentationml/2006/main">
  <p:tag name="AS_UNIQUEID" val="2587"/>
  <p:tag name="KSO_WM_SCREEN_THEME_FLAG" val="Dlrq25wU2PGuGg5bbmjbDMA2Y2aIGNCZ+oOWfM9aA7YX2EQ2z//Oh0/JUQ3R9xu8b5ALFDJJ7ALrnGMfiyoTi7zunJIQrYl1zHCGmBUylIo="/>
</p:tagLst>
</file>

<file path=ppt/tags/tag106.xml><?xml version="1.0" encoding="utf-8"?>
<p:tagLst xmlns:p="http://schemas.openxmlformats.org/presentationml/2006/main">
  <p:tag name="AS_UNIQUEID" val="2588"/>
  <p:tag name="KSO_WM_SCREEN_THEME_FLAG" val="Dlrq25wU2PGuGg5bbmjbDMA2Y2aIGNCZ+oOWfM9aA7YX2EQ2z//Oh0/JUQ3R9xu8b5ALFDJJ7ALrnGMfiyoTi7zunJIQrYl1zHCGmBUylIo="/>
</p:tagLst>
</file>

<file path=ppt/tags/tag107.xml><?xml version="1.0" encoding="utf-8"?>
<p:tagLst xmlns:p="http://schemas.openxmlformats.org/presentationml/2006/main">
  <p:tag name="AS_UNIQUEID" val="2589"/>
  <p:tag name="KSO_WM_SCREEN_THEME_FLAG" val="Dlrq25wU2PGuGg5bbmjbDMA2Y2aIGNCZ+oOWfM9aA7YX2EQ2z//Oh0/JUQ3R9xu8b5ALFDJJ7ALrnGMfiyoTi7zunJIQrYl1zHCGmBUylIo="/>
</p:tagLst>
</file>

<file path=ppt/tags/tag108.xml><?xml version="1.0" encoding="utf-8"?>
<p:tagLst xmlns:p="http://schemas.openxmlformats.org/presentationml/2006/main">
  <p:tag name="AS_UNIQUEID" val="2590"/>
  <p:tag name="KSO_WM_SCREEN_THEME_FLAG" val="Dlrq25wU2PGuGg5bbmjbDMA2Y2aIGNCZ+oOWfM9aA7YX2EQ2z//Oh0/JUQ3R9xu8b5ALFDJJ7ALrnGMfiyoTi7zunJIQrYl1zHCGmBUylIo="/>
</p:tagLst>
</file>

<file path=ppt/tags/tag109.xml><?xml version="1.0" encoding="utf-8"?>
<p:tagLst xmlns:p="http://schemas.openxmlformats.org/presentationml/2006/main">
  <p:tag name="AS_UNIQUEID" val="2591"/>
  <p:tag name="KSO_WM_SCREEN_THEME_FLAG" val="Dlrq25wU2PGuGg5bbmjbDMA2Y2aIGNCZ+oOWfM9aA7YX2EQ2z//Oh0/JUQ3R9xu8b5ALFDJJ7ALrnGMfiyoTi7zunJIQrYl1zHCGmBUylIo="/>
</p:tagLst>
</file>

<file path=ppt/tags/tag11.xml><?xml version="1.0" encoding="utf-8"?>
<p:tagLst xmlns:p="http://schemas.openxmlformats.org/presentationml/2006/main">
  <p:tag name="AS_UNIQUEID" val="2493"/>
  <p:tag name="KSO_WM_SCREEN_THEME_FLAG" val="Dlrq25wU2PGuGg5bbmjbDMA2Y2aIGNCZ+oOWfM9aA7YX2EQ2z//Oh0/JUQ3R9xu8b5ALFDJJ7ALrnGMfiyoTi7zunJIQrYl1zHCGmBUylIo="/>
</p:tagLst>
</file>

<file path=ppt/tags/tag110.xml><?xml version="1.0" encoding="utf-8"?>
<p:tagLst xmlns:p="http://schemas.openxmlformats.org/presentationml/2006/main">
  <p:tag name="AS_UNIQUEID" val="2592"/>
  <p:tag name="KSO_WM_SCREEN_THEME_FLAG" val="Dlrq25wU2PGuGg5bbmjbDMA2Y2aIGNCZ+oOWfM9aA7YX2EQ2z//Oh0/JUQ3R9xu8b5ALFDJJ7ALrnGMfiyoTi7zunJIQrYl1zHCGmBUylIo="/>
</p:tagLst>
</file>

<file path=ppt/tags/tag111.xml><?xml version="1.0" encoding="utf-8"?>
<p:tagLst xmlns:p="http://schemas.openxmlformats.org/presentationml/2006/main">
  <p:tag name="AS_UNIQUEID" val="2593"/>
  <p:tag name="KSO_WM_SCREEN_THEME_FLAG" val="Dlrq25wU2PGuGg5bbmjbDMA2Y2aIGNCZ+oOWfM9aA7YX2EQ2z//Oh0/JUQ3R9xu8b5ALFDJJ7ALrnGMfiyoTi7zunJIQrYl1zHCGmBUylIo="/>
</p:tagLst>
</file>

<file path=ppt/tags/tag112.xml><?xml version="1.0" encoding="utf-8"?>
<p:tagLst xmlns:p="http://schemas.openxmlformats.org/presentationml/2006/main">
  <p:tag name="AS_UNIQUEID" val="2594"/>
  <p:tag name="KSO_WM_SCREEN_THEME_FLAG" val="Dlrq25wU2PGuGg5bbmjbDMA2Y2aIGNCZ+oOWfM9aA7YX2EQ2z//Oh0/JUQ3R9xu8b5ALFDJJ7ALrnGMfiyoTi7zunJIQrYl1zHCGmBUylIo="/>
</p:tagLst>
</file>

<file path=ppt/tags/tag113.xml><?xml version="1.0" encoding="utf-8"?>
<p:tagLst xmlns:p="http://schemas.openxmlformats.org/presentationml/2006/main">
  <p:tag name="AS_UNIQUEID" val="2595"/>
  <p:tag name="KSO_WM_SCREEN_THEME_FLAG" val="Dlrq25wU2PGuGg5bbmjbDMA2Y2aIGNCZ+oOWfM9aA7YX2EQ2z//Oh0/JUQ3R9xu8b5ALFDJJ7ALrnGMfiyoTi7zunJIQrYl1zHCGmBUylIo="/>
</p:tagLst>
</file>

<file path=ppt/tags/tag114.xml><?xml version="1.0" encoding="utf-8"?>
<p:tagLst xmlns:p="http://schemas.openxmlformats.org/presentationml/2006/main">
  <p:tag name="AS_UNIQUEID" val="2596"/>
  <p:tag name="KSO_WM_SCREEN_THEME_FLAG" val="Dlrq25wU2PGuGg5bbmjbDMA2Y2aIGNCZ+oOWfM9aA7YX2EQ2z//Oh0/JUQ3R9xu8b5ALFDJJ7ALrnGMfiyoTi7zunJIQrYl1zHCGmBUylIo="/>
</p:tagLst>
</file>

<file path=ppt/tags/tag115.xml><?xml version="1.0" encoding="utf-8"?>
<p:tagLst xmlns:p="http://schemas.openxmlformats.org/presentationml/2006/main">
  <p:tag name="AS_UNIQUEID" val="2597"/>
  <p:tag name="KSO_WM_SCREEN_THEME_FLAG" val="Dlrq25wU2PGuGg5bbmjbDMA2Y2aIGNCZ+oOWfM9aA7YX2EQ2z//Oh0/JUQ3R9xu8b5ALFDJJ7ALrnGMfiyoTi7zunJIQrYl1zHCGmBUylIo="/>
</p:tagLst>
</file>

<file path=ppt/tags/tag116.xml><?xml version="1.0" encoding="utf-8"?>
<p:tagLst xmlns:p="http://schemas.openxmlformats.org/presentationml/2006/main">
  <p:tag name="AS_UNIQUEID" val="2598"/>
  <p:tag name="KSO_WM_SCREEN_THEME_FLAG" val="Dlrq25wU2PGuGg5bbmjbDMA2Y2aIGNCZ+oOWfM9aA7YX2EQ2z//Oh0/JUQ3R9xu8b5ALFDJJ7ALrnGMfiyoTi7zunJIQrYl1zHCGmBUylIo="/>
</p:tagLst>
</file>

<file path=ppt/tags/tag117.xml><?xml version="1.0" encoding="utf-8"?>
<p:tagLst xmlns:p="http://schemas.openxmlformats.org/presentationml/2006/main">
  <p:tag name="AS_UNIQUEID" val="2599"/>
  <p:tag name="KSO_WM_SCREEN_THEME_FLAG" val="Dlrq25wU2PGuGg5bbmjbDMA2Y2aIGNCZ+oOWfM9aA7YX2EQ2z//Oh0/JUQ3R9xu8b5ALFDJJ7ALrnGMfiyoTi7zunJIQrYl1zHCGmBUylIo="/>
</p:tagLst>
</file>

<file path=ppt/tags/tag118.xml><?xml version="1.0" encoding="utf-8"?>
<p:tagLst xmlns:p="http://schemas.openxmlformats.org/presentationml/2006/main">
  <p:tag name="AS_UNIQUEID" val="2600"/>
  <p:tag name="KSO_WM_SCREEN_THEME_FLAG" val="Dlrq25wU2PGuGg5bbmjbDMA2Y2aIGNCZ+oOWfM9aA7YX2EQ2z//Oh0/JUQ3R9xu8b5ALFDJJ7ALrnGMfiyoTi7zunJIQrYl1zHCGmBUylIo="/>
</p:tagLst>
</file>

<file path=ppt/tags/tag119.xml><?xml version="1.0" encoding="utf-8"?>
<p:tagLst xmlns:p="http://schemas.openxmlformats.org/presentationml/2006/main">
  <p:tag name="AS_UNIQUEID" val="2601"/>
  <p:tag name="KSO_WM_SCREEN_THEME_FLAG" val="Dlrq25wU2PGuGg5bbmjbDMA2Y2aIGNCZ+oOWfM9aA7YX2EQ2z//Oh0/JUQ3R9xu8b5ALFDJJ7ALrnGMfiyoTi7zunJIQrYl1zHCGmBUylIo="/>
</p:tagLst>
</file>

<file path=ppt/tags/tag12.xml><?xml version="1.0" encoding="utf-8"?>
<p:tagLst xmlns:p="http://schemas.openxmlformats.org/presentationml/2006/main">
  <p:tag name="AS_UNIQUEID" val="2494"/>
  <p:tag name="KSO_WM_SCREEN_THEME_FLAG" val="Dlrq25wU2PGuGg5bbmjbDMA2Y2aIGNCZ+oOWfM9aA7YX2EQ2z//Oh0/JUQ3R9xu8b5ALFDJJ7ALrnGMfiyoTi7zunJIQrYl1zHCGmBUylIo="/>
</p:tagLst>
</file>

<file path=ppt/tags/tag120.xml><?xml version="1.0" encoding="utf-8"?>
<p:tagLst xmlns:p="http://schemas.openxmlformats.org/presentationml/2006/main">
  <p:tag name="AS_UNIQUEID" val="2602"/>
  <p:tag name="KSO_WM_SCREEN_THEME_FLAG" val="Dlrq25wU2PGuGg5bbmjbDMA2Y2aIGNCZ+oOWfM9aA7YX2EQ2z//Oh0/JUQ3R9xu8b5ALFDJJ7ALrnGMfiyoTi7zunJIQrYl1zHCGmBUylIo="/>
</p:tagLst>
</file>

<file path=ppt/tags/tag121.xml><?xml version="1.0" encoding="utf-8"?>
<p:tagLst xmlns:p="http://schemas.openxmlformats.org/presentationml/2006/main">
  <p:tag name="AS_UNIQUEID" val="2603"/>
  <p:tag name="KSO_WM_SCREEN_THEME_FLAG" val="Dlrq25wU2PGuGg5bbmjbDMA2Y2aIGNCZ+oOWfM9aA7YX2EQ2z//Oh0/JUQ3R9xu8b5ALFDJJ7ALrnGMfiyoTi7zunJIQrYl1zHCGmBUylIo="/>
</p:tagLst>
</file>

<file path=ppt/tags/tag122.xml><?xml version="1.0" encoding="utf-8"?>
<p:tagLst xmlns:p="http://schemas.openxmlformats.org/presentationml/2006/main">
  <p:tag name="AS_UNIQUEID" val="2604"/>
  <p:tag name="KSO_WM_SCREEN_THEME_FLAG" val="Dlrq25wU2PGuGg5bbmjbDMA2Y2aIGNCZ+oOWfM9aA7YX2EQ2z//Oh0/JUQ3R9xu8b5ALFDJJ7ALrnGMfiyoTi7zunJIQrYl1zHCGmBUylIo="/>
</p:tagLst>
</file>

<file path=ppt/tags/tag123.xml><?xml version="1.0" encoding="utf-8"?>
<p:tagLst xmlns:p="http://schemas.openxmlformats.org/presentationml/2006/main">
  <p:tag name="AS_UNIQUEID" val="2605"/>
  <p:tag name="KSO_WM_SCREEN_THEME_FLAG" val="Dlrq25wU2PGuGg5bbmjbDMA2Y2aIGNCZ+oOWfM9aA7YX2EQ2z//Oh0/JUQ3R9xu8b5ALFDJJ7ALrnGMfiyoTi7zunJIQrYl1zHCGmBUylIo="/>
</p:tagLst>
</file>

<file path=ppt/tags/tag124.xml><?xml version="1.0" encoding="utf-8"?>
<p:tagLst xmlns:p="http://schemas.openxmlformats.org/presentationml/2006/main">
  <p:tag name="AS_UNIQUEID" val="2606"/>
  <p:tag name="KSO_WM_SCREEN_THEME_FLAG" val="Dlrq25wU2PGuGg5bbmjbDMA2Y2aIGNCZ+oOWfM9aA7YX2EQ2z//Oh0/JUQ3R9xu8b5ALFDJJ7ALrnGMfiyoTi7zunJIQrYl1zHCGmBUylIo="/>
</p:tagLst>
</file>

<file path=ppt/tags/tag125.xml><?xml version="1.0" encoding="utf-8"?>
<p:tagLst xmlns:p="http://schemas.openxmlformats.org/presentationml/2006/main">
  <p:tag name="AS_UNIQUEID" val="2607"/>
  <p:tag name="KSO_WM_SCREEN_THEME_FLAG" val="Dlrq25wU2PGuGg5bbmjbDMA2Y2aIGNCZ+oOWfM9aA7YX2EQ2z//Oh0/JUQ3R9xu8b5ALFDJJ7ALrnGMfiyoTi7zunJIQrYl1zHCGmBUylIo="/>
</p:tagLst>
</file>

<file path=ppt/tags/tag126.xml><?xml version="1.0" encoding="utf-8"?>
<p:tagLst xmlns:p="http://schemas.openxmlformats.org/presentationml/2006/main">
  <p:tag name="AS_UNIQUEID" val="2608"/>
  <p:tag name="KSO_WM_SCREEN_THEME_FLAG" val="Dlrq25wU2PGuGg5bbmjbDMA2Y2aIGNCZ+oOWfM9aA7YX2EQ2z//Oh0/JUQ3R9xu8b5ALFDJJ7ALrnGMfiyoTi7zunJIQrYl1zHCGmBUylIo="/>
</p:tagLst>
</file>

<file path=ppt/tags/tag127.xml><?xml version="1.0" encoding="utf-8"?>
<p:tagLst xmlns:p="http://schemas.openxmlformats.org/presentationml/2006/main">
  <p:tag name="AS_UNIQUEID" val="2609"/>
  <p:tag name="KSO_WM_SCREEN_THEME_FLAG" val="Dlrq25wU2PGuGg5bbmjbDMA2Y2aIGNCZ+oOWfM9aA7YX2EQ2z//Oh0/JUQ3R9xu8b5ALFDJJ7ALrnGMfiyoTi7zunJIQrYl1zHCGmBUylIo="/>
</p:tagLst>
</file>

<file path=ppt/tags/tag128.xml><?xml version="1.0" encoding="utf-8"?>
<p:tagLst xmlns:p="http://schemas.openxmlformats.org/presentationml/2006/main">
  <p:tag name="AS_UNIQUEID" val="2610"/>
  <p:tag name="KSO_WM_SCREEN_THEME_FLAG" val="Dlrq25wU2PGuGg5bbmjbDMA2Y2aIGNCZ+oOWfM9aA7YX2EQ2z//Oh0/JUQ3R9xu8b5ALFDJJ7ALrnGMfiyoTi7zunJIQrYl1zHCGmBUylIo="/>
</p:tagLst>
</file>

<file path=ppt/tags/tag129.xml><?xml version="1.0" encoding="utf-8"?>
<p:tagLst xmlns:p="http://schemas.openxmlformats.org/presentationml/2006/main">
  <p:tag name="AS_UNIQUEID" val="2611"/>
  <p:tag name="KSO_WM_SCREEN_THEME_FLAG" val="Dlrq25wU2PGuGg5bbmjbDMA2Y2aIGNCZ+oOWfM9aA7YX2EQ2z//Oh0/JUQ3R9xu8b5ALFDJJ7ALrnGMfiyoTi7zunJIQrYl1zHCGmBUylIo="/>
</p:tagLst>
</file>

<file path=ppt/tags/tag13.xml><?xml version="1.0" encoding="utf-8"?>
<p:tagLst xmlns:p="http://schemas.openxmlformats.org/presentationml/2006/main">
  <p:tag name="AS_UNIQUEID" val="2495"/>
  <p:tag name="KSO_WM_SCREEN_THEME_FLAG" val="Dlrq25wU2PGuGg5bbmjbDMA2Y2aIGNCZ+oOWfM9aA7YX2EQ2z//Oh0/JUQ3R9xu8b5ALFDJJ7ALrnGMfiyoTi7zunJIQrYl1zHCGmBUylIo="/>
</p:tagLst>
</file>

<file path=ppt/tags/tag130.xml><?xml version="1.0" encoding="utf-8"?>
<p:tagLst xmlns:p="http://schemas.openxmlformats.org/presentationml/2006/main">
  <p:tag name="AS_UNIQUEID" val="2612"/>
  <p:tag name="KSO_WM_SCREEN_THEME_FLAG" val="Dlrq25wU2PGuGg5bbmjbDMA2Y2aIGNCZ+oOWfM9aA7YX2EQ2z//Oh0/JUQ3R9xu8b5ALFDJJ7ALrnGMfiyoTi7zunJIQrYl1zHCGmBUylIo="/>
</p:tagLst>
</file>

<file path=ppt/tags/tag131.xml><?xml version="1.0" encoding="utf-8"?>
<p:tagLst xmlns:p="http://schemas.openxmlformats.org/presentationml/2006/main">
  <p:tag name="AS_UNIQUEID" val="2613"/>
  <p:tag name="KSO_WM_SCREEN_THEME_FLAG" val="Dlrq25wU2PGuGg5bbmjbDMA2Y2aIGNCZ+oOWfM9aA7YX2EQ2z//Oh0/JUQ3R9xu8b5ALFDJJ7ALrnGMfiyoTi7zunJIQrYl1zHCGmBUylIo="/>
</p:tagLst>
</file>

<file path=ppt/tags/tag132.xml><?xml version="1.0" encoding="utf-8"?>
<p:tagLst xmlns:p="http://schemas.openxmlformats.org/presentationml/2006/main">
  <p:tag name="AS_UNIQUEID" val="2614"/>
  <p:tag name="KSO_WM_SCREEN_THEME_FLAG" val="Dlrq25wU2PGuGg5bbmjbDMA2Y2aIGNCZ+oOWfM9aA7YX2EQ2z//Oh0/JUQ3R9xu8b5ALFDJJ7ALrnGMfiyoTi7zunJIQrYl1zHCGmBUylIo="/>
</p:tagLst>
</file>

<file path=ppt/tags/tag133.xml><?xml version="1.0" encoding="utf-8"?>
<p:tagLst xmlns:p="http://schemas.openxmlformats.org/presentationml/2006/main">
  <p:tag name="AS_UNIQUEID" val="2615"/>
  <p:tag name="KSO_WM_SCREEN_THEME_FLAG" val="Dlrq25wU2PGuGg5bbmjbDMA2Y2aIGNCZ+oOWfM9aA7YX2EQ2z//Oh0/JUQ3R9xu8b5ALFDJJ7ALrnGMfiyoTi7zunJIQrYl1zHCGmBUylIo="/>
</p:tagLst>
</file>

<file path=ppt/tags/tag134.xml><?xml version="1.0" encoding="utf-8"?>
<p:tagLst xmlns:p="http://schemas.openxmlformats.org/presentationml/2006/main">
  <p:tag name="AS_UNIQUEID" val="2616"/>
  <p:tag name="KSO_WM_SCREEN_THEME_FLAG" val="Dlrq25wU2PGuGg5bbmjbDMA2Y2aIGNCZ+oOWfM9aA7YX2EQ2z//Oh0/JUQ3R9xu8b5ALFDJJ7ALrnGMfiyoTi7zunJIQrYl1zHCGmBUylIo="/>
</p:tagLst>
</file>

<file path=ppt/tags/tag135.xml><?xml version="1.0" encoding="utf-8"?>
<p:tagLst xmlns:p="http://schemas.openxmlformats.org/presentationml/2006/main">
  <p:tag name="AS_UNIQUEID" val="2617"/>
  <p:tag name="KSO_WM_SCREEN_THEME_FLAG" val="Dlrq25wU2PGuGg5bbmjbDMA2Y2aIGNCZ+oOWfM9aA7YX2EQ2z//Oh0/JUQ3R9xu8b5ALFDJJ7ALrnGMfiyoTi7zunJIQrYl1zHCGmBUylIo="/>
</p:tagLst>
</file>

<file path=ppt/tags/tag136.xml><?xml version="1.0" encoding="utf-8"?>
<p:tagLst xmlns:p="http://schemas.openxmlformats.org/presentationml/2006/main">
  <p:tag name="AS_UNIQUEID" val="2618"/>
  <p:tag name="KSO_WM_SCREEN_THEME_FLAG" val="Dlrq25wU2PGuGg5bbmjbDMA2Y2aIGNCZ+oOWfM9aA7YX2EQ2z//Oh0/JUQ3R9xu8b5ALFDJJ7ALrnGMfiyoTi7zunJIQrYl1zHCGmBUylIo="/>
</p:tagLst>
</file>

<file path=ppt/tags/tag137.xml><?xml version="1.0" encoding="utf-8"?>
<p:tagLst xmlns:p="http://schemas.openxmlformats.org/presentationml/2006/main">
  <p:tag name="AS_UNIQUEID" val="2619"/>
  <p:tag name="KSO_WM_SCREEN_THEME_FLAG" val="Dlrq25wU2PGuGg5bbmjbDMA2Y2aIGNCZ+oOWfM9aA7YX2EQ2z//Oh0/JUQ3R9xu8b5ALFDJJ7ALrnGMfiyoTi7zunJIQrYl1zHCGmBUylIo="/>
</p:tagLst>
</file>

<file path=ppt/tags/tag138.xml><?xml version="1.0" encoding="utf-8"?>
<p:tagLst xmlns:p="http://schemas.openxmlformats.org/presentationml/2006/main">
  <p:tag name="AS_UNIQUEID" val="2620"/>
  <p:tag name="KSO_WM_SCREEN_THEME_FLAG" val="Dlrq25wU2PGuGg5bbmjbDMA2Y2aIGNCZ+oOWfM9aA7YX2EQ2z//Oh0/JUQ3R9xu8b5ALFDJJ7ALrnGMfiyoTi7zunJIQrYl1zHCGmBUylIo="/>
</p:tagLst>
</file>

<file path=ppt/tags/tag139.xml><?xml version="1.0" encoding="utf-8"?>
<p:tagLst xmlns:p="http://schemas.openxmlformats.org/presentationml/2006/main">
  <p:tag name="AS_UNIQUEID" val="2621"/>
  <p:tag name="KSO_WM_SCREEN_THEME_FLAG" val="Dlrq25wU2PGuGg5bbmjbDMA2Y2aIGNCZ+oOWfM9aA7YX2EQ2z//Oh0/JUQ3R9xu8b5ALFDJJ7ALrnGMfiyoTi7zunJIQrYl1zHCGmBUylIo="/>
</p:tagLst>
</file>

<file path=ppt/tags/tag14.xml><?xml version="1.0" encoding="utf-8"?>
<p:tagLst xmlns:p="http://schemas.openxmlformats.org/presentationml/2006/main">
  <p:tag name="AS_UNIQUEID" val="2496"/>
  <p:tag name="KSO_WM_SCREEN_THEME_FLAG" val="Dlrq25wU2PGuGg5bbmjbDMA2Y2aIGNCZ+oOWfM9aA7YX2EQ2z//Oh0/JUQ3R9xu8b5ALFDJJ7ALrnGMfiyoTi7zunJIQrYl1zHCGmBUylIo="/>
</p:tagLst>
</file>

<file path=ppt/tags/tag140.xml><?xml version="1.0" encoding="utf-8"?>
<p:tagLst xmlns:p="http://schemas.openxmlformats.org/presentationml/2006/main">
  <p:tag name="AS_UNIQUEID" val="2622"/>
  <p:tag name="KSO_WM_SCREEN_THEME_FLAG" val="Dlrq25wU2PGuGg5bbmjbDMA2Y2aIGNCZ+oOWfM9aA7YX2EQ2z//Oh0/JUQ3R9xu8b5ALFDJJ7ALrnGMfiyoTi7zunJIQrYl1zHCGmBUylIo="/>
</p:tagLst>
</file>

<file path=ppt/tags/tag141.xml><?xml version="1.0" encoding="utf-8"?>
<p:tagLst xmlns:p="http://schemas.openxmlformats.org/presentationml/2006/main">
  <p:tag name="AS_UNIQUEID" val="2623"/>
  <p:tag name="KSO_WM_SCREEN_THEME_FLAG" val="Dlrq25wU2PGuGg5bbmjbDMA2Y2aIGNCZ+oOWfM9aA7YX2EQ2z//Oh0/JUQ3R9xu8b5ALFDJJ7ALrnGMfiyoTi7zunJIQrYl1zHCGmBUylIo="/>
</p:tagLst>
</file>

<file path=ppt/tags/tag142.xml><?xml version="1.0" encoding="utf-8"?>
<p:tagLst xmlns:p="http://schemas.openxmlformats.org/presentationml/2006/main">
  <p:tag name="AS_UNIQUEID" val="2624"/>
  <p:tag name="KSO_WM_SCREEN_THEME_FLAG" val="Dlrq25wU2PGuGg5bbmjbDMA2Y2aIGNCZ+oOWfM9aA7YX2EQ2z//Oh0/JUQ3R9xu8b5ALFDJJ7ALrnGMfiyoTi7zunJIQrYl1zHCGmBUylIo="/>
</p:tagLst>
</file>

<file path=ppt/tags/tag143.xml><?xml version="1.0" encoding="utf-8"?>
<p:tagLst xmlns:p="http://schemas.openxmlformats.org/presentationml/2006/main">
  <p:tag name="AS_UNIQUEID" val="2625"/>
  <p:tag name="KSO_WM_SCREEN_THEME_FLAG" val="Dlrq25wU2PGuGg5bbmjbDMA2Y2aIGNCZ+oOWfM9aA7YX2EQ2z//Oh0/JUQ3R9xu8b5ALFDJJ7ALrnGMfiyoTi7zunJIQrYl1zHCGmBUylIo="/>
</p:tagLst>
</file>

<file path=ppt/tags/tag144.xml><?xml version="1.0" encoding="utf-8"?>
<p:tagLst xmlns:p="http://schemas.openxmlformats.org/presentationml/2006/main">
  <p:tag name="AS_UNIQUEID" val="2626"/>
  <p:tag name="KSO_WM_SCREEN_THEME_FLAG" val="Dlrq25wU2PGuGg5bbmjbDMA2Y2aIGNCZ+oOWfM9aA7YX2EQ2z//Oh0/JUQ3R9xu8b5ALFDJJ7ALrnGMfiyoTi7zunJIQrYl1zHCGmBUylIo="/>
</p:tagLst>
</file>

<file path=ppt/tags/tag145.xml><?xml version="1.0" encoding="utf-8"?>
<p:tagLst xmlns:p="http://schemas.openxmlformats.org/presentationml/2006/main">
  <p:tag name="AS_UNIQUEID" val="2627"/>
  <p:tag name="KSO_WM_SCREEN_THEME_FLAG" val="Dlrq25wU2PGuGg5bbmjbDMA2Y2aIGNCZ+oOWfM9aA7YX2EQ2z//Oh0/JUQ3R9xu8b5ALFDJJ7ALrnGMfiyoTi7zunJIQrYl1zHCGmBUylIo="/>
</p:tagLst>
</file>

<file path=ppt/tags/tag146.xml><?xml version="1.0" encoding="utf-8"?>
<p:tagLst xmlns:p="http://schemas.openxmlformats.org/presentationml/2006/main">
  <p:tag name="AS_UNIQUEID" val="2628"/>
  <p:tag name="KSO_WM_SCREEN_THEME_FLAG" val="Dlrq25wU2PGuGg5bbmjbDMA2Y2aIGNCZ+oOWfM9aA7YX2EQ2z//Oh0/JUQ3R9xu8b5ALFDJJ7ALrnGMfiyoTi7zunJIQrYl1zHCGmBUylIo="/>
</p:tagLst>
</file>

<file path=ppt/tags/tag147.xml><?xml version="1.0" encoding="utf-8"?>
<p:tagLst xmlns:p="http://schemas.openxmlformats.org/presentationml/2006/main">
  <p:tag name="AS_UNIQUEID" val="2629"/>
  <p:tag name="KSO_WM_SCREEN_THEME_FLAG" val="Dlrq25wU2PGuGg5bbmjbDMA2Y2aIGNCZ+oOWfM9aA7YX2EQ2z//Oh0/JUQ3R9xu8b5ALFDJJ7ALrnGMfiyoTi7zunJIQrYl1zHCGmBUylIo="/>
</p:tagLst>
</file>

<file path=ppt/tags/tag148.xml><?xml version="1.0" encoding="utf-8"?>
<p:tagLst xmlns:p="http://schemas.openxmlformats.org/presentationml/2006/main">
  <p:tag name="AS_UNIQUEID" val="2630"/>
  <p:tag name="KSO_WM_SCREEN_THEME_FLAG" val="Dlrq25wU2PGuGg5bbmjbDMA2Y2aIGNCZ+oOWfM9aA7YX2EQ2z//Oh0/JUQ3R9xu8b5ALFDJJ7ALrnGMfiyoTi7zunJIQrYl1zHCGmBUylIo="/>
</p:tagLst>
</file>

<file path=ppt/tags/tag149.xml><?xml version="1.0" encoding="utf-8"?>
<p:tagLst xmlns:p="http://schemas.openxmlformats.org/presentationml/2006/main">
  <p:tag name="AS_UNIQUEID" val="2631"/>
  <p:tag name="KSO_WM_SCREEN_THEME_FLAG" val="Dlrq25wU2PGuGg5bbmjbDMA2Y2aIGNCZ+oOWfM9aA7YX2EQ2z//Oh0/JUQ3R9xu8b5ALFDJJ7ALrnGMfiyoTi7zunJIQrYl1zHCGmBUylIo="/>
</p:tagLst>
</file>

<file path=ppt/tags/tag15.xml><?xml version="1.0" encoding="utf-8"?>
<p:tagLst xmlns:p="http://schemas.openxmlformats.org/presentationml/2006/main">
  <p:tag name="AS_UNIQUEID" val="2497"/>
  <p:tag name="KSO_WM_SCREEN_THEME_FLAG" val="Dlrq25wU2PGuGg5bbmjbDMA2Y2aIGNCZ+oOWfM9aA7YX2EQ2z//Oh0/JUQ3R9xu8b5ALFDJJ7ALrnGMfiyoTi7zunJIQrYl1zHCGmBUylIo="/>
</p:tagLst>
</file>

<file path=ppt/tags/tag150.xml><?xml version="1.0" encoding="utf-8"?>
<p:tagLst xmlns:p="http://schemas.openxmlformats.org/presentationml/2006/main">
  <p:tag name="AS_UNIQUEID" val="2632"/>
  <p:tag name="KSO_WM_SCREEN_THEME_FLAG" val="Dlrq25wU2PGuGg5bbmjbDMA2Y2aIGNCZ+oOWfM9aA7YX2EQ2z//Oh0/JUQ3R9xu8b5ALFDJJ7ALrnGMfiyoTi7zunJIQrYl1zHCGmBUylIo="/>
</p:tagLst>
</file>

<file path=ppt/tags/tag151.xml><?xml version="1.0" encoding="utf-8"?>
<p:tagLst xmlns:p="http://schemas.openxmlformats.org/presentationml/2006/main">
  <p:tag name="AS_UNIQUEID" val="2633"/>
  <p:tag name="KSO_WM_SCREEN_THEME_FLAG" val="Dlrq25wU2PGuGg5bbmjbDMA2Y2aIGNCZ+oOWfM9aA7YX2EQ2z//Oh0/JUQ3R9xu8b5ALFDJJ7ALrnGMfiyoTi7zunJIQrYl1zHCGmBUylIo="/>
</p:tagLst>
</file>

<file path=ppt/tags/tag152.xml><?xml version="1.0" encoding="utf-8"?>
<p:tagLst xmlns:p="http://schemas.openxmlformats.org/presentationml/2006/main">
  <p:tag name="AS_UNIQUEID" val="2634"/>
  <p:tag name="KSO_WM_SCREEN_THEME_FLAG" val="Dlrq25wU2PGuGg5bbmjbDMA2Y2aIGNCZ+oOWfM9aA7YX2EQ2z//Oh0/JUQ3R9xu8b5ALFDJJ7ALrnGMfiyoTi7zunJIQrYl1zHCGmBUylIo="/>
</p:tagLst>
</file>

<file path=ppt/tags/tag153.xml><?xml version="1.0" encoding="utf-8"?>
<p:tagLst xmlns:p="http://schemas.openxmlformats.org/presentationml/2006/main">
  <p:tag name="AS_UNIQUEID" val="2635"/>
  <p:tag name="KSO_WM_SCREEN_THEME_FLAG" val="Dlrq25wU2PGuGg5bbmjbDMA2Y2aIGNCZ+oOWfM9aA7YX2EQ2z//Oh0/JUQ3R9xu8b5ALFDJJ7ALrnGMfiyoTi7zunJIQrYl1zHCGmBUylIo="/>
</p:tagLst>
</file>

<file path=ppt/tags/tag154.xml><?xml version="1.0" encoding="utf-8"?>
<p:tagLst xmlns:p="http://schemas.openxmlformats.org/presentationml/2006/main">
  <p:tag name="AS_UNIQUEID" val="2636"/>
  <p:tag name="KSO_WM_SCREEN_THEME_FLAG" val="Dlrq25wU2PGuGg5bbmjbDMA2Y2aIGNCZ+oOWfM9aA7YX2EQ2z//Oh0/JUQ3R9xu8b5ALFDJJ7ALrnGMfiyoTi7zunJIQrYl1zHCGmBUylIo="/>
</p:tagLst>
</file>

<file path=ppt/tags/tag155.xml><?xml version="1.0" encoding="utf-8"?>
<p:tagLst xmlns:p="http://schemas.openxmlformats.org/presentationml/2006/main">
  <p:tag name="AS_UNIQUEID" val="2637"/>
  <p:tag name="KSO_WM_SCREEN_THEME_FLAG" val="Dlrq25wU2PGuGg5bbmjbDMA2Y2aIGNCZ+oOWfM9aA7YX2EQ2z//Oh0/JUQ3R9xu8b5ALFDJJ7ALrnGMfiyoTi7zunJIQrYl1zHCGmBUylIo="/>
</p:tagLst>
</file>

<file path=ppt/tags/tag156.xml><?xml version="1.0" encoding="utf-8"?>
<p:tagLst xmlns:p="http://schemas.openxmlformats.org/presentationml/2006/main">
  <p:tag name="AS_UNIQUEID" val="2638"/>
  <p:tag name="KSO_WM_SCREEN_THEME_FLAG" val="Dlrq25wU2PGuGg5bbmjbDMA2Y2aIGNCZ+oOWfM9aA7YX2EQ2z//Oh0/JUQ3R9xu8b5ALFDJJ7ALrnGMfiyoTi7zunJIQrYl1zHCGmBUylIo="/>
</p:tagLst>
</file>

<file path=ppt/tags/tag157.xml><?xml version="1.0" encoding="utf-8"?>
<p:tagLst xmlns:p="http://schemas.openxmlformats.org/presentationml/2006/main">
  <p:tag name="AS_UNIQUEID" val="2639"/>
  <p:tag name="KSO_WM_SCREEN_THEME_FLAG" val="Dlrq25wU2PGuGg5bbmjbDMA2Y2aIGNCZ+oOWfM9aA7YX2EQ2z//Oh0/JUQ3R9xu8b5ALFDJJ7ALrnGMfiyoTi7zunJIQrYl1zHCGmBUylIo="/>
</p:tagLst>
</file>

<file path=ppt/tags/tag158.xml><?xml version="1.0" encoding="utf-8"?>
<p:tagLst xmlns:p="http://schemas.openxmlformats.org/presentationml/2006/main">
  <p:tag name="AS_UNIQUEID" val="2640"/>
  <p:tag name="KSO_WM_SCREEN_THEME_FLAG" val="Dlrq25wU2PGuGg5bbmjbDMA2Y2aIGNCZ+oOWfM9aA7YX2EQ2z//Oh0/JUQ3R9xu8b5ALFDJJ7ALrnGMfiyoTi7zunJIQrYl1zHCGmBUylIo="/>
</p:tagLst>
</file>

<file path=ppt/tags/tag159.xml><?xml version="1.0" encoding="utf-8"?>
<p:tagLst xmlns:p="http://schemas.openxmlformats.org/presentationml/2006/main">
  <p:tag name="AS_UNIQUEID" val="2641"/>
  <p:tag name="KSO_WM_SCREEN_THEME_FLAG" val="Dlrq25wU2PGuGg5bbmjbDMA2Y2aIGNCZ+oOWfM9aA7YX2EQ2z//Oh0/JUQ3R9xu8b5ALFDJJ7ALrnGMfiyoTi7zunJIQrYl1zHCGmBUylIo="/>
</p:tagLst>
</file>

<file path=ppt/tags/tag16.xml><?xml version="1.0" encoding="utf-8"?>
<p:tagLst xmlns:p="http://schemas.openxmlformats.org/presentationml/2006/main">
  <p:tag name="AS_UNIQUEID" val="2498"/>
  <p:tag name="KSO_WM_SCREEN_THEME_FLAG" val="Dlrq25wU2PGuGg5bbmjbDMA2Y2aIGNCZ+oOWfM9aA7YX2EQ2z//Oh0/JUQ3R9xu8b5ALFDJJ7ALrnGMfiyoTi7zunJIQrYl1zHCGmBUylIo="/>
</p:tagLst>
</file>

<file path=ppt/tags/tag160.xml><?xml version="1.0" encoding="utf-8"?>
<p:tagLst xmlns:p="http://schemas.openxmlformats.org/presentationml/2006/main">
  <p:tag name="AS_UNIQUEID" val="2642"/>
  <p:tag name="KSO_WM_SCREEN_THEME_FLAG" val="Dlrq25wU2PGuGg5bbmjbDMA2Y2aIGNCZ+oOWfM9aA7YX2EQ2z//Oh0/JUQ3R9xu8b5ALFDJJ7ALrnGMfiyoTi7zunJIQrYl1zHCGmBUylIo="/>
</p:tagLst>
</file>

<file path=ppt/tags/tag161.xml><?xml version="1.0" encoding="utf-8"?>
<p:tagLst xmlns:p="http://schemas.openxmlformats.org/presentationml/2006/main">
  <p:tag name="AS_UNIQUEID" val="2643"/>
  <p:tag name="KSO_WM_SCREEN_THEME_FLAG" val="Dlrq25wU2PGuGg5bbmjbDMA2Y2aIGNCZ+oOWfM9aA7YX2EQ2z//Oh0/JUQ3R9xu8b5ALFDJJ7ALrnGMfiyoTi7zunJIQrYl1zHCGmBUylIo="/>
</p:tagLst>
</file>

<file path=ppt/tags/tag162.xml><?xml version="1.0" encoding="utf-8"?>
<p:tagLst xmlns:p="http://schemas.openxmlformats.org/presentationml/2006/main">
  <p:tag name="AS_UNIQUEID" val="2644"/>
  <p:tag name="KSO_WM_SCREEN_THEME_FLAG" val="Dlrq25wU2PGuGg5bbmjbDMA2Y2aIGNCZ+oOWfM9aA7YX2EQ2z//Oh0/JUQ3R9xu8b5ALFDJJ7ALrnGMfiyoTi7zunJIQrYl1zHCGmBUylIo="/>
</p:tagLst>
</file>

<file path=ppt/tags/tag163.xml><?xml version="1.0" encoding="utf-8"?>
<p:tagLst xmlns:p="http://schemas.openxmlformats.org/presentationml/2006/main">
  <p:tag name="AS_UNIQUEID" val="2645"/>
  <p:tag name="KSO_WM_SCREEN_THEME_FLAG" val="Dlrq25wU2PGuGg5bbmjbDMA2Y2aIGNCZ+oOWfM9aA7YX2EQ2z//Oh0/JUQ3R9xu8b5ALFDJJ7ALrnGMfiyoTi7zunJIQrYl1zHCGmBUylIo="/>
</p:tagLst>
</file>

<file path=ppt/tags/tag164.xml><?xml version="1.0" encoding="utf-8"?>
<p:tagLst xmlns:p="http://schemas.openxmlformats.org/presentationml/2006/main">
  <p:tag name="AS_UNIQUEID" val="2646"/>
  <p:tag name="KSO_WM_SCREEN_THEME_FLAG" val="Dlrq25wU2PGuGg5bbmjbDMA2Y2aIGNCZ+oOWfM9aA7YX2EQ2z//Oh0/JUQ3R9xu8b5ALFDJJ7ALrnGMfiyoTi7zunJIQrYl1zHCGmBUylIo="/>
</p:tagLst>
</file>

<file path=ppt/tags/tag165.xml><?xml version="1.0" encoding="utf-8"?>
<p:tagLst xmlns:p="http://schemas.openxmlformats.org/presentationml/2006/main">
  <p:tag name="AS_UNIQUEID" val="2647"/>
  <p:tag name="KSO_WM_SCREEN_THEME_FLAG" val="Dlrq25wU2PGuGg5bbmjbDMA2Y2aIGNCZ+oOWfM9aA7YX2EQ2z//Oh0/JUQ3R9xu8b5ALFDJJ7ALrnGMfiyoTi7zunJIQrYl1zHCGmBUylIo="/>
</p:tagLst>
</file>

<file path=ppt/tags/tag166.xml><?xml version="1.0" encoding="utf-8"?>
<p:tagLst xmlns:p="http://schemas.openxmlformats.org/presentationml/2006/main">
  <p:tag name="AS_UNIQUEID" val="2648"/>
  <p:tag name="KSO_WM_SCREEN_THEME_FLAG" val="Dlrq25wU2PGuGg5bbmjbDMA2Y2aIGNCZ+oOWfM9aA7YX2EQ2z//Oh0/JUQ3R9xu8b5ALFDJJ7ALrnGMfiyoTi7zunJIQrYl1zHCGmBUylIo="/>
</p:tagLst>
</file>

<file path=ppt/tags/tag167.xml><?xml version="1.0" encoding="utf-8"?>
<p:tagLst xmlns:p="http://schemas.openxmlformats.org/presentationml/2006/main">
  <p:tag name="AS_UNIQUEID" val="2649"/>
  <p:tag name="KSO_WM_SCREEN_THEME_FLAG" val="Dlrq25wU2PGuGg5bbmjbDMA2Y2aIGNCZ+oOWfM9aA7YX2EQ2z//Oh0/JUQ3R9xu8b5ALFDJJ7ALrnGMfiyoTi7zunJIQrYl1zHCGmBUylIo="/>
</p:tagLst>
</file>

<file path=ppt/tags/tag168.xml><?xml version="1.0" encoding="utf-8"?>
<p:tagLst xmlns:p="http://schemas.openxmlformats.org/presentationml/2006/main">
  <p:tag name="AS_UNIQUEID" val="2650"/>
  <p:tag name="KSO_WM_SCREEN_THEME_FLAG" val="Dlrq25wU2PGuGg5bbmjbDMA2Y2aIGNCZ+oOWfM9aA7YX2EQ2z//Oh0/JUQ3R9xu8b5ALFDJJ7ALrnGMfiyoTi7zunJIQrYl1zHCGmBUylIo="/>
</p:tagLst>
</file>

<file path=ppt/tags/tag169.xml><?xml version="1.0" encoding="utf-8"?>
<p:tagLst xmlns:p="http://schemas.openxmlformats.org/presentationml/2006/main">
  <p:tag name="AS_UNIQUEID" val="2651"/>
  <p:tag name="KSO_WM_SCREEN_THEME_FLAG" val="Dlrq25wU2PGuGg5bbmjbDMA2Y2aIGNCZ+oOWfM9aA7YX2EQ2z//Oh0/JUQ3R9xu8b5ALFDJJ7ALrnGMfiyoTi7zunJIQrYl1zHCGmBUylIo="/>
</p:tagLst>
</file>

<file path=ppt/tags/tag17.xml><?xml version="1.0" encoding="utf-8"?>
<p:tagLst xmlns:p="http://schemas.openxmlformats.org/presentationml/2006/main">
  <p:tag name="AS_UNIQUEID" val="2499"/>
  <p:tag name="KSO_WM_SCREEN_THEME_FLAG" val="Dlrq25wU2PGuGg5bbmjbDMA2Y2aIGNCZ+oOWfM9aA7YX2EQ2z//Oh0/JUQ3R9xu8b5ALFDJJ7ALrnGMfiyoTi7zunJIQrYl1zHCGmBUylIo="/>
</p:tagLst>
</file>

<file path=ppt/tags/tag170.xml><?xml version="1.0" encoding="utf-8"?>
<p:tagLst xmlns:p="http://schemas.openxmlformats.org/presentationml/2006/main">
  <p:tag name="AS_UNIQUEID" val="2652"/>
  <p:tag name="KSO_WM_SCREEN_THEME_FLAG" val="Dlrq25wU2PGuGg5bbmjbDMA2Y2aIGNCZ+oOWfM9aA7YX2EQ2z//Oh0/JUQ3R9xu8b5ALFDJJ7ALrnGMfiyoTi7zunJIQrYl1zHCGmBUylIo="/>
</p:tagLst>
</file>

<file path=ppt/tags/tag171.xml><?xml version="1.0" encoding="utf-8"?>
<p:tagLst xmlns:p="http://schemas.openxmlformats.org/presentationml/2006/main">
  <p:tag name="AS_UNIQUEID" val="2653"/>
  <p:tag name="KSO_WM_SCREEN_THEME_FLAG" val="Dlrq25wU2PGuGg5bbmjbDMA2Y2aIGNCZ+oOWfM9aA7YX2EQ2z//Oh0/JUQ3R9xu8b5ALFDJJ7ALrnGMfiyoTi7zunJIQrYl1zHCGmBUylIo="/>
</p:tagLst>
</file>

<file path=ppt/tags/tag172.xml><?xml version="1.0" encoding="utf-8"?>
<p:tagLst xmlns:p="http://schemas.openxmlformats.org/presentationml/2006/main">
  <p:tag name="AS_UNIQUEID" val="2654"/>
  <p:tag name="KSO_WM_SCREEN_THEME_FLAG" val="Dlrq25wU2PGuGg5bbmjbDMA2Y2aIGNCZ+oOWfM9aA7YX2EQ2z//Oh0/JUQ3R9xu8b5ALFDJJ7ALrnGMfiyoTi7zunJIQrYl1zHCGmBUylIo="/>
</p:tagLst>
</file>

<file path=ppt/tags/tag173.xml><?xml version="1.0" encoding="utf-8"?>
<p:tagLst xmlns:p="http://schemas.openxmlformats.org/presentationml/2006/main">
  <p:tag name="AS_UNIQUEID" val="2655"/>
  <p:tag name="KSO_WM_SCREEN_THEME_FLAG" val="Dlrq25wU2PGuGg5bbmjbDMA2Y2aIGNCZ+oOWfM9aA7YX2EQ2z//Oh0/JUQ3R9xu8b5ALFDJJ7ALrnGMfiyoTi7zunJIQrYl1zHCGmBUylIo="/>
</p:tagLst>
</file>

<file path=ppt/tags/tag174.xml><?xml version="1.0" encoding="utf-8"?>
<p:tagLst xmlns:p="http://schemas.openxmlformats.org/presentationml/2006/main">
  <p:tag name="AS_UNIQUEID" val="2656"/>
  <p:tag name="KSO_WM_SCREEN_THEME_FLAG" val="Dlrq25wU2PGuGg5bbmjbDMA2Y2aIGNCZ+oOWfM9aA7YX2EQ2z//Oh0/JUQ3R9xu8b5ALFDJJ7ALrnGMfiyoTi7zunJIQrYl1zHCGmBUylIo="/>
</p:tagLst>
</file>

<file path=ppt/tags/tag175.xml><?xml version="1.0" encoding="utf-8"?>
<p:tagLst xmlns:p="http://schemas.openxmlformats.org/presentationml/2006/main">
  <p:tag name="AS_UNIQUEID" val="2657"/>
  <p:tag name="KSO_WM_SCREEN_THEME_FLAG" val="Dlrq25wU2PGuGg5bbmjbDMA2Y2aIGNCZ+oOWfM9aA7YX2EQ2z//Oh0/JUQ3R9xu8b5ALFDJJ7ALrnGMfiyoTi7zunJIQrYl1zHCGmBUylIo="/>
</p:tagLst>
</file>

<file path=ppt/tags/tag176.xml><?xml version="1.0" encoding="utf-8"?>
<p:tagLst xmlns:p="http://schemas.openxmlformats.org/presentationml/2006/main">
  <p:tag name="AS_UNIQUEID" val="2658"/>
  <p:tag name="KSO_WM_SCREEN_THEME_FLAG" val="Dlrq25wU2PGuGg5bbmjbDMA2Y2aIGNCZ+oOWfM9aA7YX2EQ2z//Oh0/JUQ3R9xu8b5ALFDJJ7ALrnGMfiyoTi7zunJIQrYl1zHCGmBUylIo="/>
</p:tagLst>
</file>

<file path=ppt/tags/tag177.xml><?xml version="1.0" encoding="utf-8"?>
<p:tagLst xmlns:p="http://schemas.openxmlformats.org/presentationml/2006/main">
  <p:tag name="AS_UNIQUEID" val="2659"/>
  <p:tag name="KSO_WM_SCREEN_THEME_FLAG" val="Dlrq25wU2PGuGg5bbmjbDMA2Y2aIGNCZ+oOWfM9aA7YX2EQ2z//Oh0/JUQ3R9xu8b5ALFDJJ7ALrnGMfiyoTi7zunJIQrYl1zHCGmBUylIo="/>
</p:tagLst>
</file>

<file path=ppt/tags/tag178.xml><?xml version="1.0" encoding="utf-8"?>
<p:tagLst xmlns:p="http://schemas.openxmlformats.org/presentationml/2006/main">
  <p:tag name="AS_UNIQUEID" val="2660"/>
  <p:tag name="KSO_WM_SCREEN_THEME_FLAG" val="Dlrq25wU2PGuGg5bbmjbDMA2Y2aIGNCZ+oOWfM9aA7YX2EQ2z//Oh0/JUQ3R9xu8b5ALFDJJ7ALrnGMfiyoTi7zunJIQrYl1zHCGmBUylIo="/>
</p:tagLst>
</file>

<file path=ppt/tags/tag179.xml><?xml version="1.0" encoding="utf-8"?>
<p:tagLst xmlns:p="http://schemas.openxmlformats.org/presentationml/2006/main">
  <p:tag name="AS_UNIQUEID" val="2661"/>
  <p:tag name="KSO_WM_SCREEN_THEME_FLAG" val="Dlrq25wU2PGuGg5bbmjbDMA2Y2aIGNCZ+oOWfM9aA7YX2EQ2z//Oh0/JUQ3R9xu8b5ALFDJJ7ALrnGMfiyoTi7zunJIQrYl1zHCGmBUylIo="/>
</p:tagLst>
</file>

<file path=ppt/tags/tag18.xml><?xml version="1.0" encoding="utf-8"?>
<p:tagLst xmlns:p="http://schemas.openxmlformats.org/presentationml/2006/main">
  <p:tag name="AS_UNIQUEID" val="2500"/>
  <p:tag name="KSO_WM_SCREEN_THEME_FLAG" val="Dlrq25wU2PGuGg5bbmjbDMA2Y2aIGNCZ+oOWfM9aA7YX2EQ2z//Oh0/JUQ3R9xu8b5ALFDJJ7ALrnGMfiyoTi7zunJIQrYl1zHCGmBUylIo="/>
</p:tagLst>
</file>

<file path=ppt/tags/tag180.xml><?xml version="1.0" encoding="utf-8"?>
<p:tagLst xmlns:p="http://schemas.openxmlformats.org/presentationml/2006/main">
  <p:tag name="AS_UNIQUEID" val="2662"/>
  <p:tag name="KSO_WM_SCREEN_THEME_FLAG" val="Dlrq25wU2PGuGg5bbmjbDMA2Y2aIGNCZ+oOWfM9aA7YX2EQ2z//Oh0/JUQ3R9xu8b5ALFDJJ7ALrnGMfiyoTi7zunJIQrYl1zHCGmBUylIo="/>
</p:tagLst>
</file>

<file path=ppt/tags/tag181.xml><?xml version="1.0" encoding="utf-8"?>
<p:tagLst xmlns:p="http://schemas.openxmlformats.org/presentationml/2006/main">
  <p:tag name="AS_UNIQUEID" val="2663"/>
  <p:tag name="KSO_WM_SCREEN_THEME_FLAG" val="Dlrq25wU2PGuGg5bbmjbDMA2Y2aIGNCZ+oOWfM9aA7YX2EQ2z//Oh0/JUQ3R9xu8b5ALFDJJ7ALrnGMfiyoTi7zunJIQrYl1zHCGmBUylIo="/>
</p:tagLst>
</file>

<file path=ppt/tags/tag182.xml><?xml version="1.0" encoding="utf-8"?>
<p:tagLst xmlns:p="http://schemas.openxmlformats.org/presentationml/2006/main">
  <p:tag name="AS_UNIQUEID" val="2664"/>
  <p:tag name="KSO_WM_SCREEN_THEME_FLAG" val="Dlrq25wU2PGuGg5bbmjbDMA2Y2aIGNCZ+oOWfM9aA7YX2EQ2z//Oh0/JUQ3R9xu8b5ALFDJJ7ALrnGMfiyoTi7zunJIQrYl1zHCGmBUylIo="/>
</p:tagLst>
</file>

<file path=ppt/tags/tag183.xml><?xml version="1.0" encoding="utf-8"?>
<p:tagLst xmlns:p="http://schemas.openxmlformats.org/presentationml/2006/main">
  <p:tag name="AS_UNIQUEID" val="2665"/>
  <p:tag name="KSO_WM_SCREEN_THEME_FLAG" val="Dlrq25wU2PGuGg5bbmjbDMA2Y2aIGNCZ+oOWfM9aA7YX2EQ2z//Oh0/JUQ3R9xu8b5ALFDJJ7ALrnGMfiyoTi7zunJIQrYl1zHCGmBUylIo="/>
</p:tagLst>
</file>

<file path=ppt/tags/tag184.xml><?xml version="1.0" encoding="utf-8"?>
<p:tagLst xmlns:p="http://schemas.openxmlformats.org/presentationml/2006/main">
  <p:tag name="AS_UNIQUEID" val="2666"/>
  <p:tag name="KSO_WM_SCREEN_THEME_FLAG" val="Dlrq25wU2PGuGg5bbmjbDMA2Y2aIGNCZ+oOWfM9aA7YX2EQ2z//Oh0/JUQ3R9xu8b5ALFDJJ7ALrnGMfiyoTi7zunJIQrYl1zHCGmBUylIo="/>
</p:tagLst>
</file>

<file path=ppt/tags/tag185.xml><?xml version="1.0" encoding="utf-8"?>
<p:tagLst xmlns:p="http://schemas.openxmlformats.org/presentationml/2006/main">
  <p:tag name="AS_UNIQUEID" val="2667"/>
  <p:tag name="KSO_WM_SCREEN_THEME_FLAG" val="Dlrq25wU2PGuGg5bbmjbDMA2Y2aIGNCZ+oOWfM9aA7YX2EQ2z//Oh0/JUQ3R9xu8b5ALFDJJ7ALrnGMfiyoTi7zunJIQrYl1zHCGmBUylIo="/>
</p:tagLst>
</file>

<file path=ppt/tags/tag186.xml><?xml version="1.0" encoding="utf-8"?>
<p:tagLst xmlns:p="http://schemas.openxmlformats.org/presentationml/2006/main">
  <p:tag name="AS_UNIQUEID" val="2668"/>
  <p:tag name="KSO_WM_SCREEN_THEME_FLAG" val="Dlrq25wU2PGuGg5bbmjbDMA2Y2aIGNCZ+oOWfM9aA7YX2EQ2z//Oh0/JUQ3R9xu8b5ALFDJJ7ALrnGMfiyoTi7zunJIQrYl1zHCGmBUylIo="/>
</p:tagLst>
</file>

<file path=ppt/tags/tag187.xml><?xml version="1.0" encoding="utf-8"?>
<p:tagLst xmlns:p="http://schemas.openxmlformats.org/presentationml/2006/main">
  <p:tag name="AS_UNIQUEID" val="2669"/>
  <p:tag name="KSO_WM_SCREEN_THEME_FLAG" val="Dlrq25wU2PGuGg5bbmjbDMA2Y2aIGNCZ+oOWfM9aA7YX2EQ2z//Oh0/JUQ3R9xu8b5ALFDJJ7ALrnGMfiyoTi7zunJIQrYl1zHCGmBUylIo="/>
</p:tagLst>
</file>

<file path=ppt/tags/tag188.xml><?xml version="1.0" encoding="utf-8"?>
<p:tagLst xmlns:p="http://schemas.openxmlformats.org/presentationml/2006/main">
  <p:tag name="AS_UNIQUEID" val="2670"/>
  <p:tag name="KSO_WM_SCREEN_THEME_FLAG" val="Dlrq25wU2PGuGg5bbmjbDMA2Y2aIGNCZ+oOWfM9aA7YX2EQ2z//Oh0/JUQ3R9xu8b5ALFDJJ7ALrnGMfiyoTi7zunJIQrYl1zHCGmBUylIo="/>
</p:tagLst>
</file>

<file path=ppt/tags/tag189.xml><?xml version="1.0" encoding="utf-8"?>
<p:tagLst xmlns:p="http://schemas.openxmlformats.org/presentationml/2006/main">
  <p:tag name="AS_UNIQUEID" val="2671"/>
  <p:tag name="KSO_WM_SCREEN_THEME_FLAG" val="Dlrq25wU2PGuGg5bbmjbDMA2Y2aIGNCZ+oOWfM9aA7YX2EQ2z//Oh0/JUQ3R9xu8b5ALFDJJ7ALrnGMfiyoTi7zunJIQrYl1zHCGmBUylIo="/>
</p:tagLst>
</file>

<file path=ppt/tags/tag19.xml><?xml version="1.0" encoding="utf-8"?>
<p:tagLst xmlns:p="http://schemas.openxmlformats.org/presentationml/2006/main">
  <p:tag name="AS_UNIQUEID" val="2501"/>
  <p:tag name="KSO_WM_SCREEN_THEME_FLAG" val="Dlrq25wU2PGuGg5bbmjbDMA2Y2aIGNCZ+oOWfM9aA7YX2EQ2z//Oh0/JUQ3R9xu8b5ALFDJJ7ALrnGMfiyoTi7zunJIQrYl1zHCGmBUylIo="/>
</p:tagLst>
</file>

<file path=ppt/tags/tag190.xml><?xml version="1.0" encoding="utf-8"?>
<p:tagLst xmlns:p="http://schemas.openxmlformats.org/presentationml/2006/main">
  <p:tag name="AS_UNIQUEID" val="2672"/>
  <p:tag name="KSO_WM_SCREEN_THEME_FLAG" val="Dlrq25wU2PGuGg5bbmjbDMA2Y2aIGNCZ+oOWfM9aA7YX2EQ2z//Oh0/JUQ3R9xu8b5ALFDJJ7ALrnGMfiyoTi7zunJIQrYl1zHCGmBUylIo="/>
</p:tagLst>
</file>

<file path=ppt/tags/tag191.xml><?xml version="1.0" encoding="utf-8"?>
<p:tagLst xmlns:p="http://schemas.openxmlformats.org/presentationml/2006/main">
  <p:tag name="AS_UNIQUEID" val="2673"/>
  <p:tag name="KSO_WM_SCREEN_THEME_FLAG" val="Dlrq25wU2PGuGg5bbmjbDMA2Y2aIGNCZ+oOWfM9aA7YX2EQ2z//Oh0/JUQ3R9xu8b5ALFDJJ7ALrnGMfiyoTi7zunJIQrYl1zHCGmBUylIo="/>
</p:tagLst>
</file>

<file path=ppt/tags/tag192.xml><?xml version="1.0" encoding="utf-8"?>
<p:tagLst xmlns:p="http://schemas.openxmlformats.org/presentationml/2006/main">
  <p:tag name="AS_UNIQUEID" val="2674"/>
  <p:tag name="KSO_WM_SCREEN_THEME_FLAG" val="Dlrq25wU2PGuGg5bbmjbDMA2Y2aIGNCZ+oOWfM9aA7YX2EQ2z//Oh0/JUQ3R9xu8b5ALFDJJ7ALrnGMfiyoTi7zunJIQrYl1zHCGmBUylIo="/>
</p:tagLst>
</file>

<file path=ppt/tags/tag193.xml><?xml version="1.0" encoding="utf-8"?>
<p:tagLst xmlns:p="http://schemas.openxmlformats.org/presentationml/2006/main">
  <p:tag name="AS_UNIQUEID" val="2675"/>
  <p:tag name="KSO_WM_SCREEN_THEME_FLAG" val="Dlrq25wU2PGuGg5bbmjbDMA2Y2aIGNCZ+oOWfM9aA7YX2EQ2z//Oh0/JUQ3R9xu8b5ALFDJJ7ALrnGMfiyoTi7zunJIQrYl1zHCGmBUylIo="/>
</p:tagLst>
</file>

<file path=ppt/tags/tag194.xml><?xml version="1.0" encoding="utf-8"?>
<p:tagLst xmlns:p="http://schemas.openxmlformats.org/presentationml/2006/main">
  <p:tag name="AS_UNIQUEID" val="2676"/>
  <p:tag name="KSO_WM_SCREEN_THEME_FLAG" val="Dlrq25wU2PGuGg5bbmjbDMA2Y2aIGNCZ+oOWfM9aA7YX2EQ2z//Oh0/JUQ3R9xu8b5ALFDJJ7ALrnGMfiyoTi7zunJIQrYl1zHCGmBUylIo="/>
</p:tagLst>
</file>

<file path=ppt/tags/tag195.xml><?xml version="1.0" encoding="utf-8"?>
<p:tagLst xmlns:p="http://schemas.openxmlformats.org/presentationml/2006/main">
  <p:tag name="AS_UNIQUEID" val="2677"/>
  <p:tag name="KSO_WM_SCREEN_THEME_FLAG" val="Dlrq25wU2PGuGg5bbmjbDMA2Y2aIGNCZ+oOWfM9aA7YX2EQ2z//Oh0/JUQ3R9xu8b5ALFDJJ7ALrnGMfiyoTi7zunJIQrYl1zHCGmBUylIo="/>
</p:tagLst>
</file>

<file path=ppt/tags/tag196.xml><?xml version="1.0" encoding="utf-8"?>
<p:tagLst xmlns:p="http://schemas.openxmlformats.org/presentationml/2006/main">
  <p:tag name="AS_UNIQUEID" val="2678"/>
  <p:tag name="KSO_WM_SCREEN_THEME_FLAG" val="Dlrq25wU2PGuGg5bbmjbDMA2Y2aIGNCZ+oOWfM9aA7YX2EQ2z//Oh0/JUQ3R9xu8b5ALFDJJ7ALrnGMfiyoTi7zunJIQrYl1zHCGmBUylIo="/>
</p:tagLst>
</file>

<file path=ppt/tags/tag197.xml><?xml version="1.0" encoding="utf-8"?>
<p:tagLst xmlns:p="http://schemas.openxmlformats.org/presentationml/2006/main">
  <p:tag name="AS_UNIQUEID" val="2679"/>
  <p:tag name="KSO_WM_SCREEN_THEME_FLAG" val="Dlrq25wU2PGuGg5bbmjbDMA2Y2aIGNCZ+oOWfM9aA7YX2EQ2z//Oh0/JUQ3R9xu8b5ALFDJJ7ALrnGMfiyoTi7zunJIQrYl1zHCGmBUylIo="/>
</p:tagLst>
</file>

<file path=ppt/tags/tag198.xml><?xml version="1.0" encoding="utf-8"?>
<p:tagLst xmlns:p="http://schemas.openxmlformats.org/presentationml/2006/main">
  <p:tag name="AS_UNIQUEID" val="2680"/>
  <p:tag name="KSO_WM_SCREEN_THEME_FLAG" val="Dlrq25wU2PGuGg5bbmjbDMA2Y2aIGNCZ+oOWfM9aA7YX2EQ2z//Oh0/JUQ3R9xu8b5ALFDJJ7ALrnGMfiyoTi7zunJIQrYl1zHCGmBUylIo="/>
</p:tagLst>
</file>

<file path=ppt/tags/tag199.xml><?xml version="1.0" encoding="utf-8"?>
<p:tagLst xmlns:p="http://schemas.openxmlformats.org/presentationml/2006/main">
  <p:tag name="AS_UNIQUEID" val="2681"/>
  <p:tag name="KSO_WM_SCREEN_THEME_FLAG" val="Dlrq25wU2PGuGg5bbmjbDMA2Y2aIGNCZ+oOWfM9aA7YX2EQ2z//Oh0/JUQ3R9xu8b5ALFDJJ7ALrnGMfiyoTi7zunJIQrYl1zHCGmBUylIo="/>
</p:tagLst>
</file>

<file path=ppt/tags/tag2.xml><?xml version="1.0" encoding="utf-8"?>
<p:tagLst xmlns:p="http://schemas.openxmlformats.org/presentationml/2006/main">
  <p:tag name="AS_UNIQUEID" val="2484"/>
  <p:tag name="KSO_WM_SCREEN_THEME_FLAG" val="Dlrq25wU2PGuGg5bbmjbDMA2Y2aIGNCZ+oOWfM9aA7YX2EQ2z//Oh0/JUQ3R9xu8b5ALFDJJ7ALrnGMfiyoTi7zunJIQrYl1zHCGmBUylIo="/>
</p:tagLst>
</file>

<file path=ppt/tags/tag20.xml><?xml version="1.0" encoding="utf-8"?>
<p:tagLst xmlns:p="http://schemas.openxmlformats.org/presentationml/2006/main">
  <p:tag name="AS_UNIQUEID" val="2502"/>
  <p:tag name="KSO_WM_SCREEN_THEME_FLAG" val="Dlrq25wU2PGuGg5bbmjbDMA2Y2aIGNCZ+oOWfM9aA7YX2EQ2z//Oh0/JUQ3R9xu8b5ALFDJJ7ALrnGMfiyoTi7zunJIQrYl1zHCGmBUylIo="/>
</p:tagLst>
</file>

<file path=ppt/tags/tag200.xml><?xml version="1.0" encoding="utf-8"?>
<p:tagLst xmlns:p="http://schemas.openxmlformats.org/presentationml/2006/main">
  <p:tag name="AS_UNIQUEID" val="2682"/>
  <p:tag name="KSO_WM_SCREEN_THEME_FLAG" val="Dlrq25wU2PGuGg5bbmjbDMA2Y2aIGNCZ+oOWfM9aA7YX2EQ2z//Oh0/JUQ3R9xu8b5ALFDJJ7ALrnGMfiyoTi7zunJIQrYl1zHCGmBUylIo="/>
</p:tagLst>
</file>

<file path=ppt/tags/tag201.xml><?xml version="1.0" encoding="utf-8"?>
<p:tagLst xmlns:p="http://schemas.openxmlformats.org/presentationml/2006/main">
  <p:tag name="AS_UNIQUEID" val="2683"/>
  <p:tag name="KSO_WM_SCREEN_THEME_FLAG" val="Dlrq25wU2PGuGg5bbmjbDMA2Y2aIGNCZ+oOWfM9aA7YX2EQ2z//Oh0/JUQ3R9xu8b5ALFDJJ7ALrnGMfiyoTi7zunJIQrYl1zHCGmBUylIo="/>
</p:tagLst>
</file>

<file path=ppt/tags/tag202.xml><?xml version="1.0" encoding="utf-8"?>
<p:tagLst xmlns:p="http://schemas.openxmlformats.org/presentationml/2006/main">
  <p:tag name="AS_UNIQUEID" val="2684"/>
  <p:tag name="KSO_WM_SCREEN_THEME_FLAG" val="Dlrq25wU2PGuGg5bbmjbDMA2Y2aIGNCZ+oOWfM9aA7YX2EQ2z//Oh0/JUQ3R9xu8b5ALFDJJ7ALrnGMfiyoTi7zunJIQrYl1zHCGmBUylIo="/>
</p:tagLst>
</file>

<file path=ppt/tags/tag203.xml><?xml version="1.0" encoding="utf-8"?>
<p:tagLst xmlns:p="http://schemas.openxmlformats.org/presentationml/2006/main">
  <p:tag name="AS_UNIQUEID" val="2685"/>
  <p:tag name="KSO_WM_SCREEN_THEME_FLAG" val="Dlrq25wU2PGuGg5bbmjbDMA2Y2aIGNCZ+oOWfM9aA7YX2EQ2z//Oh0/JUQ3R9xu8b5ALFDJJ7ALrnGMfiyoTi7zunJIQrYl1zHCGmBUylIo="/>
</p:tagLst>
</file>

<file path=ppt/tags/tag204.xml><?xml version="1.0" encoding="utf-8"?>
<p:tagLst xmlns:p="http://schemas.openxmlformats.org/presentationml/2006/main">
  <p:tag name="AS_UNIQUEID" val="2686"/>
  <p:tag name="KSO_WM_SCREEN_THEME_FLAG" val="Dlrq25wU2PGuGg5bbmjbDMA2Y2aIGNCZ+oOWfM9aA7YX2EQ2z//Oh0/JUQ3R9xu8b5ALFDJJ7ALrnGMfiyoTi7zunJIQrYl1zHCGmBUylIo="/>
</p:tagLst>
</file>

<file path=ppt/tags/tag205.xml><?xml version="1.0" encoding="utf-8"?>
<p:tagLst xmlns:p="http://schemas.openxmlformats.org/presentationml/2006/main">
  <p:tag name="AS_UNIQUEID" val="2687"/>
  <p:tag name="KSO_WM_SCREEN_THEME_FLAG" val="Dlrq25wU2PGuGg5bbmjbDMA2Y2aIGNCZ+oOWfM9aA7YX2EQ2z//Oh0/JUQ3R9xu8b5ALFDJJ7ALrnGMfiyoTi7zunJIQrYl1zHCGmBUylIo="/>
</p:tagLst>
</file>

<file path=ppt/tags/tag206.xml><?xml version="1.0" encoding="utf-8"?>
<p:tagLst xmlns:p="http://schemas.openxmlformats.org/presentationml/2006/main">
  <p:tag name="AS_UNIQUEID" val="2688"/>
  <p:tag name="KSO_WM_SCREEN_THEME_FLAG" val="Dlrq25wU2PGuGg5bbmjbDMA2Y2aIGNCZ+oOWfM9aA7YX2EQ2z//Oh0/JUQ3R9xu8b5ALFDJJ7ALrnGMfiyoTi7zunJIQrYl1zHCGmBUylIo="/>
</p:tagLst>
</file>

<file path=ppt/tags/tag207.xml><?xml version="1.0" encoding="utf-8"?>
<p:tagLst xmlns:p="http://schemas.openxmlformats.org/presentationml/2006/main">
  <p:tag name="AS_UNIQUEID" val="2689"/>
  <p:tag name="KSO_WM_SCREEN_THEME_FLAG" val="Dlrq25wU2PGuGg5bbmjbDMA2Y2aIGNCZ+oOWfM9aA7YX2EQ2z//Oh0/JUQ3R9xu8b5ALFDJJ7ALrnGMfiyoTi7zunJIQrYl1zHCGmBUylIo="/>
</p:tagLst>
</file>

<file path=ppt/tags/tag208.xml><?xml version="1.0" encoding="utf-8"?>
<p:tagLst xmlns:p="http://schemas.openxmlformats.org/presentationml/2006/main">
  <p:tag name="AS_UNIQUEID" val="2690"/>
  <p:tag name="KSO_WM_SCREEN_THEME_FLAG" val="Dlrq25wU2PGuGg5bbmjbDMA2Y2aIGNCZ+oOWfM9aA7YX2EQ2z//Oh0/JUQ3R9xu8b5ALFDJJ7ALrnGMfiyoTi7zunJIQrYl1zHCGmBUylIo="/>
</p:tagLst>
</file>

<file path=ppt/tags/tag209.xml><?xml version="1.0" encoding="utf-8"?>
<p:tagLst xmlns:p="http://schemas.openxmlformats.org/presentationml/2006/main">
  <p:tag name="AS_UNIQUEID" val="2691"/>
  <p:tag name="KSO_WM_SCREEN_THEME_FLAG" val="Dlrq25wU2PGuGg5bbmjbDMA2Y2aIGNCZ+oOWfM9aA7YX2EQ2z//Oh0/JUQ3R9xu8b5ALFDJJ7ALrnGMfiyoTi7zunJIQrYl1zHCGmBUylIo="/>
</p:tagLst>
</file>

<file path=ppt/tags/tag21.xml><?xml version="1.0" encoding="utf-8"?>
<p:tagLst xmlns:p="http://schemas.openxmlformats.org/presentationml/2006/main">
  <p:tag name="AS_UNIQUEID" val="2503"/>
  <p:tag name="KSO_WM_SCREEN_THEME_FLAG" val="Dlrq25wU2PGuGg5bbmjbDMA2Y2aIGNCZ+oOWfM9aA7YX2EQ2z//Oh0/JUQ3R9xu8b5ALFDJJ7ALrnGMfiyoTi7zunJIQrYl1zHCGmBUylIo="/>
</p:tagLst>
</file>

<file path=ppt/tags/tag210.xml><?xml version="1.0" encoding="utf-8"?>
<p:tagLst xmlns:p="http://schemas.openxmlformats.org/presentationml/2006/main">
  <p:tag name="AS_UNIQUEID" val="2692"/>
  <p:tag name="KSO_WM_SCREEN_THEME_FLAG" val="Dlrq25wU2PGuGg5bbmjbDMA2Y2aIGNCZ+oOWfM9aA7YX2EQ2z//Oh0/JUQ3R9xu8b5ALFDJJ7ALrnGMfiyoTi7zunJIQrYl1zHCGmBUylIo="/>
</p:tagLst>
</file>

<file path=ppt/tags/tag211.xml><?xml version="1.0" encoding="utf-8"?>
<p:tagLst xmlns:p="http://schemas.openxmlformats.org/presentationml/2006/main">
  <p:tag name="AS_UNIQUEID" val="2693"/>
  <p:tag name="KSO_WM_SCREEN_THEME_FLAG" val="Dlrq25wU2PGuGg5bbmjbDMA2Y2aIGNCZ+oOWfM9aA7YX2EQ2z//Oh0/JUQ3R9xu8b5ALFDJJ7ALrnGMfiyoTi7zunJIQrYl1zHCGmBUylIo="/>
</p:tagLst>
</file>

<file path=ppt/tags/tag212.xml><?xml version="1.0" encoding="utf-8"?>
<p:tagLst xmlns:p="http://schemas.openxmlformats.org/presentationml/2006/main">
  <p:tag name="AS_UNIQUEID" val="2694"/>
  <p:tag name="KSO_WM_SCREEN_THEME_FLAG" val="Dlrq25wU2PGuGg5bbmjbDMA2Y2aIGNCZ+oOWfM9aA7YX2EQ2z//Oh0/JUQ3R9xu8b5ALFDJJ7ALrnGMfiyoTi7zunJIQrYl1zHCGmBUylIo="/>
</p:tagLst>
</file>

<file path=ppt/tags/tag213.xml><?xml version="1.0" encoding="utf-8"?>
<p:tagLst xmlns:p="http://schemas.openxmlformats.org/presentationml/2006/main">
  <p:tag name="AS_UNIQUEID" val="2695"/>
  <p:tag name="KSO_WM_SCREEN_THEME_FLAG" val="Dlrq25wU2PGuGg5bbmjbDMA2Y2aIGNCZ+oOWfM9aA7YX2EQ2z//Oh0/JUQ3R9xu8b5ALFDJJ7ALrnGMfiyoTi7zunJIQrYl1zHCGmBUylIo="/>
</p:tagLst>
</file>

<file path=ppt/tags/tag214.xml><?xml version="1.0" encoding="utf-8"?>
<p:tagLst xmlns:p="http://schemas.openxmlformats.org/presentationml/2006/main">
  <p:tag name="AS_UNIQUEID" val="2696"/>
  <p:tag name="KSO_WM_SCREEN_THEME_FLAG" val="Dlrq25wU2PGuGg5bbmjbDMA2Y2aIGNCZ+oOWfM9aA7YX2EQ2z//Oh0/JUQ3R9xu8b5ALFDJJ7ALrnGMfiyoTi7zunJIQrYl1zHCGmBUylIo="/>
</p:tagLst>
</file>

<file path=ppt/tags/tag215.xml><?xml version="1.0" encoding="utf-8"?>
<p:tagLst xmlns:p="http://schemas.openxmlformats.org/presentationml/2006/main">
  <p:tag name="AS_UNIQUEID" val="2697"/>
  <p:tag name="KSO_WM_SCREEN_THEME_FLAG" val="Dlrq25wU2PGuGg5bbmjbDMA2Y2aIGNCZ+oOWfM9aA7YX2EQ2z//Oh0/JUQ3R9xu8b5ALFDJJ7ALrnGMfiyoTi7zunJIQrYl1zHCGmBUylIo="/>
</p:tagLst>
</file>

<file path=ppt/tags/tag216.xml><?xml version="1.0" encoding="utf-8"?>
<p:tagLst xmlns:p="http://schemas.openxmlformats.org/presentationml/2006/main">
  <p:tag name="AS_UNIQUEID" val="2698"/>
  <p:tag name="KSO_WM_SCREEN_THEME_FLAG" val="Dlrq25wU2PGuGg5bbmjbDMA2Y2aIGNCZ+oOWfM9aA7YX2EQ2z//Oh0/JUQ3R9xu8b5ALFDJJ7ALrnGMfiyoTi7zunJIQrYl1zHCGmBUylIo="/>
</p:tagLst>
</file>

<file path=ppt/tags/tag217.xml><?xml version="1.0" encoding="utf-8"?>
<p:tagLst xmlns:p="http://schemas.openxmlformats.org/presentationml/2006/main">
  <p:tag name="AS_UNIQUEID" val="2699"/>
  <p:tag name="KSO_WM_SCREEN_THEME_FLAG" val="Dlrq25wU2PGuGg5bbmjbDMA2Y2aIGNCZ+oOWfM9aA7YX2EQ2z//Oh0/JUQ3R9xu8b5ALFDJJ7ALrnGMfiyoTi7zunJIQrYl1zHCGmBUylIo="/>
</p:tagLst>
</file>

<file path=ppt/tags/tag218.xml><?xml version="1.0" encoding="utf-8"?>
<p:tagLst xmlns:p="http://schemas.openxmlformats.org/presentationml/2006/main">
  <p:tag name="AS_UNIQUEID" val="2700"/>
  <p:tag name="KSO_WM_SCREEN_THEME_FLAG" val="Dlrq25wU2PGuGg5bbmjbDMA2Y2aIGNCZ+oOWfM9aA7YX2EQ2z//Oh0/JUQ3R9xu8b5ALFDJJ7ALrnGMfiyoTi7zunJIQrYl1zHCGmBUylIo="/>
</p:tagLst>
</file>

<file path=ppt/tags/tag219.xml><?xml version="1.0" encoding="utf-8"?>
<p:tagLst xmlns:p="http://schemas.openxmlformats.org/presentationml/2006/main">
  <p:tag name="AS_UNIQUEID" val="2701"/>
  <p:tag name="KSO_WM_SCREEN_THEME_FLAG" val="Dlrq25wU2PGuGg5bbmjbDMA2Y2aIGNCZ+oOWfM9aA7YX2EQ2z//Oh0/JUQ3R9xu8b5ALFDJJ7ALrnGMfiyoTi7zunJIQrYl1zHCGmBUylIo="/>
</p:tagLst>
</file>

<file path=ppt/tags/tag22.xml><?xml version="1.0" encoding="utf-8"?>
<p:tagLst xmlns:p="http://schemas.openxmlformats.org/presentationml/2006/main">
  <p:tag name="AS_UNIQUEID" val="2504"/>
  <p:tag name="KSO_WM_SCREEN_THEME_FLAG" val="Dlrq25wU2PGuGg5bbmjbDMA2Y2aIGNCZ+oOWfM9aA7YX2EQ2z//Oh0/JUQ3R9xu8b5ALFDJJ7ALrnGMfiyoTi7zunJIQrYl1zHCGmBUylIo="/>
</p:tagLst>
</file>

<file path=ppt/tags/tag220.xml><?xml version="1.0" encoding="utf-8"?>
<p:tagLst xmlns:p="http://schemas.openxmlformats.org/presentationml/2006/main">
  <p:tag name="AS_UNIQUEID" val="2702"/>
  <p:tag name="KSO_WM_SCREEN_THEME_FLAG" val="Dlrq25wU2PGuGg5bbmjbDMA2Y2aIGNCZ+oOWfM9aA7YX2EQ2z//Oh0/JUQ3R9xu8b5ALFDJJ7ALrnGMfiyoTi7zunJIQrYl1zHCGmBUylIo="/>
</p:tagLst>
</file>

<file path=ppt/tags/tag221.xml><?xml version="1.0" encoding="utf-8"?>
<p:tagLst xmlns:p="http://schemas.openxmlformats.org/presentationml/2006/main">
  <p:tag name="AS_UNIQUEID" val="2703"/>
  <p:tag name="KSO_WM_SCREEN_THEME_FLAG" val="Dlrq25wU2PGuGg5bbmjbDMA2Y2aIGNCZ+oOWfM9aA7YX2EQ2z//Oh0/JUQ3R9xu8b5ALFDJJ7ALrnGMfiyoTi7zunJIQrYl1zHCGmBUylIo="/>
</p:tagLst>
</file>

<file path=ppt/tags/tag222.xml><?xml version="1.0" encoding="utf-8"?>
<p:tagLst xmlns:p="http://schemas.openxmlformats.org/presentationml/2006/main">
  <p:tag name="AS_UNIQUEID" val="2704"/>
  <p:tag name="KSO_WM_SCREEN_THEME_FLAG" val="Dlrq25wU2PGuGg5bbmjbDMA2Y2aIGNCZ+oOWfM9aA7YX2EQ2z//Oh0/JUQ3R9xu8b5ALFDJJ7ALrnGMfiyoTi7zunJIQrYl1zHCGmBUylIo="/>
</p:tagLst>
</file>

<file path=ppt/tags/tag223.xml><?xml version="1.0" encoding="utf-8"?>
<p:tagLst xmlns:p="http://schemas.openxmlformats.org/presentationml/2006/main">
  <p:tag name="AS_UNIQUEID" val="2705"/>
  <p:tag name="KSO_WM_SCREEN_THEME_FLAG" val="Dlrq25wU2PGuGg5bbmjbDMA2Y2aIGNCZ+oOWfM9aA7YX2EQ2z//Oh0/JUQ3R9xu8b5ALFDJJ7ALrnGMfiyoTi7zunJIQrYl1zHCGmBUylIo="/>
</p:tagLst>
</file>

<file path=ppt/tags/tag224.xml><?xml version="1.0" encoding="utf-8"?>
<p:tagLst xmlns:p="http://schemas.openxmlformats.org/presentationml/2006/main">
  <p:tag name="AS_UNIQUEID" val="2706"/>
  <p:tag name="KSO_WM_SCREEN_THEME_FLAG" val="Dlrq25wU2PGuGg5bbmjbDMA2Y2aIGNCZ+oOWfM9aA7YX2EQ2z//Oh0/JUQ3R9xu8b5ALFDJJ7ALrnGMfiyoTi7zunJIQrYl1zHCGmBUylIo="/>
</p:tagLst>
</file>

<file path=ppt/tags/tag225.xml><?xml version="1.0" encoding="utf-8"?>
<p:tagLst xmlns:p="http://schemas.openxmlformats.org/presentationml/2006/main">
  <p:tag name="AS_UNIQUEID" val="2707"/>
  <p:tag name="KSO_WM_SCREEN_THEME_FLAG" val="Dlrq25wU2PGuGg5bbmjbDMA2Y2aIGNCZ+oOWfM9aA7YX2EQ2z//Oh0/JUQ3R9xu8b5ALFDJJ7ALrnGMfiyoTi7zunJIQrYl1zHCGmBUylIo="/>
</p:tagLst>
</file>

<file path=ppt/tags/tag226.xml><?xml version="1.0" encoding="utf-8"?>
<p:tagLst xmlns:p="http://schemas.openxmlformats.org/presentationml/2006/main">
  <p:tag name="AS_UNIQUEID" val="2708"/>
  <p:tag name="KSO_WM_SCREEN_THEME_FLAG" val="Dlrq25wU2PGuGg5bbmjbDMA2Y2aIGNCZ+oOWfM9aA7YX2EQ2z//Oh0/JUQ3R9xu8b5ALFDJJ7ALrnGMfiyoTi7zunJIQrYl1zHCGmBUylIo="/>
</p:tagLst>
</file>

<file path=ppt/tags/tag227.xml><?xml version="1.0" encoding="utf-8"?>
<p:tagLst xmlns:p="http://schemas.openxmlformats.org/presentationml/2006/main">
  <p:tag name="AS_UNIQUEID" val="2709"/>
  <p:tag name="KSO_WM_SCREEN_THEME_FLAG" val="Dlrq25wU2PGuGg5bbmjbDMA2Y2aIGNCZ+oOWfM9aA7YX2EQ2z//Oh0/JUQ3R9xu8b5ALFDJJ7ALrnGMfiyoTi7zunJIQrYl1zHCGmBUylIo="/>
</p:tagLst>
</file>

<file path=ppt/tags/tag228.xml><?xml version="1.0" encoding="utf-8"?>
<p:tagLst xmlns:p="http://schemas.openxmlformats.org/presentationml/2006/main">
  <p:tag name="AS_UNIQUEID" val="2710"/>
  <p:tag name="KSO_WM_SCREEN_THEME_FLAG" val="Dlrq25wU2PGuGg5bbmjbDMA2Y2aIGNCZ+oOWfM9aA7YX2EQ2z//Oh0/JUQ3R9xu8b5ALFDJJ7ALrnGMfiyoTi7zunJIQrYl1zHCGmBUylIo="/>
</p:tagLst>
</file>

<file path=ppt/tags/tag229.xml><?xml version="1.0" encoding="utf-8"?>
<p:tagLst xmlns:p="http://schemas.openxmlformats.org/presentationml/2006/main">
  <p:tag name="AS_UNIQUEID" val="2711"/>
  <p:tag name="KSO_WM_SCREEN_THEME_FLAG" val="Dlrq25wU2PGuGg5bbmjbDMA2Y2aIGNCZ+oOWfM9aA7YX2EQ2z//Oh0/JUQ3R9xu8b5ALFDJJ7ALrnGMfiyoTi7zunJIQrYl1zHCGmBUylIo="/>
</p:tagLst>
</file>

<file path=ppt/tags/tag23.xml><?xml version="1.0" encoding="utf-8"?>
<p:tagLst xmlns:p="http://schemas.openxmlformats.org/presentationml/2006/main">
  <p:tag name="AS_UNIQUEID" val="2505"/>
  <p:tag name="KSO_WM_SCREEN_THEME_FLAG" val="Dlrq25wU2PGuGg5bbmjbDMA2Y2aIGNCZ+oOWfM9aA7YX2EQ2z//Oh0/JUQ3R9xu8b5ALFDJJ7ALrnGMfiyoTi7zunJIQrYl1zHCGmBUylIo="/>
</p:tagLst>
</file>

<file path=ppt/tags/tag230.xml><?xml version="1.0" encoding="utf-8"?>
<p:tagLst xmlns:p="http://schemas.openxmlformats.org/presentationml/2006/main">
  <p:tag name="AS_UNIQUEID" val="2712"/>
  <p:tag name="KSO_WM_SCREEN_THEME_FLAG" val="Dlrq25wU2PGuGg5bbmjbDMA2Y2aIGNCZ+oOWfM9aA7YX2EQ2z//Oh0/JUQ3R9xu8b5ALFDJJ7ALrnGMfiyoTi7zunJIQrYl1zHCGmBUylIo="/>
</p:tagLst>
</file>

<file path=ppt/tags/tag231.xml><?xml version="1.0" encoding="utf-8"?>
<p:tagLst xmlns:p="http://schemas.openxmlformats.org/presentationml/2006/main">
  <p:tag name="AS_UNIQUEID" val="2713"/>
  <p:tag name="KSO_WM_SCREEN_THEME_FLAG" val="Dlrq25wU2PGuGg5bbmjbDMA2Y2aIGNCZ+oOWfM9aA7YX2EQ2z//Oh0/JUQ3R9xu8b5ALFDJJ7ALrnGMfiyoTi7zunJIQrYl1zHCGmBUylIo="/>
</p:tagLst>
</file>

<file path=ppt/tags/tag232.xml><?xml version="1.0" encoding="utf-8"?>
<p:tagLst xmlns:p="http://schemas.openxmlformats.org/presentationml/2006/main">
  <p:tag name="AS_UNIQUEID" val="2714"/>
  <p:tag name="KSO_WM_SCREEN_THEME_FLAG" val="Dlrq25wU2PGuGg5bbmjbDMA2Y2aIGNCZ+oOWfM9aA7YX2EQ2z//Oh0/JUQ3R9xu8b5ALFDJJ7ALrnGMfiyoTi7zunJIQrYl1zHCGmBUylIo="/>
</p:tagLst>
</file>

<file path=ppt/tags/tag233.xml><?xml version="1.0" encoding="utf-8"?>
<p:tagLst xmlns:p="http://schemas.openxmlformats.org/presentationml/2006/main">
  <p:tag name="AS_UNIQUEID" val="2715"/>
  <p:tag name="KSO_WM_SCREEN_THEME_FLAG" val="Dlrq25wU2PGuGg5bbmjbDMA2Y2aIGNCZ+oOWfM9aA7YX2EQ2z//Oh0/JUQ3R9xu8b5ALFDJJ7ALrnGMfiyoTi7zunJIQrYl1zHCGmBUylIo="/>
</p:tagLst>
</file>

<file path=ppt/tags/tag234.xml><?xml version="1.0" encoding="utf-8"?>
<p:tagLst xmlns:p="http://schemas.openxmlformats.org/presentationml/2006/main">
  <p:tag name="AS_UNIQUEID" val="2716"/>
  <p:tag name="KSO_WM_SCREEN_THEME_FLAG" val="Dlrq25wU2PGuGg5bbmjbDMA2Y2aIGNCZ+oOWfM9aA7YX2EQ2z//Oh0/JUQ3R9xu8b5ALFDJJ7ALrnGMfiyoTi7zunJIQrYl1zHCGmBUylIo="/>
</p:tagLst>
</file>

<file path=ppt/tags/tag235.xml><?xml version="1.0" encoding="utf-8"?>
<p:tagLst xmlns:p="http://schemas.openxmlformats.org/presentationml/2006/main">
  <p:tag name="AS_UNIQUEID" val="2717"/>
  <p:tag name="KSO_WM_SCREEN_THEME_FLAG" val="Dlrq25wU2PGuGg5bbmjbDMA2Y2aIGNCZ+oOWfM9aA7YX2EQ2z//Oh0/JUQ3R9xu8b5ALFDJJ7ALrnGMfiyoTi7zunJIQrYl1zHCGmBUylIo="/>
</p:tagLst>
</file>

<file path=ppt/tags/tag236.xml><?xml version="1.0" encoding="utf-8"?>
<p:tagLst xmlns:p="http://schemas.openxmlformats.org/presentationml/2006/main">
  <p:tag name="AS_UNIQUEID" val="2718"/>
  <p:tag name="KSO_WM_SCREEN_THEME_FLAG" val="Dlrq25wU2PGuGg5bbmjbDMA2Y2aIGNCZ+oOWfM9aA7YX2EQ2z//Oh0/JUQ3R9xu8b5ALFDJJ7ALrnGMfiyoTi7zunJIQrYl1zHCGmBUylIo="/>
</p:tagLst>
</file>

<file path=ppt/tags/tag237.xml><?xml version="1.0" encoding="utf-8"?>
<p:tagLst xmlns:p="http://schemas.openxmlformats.org/presentationml/2006/main">
  <p:tag name="AS_UNIQUEID" val="2719"/>
  <p:tag name="KSO_WM_SCREEN_THEME_FLAG" val="Dlrq25wU2PGuGg5bbmjbDMA2Y2aIGNCZ+oOWfM9aA7YX2EQ2z//Oh0/JUQ3R9xu8b5ALFDJJ7ALrnGMfiyoTi7zunJIQrYl1zHCGmBUylIo="/>
</p:tagLst>
</file>

<file path=ppt/tags/tag238.xml><?xml version="1.0" encoding="utf-8"?>
<p:tagLst xmlns:p="http://schemas.openxmlformats.org/presentationml/2006/main">
  <p:tag name="AS_UNIQUEID" val="2720"/>
  <p:tag name="KSO_WM_SCREEN_THEME_FLAG" val="Dlrq25wU2PGuGg5bbmjbDMA2Y2aIGNCZ+oOWfM9aA7YX2EQ2z//Oh0/JUQ3R9xu8b5ALFDJJ7ALrnGMfiyoTi7zunJIQrYl1zHCGmBUylIo="/>
</p:tagLst>
</file>

<file path=ppt/tags/tag239.xml><?xml version="1.0" encoding="utf-8"?>
<p:tagLst xmlns:p="http://schemas.openxmlformats.org/presentationml/2006/main">
  <p:tag name="AS_UNIQUEID" val="2721"/>
  <p:tag name="KSO_WM_SCREEN_THEME_FLAG" val="Dlrq25wU2PGuGg5bbmjbDMA2Y2aIGNCZ+oOWfM9aA7YX2EQ2z//Oh0/JUQ3R9xu8b5ALFDJJ7ALrnGMfiyoTi7zunJIQrYl1zHCGmBUylIo="/>
</p:tagLst>
</file>

<file path=ppt/tags/tag24.xml><?xml version="1.0" encoding="utf-8"?>
<p:tagLst xmlns:p="http://schemas.openxmlformats.org/presentationml/2006/main">
  <p:tag name="AS_UNIQUEID" val="2506"/>
  <p:tag name="KSO_WM_SCREEN_THEME_FLAG" val="Dlrq25wU2PGuGg5bbmjbDMA2Y2aIGNCZ+oOWfM9aA7YX2EQ2z//Oh0/JUQ3R9xu8b5ALFDJJ7ALrnGMfiyoTi7zunJIQrYl1zHCGmBUylIo="/>
</p:tagLst>
</file>

<file path=ppt/tags/tag240.xml><?xml version="1.0" encoding="utf-8"?>
<p:tagLst xmlns:p="http://schemas.openxmlformats.org/presentationml/2006/main">
  <p:tag name="AS_UNIQUEID" val="2722"/>
  <p:tag name="KSO_WM_SCREEN_THEME_FLAG" val="Dlrq25wU2PGuGg5bbmjbDMA2Y2aIGNCZ+oOWfM9aA7YX2EQ2z//Oh0/JUQ3R9xu8b5ALFDJJ7ALrnGMfiyoTi7zunJIQrYl1zHCGmBUylIo="/>
</p:tagLst>
</file>

<file path=ppt/tags/tag241.xml><?xml version="1.0" encoding="utf-8"?>
<p:tagLst xmlns:p="http://schemas.openxmlformats.org/presentationml/2006/main">
  <p:tag name="AS_UNIQUEID" val="2723"/>
  <p:tag name="KSO_WM_SCREEN_THEME_FLAG" val="Dlrq25wU2PGuGg5bbmjbDMA2Y2aIGNCZ+oOWfM9aA7YX2EQ2z//Oh0/JUQ3R9xu8b5ALFDJJ7ALrnGMfiyoTi7zunJIQrYl1zHCGmBUylIo="/>
</p:tagLst>
</file>

<file path=ppt/tags/tag242.xml><?xml version="1.0" encoding="utf-8"?>
<p:tagLst xmlns:p="http://schemas.openxmlformats.org/presentationml/2006/main">
  <p:tag name="AS_UNIQUEID" val="2724"/>
  <p:tag name="KSO_WM_SCREEN_THEME_FLAG" val="Dlrq25wU2PGuGg5bbmjbDMA2Y2aIGNCZ+oOWfM9aA7YX2EQ2z//Oh0/JUQ3R9xu8b5ALFDJJ7ALrnGMfiyoTi7zunJIQrYl1zHCGmBUylIo="/>
</p:tagLst>
</file>

<file path=ppt/tags/tag243.xml><?xml version="1.0" encoding="utf-8"?>
<p:tagLst xmlns:p="http://schemas.openxmlformats.org/presentationml/2006/main">
  <p:tag name="AS_UNIQUEID" val="2725"/>
  <p:tag name="KSO_WM_SCREEN_THEME_FLAG" val="Dlrq25wU2PGuGg5bbmjbDMA2Y2aIGNCZ+oOWfM9aA7YX2EQ2z//Oh0/JUQ3R9xu8b5ALFDJJ7ALrnGMfiyoTi7zunJIQrYl1zHCGmBUylIo="/>
</p:tagLst>
</file>

<file path=ppt/tags/tag244.xml><?xml version="1.0" encoding="utf-8"?>
<p:tagLst xmlns:p="http://schemas.openxmlformats.org/presentationml/2006/main">
  <p:tag name="AS_UNIQUEID" val="2726"/>
  <p:tag name="KSO_WM_SCREEN_THEME_FLAG" val="Dlrq25wU2PGuGg5bbmjbDMA2Y2aIGNCZ+oOWfM9aA7YX2EQ2z//Oh0/JUQ3R9xu8b5ALFDJJ7ALrnGMfiyoTi7zunJIQrYl1zHCGmBUylIo="/>
</p:tagLst>
</file>

<file path=ppt/tags/tag245.xml><?xml version="1.0" encoding="utf-8"?>
<p:tagLst xmlns:p="http://schemas.openxmlformats.org/presentationml/2006/main">
  <p:tag name="AS_UNIQUEID" val="2727"/>
  <p:tag name="KSO_WM_SCREEN_THEME_FLAG" val="Dlrq25wU2PGuGg5bbmjbDMA2Y2aIGNCZ+oOWfM9aA7YX2EQ2z//Oh0/JUQ3R9xu8b5ALFDJJ7ALrnGMfiyoTi7zunJIQrYl1zHCGmBUylIo="/>
</p:tagLst>
</file>

<file path=ppt/tags/tag246.xml><?xml version="1.0" encoding="utf-8"?>
<p:tagLst xmlns:p="http://schemas.openxmlformats.org/presentationml/2006/main">
  <p:tag name="AS_UNIQUEID" val="2728"/>
  <p:tag name="KSO_WM_SCREEN_THEME_FLAG" val="Dlrq25wU2PGuGg5bbmjbDMA2Y2aIGNCZ+oOWfM9aA7YX2EQ2z//Oh0/JUQ3R9xu8b5ALFDJJ7ALrnGMfiyoTi7zunJIQrYl1zHCGmBUylIo="/>
</p:tagLst>
</file>

<file path=ppt/tags/tag247.xml><?xml version="1.0" encoding="utf-8"?>
<p:tagLst xmlns:p="http://schemas.openxmlformats.org/presentationml/2006/main">
  <p:tag name="AS_UNIQUEID" val="2729"/>
  <p:tag name="KSO_WM_SCREEN_THEME_FLAG" val="Dlrq25wU2PGuGg5bbmjbDMA2Y2aIGNCZ+oOWfM9aA7YX2EQ2z//Oh0/JUQ3R9xu8b5ALFDJJ7ALrnGMfiyoTi7zunJIQrYl1zHCGmBUylIo="/>
</p:tagLst>
</file>

<file path=ppt/tags/tag248.xml><?xml version="1.0" encoding="utf-8"?>
<p:tagLst xmlns:p="http://schemas.openxmlformats.org/presentationml/2006/main">
  <p:tag name="AS_UNIQUEID" val="2730"/>
  <p:tag name="KSO_WM_SCREEN_THEME_FLAG" val="Dlrq25wU2PGuGg5bbmjbDMA2Y2aIGNCZ+oOWfM9aA7YX2EQ2z//Oh0/JUQ3R9xu8b5ALFDJJ7ALrnGMfiyoTi7zunJIQrYl1zHCGmBUylIo="/>
</p:tagLst>
</file>

<file path=ppt/tags/tag249.xml><?xml version="1.0" encoding="utf-8"?>
<p:tagLst xmlns:p="http://schemas.openxmlformats.org/presentationml/2006/main">
  <p:tag name="AS_UNIQUEID" val="2731"/>
  <p:tag name="KSO_WM_SCREEN_THEME_FLAG" val="Dlrq25wU2PGuGg5bbmjbDMA2Y2aIGNCZ+oOWfM9aA7YX2EQ2z//Oh0/JUQ3R9xu8b5ALFDJJ7ALrnGMfiyoTi7zunJIQrYl1zHCGmBUylIo="/>
</p:tagLst>
</file>

<file path=ppt/tags/tag25.xml><?xml version="1.0" encoding="utf-8"?>
<p:tagLst xmlns:p="http://schemas.openxmlformats.org/presentationml/2006/main">
  <p:tag name="AS_UNIQUEID" val="2507"/>
  <p:tag name="KSO_WM_SCREEN_THEME_FLAG" val="Dlrq25wU2PGuGg5bbmjbDMA2Y2aIGNCZ+oOWfM9aA7YX2EQ2z//Oh0/JUQ3R9xu8b5ALFDJJ7ALrnGMfiyoTi7zunJIQrYl1zHCGmBUylIo="/>
</p:tagLst>
</file>

<file path=ppt/tags/tag250.xml><?xml version="1.0" encoding="utf-8"?>
<p:tagLst xmlns:p="http://schemas.openxmlformats.org/presentationml/2006/main">
  <p:tag name="AS_UNIQUEID" val="2732"/>
  <p:tag name="KSO_WM_SCREEN_THEME_FLAG" val="Dlrq25wU2PGuGg5bbmjbDMA2Y2aIGNCZ+oOWfM9aA7YX2EQ2z//Oh0/JUQ3R9xu8b5ALFDJJ7ALrnGMfiyoTi7zunJIQrYl1zHCGmBUylIo="/>
</p:tagLst>
</file>

<file path=ppt/tags/tag251.xml><?xml version="1.0" encoding="utf-8"?>
<p:tagLst xmlns:p="http://schemas.openxmlformats.org/presentationml/2006/main">
  <p:tag name="AS_UNIQUEID" val="2733"/>
  <p:tag name="KSO_WM_SCREEN_THEME_FLAG" val="Dlrq25wU2PGuGg5bbmjbDMA2Y2aIGNCZ+oOWfM9aA7YX2EQ2z//Oh0/JUQ3R9xu8b5ALFDJJ7ALrnGMfiyoTi7zunJIQrYl1zHCGmBUylIo="/>
</p:tagLst>
</file>

<file path=ppt/tags/tag252.xml><?xml version="1.0" encoding="utf-8"?>
<p:tagLst xmlns:p="http://schemas.openxmlformats.org/presentationml/2006/main">
  <p:tag name="AS_UNIQUEID" val="2734"/>
  <p:tag name="KSO_WM_SCREEN_THEME_FLAG" val="Dlrq25wU2PGuGg5bbmjbDMA2Y2aIGNCZ+oOWfM9aA7YX2EQ2z//Oh0/JUQ3R9xu8b5ALFDJJ7ALrnGMfiyoTi7zunJIQrYl1zHCGmBUylIo="/>
</p:tagLst>
</file>

<file path=ppt/tags/tag253.xml><?xml version="1.0" encoding="utf-8"?>
<p:tagLst xmlns:p="http://schemas.openxmlformats.org/presentationml/2006/main">
  <p:tag name="AS_UNIQUEID" val="2735"/>
  <p:tag name="KSO_WM_SCREEN_THEME_FLAG" val="Dlrq25wU2PGuGg5bbmjbDMA2Y2aIGNCZ+oOWfM9aA7YX2EQ2z//Oh0/JUQ3R9xu8b5ALFDJJ7ALrnGMfiyoTi7zunJIQrYl1zHCGmBUylIo="/>
</p:tagLst>
</file>

<file path=ppt/tags/tag254.xml><?xml version="1.0" encoding="utf-8"?>
<p:tagLst xmlns:p="http://schemas.openxmlformats.org/presentationml/2006/main">
  <p:tag name="AS_UNIQUEID" val="2736"/>
  <p:tag name="KSO_WM_SCREEN_THEME_FLAG" val="Dlrq25wU2PGuGg5bbmjbDMA2Y2aIGNCZ+oOWfM9aA7YX2EQ2z//Oh0/JUQ3R9xu8b5ALFDJJ7ALrnGMfiyoTi7zunJIQrYl1zHCGmBUylIo="/>
</p:tagLst>
</file>

<file path=ppt/tags/tag255.xml><?xml version="1.0" encoding="utf-8"?>
<p:tagLst xmlns:p="http://schemas.openxmlformats.org/presentationml/2006/main">
  <p:tag name="AS_UNIQUEID" val="2737"/>
  <p:tag name="KSO_WM_SCREEN_THEME_FLAG" val="Dlrq25wU2PGuGg5bbmjbDMA2Y2aIGNCZ+oOWfM9aA7YX2EQ2z//Oh0/JUQ3R9xu8b5ALFDJJ7ALrnGMfiyoTi7zunJIQrYl1zHCGmBUylIo="/>
</p:tagLst>
</file>

<file path=ppt/tags/tag256.xml><?xml version="1.0" encoding="utf-8"?>
<p:tagLst xmlns:p="http://schemas.openxmlformats.org/presentationml/2006/main">
  <p:tag name="AS_UNIQUEID" val="2738"/>
  <p:tag name="KSO_WM_SCREEN_THEME_FLAG" val="Dlrq25wU2PGuGg5bbmjbDMA2Y2aIGNCZ+oOWfM9aA7YX2EQ2z//Oh0/JUQ3R9xu8b5ALFDJJ7ALrnGMfiyoTi7zunJIQrYl1zHCGmBUylIo="/>
</p:tagLst>
</file>

<file path=ppt/tags/tag257.xml><?xml version="1.0" encoding="utf-8"?>
<p:tagLst xmlns:p="http://schemas.openxmlformats.org/presentationml/2006/main">
  <p:tag name="AS_UNIQUEID" val="2739"/>
  <p:tag name="KSO_WM_SCREEN_THEME_FLAG" val="Dlrq25wU2PGuGg5bbmjbDMA2Y2aIGNCZ+oOWfM9aA7YX2EQ2z//Oh0/JUQ3R9xu8b5ALFDJJ7ALrnGMfiyoTi7zunJIQrYl1zHCGmBUylIo="/>
</p:tagLst>
</file>

<file path=ppt/tags/tag258.xml><?xml version="1.0" encoding="utf-8"?>
<p:tagLst xmlns:p="http://schemas.openxmlformats.org/presentationml/2006/main">
  <p:tag name="AS_UNIQUEID" val="2740"/>
  <p:tag name="KSO_WM_SCREEN_THEME_FLAG" val="Dlrq25wU2PGuGg5bbmjbDMA2Y2aIGNCZ+oOWfM9aA7YX2EQ2z//Oh0/JUQ3R9xu8b5ALFDJJ7ALrnGMfiyoTi7zunJIQrYl1zHCGmBUylIo="/>
</p:tagLst>
</file>

<file path=ppt/tags/tag259.xml><?xml version="1.0" encoding="utf-8"?>
<p:tagLst xmlns:p="http://schemas.openxmlformats.org/presentationml/2006/main">
  <p:tag name="AS_UNIQUEID" val="2741"/>
  <p:tag name="KSO_WM_SCREEN_THEME_FLAG" val="Dlrq25wU2PGuGg5bbmjbDMA2Y2aIGNCZ+oOWfM9aA7YX2EQ2z//Oh0/JUQ3R9xu8b5ALFDJJ7ALrnGMfiyoTi7zunJIQrYl1zHCGmBUylIo="/>
</p:tagLst>
</file>

<file path=ppt/tags/tag26.xml><?xml version="1.0" encoding="utf-8"?>
<p:tagLst xmlns:p="http://schemas.openxmlformats.org/presentationml/2006/main">
  <p:tag name="AS_UNIQUEID" val="2508"/>
  <p:tag name="KSO_WM_SCREEN_THEME_FLAG" val="Dlrq25wU2PGuGg5bbmjbDMA2Y2aIGNCZ+oOWfM9aA7YX2EQ2z//Oh0/JUQ3R9xu8b5ALFDJJ7ALrnGMfiyoTi7zunJIQrYl1zHCGmBUylIo="/>
</p:tagLst>
</file>

<file path=ppt/tags/tag260.xml><?xml version="1.0" encoding="utf-8"?>
<p:tagLst xmlns:p="http://schemas.openxmlformats.org/presentationml/2006/main">
  <p:tag name="AS_UNIQUEID" val="2742"/>
  <p:tag name="KSO_WM_SCREEN_THEME_FLAG" val="Dlrq25wU2PGuGg5bbmjbDMA2Y2aIGNCZ+oOWfM9aA7YX2EQ2z//Oh0/JUQ3R9xu8b5ALFDJJ7ALrnGMfiyoTi7zunJIQrYl1zHCGmBUylIo="/>
</p:tagLst>
</file>

<file path=ppt/tags/tag261.xml><?xml version="1.0" encoding="utf-8"?>
<p:tagLst xmlns:p="http://schemas.openxmlformats.org/presentationml/2006/main">
  <p:tag name="AS_UNIQUEID" val="2743"/>
  <p:tag name="KSO_WM_SCREEN_THEME_FLAG" val="Dlrq25wU2PGuGg5bbmjbDMA2Y2aIGNCZ+oOWfM9aA7YX2EQ2z//Oh0/JUQ3R9xu8b5ALFDJJ7ALrnGMfiyoTi7zunJIQrYl1zHCGmBUylIo="/>
</p:tagLst>
</file>

<file path=ppt/tags/tag262.xml><?xml version="1.0" encoding="utf-8"?>
<p:tagLst xmlns:p="http://schemas.openxmlformats.org/presentationml/2006/main">
  <p:tag name="AS_UNIQUEID" val="2744"/>
  <p:tag name="KSO_WM_SCREEN_THEME_FLAG" val="Dlrq25wU2PGuGg5bbmjbDMA2Y2aIGNCZ+oOWfM9aA7YX2EQ2z//Oh0/JUQ3R9xu8b5ALFDJJ7ALrnGMfiyoTi7zunJIQrYl1zHCGmBUylIo="/>
</p:tagLst>
</file>

<file path=ppt/tags/tag263.xml><?xml version="1.0" encoding="utf-8"?>
<p:tagLst xmlns:p="http://schemas.openxmlformats.org/presentationml/2006/main">
  <p:tag name="AS_UNIQUEID" val="2745"/>
  <p:tag name="KSO_WM_SCREEN_THEME_FLAG" val="Dlrq25wU2PGuGg5bbmjbDMA2Y2aIGNCZ+oOWfM9aA7YX2EQ2z//Oh0/JUQ3R9xu8b5ALFDJJ7ALrnGMfiyoTi7zunJIQrYl1zHCGmBUylIo="/>
</p:tagLst>
</file>

<file path=ppt/tags/tag264.xml><?xml version="1.0" encoding="utf-8"?>
<p:tagLst xmlns:p="http://schemas.openxmlformats.org/presentationml/2006/main">
  <p:tag name="AS_UNIQUEID" val="2746"/>
  <p:tag name="KSO_WM_SCREEN_THEME_FLAG" val="Dlrq25wU2PGuGg5bbmjbDMA2Y2aIGNCZ+oOWfM9aA7YX2EQ2z//Oh0/JUQ3R9xu8b5ALFDJJ7ALrnGMfiyoTi7zunJIQrYl1zHCGmBUylIo="/>
</p:tagLst>
</file>

<file path=ppt/tags/tag265.xml><?xml version="1.0" encoding="utf-8"?>
<p:tagLst xmlns:p="http://schemas.openxmlformats.org/presentationml/2006/main">
  <p:tag name="AS_UNIQUEID" val="2747"/>
  <p:tag name="KSO_WM_SCREEN_THEME_FLAG" val="Dlrq25wU2PGuGg5bbmjbDMA2Y2aIGNCZ+oOWfM9aA7YX2EQ2z//Oh0/JUQ3R9xu8b5ALFDJJ7ALrnGMfiyoTi7zunJIQrYl1zHCGmBUylIo="/>
</p:tagLst>
</file>

<file path=ppt/tags/tag266.xml><?xml version="1.0" encoding="utf-8"?>
<p:tagLst xmlns:p="http://schemas.openxmlformats.org/presentationml/2006/main">
  <p:tag name="AS_UNIQUEID" val="2748"/>
  <p:tag name="KSO_WM_SCREEN_THEME_FLAG" val="Dlrq25wU2PGuGg5bbmjbDMA2Y2aIGNCZ+oOWfM9aA7YX2EQ2z//Oh0/JUQ3R9xu8b5ALFDJJ7ALrnGMfiyoTi7zunJIQrYl1zHCGmBUylIo="/>
</p:tagLst>
</file>

<file path=ppt/tags/tag267.xml><?xml version="1.0" encoding="utf-8"?>
<p:tagLst xmlns:p="http://schemas.openxmlformats.org/presentationml/2006/main">
  <p:tag name="AS_UNIQUEID" val="2749"/>
  <p:tag name="KSO_WM_SCREEN_THEME_FLAG" val="Dlrq25wU2PGuGg5bbmjbDMA2Y2aIGNCZ+oOWfM9aA7YX2EQ2z//Oh0/JUQ3R9xu8b5ALFDJJ7ALrnGMfiyoTi7zunJIQrYl1zHCGmBUylIo="/>
</p:tagLst>
</file>

<file path=ppt/tags/tag268.xml><?xml version="1.0" encoding="utf-8"?>
<p:tagLst xmlns:p="http://schemas.openxmlformats.org/presentationml/2006/main">
  <p:tag name="AS_UNIQUEID" val="2750"/>
  <p:tag name="KSO_WM_SCREEN_THEME_FLAG" val="Dlrq25wU2PGuGg5bbmjbDMA2Y2aIGNCZ+oOWfM9aA7YX2EQ2z//Oh0/JUQ3R9xu8b5ALFDJJ7ALrnGMfiyoTi7zunJIQrYl1zHCGmBUylIo="/>
</p:tagLst>
</file>

<file path=ppt/tags/tag269.xml><?xml version="1.0" encoding="utf-8"?>
<p:tagLst xmlns:p="http://schemas.openxmlformats.org/presentationml/2006/main">
  <p:tag name="AS_UNIQUEID" val="2751"/>
  <p:tag name="KSO_WM_SCREEN_THEME_FLAG" val="Dlrq25wU2PGuGg5bbmjbDMA2Y2aIGNCZ+oOWfM9aA7YX2EQ2z//Oh0/JUQ3R9xu8b5ALFDJJ7ALrnGMfiyoTi7zunJIQrYl1zHCGmBUylIo="/>
</p:tagLst>
</file>

<file path=ppt/tags/tag27.xml><?xml version="1.0" encoding="utf-8"?>
<p:tagLst xmlns:p="http://schemas.openxmlformats.org/presentationml/2006/main">
  <p:tag name="AS_UNIQUEID" val="2509"/>
  <p:tag name="KSO_WM_SCREEN_THEME_FLAG" val="Dlrq25wU2PGuGg5bbmjbDMA2Y2aIGNCZ+oOWfM9aA7YX2EQ2z//Oh0/JUQ3R9xu8b5ALFDJJ7ALrnGMfiyoTi7zunJIQrYl1zHCGmBUylIo="/>
</p:tagLst>
</file>

<file path=ppt/tags/tag270.xml><?xml version="1.0" encoding="utf-8"?>
<p:tagLst xmlns:p="http://schemas.openxmlformats.org/presentationml/2006/main">
  <p:tag name="AS_UNIQUEID" val="2752"/>
  <p:tag name="KSO_WM_SCREEN_THEME_FLAG" val="Dlrq25wU2PGuGg5bbmjbDMA2Y2aIGNCZ+oOWfM9aA7YX2EQ2z//Oh0/JUQ3R9xu8b5ALFDJJ7ALrnGMfiyoTi7zunJIQrYl1zHCGmBUylIo="/>
</p:tagLst>
</file>

<file path=ppt/tags/tag271.xml><?xml version="1.0" encoding="utf-8"?>
<p:tagLst xmlns:p="http://schemas.openxmlformats.org/presentationml/2006/main">
  <p:tag name="AS_UNIQUEID" val="2753"/>
  <p:tag name="KSO_WM_SCREEN_THEME_FLAG" val="Dlrq25wU2PGuGg5bbmjbDMA2Y2aIGNCZ+oOWfM9aA7YX2EQ2z//Oh0/JUQ3R9xu8b5ALFDJJ7ALrnGMfiyoTi7zunJIQrYl1zHCGmBUylIo="/>
</p:tagLst>
</file>

<file path=ppt/tags/tag272.xml><?xml version="1.0" encoding="utf-8"?>
<p:tagLst xmlns:p="http://schemas.openxmlformats.org/presentationml/2006/main">
  <p:tag name="AS_UNIQUEID" val="2754"/>
  <p:tag name="KSO_WM_SCREEN_THEME_FLAG" val="Dlrq25wU2PGuGg5bbmjbDMA2Y2aIGNCZ+oOWfM9aA7YX2EQ2z//Oh0/JUQ3R9xu8b5ALFDJJ7ALrnGMfiyoTi7zunJIQrYl1zHCGmBUylIo="/>
</p:tagLst>
</file>

<file path=ppt/tags/tag273.xml><?xml version="1.0" encoding="utf-8"?>
<p:tagLst xmlns:p="http://schemas.openxmlformats.org/presentationml/2006/main">
  <p:tag name="AS_UNIQUEID" val="2755"/>
  <p:tag name="KSO_WM_SCREEN_THEME_FLAG" val="Dlrq25wU2PGuGg5bbmjbDMA2Y2aIGNCZ+oOWfM9aA7YX2EQ2z//Oh0/JUQ3R9xu8b5ALFDJJ7ALrnGMfiyoTi7zunJIQrYl1zHCGmBUylIo="/>
</p:tagLst>
</file>

<file path=ppt/tags/tag274.xml><?xml version="1.0" encoding="utf-8"?>
<p:tagLst xmlns:p="http://schemas.openxmlformats.org/presentationml/2006/main">
  <p:tag name="AS_UNIQUEID" val="2756"/>
  <p:tag name="KSO_WM_SCREEN_THEME_FLAG" val="Dlrq25wU2PGuGg5bbmjbDMA2Y2aIGNCZ+oOWfM9aA7YX2EQ2z//Oh0/JUQ3R9xu8b5ALFDJJ7ALrnGMfiyoTi7zunJIQrYl1zHCGmBUylIo="/>
</p:tagLst>
</file>

<file path=ppt/tags/tag275.xml><?xml version="1.0" encoding="utf-8"?>
<p:tagLst xmlns:p="http://schemas.openxmlformats.org/presentationml/2006/main">
  <p:tag name="AS_UNIQUEID" val="2757"/>
  <p:tag name="KSO_WM_SCREEN_THEME_FLAG" val="Dlrq25wU2PGuGg5bbmjbDMA2Y2aIGNCZ+oOWfM9aA7YX2EQ2z//Oh0/JUQ3R9xu8b5ALFDJJ7ALrnGMfiyoTi7zunJIQrYl1zHCGmBUylIo="/>
</p:tagLst>
</file>

<file path=ppt/tags/tag276.xml><?xml version="1.0" encoding="utf-8"?>
<p:tagLst xmlns:p="http://schemas.openxmlformats.org/presentationml/2006/main">
  <p:tag name="AS_UNIQUEID" val="2758"/>
  <p:tag name="KSO_WM_SCREEN_THEME_FLAG" val="Dlrq25wU2PGuGg5bbmjbDMA2Y2aIGNCZ+oOWfM9aA7YX2EQ2z//Oh0/JUQ3R9xu8b5ALFDJJ7ALrnGMfiyoTi7zunJIQrYl1zHCGmBUylIo="/>
</p:tagLst>
</file>

<file path=ppt/tags/tag277.xml><?xml version="1.0" encoding="utf-8"?>
<p:tagLst xmlns:p="http://schemas.openxmlformats.org/presentationml/2006/main">
  <p:tag name="AS_UNIQUEID" val="2759"/>
  <p:tag name="KSO_WM_SCREEN_THEME_FLAG" val="Dlrq25wU2PGuGg5bbmjbDMA2Y2aIGNCZ+oOWfM9aA7YX2EQ2z//Oh0/JUQ3R9xu8b5ALFDJJ7ALrnGMfiyoTi7zunJIQrYl1zHCGmBUylIo="/>
</p:tagLst>
</file>

<file path=ppt/tags/tag278.xml><?xml version="1.0" encoding="utf-8"?>
<p:tagLst xmlns:p="http://schemas.openxmlformats.org/presentationml/2006/main">
  <p:tag name="AS_UNIQUEID" val="2760"/>
  <p:tag name="KSO_WM_SCREEN_THEME_FLAG" val="Dlrq25wU2PGuGg5bbmjbDMA2Y2aIGNCZ+oOWfM9aA7YX2EQ2z//Oh0/JUQ3R9xu8b5ALFDJJ7ALrnGMfiyoTi7zunJIQrYl1zHCGmBUylIo="/>
</p:tagLst>
</file>

<file path=ppt/tags/tag279.xml><?xml version="1.0" encoding="utf-8"?>
<p:tagLst xmlns:p="http://schemas.openxmlformats.org/presentationml/2006/main">
  <p:tag name="AS_UNIQUEID" val="2761"/>
  <p:tag name="KSO_WM_SCREEN_THEME_FLAG" val="Dlrq25wU2PGuGg5bbmjbDMA2Y2aIGNCZ+oOWfM9aA7YX2EQ2z//Oh0/JUQ3R9xu8b5ALFDJJ7ALrnGMfiyoTi7zunJIQrYl1zHCGmBUylIo="/>
</p:tagLst>
</file>

<file path=ppt/tags/tag28.xml><?xml version="1.0" encoding="utf-8"?>
<p:tagLst xmlns:p="http://schemas.openxmlformats.org/presentationml/2006/main">
  <p:tag name="AS_UNIQUEID" val="2510"/>
  <p:tag name="KSO_WM_SCREEN_THEME_FLAG" val="Dlrq25wU2PGuGg5bbmjbDMA2Y2aIGNCZ+oOWfM9aA7YX2EQ2z//Oh0/JUQ3R9xu8b5ALFDJJ7ALrnGMfiyoTi7zunJIQrYl1zHCGmBUylIo="/>
</p:tagLst>
</file>

<file path=ppt/tags/tag280.xml><?xml version="1.0" encoding="utf-8"?>
<p:tagLst xmlns:p="http://schemas.openxmlformats.org/presentationml/2006/main">
  <p:tag name="AS_UNIQUEID" val="2762"/>
  <p:tag name="KSO_WM_SCREEN_THEME_FLAG" val="Dlrq25wU2PGuGg5bbmjbDMA2Y2aIGNCZ+oOWfM9aA7YX2EQ2z//Oh0/JUQ3R9xu8b5ALFDJJ7ALrnGMfiyoTi7zunJIQrYl1zHCGmBUylIo="/>
</p:tagLst>
</file>

<file path=ppt/tags/tag281.xml><?xml version="1.0" encoding="utf-8"?>
<p:tagLst xmlns:p="http://schemas.openxmlformats.org/presentationml/2006/main">
  <p:tag name="AS_UNIQUEID" val="2763"/>
  <p:tag name="KSO_WM_SCREEN_THEME_FLAG" val="Dlrq25wU2PGuGg5bbmjbDMA2Y2aIGNCZ+oOWfM9aA7YX2EQ2z//Oh0/JUQ3R9xu8b5ALFDJJ7ALrnGMfiyoTi7zunJIQrYl1zHCGmBUylIo="/>
</p:tagLst>
</file>

<file path=ppt/tags/tag282.xml><?xml version="1.0" encoding="utf-8"?>
<p:tagLst xmlns:p="http://schemas.openxmlformats.org/presentationml/2006/main">
  <p:tag name="AS_UNIQUEID" val="2764"/>
  <p:tag name="KSO_WM_SCREEN_THEME_FLAG" val="Dlrq25wU2PGuGg5bbmjbDMA2Y2aIGNCZ+oOWfM9aA7YX2EQ2z//Oh0/JUQ3R9xu8b5ALFDJJ7ALrnGMfiyoTi7zunJIQrYl1zHCGmBUylIo="/>
</p:tagLst>
</file>

<file path=ppt/tags/tag283.xml><?xml version="1.0" encoding="utf-8"?>
<p:tagLst xmlns:p="http://schemas.openxmlformats.org/presentationml/2006/main">
  <p:tag name="AS_UNIQUEID" val="2765"/>
  <p:tag name="KSO_WM_SCREEN_THEME_FLAG" val="Dlrq25wU2PGuGg5bbmjbDMA2Y2aIGNCZ+oOWfM9aA7YX2EQ2z//Oh0/JUQ3R9xu8b5ALFDJJ7ALrnGMfiyoTi7zunJIQrYl1zHCGmBUylIo="/>
</p:tagLst>
</file>

<file path=ppt/tags/tag284.xml><?xml version="1.0" encoding="utf-8"?>
<p:tagLst xmlns:p="http://schemas.openxmlformats.org/presentationml/2006/main">
  <p:tag name="AS_UNIQUEID" val="2766"/>
  <p:tag name="KSO_WM_SCREEN_THEME_FLAG" val="Dlrq25wU2PGuGg5bbmjbDMA2Y2aIGNCZ+oOWfM9aA7YX2EQ2z//Oh0/JUQ3R9xu8b5ALFDJJ7ALrnGMfiyoTi7zunJIQrYl1zHCGmBUylIo="/>
</p:tagLst>
</file>

<file path=ppt/tags/tag285.xml><?xml version="1.0" encoding="utf-8"?>
<p:tagLst xmlns:p="http://schemas.openxmlformats.org/presentationml/2006/main">
  <p:tag name="AS_UNIQUEID" val="2767"/>
  <p:tag name="KSO_WM_SCREEN_THEME_FLAG" val="Dlrq25wU2PGuGg5bbmjbDMA2Y2aIGNCZ+oOWfM9aA7YX2EQ2z//Oh0/JUQ3R9xu8b5ALFDJJ7ALrnGMfiyoTi7zunJIQrYl1zHCGmBUylIo="/>
</p:tagLst>
</file>

<file path=ppt/tags/tag286.xml><?xml version="1.0" encoding="utf-8"?>
<p:tagLst xmlns:p="http://schemas.openxmlformats.org/presentationml/2006/main">
  <p:tag name="AS_UNIQUEID" val="2768"/>
  <p:tag name="KSO_WM_SCREEN_THEME_FLAG" val="Dlrq25wU2PGuGg5bbmjbDMA2Y2aIGNCZ+oOWfM9aA7YX2EQ2z//Oh0/JUQ3R9xu8b5ALFDJJ7ALrnGMfiyoTi7zunJIQrYl1zHCGmBUylIo="/>
</p:tagLst>
</file>

<file path=ppt/tags/tag287.xml><?xml version="1.0" encoding="utf-8"?>
<p:tagLst xmlns:p="http://schemas.openxmlformats.org/presentationml/2006/main">
  <p:tag name="AS_UNIQUEID" val="2769"/>
  <p:tag name="KSO_WM_SCREEN_THEME_FLAG" val="Dlrq25wU2PGuGg5bbmjbDMA2Y2aIGNCZ+oOWfM9aA7YX2EQ2z//Oh0/JUQ3R9xu8b5ALFDJJ7ALrnGMfiyoTi7zunJIQrYl1zHCGmBUylIo="/>
</p:tagLst>
</file>

<file path=ppt/tags/tag288.xml><?xml version="1.0" encoding="utf-8"?>
<p:tagLst xmlns:p="http://schemas.openxmlformats.org/presentationml/2006/main">
  <p:tag name="AS_UNIQUEID" val="2770"/>
  <p:tag name="KSO_WM_SCREEN_THEME_FLAG" val="Dlrq25wU2PGuGg5bbmjbDMA2Y2aIGNCZ+oOWfM9aA7YX2EQ2z//Oh0/JUQ3R9xu8b5ALFDJJ7ALrnGMfiyoTi7zunJIQrYl1zHCGmBUylIo="/>
</p:tagLst>
</file>

<file path=ppt/tags/tag289.xml><?xml version="1.0" encoding="utf-8"?>
<p:tagLst xmlns:p="http://schemas.openxmlformats.org/presentationml/2006/main">
  <p:tag name="AS_UNIQUEID" val="2771"/>
  <p:tag name="KSO_WM_SCREEN_THEME_FLAG" val="Dlrq25wU2PGuGg5bbmjbDMA2Y2aIGNCZ+oOWfM9aA7YX2EQ2z//Oh0/JUQ3R9xu8b5ALFDJJ7ALrnGMfiyoTi7zunJIQrYl1zHCGmBUylIo="/>
</p:tagLst>
</file>

<file path=ppt/tags/tag29.xml><?xml version="1.0" encoding="utf-8"?>
<p:tagLst xmlns:p="http://schemas.openxmlformats.org/presentationml/2006/main">
  <p:tag name="AS_UNIQUEID" val="2511"/>
  <p:tag name="KSO_WM_SCREEN_THEME_FLAG" val="Dlrq25wU2PGuGg5bbmjbDMA2Y2aIGNCZ+oOWfM9aA7YX2EQ2z//Oh0/JUQ3R9xu8b5ALFDJJ7ALrnGMfiyoTi7zunJIQrYl1zHCGmBUylIo="/>
</p:tagLst>
</file>

<file path=ppt/tags/tag290.xml><?xml version="1.0" encoding="utf-8"?>
<p:tagLst xmlns:p="http://schemas.openxmlformats.org/presentationml/2006/main">
  <p:tag name="AS_UNIQUEID" val="2772"/>
  <p:tag name="KSO_WM_SCREEN_THEME_FLAG" val="Dlrq25wU2PGuGg5bbmjbDMA2Y2aIGNCZ+oOWfM9aA7YX2EQ2z//Oh0/JUQ3R9xu8b5ALFDJJ7ALrnGMfiyoTi7zunJIQrYl1zHCGmBUylIo="/>
</p:tagLst>
</file>

<file path=ppt/tags/tag291.xml><?xml version="1.0" encoding="utf-8"?>
<p:tagLst xmlns:p="http://schemas.openxmlformats.org/presentationml/2006/main">
  <p:tag name="AS_UNIQUEID" val="2773"/>
  <p:tag name="KSO_WM_SCREEN_THEME_FLAG" val="Dlrq25wU2PGuGg5bbmjbDMA2Y2aIGNCZ+oOWfM9aA7YX2EQ2z//Oh0/JUQ3R9xu8b5ALFDJJ7ALrnGMfiyoTi7zunJIQrYl1zHCGmBUylIo="/>
</p:tagLst>
</file>

<file path=ppt/tags/tag292.xml><?xml version="1.0" encoding="utf-8"?>
<p:tagLst xmlns:p="http://schemas.openxmlformats.org/presentationml/2006/main">
  <p:tag name="AS_UNIQUEID" val="2774"/>
  <p:tag name="KSO_WM_SCREEN_THEME_FLAG" val="Dlrq25wU2PGuGg5bbmjbDMA2Y2aIGNCZ+oOWfM9aA7YX2EQ2z//Oh0/JUQ3R9xu8b5ALFDJJ7ALrnGMfiyoTi7zunJIQrYl1zHCGmBUylIo="/>
</p:tagLst>
</file>

<file path=ppt/tags/tag293.xml><?xml version="1.0" encoding="utf-8"?>
<p:tagLst xmlns:p="http://schemas.openxmlformats.org/presentationml/2006/main">
  <p:tag name="AS_UNIQUEID" val="2775"/>
  <p:tag name="KSO_WM_SCREEN_THEME_FLAG" val="Dlrq25wU2PGuGg5bbmjbDMA2Y2aIGNCZ+oOWfM9aA7YX2EQ2z//Oh0/JUQ3R9xu8b5ALFDJJ7ALrnGMfiyoTi7zunJIQrYl1zHCGmBUylIo="/>
</p:tagLst>
</file>

<file path=ppt/tags/tag294.xml><?xml version="1.0" encoding="utf-8"?>
<p:tagLst xmlns:p="http://schemas.openxmlformats.org/presentationml/2006/main">
  <p:tag name="AS_UNIQUEID" val="2776"/>
  <p:tag name="KSO_WM_SCREEN_THEME_FLAG" val="Dlrq25wU2PGuGg5bbmjbDMA2Y2aIGNCZ+oOWfM9aA7YX2EQ2z//Oh0/JUQ3R9xu8b5ALFDJJ7ALrnGMfiyoTi7zunJIQrYl1zHCGmBUylIo="/>
</p:tagLst>
</file>

<file path=ppt/tags/tag295.xml><?xml version="1.0" encoding="utf-8"?>
<p:tagLst xmlns:p="http://schemas.openxmlformats.org/presentationml/2006/main">
  <p:tag name="AS_UNIQUEID" val="2777"/>
  <p:tag name="KSO_WM_SCREEN_THEME_FLAG" val="Dlrq25wU2PGuGg5bbmjbDMA2Y2aIGNCZ+oOWfM9aA7YX2EQ2z//Oh0/JUQ3R9xu8b5ALFDJJ7ALrnGMfiyoTi7zunJIQrYl1zHCGmBUylIo="/>
</p:tagLst>
</file>

<file path=ppt/tags/tag296.xml><?xml version="1.0" encoding="utf-8"?>
<p:tagLst xmlns:p="http://schemas.openxmlformats.org/presentationml/2006/main">
  <p:tag name="AS_UNIQUEID" val="2778"/>
  <p:tag name="KSO_WM_SCREEN_THEME_FLAG" val="Dlrq25wU2PGuGg5bbmjbDMA2Y2aIGNCZ+oOWfM9aA7YX2EQ2z//Oh0/JUQ3R9xu8b5ALFDJJ7ALrnGMfiyoTi7zunJIQrYl1zHCGmBUylIo="/>
</p:tagLst>
</file>

<file path=ppt/tags/tag297.xml><?xml version="1.0" encoding="utf-8"?>
<p:tagLst xmlns:p="http://schemas.openxmlformats.org/presentationml/2006/main">
  <p:tag name="AS_UNIQUEID" val="2779"/>
  <p:tag name="KSO_WM_SCREEN_THEME_FLAG" val="Dlrq25wU2PGuGg5bbmjbDMA2Y2aIGNCZ+oOWfM9aA7YX2EQ2z//Oh0/JUQ3R9xu8b5ALFDJJ7ALrnGMfiyoTi7zunJIQrYl1zHCGmBUylIo="/>
</p:tagLst>
</file>

<file path=ppt/tags/tag298.xml><?xml version="1.0" encoding="utf-8"?>
<p:tagLst xmlns:p="http://schemas.openxmlformats.org/presentationml/2006/main">
  <p:tag name="AS_UNIQUEID" val="2780"/>
  <p:tag name="KSO_WM_SCREEN_THEME_FLAG" val="Dlrq25wU2PGuGg5bbmjbDMA2Y2aIGNCZ+oOWfM9aA7YX2EQ2z//Oh0/JUQ3R9xu8b5ALFDJJ7ALrnGMfiyoTi7zunJIQrYl1zHCGmBUylIo="/>
</p:tagLst>
</file>

<file path=ppt/tags/tag299.xml><?xml version="1.0" encoding="utf-8"?>
<p:tagLst xmlns:p="http://schemas.openxmlformats.org/presentationml/2006/main">
  <p:tag name="AS_UNIQUEID" val="2781"/>
  <p:tag name="KSO_WM_SCREEN_THEME_FLAG" val="Dlrq25wU2PGuGg5bbmjbDMA2Y2aIGNCZ+oOWfM9aA7YX2EQ2z//Oh0/JUQ3R9xu8b5ALFDJJ7ALrnGMfiyoTi7zunJIQrYl1zHCGmBUylIo="/>
</p:tagLst>
</file>

<file path=ppt/tags/tag3.xml><?xml version="1.0" encoding="utf-8"?>
<p:tagLst xmlns:p="http://schemas.openxmlformats.org/presentationml/2006/main">
  <p:tag name="AS_UNIQUEID" val="2485"/>
  <p:tag name="KSO_WM_SCREEN_THEME_FLAG" val="Dlrq25wU2PGuGg5bbmjbDMA2Y2aIGNCZ+oOWfM9aA7YX2EQ2z//Oh0/JUQ3R9xu8b5ALFDJJ7ALrnGMfiyoTi7zunJIQrYl1zHCGmBUylIo="/>
</p:tagLst>
</file>

<file path=ppt/tags/tag30.xml><?xml version="1.0" encoding="utf-8"?>
<p:tagLst xmlns:p="http://schemas.openxmlformats.org/presentationml/2006/main">
  <p:tag name="AS_UNIQUEID" val="2512"/>
  <p:tag name="KSO_WM_SCREEN_THEME_FLAG" val="Dlrq25wU2PGuGg5bbmjbDMA2Y2aIGNCZ+oOWfM9aA7YX2EQ2z//Oh0/JUQ3R9xu8b5ALFDJJ7ALrnGMfiyoTi7zunJIQrYl1zHCGmBUylIo="/>
</p:tagLst>
</file>

<file path=ppt/tags/tag300.xml><?xml version="1.0" encoding="utf-8"?>
<p:tagLst xmlns:p="http://schemas.openxmlformats.org/presentationml/2006/main">
  <p:tag name="AS_UNIQUEID" val="2782"/>
  <p:tag name="KSO_WM_SCREEN_THEME_FLAG" val="Dlrq25wU2PGuGg5bbmjbDMA2Y2aIGNCZ+oOWfM9aA7YX2EQ2z//Oh0/JUQ3R9xu8b5ALFDJJ7ALrnGMfiyoTi7zunJIQrYl1zHCGmBUylIo="/>
</p:tagLst>
</file>

<file path=ppt/tags/tag301.xml><?xml version="1.0" encoding="utf-8"?>
<p:tagLst xmlns:p="http://schemas.openxmlformats.org/presentationml/2006/main">
  <p:tag name="AS_UNIQUEID" val="2783"/>
  <p:tag name="KSO_WM_SCREEN_THEME_FLAG" val="Dlrq25wU2PGuGg5bbmjbDMA2Y2aIGNCZ+oOWfM9aA7YX2EQ2z//Oh0/JUQ3R9xu8b5ALFDJJ7ALrnGMfiyoTi7zunJIQrYl1zHCGmBUylIo="/>
</p:tagLst>
</file>

<file path=ppt/tags/tag302.xml><?xml version="1.0" encoding="utf-8"?>
<p:tagLst xmlns:p="http://schemas.openxmlformats.org/presentationml/2006/main">
  <p:tag name="AS_UNIQUEID" val="2784"/>
  <p:tag name="KSO_WM_SCREEN_THEME_FLAG" val="Dlrq25wU2PGuGg5bbmjbDMA2Y2aIGNCZ+oOWfM9aA7YX2EQ2z//Oh0/JUQ3R9xu8b5ALFDJJ7ALrnGMfiyoTi7zunJIQrYl1zHCGmBUylIo="/>
</p:tagLst>
</file>

<file path=ppt/tags/tag303.xml><?xml version="1.0" encoding="utf-8"?>
<p:tagLst xmlns:p="http://schemas.openxmlformats.org/presentationml/2006/main">
  <p:tag name="AS_UNIQUEID" val="2785"/>
  <p:tag name="KSO_WM_SCREEN_THEME_FLAG" val="Dlrq25wU2PGuGg5bbmjbDMA2Y2aIGNCZ+oOWfM9aA7YX2EQ2z//Oh0/JUQ3R9xu8b5ALFDJJ7ALrnGMfiyoTi7zunJIQrYl1zHCGmBUylIo="/>
</p:tagLst>
</file>

<file path=ppt/tags/tag304.xml><?xml version="1.0" encoding="utf-8"?>
<p:tagLst xmlns:p="http://schemas.openxmlformats.org/presentationml/2006/main">
  <p:tag name="AS_UNIQUEID" val="2786"/>
  <p:tag name="KSO_WM_SCREEN_THEME_FLAG" val="Dlrq25wU2PGuGg5bbmjbDMA2Y2aIGNCZ+oOWfM9aA7YX2EQ2z//Oh0/JUQ3R9xu8b5ALFDJJ7ALrnGMfiyoTi7zunJIQrYl1zHCGmBUylIo="/>
</p:tagLst>
</file>

<file path=ppt/tags/tag305.xml><?xml version="1.0" encoding="utf-8"?>
<p:tagLst xmlns:p="http://schemas.openxmlformats.org/presentationml/2006/main">
  <p:tag name="AS_UNIQUEID" val="2787"/>
  <p:tag name="KSO_WM_SCREEN_THEME_FLAG" val="Dlrq25wU2PGuGg5bbmjbDMA2Y2aIGNCZ+oOWfM9aA7YX2EQ2z//Oh0/JUQ3R9xu8b5ALFDJJ7ALrnGMfiyoTi7zunJIQrYl1zHCGmBUylIo="/>
</p:tagLst>
</file>

<file path=ppt/tags/tag306.xml><?xml version="1.0" encoding="utf-8"?>
<p:tagLst xmlns:p="http://schemas.openxmlformats.org/presentationml/2006/main">
  <p:tag name="AS_UNIQUEID" val="2788"/>
  <p:tag name="KSO_WM_SCREEN_THEME_FLAG" val="Dlrq25wU2PGuGg5bbmjbDMA2Y2aIGNCZ+oOWfM9aA7YX2EQ2z//Oh0/JUQ3R9xu8b5ALFDJJ7ALrnGMfiyoTi7zunJIQrYl1zHCGmBUylIo="/>
</p:tagLst>
</file>

<file path=ppt/tags/tag307.xml><?xml version="1.0" encoding="utf-8"?>
<p:tagLst xmlns:p="http://schemas.openxmlformats.org/presentationml/2006/main">
  <p:tag name="AS_UNIQUEID" val="2789"/>
  <p:tag name="KSO_WM_SCREEN_THEME_FLAG" val="Dlrq25wU2PGuGg5bbmjbDMA2Y2aIGNCZ+oOWfM9aA7YX2EQ2z//Oh0/JUQ3R9xu8b5ALFDJJ7ALrnGMfiyoTi7zunJIQrYl1zHCGmBUylIo="/>
</p:tagLst>
</file>

<file path=ppt/tags/tag308.xml><?xml version="1.0" encoding="utf-8"?>
<p:tagLst xmlns:p="http://schemas.openxmlformats.org/presentationml/2006/main">
  <p:tag name="AS_UNIQUEID" val="2790"/>
  <p:tag name="KSO_WM_SCREEN_THEME_FLAG" val="Dlrq25wU2PGuGg5bbmjbDMA2Y2aIGNCZ+oOWfM9aA7YX2EQ2z//Oh0/JUQ3R9xu8b5ALFDJJ7ALrnGMfiyoTi7zunJIQrYl1zHCGmBUylIo="/>
</p:tagLst>
</file>

<file path=ppt/tags/tag309.xml><?xml version="1.0" encoding="utf-8"?>
<p:tagLst xmlns:p="http://schemas.openxmlformats.org/presentationml/2006/main">
  <p:tag name="AS_UNIQUEID" val="2791"/>
  <p:tag name="KSO_WM_SCREEN_THEME_FLAG" val="Dlrq25wU2PGuGg5bbmjbDMA2Y2aIGNCZ+oOWfM9aA7YX2EQ2z//Oh0/JUQ3R9xu8b5ALFDJJ7ALrnGMfiyoTi7zunJIQrYl1zHCGmBUylIo="/>
</p:tagLst>
</file>

<file path=ppt/tags/tag31.xml><?xml version="1.0" encoding="utf-8"?>
<p:tagLst xmlns:p="http://schemas.openxmlformats.org/presentationml/2006/main">
  <p:tag name="AS_UNIQUEID" val="2513"/>
  <p:tag name="KSO_WM_SCREEN_THEME_FLAG" val="Dlrq25wU2PGuGg5bbmjbDMA2Y2aIGNCZ+oOWfM9aA7YX2EQ2z//Oh0/JUQ3R9xu8b5ALFDJJ7ALrnGMfiyoTi7zunJIQrYl1zHCGmBUylIo="/>
</p:tagLst>
</file>

<file path=ppt/tags/tag310.xml><?xml version="1.0" encoding="utf-8"?>
<p:tagLst xmlns:p="http://schemas.openxmlformats.org/presentationml/2006/main">
  <p:tag name="AS_UNIQUEID" val="2792"/>
  <p:tag name="KSO_WM_SCREEN_THEME_FLAG" val="Dlrq25wU2PGuGg5bbmjbDMA2Y2aIGNCZ+oOWfM9aA7YX2EQ2z//Oh0/JUQ3R9xu8b5ALFDJJ7ALrnGMfiyoTi7zunJIQrYl1zHCGmBUylIo="/>
</p:tagLst>
</file>

<file path=ppt/tags/tag311.xml><?xml version="1.0" encoding="utf-8"?>
<p:tagLst xmlns:p="http://schemas.openxmlformats.org/presentationml/2006/main">
  <p:tag name="AS_UNIQUEID" val="2793"/>
  <p:tag name="KSO_WM_SCREEN_THEME_FLAG" val="Dlrq25wU2PGuGg5bbmjbDMA2Y2aIGNCZ+oOWfM9aA7YX2EQ2z//Oh0/JUQ3R9xu8b5ALFDJJ7ALrnGMfiyoTi7zunJIQrYl1zHCGmBUylIo="/>
</p:tagLst>
</file>

<file path=ppt/tags/tag312.xml><?xml version="1.0" encoding="utf-8"?>
<p:tagLst xmlns:p="http://schemas.openxmlformats.org/presentationml/2006/main">
  <p:tag name="AS_UNIQUEID" val="2794"/>
  <p:tag name="KSO_WM_SCREEN_THEME_FLAG" val="Dlrq25wU2PGuGg5bbmjbDMA2Y2aIGNCZ+oOWfM9aA7YX2EQ2z//Oh0/JUQ3R9xu8b5ALFDJJ7ALrnGMfiyoTi7zunJIQrYl1zHCGmBUylIo="/>
</p:tagLst>
</file>

<file path=ppt/tags/tag313.xml><?xml version="1.0" encoding="utf-8"?>
<p:tagLst xmlns:p="http://schemas.openxmlformats.org/presentationml/2006/main">
  <p:tag name="AS_UNIQUEID" val="2795"/>
  <p:tag name="KSO_WM_SCREEN_THEME_FLAG" val="Dlrq25wU2PGuGg5bbmjbDMA2Y2aIGNCZ+oOWfM9aA7YX2EQ2z//Oh0/JUQ3R9xu8b5ALFDJJ7ALrnGMfiyoTi7zunJIQrYl1zHCGmBUylIo="/>
</p:tagLst>
</file>

<file path=ppt/tags/tag314.xml><?xml version="1.0" encoding="utf-8"?>
<p:tagLst xmlns:p="http://schemas.openxmlformats.org/presentationml/2006/main">
  <p:tag name="AS_UNIQUEID" val="2796"/>
  <p:tag name="KSO_WM_SCREEN_THEME_FLAG" val="Dlrq25wU2PGuGg5bbmjbDMA2Y2aIGNCZ+oOWfM9aA7YX2EQ2z//Oh0/JUQ3R9xu8b5ALFDJJ7ALrnGMfiyoTi7zunJIQrYl1zHCGmBUylIo="/>
</p:tagLst>
</file>

<file path=ppt/tags/tag315.xml><?xml version="1.0" encoding="utf-8"?>
<p:tagLst xmlns:p="http://schemas.openxmlformats.org/presentationml/2006/main">
  <p:tag name="AS_UNIQUEID" val="2797"/>
  <p:tag name="KSO_WM_SCREEN_THEME_FLAG" val="Dlrq25wU2PGuGg5bbmjbDMA2Y2aIGNCZ+oOWfM9aA7YX2EQ2z//Oh0/JUQ3R9xu8b5ALFDJJ7ALrnGMfiyoTi7zunJIQrYl1zHCGmBUylIo="/>
</p:tagLst>
</file>

<file path=ppt/tags/tag316.xml><?xml version="1.0" encoding="utf-8"?>
<p:tagLst xmlns:p="http://schemas.openxmlformats.org/presentationml/2006/main">
  <p:tag name="AS_UNIQUEID" val="2798"/>
  <p:tag name="KSO_WM_SCREEN_THEME_FLAG" val="Dlrq25wU2PGuGg5bbmjbDMA2Y2aIGNCZ+oOWfM9aA7YX2EQ2z//Oh0/JUQ3R9xu8b5ALFDJJ7ALrnGMfiyoTi7zunJIQrYl1zHCGmBUylIo="/>
</p:tagLst>
</file>

<file path=ppt/tags/tag317.xml><?xml version="1.0" encoding="utf-8"?>
<p:tagLst xmlns:p="http://schemas.openxmlformats.org/presentationml/2006/main">
  <p:tag name="AS_UNIQUEID" val="2799"/>
  <p:tag name="KSO_WM_SCREEN_THEME_FLAG" val="Dlrq25wU2PGuGg5bbmjbDMA2Y2aIGNCZ+oOWfM9aA7YX2EQ2z//Oh0/JUQ3R9xu8b5ALFDJJ7ALrnGMfiyoTi7zunJIQrYl1zHCGmBUylIo="/>
</p:tagLst>
</file>

<file path=ppt/tags/tag318.xml><?xml version="1.0" encoding="utf-8"?>
<p:tagLst xmlns:p="http://schemas.openxmlformats.org/presentationml/2006/main">
  <p:tag name="AS_UNIQUEID" val="2800"/>
  <p:tag name="KSO_WM_SCREEN_THEME_FLAG" val="Dlrq25wU2PGuGg5bbmjbDMA2Y2aIGNCZ+oOWfM9aA7YX2EQ2z//Oh0/JUQ3R9xu8b5ALFDJJ7ALrnGMfiyoTi7zunJIQrYl1zHCGmBUylIo="/>
</p:tagLst>
</file>

<file path=ppt/tags/tag319.xml><?xml version="1.0" encoding="utf-8"?>
<p:tagLst xmlns:p="http://schemas.openxmlformats.org/presentationml/2006/main">
  <p:tag name="AS_UNIQUEID" val="2801"/>
  <p:tag name="KSO_WM_SCREEN_THEME_FLAG" val="Dlrq25wU2PGuGg5bbmjbDMA2Y2aIGNCZ+oOWfM9aA7YX2EQ2z//Oh0/JUQ3R9xu8b5ALFDJJ7ALrnGMfiyoTi7zunJIQrYl1zHCGmBUylIo="/>
</p:tagLst>
</file>

<file path=ppt/tags/tag32.xml><?xml version="1.0" encoding="utf-8"?>
<p:tagLst xmlns:p="http://schemas.openxmlformats.org/presentationml/2006/main">
  <p:tag name="AS_UNIQUEID" val="2514"/>
  <p:tag name="KSO_WM_SCREEN_THEME_FLAG" val="Dlrq25wU2PGuGg5bbmjbDMA2Y2aIGNCZ+oOWfM9aA7YX2EQ2z//Oh0/JUQ3R9xu8b5ALFDJJ7ALrnGMfiyoTi7zunJIQrYl1zHCGmBUylIo="/>
</p:tagLst>
</file>

<file path=ppt/tags/tag320.xml><?xml version="1.0" encoding="utf-8"?>
<p:tagLst xmlns:p="http://schemas.openxmlformats.org/presentationml/2006/main">
  <p:tag name="AS_UNIQUEID" val="2802"/>
  <p:tag name="KSO_WM_SCREEN_THEME_FLAG" val="Dlrq25wU2PGuGg5bbmjbDMA2Y2aIGNCZ+oOWfM9aA7YX2EQ2z//Oh0/JUQ3R9xu8b5ALFDJJ7ALrnGMfiyoTi7zunJIQrYl1zHCGmBUylIo="/>
</p:tagLst>
</file>

<file path=ppt/tags/tag321.xml><?xml version="1.0" encoding="utf-8"?>
<p:tagLst xmlns:p="http://schemas.openxmlformats.org/presentationml/2006/main">
  <p:tag name="AS_UNIQUEID" val="2803"/>
  <p:tag name="KSO_WM_SCREEN_THEME_FLAG" val="Dlrq25wU2PGuGg5bbmjbDMA2Y2aIGNCZ+oOWfM9aA7YX2EQ2z//Oh0/JUQ3R9xu8b5ALFDJJ7ALrnGMfiyoTi7zunJIQrYl1zHCGmBUylIo="/>
</p:tagLst>
</file>

<file path=ppt/tags/tag322.xml><?xml version="1.0" encoding="utf-8"?>
<p:tagLst xmlns:p="http://schemas.openxmlformats.org/presentationml/2006/main">
  <p:tag name="AS_UNIQUEID" val="2804"/>
  <p:tag name="KSO_WM_SCREEN_THEME_FLAG" val="Dlrq25wU2PGuGg5bbmjbDMA2Y2aIGNCZ+oOWfM9aA7YX2EQ2z//Oh0/JUQ3R9xu8b5ALFDJJ7ALrnGMfiyoTi7zunJIQrYl1zHCGmBUylIo="/>
</p:tagLst>
</file>

<file path=ppt/tags/tag323.xml><?xml version="1.0" encoding="utf-8"?>
<p:tagLst xmlns:p="http://schemas.openxmlformats.org/presentationml/2006/main">
  <p:tag name="AS_UNIQUEID" val="2805"/>
  <p:tag name="KSO_WM_SCREEN_THEME_FLAG" val="Dlrq25wU2PGuGg5bbmjbDMA2Y2aIGNCZ+oOWfM9aA7YX2EQ2z//Oh0/JUQ3R9xu8b5ALFDJJ7ALrnGMfiyoTi7zunJIQrYl1zHCGmBUylIo="/>
</p:tagLst>
</file>

<file path=ppt/tags/tag324.xml><?xml version="1.0" encoding="utf-8"?>
<p:tagLst xmlns:p="http://schemas.openxmlformats.org/presentationml/2006/main">
  <p:tag name="AS_UNIQUEID" val="2806"/>
  <p:tag name="KSO_WM_SCREEN_THEME_FLAG" val="Dlrq25wU2PGuGg5bbmjbDMA2Y2aIGNCZ+oOWfM9aA7YX2EQ2z//Oh0/JUQ3R9xu8b5ALFDJJ7ALrnGMfiyoTi7zunJIQrYl1zHCGmBUylIo="/>
</p:tagLst>
</file>

<file path=ppt/tags/tag325.xml><?xml version="1.0" encoding="utf-8"?>
<p:tagLst xmlns:p="http://schemas.openxmlformats.org/presentationml/2006/main">
  <p:tag name="AS_UNIQUEID" val="2807"/>
  <p:tag name="KSO_WM_SCREEN_THEME_FLAG" val="Dlrq25wU2PGuGg5bbmjbDMA2Y2aIGNCZ+oOWfM9aA7YX2EQ2z//Oh0/JUQ3R9xu8b5ALFDJJ7ALrnGMfiyoTi7zunJIQrYl1zHCGmBUylIo="/>
</p:tagLst>
</file>

<file path=ppt/tags/tag326.xml><?xml version="1.0" encoding="utf-8"?>
<p:tagLst xmlns:p="http://schemas.openxmlformats.org/presentationml/2006/main">
  <p:tag name="AS_UNIQUEID" val="2808"/>
  <p:tag name="KSO_WM_SCREEN_THEME_FLAG" val="Dlrq25wU2PGuGg5bbmjbDMA2Y2aIGNCZ+oOWfM9aA7YX2EQ2z//Oh0/JUQ3R9xu8b5ALFDJJ7ALrnGMfiyoTi7zunJIQrYl1zHCGmBUylIo="/>
</p:tagLst>
</file>

<file path=ppt/tags/tag327.xml><?xml version="1.0" encoding="utf-8"?>
<p:tagLst xmlns:p="http://schemas.openxmlformats.org/presentationml/2006/main">
  <p:tag name="AS_UNIQUEID" val="2809"/>
  <p:tag name="KSO_WM_SCREEN_THEME_FLAG" val="Dlrq25wU2PGuGg5bbmjbDMA2Y2aIGNCZ+oOWfM9aA7YX2EQ2z//Oh0/JUQ3R9xu8b5ALFDJJ7ALrnGMfiyoTi7zunJIQrYl1zHCGmBUylIo="/>
</p:tagLst>
</file>

<file path=ppt/tags/tag328.xml><?xml version="1.0" encoding="utf-8"?>
<p:tagLst xmlns:p="http://schemas.openxmlformats.org/presentationml/2006/main">
  <p:tag name="AS_UNIQUEID" val="2810"/>
  <p:tag name="KSO_WM_SCREEN_THEME_FLAG" val="Dlrq25wU2PGuGg5bbmjbDMA2Y2aIGNCZ+oOWfM9aA7YX2EQ2z//Oh0/JUQ3R9xu8b5ALFDJJ7ALrnGMfiyoTi7zunJIQrYl1zHCGmBUylIo="/>
</p:tagLst>
</file>

<file path=ppt/tags/tag329.xml><?xml version="1.0" encoding="utf-8"?>
<p:tagLst xmlns:p="http://schemas.openxmlformats.org/presentationml/2006/main">
  <p:tag name="AS_UNIQUEID" val="2811"/>
  <p:tag name="KSO_WM_SCREEN_THEME_FLAG" val="Dlrq25wU2PGuGg5bbmjbDMA2Y2aIGNCZ+oOWfM9aA7YX2EQ2z//Oh0/JUQ3R9xu8b5ALFDJJ7ALrnGMfiyoTi7zunJIQrYl1zHCGmBUylIo="/>
</p:tagLst>
</file>

<file path=ppt/tags/tag33.xml><?xml version="1.0" encoding="utf-8"?>
<p:tagLst xmlns:p="http://schemas.openxmlformats.org/presentationml/2006/main">
  <p:tag name="AS_UNIQUEID" val="2515"/>
  <p:tag name="KSO_WM_SCREEN_THEME_FLAG" val="Dlrq25wU2PGuGg5bbmjbDMA2Y2aIGNCZ+oOWfM9aA7YX2EQ2z//Oh0/JUQ3R9xu8b5ALFDJJ7ALrnGMfiyoTi7zunJIQrYl1zHCGmBUylIo="/>
</p:tagLst>
</file>

<file path=ppt/tags/tag330.xml><?xml version="1.0" encoding="utf-8"?>
<p:tagLst xmlns:p="http://schemas.openxmlformats.org/presentationml/2006/main">
  <p:tag name="AS_UNIQUEID" val="2812"/>
  <p:tag name="KSO_WM_SCREEN_THEME_FLAG" val="Dlrq25wU2PGuGg5bbmjbDMA2Y2aIGNCZ+oOWfM9aA7YX2EQ2z//Oh0/JUQ3R9xu8b5ALFDJJ7ALrnGMfiyoTi7zunJIQrYl1zHCGmBUylIo="/>
</p:tagLst>
</file>

<file path=ppt/tags/tag331.xml><?xml version="1.0" encoding="utf-8"?>
<p:tagLst xmlns:p="http://schemas.openxmlformats.org/presentationml/2006/main">
  <p:tag name="AS_UNIQUEID" val="2813"/>
  <p:tag name="KSO_WM_SCREEN_THEME_FLAG" val="Dlrq25wU2PGuGg5bbmjbDMA2Y2aIGNCZ+oOWfM9aA7YX2EQ2z//Oh0/JUQ3R9xu8b5ALFDJJ7ALrnGMfiyoTi7zunJIQrYl1zHCGmBUylIo="/>
</p:tagLst>
</file>

<file path=ppt/tags/tag332.xml><?xml version="1.0" encoding="utf-8"?>
<p:tagLst xmlns:p="http://schemas.openxmlformats.org/presentationml/2006/main">
  <p:tag name="AS_UNIQUEID" val="2814"/>
  <p:tag name="KSO_WM_SCREEN_THEME_FLAG" val="Dlrq25wU2PGuGg5bbmjbDMA2Y2aIGNCZ+oOWfM9aA7YX2EQ2z//Oh0/JUQ3R9xu8b5ALFDJJ7ALrnGMfiyoTi7zunJIQrYl1zHCGmBUylIo="/>
</p:tagLst>
</file>

<file path=ppt/tags/tag333.xml><?xml version="1.0" encoding="utf-8"?>
<p:tagLst xmlns:p="http://schemas.openxmlformats.org/presentationml/2006/main">
  <p:tag name="AS_UNIQUEID" val="2815"/>
  <p:tag name="KSO_WM_SCREEN_THEME_FLAG" val="Dlrq25wU2PGuGg5bbmjbDMA2Y2aIGNCZ+oOWfM9aA7YX2EQ2z//Oh0/JUQ3R9xu8b5ALFDJJ7ALrnGMfiyoTi7zunJIQrYl1zHCGmBUylIo="/>
</p:tagLst>
</file>

<file path=ppt/tags/tag334.xml><?xml version="1.0" encoding="utf-8"?>
<p:tagLst xmlns:p="http://schemas.openxmlformats.org/presentationml/2006/main">
  <p:tag name="AS_UNIQUEID" val="2816"/>
  <p:tag name="KSO_WM_SCREEN_THEME_FLAG" val="Dlrq25wU2PGuGg5bbmjbDMA2Y2aIGNCZ+oOWfM9aA7YX2EQ2z//Oh0/JUQ3R9xu8b5ALFDJJ7ALrnGMfiyoTi7zunJIQrYl1zHCGmBUylIo="/>
</p:tagLst>
</file>

<file path=ppt/tags/tag335.xml><?xml version="1.0" encoding="utf-8"?>
<p:tagLst xmlns:p="http://schemas.openxmlformats.org/presentationml/2006/main">
  <p:tag name="AS_UNIQUEID" val="2817"/>
  <p:tag name="KSO_WM_SCREEN_THEME_FLAG" val="Dlrq25wU2PGuGg5bbmjbDMA2Y2aIGNCZ+oOWfM9aA7YX2EQ2z//Oh0/JUQ3R9xu8b5ALFDJJ7ALrnGMfiyoTi7zunJIQrYl1zHCGmBUylIo="/>
</p:tagLst>
</file>

<file path=ppt/tags/tag336.xml><?xml version="1.0" encoding="utf-8"?>
<p:tagLst xmlns:p="http://schemas.openxmlformats.org/presentationml/2006/main">
  <p:tag name="AS_UNIQUEID" val="2818"/>
  <p:tag name="KSO_WM_SCREEN_THEME_FLAG" val="Dlrq25wU2PGuGg5bbmjbDMA2Y2aIGNCZ+oOWfM9aA7YX2EQ2z//Oh0/JUQ3R9xu8b5ALFDJJ7ALrnGMfiyoTi7zunJIQrYl1zHCGmBUylIo="/>
</p:tagLst>
</file>

<file path=ppt/tags/tag337.xml><?xml version="1.0" encoding="utf-8"?>
<p:tagLst xmlns:p="http://schemas.openxmlformats.org/presentationml/2006/main">
  <p:tag name="AS_UNIQUEID" val="2819"/>
  <p:tag name="KSO_WM_SCREEN_THEME_FLAG" val="Dlrq25wU2PGuGg5bbmjbDMA2Y2aIGNCZ+oOWfM9aA7YX2EQ2z//Oh0/JUQ3R9xu8b5ALFDJJ7ALrnGMfiyoTi7zunJIQrYl1zHCGmBUylIo="/>
</p:tagLst>
</file>

<file path=ppt/tags/tag338.xml><?xml version="1.0" encoding="utf-8"?>
<p:tagLst xmlns:p="http://schemas.openxmlformats.org/presentationml/2006/main">
  <p:tag name="AS_UNIQUEID" val="2820"/>
  <p:tag name="KSO_WM_SCREEN_THEME_FLAG" val="Dlrq25wU2PGuGg5bbmjbDMA2Y2aIGNCZ+oOWfM9aA7YX2EQ2z//Oh0/JUQ3R9xu8b5ALFDJJ7ALrnGMfiyoTi7zunJIQrYl1zHCGmBUylIo="/>
</p:tagLst>
</file>

<file path=ppt/tags/tag339.xml><?xml version="1.0" encoding="utf-8"?>
<p:tagLst xmlns:p="http://schemas.openxmlformats.org/presentationml/2006/main">
  <p:tag name="AS_UNIQUEID" val="2821"/>
  <p:tag name="KSO_WM_SCREEN_THEME_FLAG" val="Dlrq25wU2PGuGg5bbmjbDMA2Y2aIGNCZ+oOWfM9aA7YX2EQ2z//Oh0/JUQ3R9xu8b5ALFDJJ7ALrnGMfiyoTi7zunJIQrYl1zHCGmBUylIo="/>
</p:tagLst>
</file>

<file path=ppt/tags/tag34.xml><?xml version="1.0" encoding="utf-8"?>
<p:tagLst xmlns:p="http://schemas.openxmlformats.org/presentationml/2006/main">
  <p:tag name="AS_UNIQUEID" val="2516"/>
  <p:tag name="KSO_WM_SCREEN_THEME_FLAG" val="Dlrq25wU2PGuGg5bbmjbDMA2Y2aIGNCZ+oOWfM9aA7YX2EQ2z//Oh0/JUQ3R9xu8b5ALFDJJ7ALrnGMfiyoTi7zunJIQrYl1zHCGmBUylIo="/>
</p:tagLst>
</file>

<file path=ppt/tags/tag340.xml><?xml version="1.0" encoding="utf-8"?>
<p:tagLst xmlns:p="http://schemas.openxmlformats.org/presentationml/2006/main">
  <p:tag name="AS_UNIQUEID" val="2822"/>
  <p:tag name="KSO_WM_SCREEN_THEME_FLAG" val="Dlrq25wU2PGuGg5bbmjbDMA2Y2aIGNCZ+oOWfM9aA7YX2EQ2z//Oh0/JUQ3R9xu8b5ALFDJJ7ALrnGMfiyoTi7zunJIQrYl1zHCGmBUylIo="/>
</p:tagLst>
</file>

<file path=ppt/tags/tag341.xml><?xml version="1.0" encoding="utf-8"?>
<p:tagLst xmlns:p="http://schemas.openxmlformats.org/presentationml/2006/main">
  <p:tag name="AS_UNIQUEID" val="2823"/>
  <p:tag name="KSO_WM_SCREEN_THEME_FLAG" val="Dlrq25wU2PGuGg5bbmjbDMA2Y2aIGNCZ+oOWfM9aA7YX2EQ2z//Oh0/JUQ3R9xu8b5ALFDJJ7ALrnGMfiyoTi7zunJIQrYl1zHCGmBUylIo="/>
</p:tagLst>
</file>

<file path=ppt/tags/tag342.xml><?xml version="1.0" encoding="utf-8"?>
<p:tagLst xmlns:p="http://schemas.openxmlformats.org/presentationml/2006/main">
  <p:tag name="AS_UNIQUEID" val="2824"/>
  <p:tag name="KSO_WM_SCREEN_THEME_FLAG" val="Dlrq25wU2PGuGg5bbmjbDMA2Y2aIGNCZ+oOWfM9aA7YX2EQ2z//Oh0/JUQ3R9xu8b5ALFDJJ7ALrnGMfiyoTi7zunJIQrYl1zHCGmBUylIo="/>
</p:tagLst>
</file>

<file path=ppt/tags/tag343.xml><?xml version="1.0" encoding="utf-8"?>
<p:tagLst xmlns:p="http://schemas.openxmlformats.org/presentationml/2006/main">
  <p:tag name="AS_UNIQUEID" val="2825"/>
  <p:tag name="KSO_WM_SCREEN_THEME_FLAG" val="Dlrq25wU2PGuGg5bbmjbDMA2Y2aIGNCZ+oOWfM9aA7YX2EQ2z//Oh0/JUQ3R9xu8b5ALFDJJ7ALrnGMfiyoTi7zunJIQrYl1zHCGmBUylIo="/>
</p:tagLst>
</file>

<file path=ppt/tags/tag344.xml><?xml version="1.0" encoding="utf-8"?>
<p:tagLst xmlns:p="http://schemas.openxmlformats.org/presentationml/2006/main">
  <p:tag name="AS_UNIQUEID" val="2826"/>
  <p:tag name="KSO_WM_SCREEN_THEME_FLAG" val="Dlrq25wU2PGuGg5bbmjbDMA2Y2aIGNCZ+oOWfM9aA7YX2EQ2z//Oh0/JUQ3R9xu8b5ALFDJJ7ALrnGMfiyoTi7zunJIQrYl1zHCGmBUylIo="/>
</p:tagLst>
</file>

<file path=ppt/tags/tag345.xml><?xml version="1.0" encoding="utf-8"?>
<p:tagLst xmlns:p="http://schemas.openxmlformats.org/presentationml/2006/main">
  <p:tag name="AS_UNIQUEID" val="2827"/>
  <p:tag name="KSO_WM_SCREEN_THEME_FLAG" val="Dlrq25wU2PGuGg5bbmjbDMA2Y2aIGNCZ+oOWfM9aA7YX2EQ2z//Oh0/JUQ3R9xu8b5ALFDJJ7ALrnGMfiyoTi7zunJIQrYl1zHCGmBUylIo="/>
</p:tagLst>
</file>

<file path=ppt/tags/tag346.xml><?xml version="1.0" encoding="utf-8"?>
<p:tagLst xmlns:p="http://schemas.openxmlformats.org/presentationml/2006/main">
  <p:tag name="AS_UNIQUEID" val="2828"/>
  <p:tag name="KSO_WM_SCREEN_THEME_FLAG" val="Dlrq25wU2PGuGg5bbmjbDMA2Y2aIGNCZ+oOWfM9aA7YX2EQ2z//Oh0/JUQ3R9xu8b5ALFDJJ7ALrnGMfiyoTi7zunJIQrYl1zHCGmBUylIo="/>
</p:tagLst>
</file>

<file path=ppt/tags/tag347.xml><?xml version="1.0" encoding="utf-8"?>
<p:tagLst xmlns:p="http://schemas.openxmlformats.org/presentationml/2006/main">
  <p:tag name="AS_UNIQUEID" val="2829"/>
  <p:tag name="KSO_WM_SCREEN_THEME_FLAG" val="Dlrq25wU2PGuGg5bbmjbDMA2Y2aIGNCZ+oOWfM9aA7YX2EQ2z//Oh0/JUQ3R9xu8b5ALFDJJ7ALrnGMfiyoTi7zunJIQrYl1zHCGmBUylIo="/>
</p:tagLst>
</file>

<file path=ppt/tags/tag348.xml><?xml version="1.0" encoding="utf-8"?>
<p:tagLst xmlns:p="http://schemas.openxmlformats.org/presentationml/2006/main">
  <p:tag name="AS_UNIQUEID" val="2830"/>
  <p:tag name="KSO_WM_SCREEN_THEME_FLAG" val="Dlrq25wU2PGuGg5bbmjbDMA2Y2aIGNCZ+oOWfM9aA7YX2EQ2z//Oh0/JUQ3R9xu8b5ALFDJJ7ALrnGMfiyoTi7zunJIQrYl1zHCGmBUylIo="/>
</p:tagLst>
</file>

<file path=ppt/tags/tag349.xml><?xml version="1.0" encoding="utf-8"?>
<p:tagLst xmlns:p="http://schemas.openxmlformats.org/presentationml/2006/main">
  <p:tag name="AS_UNIQUEID" val="2831"/>
  <p:tag name="KSO_WM_SCREEN_THEME_FLAG" val="Dlrq25wU2PGuGg5bbmjbDMA2Y2aIGNCZ+oOWfM9aA7YX2EQ2z//Oh0/JUQ3R9xu8b5ALFDJJ7ALrnGMfiyoTi7zunJIQrYl1zHCGmBUylIo="/>
</p:tagLst>
</file>

<file path=ppt/tags/tag35.xml><?xml version="1.0" encoding="utf-8"?>
<p:tagLst xmlns:p="http://schemas.openxmlformats.org/presentationml/2006/main">
  <p:tag name="AS_UNIQUEID" val="2517"/>
  <p:tag name="KSO_WM_SCREEN_THEME_FLAG" val="Dlrq25wU2PGuGg5bbmjbDMA2Y2aIGNCZ+oOWfM9aA7YX2EQ2z//Oh0/JUQ3R9xu8b5ALFDJJ7ALrnGMfiyoTi7zunJIQrYl1zHCGmBUylIo="/>
</p:tagLst>
</file>

<file path=ppt/tags/tag350.xml><?xml version="1.0" encoding="utf-8"?>
<p:tagLst xmlns:p="http://schemas.openxmlformats.org/presentationml/2006/main">
  <p:tag name="AS_UNIQUEID" val="2832"/>
  <p:tag name="KSO_WM_SCREEN_THEME_FLAG" val="Dlrq25wU2PGuGg5bbmjbDMA2Y2aIGNCZ+oOWfM9aA7YX2EQ2z//Oh0/JUQ3R9xu8b5ALFDJJ7ALrnGMfiyoTi7zunJIQrYl1zHCGmBUylIo="/>
</p:tagLst>
</file>

<file path=ppt/tags/tag351.xml><?xml version="1.0" encoding="utf-8"?>
<p:tagLst xmlns:p="http://schemas.openxmlformats.org/presentationml/2006/main">
  <p:tag name="AS_UNIQUEID" val="2833"/>
  <p:tag name="KSO_WM_SCREEN_THEME_FLAG" val="Dlrq25wU2PGuGg5bbmjbDMA2Y2aIGNCZ+oOWfM9aA7YX2EQ2z//Oh0/JUQ3R9xu8b5ALFDJJ7ALrnGMfiyoTi7zunJIQrYl1zHCGmBUylIo="/>
</p:tagLst>
</file>

<file path=ppt/tags/tag352.xml><?xml version="1.0" encoding="utf-8"?>
<p:tagLst xmlns:p="http://schemas.openxmlformats.org/presentationml/2006/main">
  <p:tag name="AS_UNIQUEID" val="2834"/>
  <p:tag name="KSO_WM_SCREEN_THEME_FLAG" val="Dlrq25wU2PGuGg5bbmjbDMA2Y2aIGNCZ+oOWfM9aA7YX2EQ2z//Oh0/JUQ3R9xu8b5ALFDJJ7ALrnGMfiyoTi7zunJIQrYl1zHCGmBUylIo="/>
</p:tagLst>
</file>

<file path=ppt/tags/tag353.xml><?xml version="1.0" encoding="utf-8"?>
<p:tagLst xmlns:p="http://schemas.openxmlformats.org/presentationml/2006/main">
  <p:tag name="AS_UNIQUEID" val="2835"/>
  <p:tag name="KSO_WM_SCREEN_THEME_FLAG" val="Dlrq25wU2PGuGg5bbmjbDMA2Y2aIGNCZ+oOWfM9aA7YX2EQ2z//Oh0/JUQ3R9xu8b5ALFDJJ7ALrnGMfiyoTi7zunJIQrYl1zHCGmBUylIo="/>
</p:tagLst>
</file>

<file path=ppt/tags/tag354.xml><?xml version="1.0" encoding="utf-8"?>
<p:tagLst xmlns:p="http://schemas.openxmlformats.org/presentationml/2006/main">
  <p:tag name="AS_UNIQUEID" val="2836"/>
  <p:tag name="KSO_WM_SCREEN_THEME_FLAG" val="Dlrq25wU2PGuGg5bbmjbDMA2Y2aIGNCZ+oOWfM9aA7YX2EQ2z//Oh0/JUQ3R9xu8b5ALFDJJ7ALrnGMfiyoTi7zunJIQrYl1zHCGmBUylIo="/>
</p:tagLst>
</file>

<file path=ppt/tags/tag355.xml><?xml version="1.0" encoding="utf-8"?>
<p:tagLst xmlns:p="http://schemas.openxmlformats.org/presentationml/2006/main">
  <p:tag name="AS_UNIQUEID" val="2837"/>
  <p:tag name="KSO_WM_SCREEN_THEME_FLAG" val="Dlrq25wU2PGuGg5bbmjbDMA2Y2aIGNCZ+oOWfM9aA7YX2EQ2z//Oh0/JUQ3R9xu8b5ALFDJJ7ALrnGMfiyoTi7zunJIQrYl1zHCGmBUylIo="/>
</p:tagLst>
</file>

<file path=ppt/tags/tag356.xml><?xml version="1.0" encoding="utf-8"?>
<p:tagLst xmlns:p="http://schemas.openxmlformats.org/presentationml/2006/main">
  <p:tag name="AS_UNIQUEID" val="2454"/>
  <p:tag name="KSO_WM_SCREEN_THEME_FLAG" val="Dlrq25wU2PGuGg5bbmjbDMA2Y2aIGNCZ+oOWfM9aA7YX2EQ2z//Oh0/JUQ3R9xu8b5ALFDJJ7ALrnGMfiyoTi7zunJIQrYl1zHCGmBUylIo="/>
</p:tagLst>
</file>

<file path=ppt/tags/tag357.xml><?xml version="1.0" encoding="utf-8"?>
<p:tagLst xmlns:p="http://schemas.openxmlformats.org/presentationml/2006/main">
  <p:tag name="AS_UNIQUEID" val="2455"/>
  <p:tag name="KSO_WM_SCREEN_THEME_FLAG" val="Dlrq25wU2PGuGg5bbmjbDMA2Y2aIGNCZ+oOWfM9aA7YX2EQ2z//Oh0/JUQ3R9xu8b5ALFDJJ7ALrnGMfiyoTi7zunJIQrYl1zHCGmBUylIo="/>
</p:tagLst>
</file>

<file path=ppt/tags/tag358.xml><?xml version="1.0" encoding="utf-8"?>
<p:tagLst xmlns:p="http://schemas.openxmlformats.org/presentationml/2006/main">
  <p:tag name="AS_UNIQUEID" val="2456"/>
  <p:tag name="KSO_WM_SCREEN_THEME_FLAG" val="Dlrq25wU2PGuGg5bbmjbDMA2Y2aIGNCZ+oOWfM9aA7YX2EQ2z//Oh0/JUQ3R9xu8b5ALFDJJ7ALrnGMfiyoTi7zunJIQrYl1zHCGmBUylIo="/>
</p:tagLst>
</file>

<file path=ppt/tags/tag359.xml><?xml version="1.0" encoding="utf-8"?>
<p:tagLst xmlns:p="http://schemas.openxmlformats.org/presentationml/2006/main">
  <p:tag name="AS_UNIQUEID" val="2457"/>
  <p:tag name="KSO_WM_SCREEN_THEME_FLAG" val="Dlrq25wU2PGuGg5bbmjbDMA2Y2aIGNCZ+oOWfM9aA7YX2EQ2z//Oh0/JUQ3R9xu8b5ALFDJJ7ALrnGMfiyoTi7zunJIQrYl1zHCGmBUylIo="/>
</p:tagLst>
</file>

<file path=ppt/tags/tag36.xml><?xml version="1.0" encoding="utf-8"?>
<p:tagLst xmlns:p="http://schemas.openxmlformats.org/presentationml/2006/main">
  <p:tag name="AS_UNIQUEID" val="2518"/>
  <p:tag name="KSO_WM_SCREEN_THEME_FLAG" val="Dlrq25wU2PGuGg5bbmjbDMA2Y2aIGNCZ+oOWfM9aA7YX2EQ2z//Oh0/JUQ3R9xu8b5ALFDJJ7ALrnGMfiyoTi7zunJIQrYl1zHCGmBUylIo="/>
</p:tagLst>
</file>

<file path=ppt/tags/tag360.xml><?xml version="1.0" encoding="utf-8"?>
<p:tagLst xmlns:p="http://schemas.openxmlformats.org/presentationml/2006/main">
  <p:tag name="AS_UNIQUEID" val="2838"/>
  <p:tag name="KSO_WM_SCREEN_THEME_FLAG" val="Dlrq25wU2PGuGg5bbmjbDMA2Y2aIGNCZ+oOWfM9aA7YX2EQ2z//Oh0/JUQ3R9xu8b5ALFDJJ7ALrnGMfiyoTi7zunJIQrYl1zHCGmBUylIo="/>
</p:tagLst>
</file>

<file path=ppt/tags/tag361.xml><?xml version="1.0" encoding="utf-8"?>
<p:tagLst xmlns:p="http://schemas.openxmlformats.org/presentationml/2006/main">
  <p:tag name="AS_UNIQUEID" val="2459"/>
  <p:tag name="KSO_WM_SCREEN_THEME_FLAG" val="Dlrq25wU2PGuGg5bbmjbDMA2Y2aIGNCZ+oOWfM9aA7YX2EQ2z//Oh0/JUQ3R9xu8b5ALFDJJ7ALrnGMfiyoTi7zunJIQrYl1zHCGmBUylIo="/>
</p:tagLst>
</file>

<file path=ppt/tags/tag362.xml><?xml version="1.0" encoding="utf-8"?>
<p:tagLst xmlns:p="http://schemas.openxmlformats.org/presentationml/2006/main">
  <p:tag name="AS_UNIQUEID" val="2460"/>
  <p:tag name="KSO_WM_SCREEN_THEME_FLAG" val="Dlrq25wU2PGuGg5bbmjbDMA2Y2aIGNCZ+oOWfM9aA7YX2EQ2z//Oh0/JUQ3R9xu8b5ALFDJJ7ALrnGMfiyoTi7zunJIQrYl1zHCGmBUylIo="/>
</p:tagLst>
</file>

<file path=ppt/tags/tag363.xml><?xml version="1.0" encoding="utf-8"?>
<p:tagLst xmlns:p="http://schemas.openxmlformats.org/presentationml/2006/main">
  <p:tag name="AS_UNIQUEID" val="2461"/>
  <p:tag name="KSO_WM_SCREEN_THEME_FLAG" val="Dlrq25wU2PGuGg5bbmjbDMA2Y2aIGNCZ+oOWfM9aA7YX2EQ2z//Oh0/JUQ3R9xu8b5ALFDJJ7ALrnGMfiyoTi7zunJIQrYl1zHCGmBUylIo="/>
</p:tagLst>
</file>

<file path=ppt/tags/tag364.xml><?xml version="1.0" encoding="utf-8"?>
<p:tagLst xmlns:p="http://schemas.openxmlformats.org/presentationml/2006/main">
  <p:tag name="AS_UNIQUEID" val="2462"/>
  <p:tag name="KSO_WM_SCREEN_THEME_FLAG" val="Dlrq25wU2PGuGg5bbmjbDMA2Y2aIGNCZ+oOWfM9aA7YX2EQ2z//Oh0/JUQ3R9xu8b5ALFDJJ7ALrnGMfiyoTi7zunJIQrYl1zHCGmBUylIo="/>
</p:tagLst>
</file>

<file path=ppt/tags/tag365.xml><?xml version="1.0" encoding="utf-8"?>
<p:tagLst xmlns:p="http://schemas.openxmlformats.org/presentationml/2006/main">
  <p:tag name="AS_UNIQUEID" val="2839"/>
  <p:tag name="KSO_WM_SCREEN_THEME_FLAG" val="Dlrq25wU2PGuGg5bbmjbDMA2Y2aIGNCZ+oOWfM9aA7YX2EQ2z//Oh0/JUQ3R9xu8b5ALFDJJ7ALrnGMfiyoTi7zunJIQrYl1zHCGmBUylIo="/>
</p:tagLst>
</file>

<file path=ppt/tags/tag366.xml><?xml version="1.0" encoding="utf-8"?>
<p:tagLst xmlns:p="http://schemas.openxmlformats.org/presentationml/2006/main">
  <p:tag name="AS_UNIQUEID" val="2464"/>
  <p:tag name="KSO_WM_SCREEN_THEME_FLAG" val="Dlrq25wU2PGuGg5bbmjbDMA2Y2aIGNCZ+oOWfM9aA7YX2EQ2z//Oh0/JUQ3R9xu8b5ALFDJJ7ALrnGMfiyoTi7zunJIQrYl1zHCGmBUylIo="/>
</p:tagLst>
</file>

<file path=ppt/tags/tag367.xml><?xml version="1.0" encoding="utf-8"?>
<p:tagLst xmlns:p="http://schemas.openxmlformats.org/presentationml/2006/main">
  <p:tag name="AS_UNIQUEID" val="2465"/>
  <p:tag name="KSO_WM_SCREEN_THEME_FLAG" val="Dlrq25wU2PGuGg5bbmjbDMA2Y2aIGNCZ+oOWfM9aA7YX2EQ2z//Oh0/JUQ3R9xu8b5ALFDJJ7ALrnGMfiyoTi7zunJIQrYl1zHCGmBUylIo="/>
</p:tagLst>
</file>

<file path=ppt/tags/tag368.xml><?xml version="1.0" encoding="utf-8"?>
<p:tagLst xmlns:p="http://schemas.openxmlformats.org/presentationml/2006/main">
  <p:tag name="AS_UNIQUEID" val="2466"/>
  <p:tag name="KSO_WM_SCREEN_THEME_FLAG" val="Dlrq25wU2PGuGg5bbmjbDMA2Y2aIGNCZ+oOWfM9aA7YX2EQ2z//Oh0/JUQ3R9xu8b5ALFDJJ7ALrnGMfiyoTi7zunJIQrYl1zHCGmBUylIo="/>
</p:tagLst>
</file>

<file path=ppt/tags/tag369.xml><?xml version="1.0" encoding="utf-8"?>
<p:tagLst xmlns:p="http://schemas.openxmlformats.org/presentationml/2006/main">
  <p:tag name="AS_UNIQUEID" val="2467"/>
  <p:tag name="KSO_WM_SCREEN_THEME_FLAG" val="Dlrq25wU2PGuGg5bbmjbDMA2Y2aIGNCZ+oOWfM9aA7YX2EQ2z//Oh0/JUQ3R9xu8b5ALFDJJ7ALrnGMfiyoTi7zunJIQrYl1zHCGmBUylIo="/>
</p:tagLst>
</file>

<file path=ppt/tags/tag37.xml><?xml version="1.0" encoding="utf-8"?>
<p:tagLst xmlns:p="http://schemas.openxmlformats.org/presentationml/2006/main">
  <p:tag name="AS_UNIQUEID" val="2519"/>
  <p:tag name="KSO_WM_SCREEN_THEME_FLAG" val="Dlrq25wU2PGuGg5bbmjbDMA2Y2aIGNCZ+oOWfM9aA7YX2EQ2z//Oh0/JUQ3R9xu8b5ALFDJJ7ALrnGMfiyoTi7zunJIQrYl1zHCGmBUylIo="/>
</p:tagLst>
</file>

<file path=ppt/tags/tag370.xml><?xml version="1.0" encoding="utf-8"?>
<p:tagLst xmlns:p="http://schemas.openxmlformats.org/presentationml/2006/main">
  <p:tag name="AS_UNIQUEID" val="2840"/>
  <p:tag name="KSO_WM_SCREEN_THEME_FLAG" val="Dlrq25wU2PGuGg5bbmjbDMA2Y2aIGNCZ+oOWfM9aA7YX2EQ2z//Oh0/JUQ3R9xu8b5ALFDJJ7ALrnGMfiyoTi7zunJIQrYl1zHCGmBUylIo="/>
</p:tagLst>
</file>

<file path=ppt/tags/tag371.xml><?xml version="1.0" encoding="utf-8"?>
<p:tagLst xmlns:p="http://schemas.openxmlformats.org/presentationml/2006/main">
  <p:tag name="AS_UNIQUEID" val="2469"/>
  <p:tag name="KSO_WM_SCREEN_THEME_FLAG" val="Dlrq25wU2PGuGg5bbmjbDMA2Y2aIGNCZ+oOWfM9aA7YX2EQ2z//Oh0/JUQ3R9xu8b5ALFDJJ7ALrnGMfiyoTi7zunJIQrYl1zHCGmBUylIo="/>
</p:tagLst>
</file>

<file path=ppt/tags/tag372.xml><?xml version="1.0" encoding="utf-8"?>
<p:tagLst xmlns:p="http://schemas.openxmlformats.org/presentationml/2006/main">
  <p:tag name="AS_UNIQUEID" val="2470"/>
  <p:tag name="KSO_WM_SCREEN_THEME_FLAG" val="Dlrq25wU2PGuGg5bbmjbDMA2Y2aIGNCZ+oOWfM9aA7YX2EQ2z//Oh0/JUQ3R9xu8b5ALFDJJ7ALrnGMfiyoTi7zunJIQrYl1zHCGmBUylIo="/>
</p:tagLst>
</file>

<file path=ppt/tags/tag373.xml><?xml version="1.0" encoding="utf-8"?>
<p:tagLst xmlns:p="http://schemas.openxmlformats.org/presentationml/2006/main">
  <p:tag name="AS_UNIQUEID" val="2471"/>
  <p:tag name="KSO_WM_SCREEN_THEME_FLAG" val="Dlrq25wU2PGuGg5bbmjbDMA2Y2aIGNCZ+oOWfM9aA7YX2EQ2z//Oh0/JUQ3R9xu8b5ALFDJJ7ALrnGMfiyoTi7zunJIQrYl1zHCGmBUylIo="/>
</p:tagLst>
</file>

<file path=ppt/tags/tag374.xml><?xml version="1.0" encoding="utf-8"?>
<p:tagLst xmlns:p="http://schemas.openxmlformats.org/presentationml/2006/main">
  <p:tag name="AS_UNIQUEID" val="2472"/>
  <p:tag name="KSO_WM_SCREEN_THEME_FLAG" val="Dlrq25wU2PGuGg5bbmjbDMA2Y2aIGNCZ+oOWfM9aA7YX2EQ2z//Oh0/JUQ3R9xu8b5ALFDJJ7ALrnGMfiyoTi7zunJIQrYl1zHCGmBUylIo="/>
</p:tagLst>
</file>

<file path=ppt/tags/tag375.xml><?xml version="1.0" encoding="utf-8"?>
<p:tagLst xmlns:p="http://schemas.openxmlformats.org/presentationml/2006/main">
  <p:tag name="AS_UNIQUEID" val="2841"/>
  <p:tag name="KSO_WM_SCREEN_THEME_FLAG" val="Dlrq25wU2PGuGg5bbmjbDMA2Y2aIGNCZ+oOWfM9aA7YX2EQ2z//Oh0/JUQ3R9xu8b5ALFDJJ7ALrnGMfiyoTi7zunJIQrYl1zHCGmBUylIo="/>
</p:tagLst>
</file>

<file path=ppt/tags/tag376.xml><?xml version="1.0" encoding="utf-8"?>
<p:tagLst xmlns:p="http://schemas.openxmlformats.org/presentationml/2006/main">
  <p:tag name="AS_UNIQUEID" val="2474"/>
  <p:tag name="KSO_WM_SCREEN_THEME_FLAG" val="Dlrq25wU2PGuGg5bbmjbDMA2Y2aIGNCZ+oOWfM9aA7YX2EQ2z//Oh0/JUQ3R9xu8b5ALFDJJ7ALrnGMfiyoTi7zunJIQrYl1zHCGmBUylIo="/>
</p:tagLst>
</file>

<file path=ppt/tags/tag377.xml><?xml version="1.0" encoding="utf-8"?>
<p:tagLst xmlns:p="http://schemas.openxmlformats.org/presentationml/2006/main">
  <p:tag name="AS_UNIQUEID" val="2475"/>
  <p:tag name="KSO_WM_SCREEN_THEME_FLAG" val="Dlrq25wU2PGuGg5bbmjbDMA2Y2aIGNCZ+oOWfM9aA7YX2EQ2z//Oh0/JUQ3R9xu8b5ALFDJJ7ALrnGMfiyoTi7zunJIQrYl1zHCGmBUylIo="/>
</p:tagLst>
</file>

<file path=ppt/tags/tag378.xml><?xml version="1.0" encoding="utf-8"?>
<p:tagLst xmlns:p="http://schemas.openxmlformats.org/presentationml/2006/main">
  <p:tag name="AS_UNIQUEID" val="2476"/>
  <p:tag name="KSO_WM_SCREEN_THEME_FLAG" val="Dlrq25wU2PGuGg5bbmjbDMA2Y2aIGNCZ+oOWfM9aA7YX2EQ2z//Oh0/JUQ3R9xu8b5ALFDJJ7ALrnGMfiyoTi7zunJIQrYl1zHCGmBUylIo="/>
</p:tagLst>
</file>

<file path=ppt/tags/tag379.xml><?xml version="1.0" encoding="utf-8"?>
<p:tagLst xmlns:p="http://schemas.openxmlformats.org/presentationml/2006/main">
  <p:tag name="AS_UNIQUEID" val="2477"/>
  <p:tag name="KSO_WM_SCREEN_THEME_FLAG" val="Dlrq25wU2PGuGg5bbmjbDMA2Y2aIGNCZ+oOWfM9aA7YX2EQ2z//Oh0/JUQ3R9xu8b5ALFDJJ7ALrnGMfiyoTi7zunJIQrYl1zHCGmBUylIo="/>
</p:tagLst>
</file>

<file path=ppt/tags/tag38.xml><?xml version="1.0" encoding="utf-8"?>
<p:tagLst xmlns:p="http://schemas.openxmlformats.org/presentationml/2006/main">
  <p:tag name="AS_UNIQUEID" val="2520"/>
  <p:tag name="KSO_WM_SCREEN_THEME_FLAG" val="Dlrq25wU2PGuGg5bbmjbDMA2Y2aIGNCZ+oOWfM9aA7YX2EQ2z//Oh0/JUQ3R9xu8b5ALFDJJ7ALrnGMfiyoTi7zunJIQrYl1zHCGmBUylIo="/>
</p:tagLst>
</file>

<file path=ppt/tags/tag380.xml><?xml version="1.0" encoding="utf-8"?>
<p:tagLst xmlns:p="http://schemas.openxmlformats.org/presentationml/2006/main">
  <p:tag name="AS_UNIQUEID" val="2842"/>
  <p:tag name="KSO_WM_SCREEN_THEME_FLAG" val="Dlrq25wU2PGuGg5bbmjbDMA2Y2aIGNCZ+oOWfM9aA7YX2EQ2z//Oh0/JUQ3R9xu8b5ALFDJJ7ALrnGMfiyoTi7zunJIQrYl1zHCGmBUylIo="/>
</p:tagLst>
</file>

<file path=ppt/tags/tag381.xml><?xml version="1.0" encoding="utf-8"?>
<p:tagLst xmlns:p="http://schemas.openxmlformats.org/presentationml/2006/main">
  <p:tag name="AS_UNIQUEID" val="2479"/>
  <p:tag name="KSO_WM_SCREEN_THEME_FLAG" val="Dlrq25wU2PGuGg5bbmjbDMA2Y2aIGNCZ+oOWfM9aA7YX2EQ2z//Oh0/JUQ3R9xu8b5ALFDJJ7ALrnGMfiyoTi7zunJIQrYl1zHCGmBUylIo="/>
</p:tagLst>
</file>

<file path=ppt/tags/tag382.xml><?xml version="1.0" encoding="utf-8"?>
<p:tagLst xmlns:p="http://schemas.openxmlformats.org/presentationml/2006/main">
  <p:tag name="AS_UNIQUEID" val="2480"/>
  <p:tag name="KSO_WM_SCREEN_THEME_FLAG" val="Dlrq25wU2PGuGg5bbmjbDMA2Y2aIGNCZ+oOWfM9aA7YX2EQ2z//Oh0/JUQ3R9xu8b5ALFDJJ7ALrnGMfiyoTi7zunJIQrYl1zHCGmBUylIo="/>
</p:tagLst>
</file>

<file path=ppt/tags/tag383.xml><?xml version="1.0" encoding="utf-8"?>
<p:tagLst xmlns:p="http://schemas.openxmlformats.org/presentationml/2006/main">
  <p:tag name="AS_UNIQUEID" val="2481"/>
  <p:tag name="KSO_WM_SCREEN_THEME_FLAG" val="Dlrq25wU2PGuGg5bbmjbDMA2Y2aIGNCZ+oOWfM9aA7YX2EQ2z//Oh0/JUQ3R9xu8b5ALFDJJ7ALrnGMfiyoTi7zunJIQrYl1zHCGmBUylIo="/>
</p:tagLst>
</file>

<file path=ppt/tags/tag384.xml><?xml version="1.0" encoding="utf-8"?>
<p:tagLst xmlns:p="http://schemas.openxmlformats.org/presentationml/2006/main">
  <p:tag name="AS_UNIQUEID" val="2482"/>
  <p:tag name="KSO_WM_SCREEN_THEME_FLAG" val="Dlrq25wU2PGuGg5bbmjbDMA2Y2aIGNCZ+oOWfM9aA7YX2EQ2z//Oh0/JUQ3R9xu8b5ALFDJJ7ALrnGMfiyoTi7zunJIQrYl1zHCGmBUylIo="/>
</p:tagLst>
</file>

<file path=ppt/tags/tag385.xml><?xml version="1.0" encoding="utf-8"?>
<p:tagLst xmlns:p="http://schemas.openxmlformats.org/presentationml/2006/main">
  <p:tag name="AS_UNIQUEID" val="2843"/>
  <p:tag name="KSO_WM_SCREEN_THEME_FLAG" val="Dlrq25wU2PGuGg5bbmjbDMA2Y2aIGNCZ+oOWfM9aA7YX2EQ2z//Oh0/JUQ3R9xu8b5ALFDJJ7ALrnGMfiyoTi7zunJIQrYl1zHCGmBUylIo="/>
</p:tagLst>
</file>

<file path=ppt/tags/tag386.xml><?xml version="1.0" encoding="utf-8"?>
<p:tagLst xmlns:p="http://schemas.openxmlformats.org/presentationml/2006/main">
  <p:tag name="AS_UNIQUEID" val="2844"/>
  <p:tag name="KSO_WM_SCREEN_THEME_FLAG" val="Dlrq25wU2PGuGg5bbmjbDMA2Y2aIGNCZ+oOWfM9aA7YX2EQ2z//Oh0/JUQ3R9xu8b5ALFDJJ7ALrnGMfiyoTi7zunJIQrYl1zHCGmBUylIo="/>
</p:tagLst>
</file>

<file path=ppt/tags/tag387.xml><?xml version="1.0" encoding="utf-8"?>
<p:tagLst xmlns:p="http://schemas.openxmlformats.org/presentationml/2006/main">
  <p:tag name="AS_UNIQUEID" val="2845"/>
  <p:tag name="KSO_WM_SCREEN_THEME_FLAG" val="Dlrq25wU2PGuGg5bbmjbDMA2Y2aIGNCZ+oOWfM9aA7YX2EQ2z//Oh0/JUQ3R9xu8b5ALFDJJ7ALrnGMfiyoTi7zunJIQrYl1zHCGmBUylIo="/>
</p:tagLst>
</file>

<file path=ppt/tags/tag388.xml><?xml version="1.0" encoding="utf-8"?>
<p:tagLst xmlns:p="http://schemas.openxmlformats.org/presentationml/2006/main">
  <p:tag name="AS_UNIQUEID" val="2846"/>
  <p:tag name="KSO_WM_SCREEN_THEME_FLAG" val="Dlrq25wU2PGuGg5bbmjbDMA2Y2aIGNCZ+oOWfM9aA7YX2EQ2z//Oh0/JUQ3R9xu8b5ALFDJJ7ALrnGMfiyoTi7zunJIQrYl1zHCGmBUylIo="/>
</p:tagLst>
</file>

<file path=ppt/tags/tag389.xml><?xml version="1.0" encoding="utf-8"?>
<p:tagLst xmlns:p="http://schemas.openxmlformats.org/presentationml/2006/main">
  <p:tag name="AS_UNIQUEID" val="2847"/>
  <p:tag name="KSO_WM_SCREEN_THEME_FLAG" val="Dlrq25wU2PGuGg5bbmjbDMA2Y2aIGNCZ+oOWfM9aA7YX2EQ2z//Oh0/JUQ3R9xu8b5ALFDJJ7ALrnGMfiyoTi7zunJIQrYl1zHCGmBUylIo="/>
</p:tagLst>
</file>

<file path=ppt/tags/tag39.xml><?xml version="1.0" encoding="utf-8"?>
<p:tagLst xmlns:p="http://schemas.openxmlformats.org/presentationml/2006/main">
  <p:tag name="AS_UNIQUEID" val="2521"/>
  <p:tag name="KSO_WM_SCREEN_THEME_FLAG" val="Dlrq25wU2PGuGg5bbmjbDMA2Y2aIGNCZ+oOWfM9aA7YX2EQ2z//Oh0/JUQ3R9xu8b5ALFDJJ7ALrnGMfiyoTi7zunJIQrYl1zHCGmBUylIo="/>
</p:tagLst>
</file>

<file path=ppt/tags/tag390.xml><?xml version="1.0" encoding="utf-8"?>
<p:tagLst xmlns:p="http://schemas.openxmlformats.org/presentationml/2006/main">
  <p:tag name="AS_UNIQUEID" val="2848"/>
  <p:tag name="KSO_WM_SCREEN_THEME_FLAG" val="Dlrq25wU2PGuGg5bbmjbDMA2Y2aIGNCZ+oOWfM9aA7YX2EQ2z//Oh0/JUQ3R9xu8b5ALFDJJ7ALrnGMfiyoTi7zunJIQrYl1zHCGmBUylIo="/>
</p:tagLst>
</file>

<file path=ppt/tags/tag391.xml><?xml version="1.0" encoding="utf-8"?>
<p:tagLst xmlns:p="http://schemas.openxmlformats.org/presentationml/2006/main">
  <p:tag name="AS_UNIQUEID" val="2849"/>
</p:tagLst>
</file>

<file path=ppt/tags/tag392.xml><?xml version="1.0" encoding="utf-8"?>
<p:tagLst xmlns:p="http://schemas.openxmlformats.org/presentationml/2006/main">
  <p:tag name="AS_UNIQUEID" val="2850"/>
</p:tagLst>
</file>

<file path=ppt/tags/tag393.xml><?xml version="1.0" encoding="utf-8"?>
<p:tagLst xmlns:p="http://schemas.openxmlformats.org/presentationml/2006/main">
  <p:tag name="AS_UNIQUEID" val="2851"/>
</p:tagLst>
</file>

<file path=ppt/tags/tag394.xml><?xml version="1.0" encoding="utf-8"?>
<p:tagLst xmlns:p="http://schemas.openxmlformats.org/presentationml/2006/main">
  <p:tag name="AS_UNIQUEID" val="2852"/>
</p:tagLst>
</file>

<file path=ppt/tags/tag395.xml><?xml version="1.0" encoding="utf-8"?>
<p:tagLst xmlns:p="http://schemas.openxmlformats.org/presentationml/2006/main">
  <p:tag name="AS_UNIQUEID" val="2853"/>
</p:tagLst>
</file>

<file path=ppt/tags/tag396.xml><?xml version="1.0" encoding="utf-8"?>
<p:tagLst xmlns:p="http://schemas.openxmlformats.org/presentationml/2006/main">
  <p:tag name="AS_UNIQUEID" val="2854"/>
</p:tagLst>
</file>

<file path=ppt/tags/tag397.xml><?xml version="1.0" encoding="utf-8"?>
<p:tagLst xmlns:p="http://schemas.openxmlformats.org/presentationml/2006/main">
  <p:tag name="AS_UNIQUEID" val="2855"/>
</p:tagLst>
</file>

<file path=ppt/tags/tag398.xml><?xml version="1.0" encoding="utf-8"?>
<p:tagLst xmlns:p="http://schemas.openxmlformats.org/presentationml/2006/main">
  <p:tag name="AS_UNIQUEID" val="2856"/>
</p:tagLst>
</file>

<file path=ppt/tags/tag399.xml><?xml version="1.0" encoding="utf-8"?>
<p:tagLst xmlns:p="http://schemas.openxmlformats.org/presentationml/2006/main">
  <p:tag name="AS_UNIQUEID" val="2857"/>
</p:tagLst>
</file>

<file path=ppt/tags/tag4.xml><?xml version="1.0" encoding="utf-8"?>
<p:tagLst xmlns:p="http://schemas.openxmlformats.org/presentationml/2006/main">
  <p:tag name="AS_UNIQUEID" val="2486"/>
  <p:tag name="KSO_WM_SCREEN_THEME_FLAG" val="Dlrq25wU2PGuGg5bbmjbDMA2Y2aIGNCZ+oOWfM9aA7YX2EQ2z//Oh0/JUQ3R9xu8b5ALFDJJ7ALrnGMfiyoTi7zunJIQrYl1zHCGmBUylIo="/>
</p:tagLst>
</file>

<file path=ppt/tags/tag40.xml><?xml version="1.0" encoding="utf-8"?>
<p:tagLst xmlns:p="http://schemas.openxmlformats.org/presentationml/2006/main">
  <p:tag name="AS_UNIQUEID" val="2522"/>
  <p:tag name="KSO_WM_SCREEN_THEME_FLAG" val="Dlrq25wU2PGuGg5bbmjbDMA2Y2aIGNCZ+oOWfM9aA7YX2EQ2z//Oh0/JUQ3R9xu8b5ALFDJJ7ALrnGMfiyoTi7zunJIQrYl1zHCGmBUylIo="/>
</p:tagLst>
</file>

<file path=ppt/tags/tag400.xml><?xml version="1.0" encoding="utf-8"?>
<p:tagLst xmlns:p="http://schemas.openxmlformats.org/presentationml/2006/main">
  <p:tag name="AS_UNIQUEID" val="2858"/>
</p:tagLst>
</file>

<file path=ppt/tags/tag401.xml><?xml version="1.0" encoding="utf-8"?>
<p:tagLst xmlns:p="http://schemas.openxmlformats.org/presentationml/2006/main">
  <p:tag name="AS_UNIQUEID" val="2859"/>
</p:tagLst>
</file>

<file path=ppt/tags/tag402.xml><?xml version="1.0" encoding="utf-8"?>
<p:tagLst xmlns:p="http://schemas.openxmlformats.org/presentationml/2006/main">
  <p:tag name="AS_UNIQUEID" val="2860"/>
  <p:tag name="KSO_WM_SCREEN_THEME_FLAG" val="Dlrq25wU2PGuGg5bbmjbDMA2Y2aIGNCZ+oOWfM9aA7YX2EQ2z//Oh0/JUQ3R9xu8b5ALFDJJ7ALrnGMfiyoTi7zunJIQrYl1zHCGmBUylIo="/>
</p:tagLst>
</file>

<file path=ppt/tags/tag403.xml><?xml version="1.0" encoding="utf-8"?>
<p:tagLst xmlns:p="http://schemas.openxmlformats.org/presentationml/2006/main">
  <p:tag name="AS_UNIQUEID" val="2861"/>
  <p:tag name="KSO_WM_SCREEN_THEME_FLAG" val="Dlrq25wU2PGuGg5bbmjbDMA2Y2aIGNCZ+oOWfM9aA7YX2EQ2z//Oh0/JUQ3R9xu8b5ALFDJJ7ALrnGMfiyoTi7zunJIQrYl1zHCGmBUylIo="/>
</p:tagLst>
</file>

<file path=ppt/tags/tag404.xml><?xml version="1.0" encoding="utf-8"?>
<p:tagLst xmlns:p="http://schemas.openxmlformats.org/presentationml/2006/main">
  <p:tag name="AS_UNIQUEID" val="2862"/>
  <p:tag name="KSO_WM_SCREEN_THEME_FLAG" val="Dlrq25wU2PGuGg5bbmjbDMA2Y2aIGNCZ+oOWfM9aA7YX2EQ2z//Oh0/JUQ3R9xu8b5ALFDJJ7ALrnGMfiyoTi7zunJIQrYl1zHCGmBUylIo="/>
</p:tagLst>
</file>

<file path=ppt/tags/tag405.xml><?xml version="1.0" encoding="utf-8"?>
<p:tagLst xmlns:p="http://schemas.openxmlformats.org/presentationml/2006/main">
  <p:tag name="AS_UNIQUEID" val="2863"/>
  <p:tag name="KSO_WM_SCREEN_THEME_FLAG" val="Dlrq25wU2PGuGg5bbmjbDMA2Y2aIGNCZ+oOWfM9aA7YX2EQ2z//Oh0/JUQ3R9xu8b5ALFDJJ7ALrnGMfiyoTi7zunJIQrYl1zHCGmBUylIo="/>
</p:tagLst>
</file>

<file path=ppt/tags/tag406.xml><?xml version="1.0" encoding="utf-8"?>
<p:tagLst xmlns:p="http://schemas.openxmlformats.org/presentationml/2006/main">
  <p:tag name="AS_UNIQUEID" val="2864"/>
  <p:tag name="KSO_WM_SCREEN_THEME_FLAG" val="Dlrq25wU2PGuGg5bbmjbDMA2Y2aIGNCZ+oOWfM9aA7YX2EQ2z//Oh0/JUQ3R9xu8b5ALFDJJ7ALrnGMfiyoTi7zunJIQrYl1zHCGmBUylIo="/>
</p:tagLst>
</file>

<file path=ppt/tags/tag407.xml><?xml version="1.0" encoding="utf-8"?>
<p:tagLst xmlns:p="http://schemas.openxmlformats.org/presentationml/2006/main">
  <p:tag name="AS_UNIQUEID" val="2865"/>
  <p:tag name="KSO_WM_SCREEN_THEME_FLAG" val="Dlrq25wU2PGuGg5bbmjbDMA2Y2aIGNCZ+oOWfM9aA7YX2EQ2z//Oh0/JUQ3R9xu8b5ALFDJJ7ALrnGMfiyoTi7zunJIQrYl1zHCGmBUylIo="/>
</p:tagLst>
</file>

<file path=ppt/tags/tag408.xml><?xml version="1.0" encoding="utf-8"?>
<p:tagLst xmlns:p="http://schemas.openxmlformats.org/presentationml/2006/main">
  <p:tag name="AS_UNIQUEID" val="2866"/>
  <p:tag name="KSO_WM_SCREEN_THEME_FLAG" val="Dlrq25wU2PGuGg5bbmjbDMA2Y2aIGNCZ+oOWfM9aA7YX2EQ2z//Oh0/JUQ3R9xu8b5ALFDJJ7ALrnGMfiyoTi7zunJIQrYl1zHCGmBUylIo="/>
</p:tagLst>
</file>

<file path=ppt/tags/tag409.xml><?xml version="1.0" encoding="utf-8"?>
<p:tagLst xmlns:p="http://schemas.openxmlformats.org/presentationml/2006/main">
  <p:tag name="AS_UNIQUEID" val="2867"/>
  <p:tag name="KSO_WM_SCREEN_THEME_FLAG" val="Dlrq25wU2PGuGg5bbmjbDMA2Y2aIGNCZ+oOWfM9aA7YX2EQ2z//Oh0/JUQ3R9xu8b5ALFDJJ7ALrnGMfiyoTi7zunJIQrYl1zHCGmBUylIo="/>
</p:tagLst>
</file>

<file path=ppt/tags/tag41.xml><?xml version="1.0" encoding="utf-8"?>
<p:tagLst xmlns:p="http://schemas.openxmlformats.org/presentationml/2006/main">
  <p:tag name="AS_UNIQUEID" val="2523"/>
  <p:tag name="KSO_WM_SCREEN_THEME_FLAG" val="Dlrq25wU2PGuGg5bbmjbDMA2Y2aIGNCZ+oOWfM9aA7YX2EQ2z//Oh0/JUQ3R9xu8b5ALFDJJ7ALrnGMfiyoTi7zunJIQrYl1zHCGmBUylIo="/>
</p:tagLst>
</file>

<file path=ppt/tags/tag410.xml><?xml version="1.0" encoding="utf-8"?>
<p:tagLst xmlns:p="http://schemas.openxmlformats.org/presentationml/2006/main">
  <p:tag name="AS_UNIQUEID" val="2868"/>
  <p:tag name="KSO_WM_SCREEN_THEME_FLAG" val="Dlrq25wU2PGuGg5bbmjbDMA2Y2aIGNCZ+oOWfM9aA7YX2EQ2z//Oh0/JUQ3R9xu8b5ALFDJJ7ALrnGMfiyoTi7zunJIQrYl1zHCGmBUylIo="/>
</p:tagLst>
</file>

<file path=ppt/tags/tag411.xml><?xml version="1.0" encoding="utf-8"?>
<p:tagLst xmlns:p="http://schemas.openxmlformats.org/presentationml/2006/main">
  <p:tag name="AS_UNIQUEID" val="2869"/>
  <p:tag name="KSO_WM_SCREEN_THEME_FLAG" val="Dlrq25wU2PGuGg5bbmjbDMA2Y2aIGNCZ+oOWfM9aA7YX2EQ2z//Oh0/JUQ3R9xu8b5ALFDJJ7ALrnGMfiyoTi7zunJIQrYl1zHCGmBUylIo="/>
</p:tagLst>
</file>

<file path=ppt/tags/tag412.xml><?xml version="1.0" encoding="utf-8"?>
<p:tagLst xmlns:p="http://schemas.openxmlformats.org/presentationml/2006/main">
  <p:tag name="AS_UNIQUEID" val="2870"/>
  <p:tag name="KSO_WM_SCREEN_THEME_FLAG" val="Dlrq25wU2PGuGg5bbmjbDMA2Y2aIGNCZ+oOWfM9aA7YX2EQ2z//Oh0/JUQ3R9xu8b5ALFDJJ7ALrnGMfiyoTi7zunJIQrYl1zHCGmBUylIo="/>
</p:tagLst>
</file>

<file path=ppt/tags/tag413.xml><?xml version="1.0" encoding="utf-8"?>
<p:tagLst xmlns:p="http://schemas.openxmlformats.org/presentationml/2006/main">
  <p:tag name="AS_UNIQUEID" val="2871"/>
  <p:tag name="KSO_WM_SCREEN_THEME_FLAG" val="Dlrq25wU2PGuGg5bbmjbDMA2Y2aIGNCZ+oOWfM9aA7YX2EQ2z//Oh0/JUQ3R9xu8b5ALFDJJ7ALrnGMfiyoTi7zunJIQrYl1zHCGmBUylIo="/>
</p:tagLst>
</file>

<file path=ppt/tags/tag414.xml><?xml version="1.0" encoding="utf-8"?>
<p:tagLst xmlns:p="http://schemas.openxmlformats.org/presentationml/2006/main">
  <p:tag name="AS_UNIQUEID" val="2872"/>
  <p:tag name="KSO_WM_SCREEN_THEME_FLAG" val="Dlrq25wU2PGuGg5bbmjbDMA2Y2aIGNCZ+oOWfM9aA7YX2EQ2z//Oh0/JUQ3R9xu8b5ALFDJJ7ALrnGMfiyoTi7zunJIQrYl1zHCGmBUylIo="/>
</p:tagLst>
</file>

<file path=ppt/tags/tag415.xml><?xml version="1.0" encoding="utf-8"?>
<p:tagLst xmlns:p="http://schemas.openxmlformats.org/presentationml/2006/main">
  <p:tag name="AS_UNIQUEID" val="2873"/>
  <p:tag name="KSO_WM_SCREEN_THEME_FLAG" val="Dlrq25wU2PGuGg5bbmjbDMA2Y2aIGNCZ+oOWfM9aA7YX2EQ2z//Oh0/JUQ3R9xu8b5ALFDJJ7ALrnGMfiyoTi7zunJIQrYl1zHCGmBUylIo="/>
</p:tagLst>
</file>

<file path=ppt/tags/tag416.xml><?xml version="1.0" encoding="utf-8"?>
<p:tagLst xmlns:p="http://schemas.openxmlformats.org/presentationml/2006/main">
  <p:tag name="AS_UNIQUEID" val="2874"/>
  <p:tag name="KSO_WM_SCREEN_THEME_FLAG" val="Dlrq25wU2PGuGg5bbmjbDMA2Y2aIGNCZ+oOWfM9aA7YX2EQ2z//Oh0/JUQ3R9xu8b5ALFDJJ7ALrnGMfiyoTi7zunJIQrYl1zHCGmBUylIo="/>
</p:tagLst>
</file>

<file path=ppt/tags/tag417.xml><?xml version="1.0" encoding="utf-8"?>
<p:tagLst xmlns:p="http://schemas.openxmlformats.org/presentationml/2006/main">
  <p:tag name="AS_UNIQUEID" val="2875"/>
  <p:tag name="KSO_WM_SCREEN_THEME_FLAG" val="Dlrq25wU2PGuGg5bbmjbDMA2Y2aIGNCZ+oOWfM9aA7YX2EQ2z//Oh0/JUQ3R9xu8b5ALFDJJ7ALrnGMfiyoTi7zunJIQrYl1zHCGmBUylIo="/>
</p:tagLst>
</file>

<file path=ppt/tags/tag418.xml><?xml version="1.0" encoding="utf-8"?>
<p:tagLst xmlns:p="http://schemas.openxmlformats.org/presentationml/2006/main">
  <p:tag name="AS_UNIQUEID" val="2876"/>
  <p:tag name="KSO_WM_SCREEN_THEME_FLAG" val="Dlrq25wU2PGuGg5bbmjbDMA2Y2aIGNCZ+oOWfM9aA7YX2EQ2z//Oh0/JUQ3R9xu8b5ALFDJJ7ALrnGMfiyoTi7zunJIQrYl1zHCGmBUylIo="/>
</p:tagLst>
</file>

<file path=ppt/tags/tag419.xml><?xml version="1.0" encoding="utf-8"?>
<p:tagLst xmlns:p="http://schemas.openxmlformats.org/presentationml/2006/main">
  <p:tag name="AS_UNIQUEID" val="2877"/>
  <p:tag name="KSO_WM_SCREEN_THEME_FLAG" val="Dlrq25wU2PGuGg5bbmjbDMA2Y2aIGNCZ+oOWfM9aA7YX2EQ2z//Oh0/JUQ3R9xu8b5ALFDJJ7ALrnGMfiyoTi7zunJIQrYl1zHCGmBUylIo="/>
</p:tagLst>
</file>

<file path=ppt/tags/tag42.xml><?xml version="1.0" encoding="utf-8"?>
<p:tagLst xmlns:p="http://schemas.openxmlformats.org/presentationml/2006/main">
  <p:tag name="AS_UNIQUEID" val="2524"/>
  <p:tag name="KSO_WM_SCREEN_THEME_FLAG" val="Dlrq25wU2PGuGg5bbmjbDMA2Y2aIGNCZ+oOWfM9aA7YX2EQ2z//Oh0/JUQ3R9xu8b5ALFDJJ7ALrnGMfiyoTi7zunJIQrYl1zHCGmBUylIo="/>
</p:tagLst>
</file>

<file path=ppt/tags/tag420.xml><?xml version="1.0" encoding="utf-8"?>
<p:tagLst xmlns:p="http://schemas.openxmlformats.org/presentationml/2006/main">
  <p:tag name="AS_UNIQUEID" val="2878"/>
  <p:tag name="KSO_WM_SCREEN_THEME_FLAG" val="Dlrq25wU2PGuGg5bbmjbDMA2Y2aIGNCZ+oOWfM9aA7YX2EQ2z//Oh0/JUQ3R9xu8b5ALFDJJ7ALrnGMfiyoTi7zunJIQrYl1zHCGmBUylIo="/>
</p:tagLst>
</file>

<file path=ppt/tags/tag421.xml><?xml version="1.0" encoding="utf-8"?>
<p:tagLst xmlns:p="http://schemas.openxmlformats.org/presentationml/2006/main">
  <p:tag name="AS_UNIQUEID" val="2879"/>
  <p:tag name="KSO_WM_SCREEN_THEME_FLAG" val="Dlrq25wU2PGuGg5bbmjbDMA2Y2aIGNCZ+oOWfM9aA7YX2EQ2z//Oh0/JUQ3R9xu8b5ALFDJJ7ALrnGMfiyoTi7zunJIQrYl1zHCGmBUylIo="/>
</p:tagLst>
</file>

<file path=ppt/tags/tag422.xml><?xml version="1.0" encoding="utf-8"?>
<p:tagLst xmlns:p="http://schemas.openxmlformats.org/presentationml/2006/main">
  <p:tag name="AS_UNIQUEID" val="2880"/>
</p:tagLst>
</file>

<file path=ppt/tags/tag423.xml><?xml version="1.0" encoding="utf-8"?>
<p:tagLst xmlns:p="http://schemas.openxmlformats.org/presentationml/2006/main">
  <p:tag name="AS_UNIQUEID" val="2881"/>
</p:tagLst>
</file>

<file path=ppt/tags/tag424.xml><?xml version="1.0" encoding="utf-8"?>
<p:tagLst xmlns:p="http://schemas.openxmlformats.org/presentationml/2006/main">
  <p:tag name="AS_UNIQUEID" val="2882"/>
</p:tagLst>
</file>

<file path=ppt/tags/tag425.xml><?xml version="1.0" encoding="utf-8"?>
<p:tagLst xmlns:p="http://schemas.openxmlformats.org/presentationml/2006/main">
  <p:tag name="AS_UNIQUEID" val="2883"/>
  <p:tag name="KSO_WM_SCREEN_THEME_FLAG" val="Dlrq25wU2PGuGg5bbmjbDMA2Y2aIGNCZ+oOWfM9aA7YX2EQ2z//Oh0/JUQ3R9xu8b5ALFDJJ7ALrnGMfiyoTi7zunJIQrYl1zHCGmBUylIo="/>
</p:tagLst>
</file>

<file path=ppt/tags/tag426.xml><?xml version="1.0" encoding="utf-8"?>
<p:tagLst xmlns:p="http://schemas.openxmlformats.org/presentationml/2006/main">
  <p:tag name="AS_UNIQUEID" val="2884"/>
  <p:tag name="KSO_WM_SCREEN_THEME_FLAG" val="Dlrq25wU2PGuGg5bbmjbDMA2Y2aIGNCZ+oOWfM9aA7YX2EQ2z//Oh0/JUQ3R9xu8b5ALFDJJ7ALrnGMfiyoTi7zunJIQrYl1zHCGmBUylIo="/>
</p:tagLst>
</file>

<file path=ppt/tags/tag427.xml><?xml version="1.0" encoding="utf-8"?>
<p:tagLst xmlns:p="http://schemas.openxmlformats.org/presentationml/2006/main">
  <p:tag name="AS_UNIQUEID" val="2885"/>
  <p:tag name="KSO_WM_SCREEN_THEME_FLAG" val="Dlrq25wU2PGuGg5bbmjbDMA2Y2aIGNCZ+oOWfM9aA7YX2EQ2z//Oh0/JUQ3R9xu8b5ALFDJJ7ALrnGMfiyoTi7zunJIQrYl1zHCGmBUylIo="/>
</p:tagLst>
</file>

<file path=ppt/tags/tag428.xml><?xml version="1.0" encoding="utf-8"?>
<p:tagLst xmlns:p="http://schemas.openxmlformats.org/presentationml/2006/main">
  <p:tag name="AS_UNIQUEID" val="2886"/>
  <p:tag name="KSO_WM_SCREEN_THEME_FLAG" val="Dlrq25wU2PGuGg5bbmjbDMA2Y2aIGNCZ+oOWfM9aA7YX2EQ2z//Oh0/JUQ3R9xu8b5ALFDJJ7ALrnGMfiyoTi7zunJIQrYl1zHCGmBUylIo="/>
</p:tagLst>
</file>

<file path=ppt/tags/tag429.xml><?xml version="1.0" encoding="utf-8"?>
<p:tagLst xmlns:p="http://schemas.openxmlformats.org/presentationml/2006/main">
  <p:tag name="AS_UNIQUEID" val="2887"/>
  <p:tag name="KSO_WM_UNIT_TABLE_BEAUTIFY" val="smartTable{1977baa6-9878-42d7-a73e-c67fe2e9468b}"/>
  <p:tag name="KSO_WM_SCREEN_THEME_FLAG" val="Dlrq25wU2PGuGg5bbmjbDMA2Y2aIGNCZ+oOWfM9aA7YX2EQ2z//Oh0/JUQ3R9xu8b5ALFDJJ7ALrnGMfiyoTi7zunJIQrYl1zHCGmBUylIo="/>
</p:tagLst>
</file>

<file path=ppt/tags/tag43.xml><?xml version="1.0" encoding="utf-8"?>
<p:tagLst xmlns:p="http://schemas.openxmlformats.org/presentationml/2006/main">
  <p:tag name="AS_UNIQUEID" val="2525"/>
  <p:tag name="KSO_WM_SCREEN_THEME_FLAG" val="Dlrq25wU2PGuGg5bbmjbDMA2Y2aIGNCZ+oOWfM9aA7YX2EQ2z//Oh0/JUQ3R9xu8b5ALFDJJ7ALrnGMfiyoTi7zunJIQrYl1zHCGmBUylIo="/>
</p:tagLst>
</file>

<file path=ppt/tags/tag430.xml><?xml version="1.0" encoding="utf-8"?>
<p:tagLst xmlns:p="http://schemas.openxmlformats.org/presentationml/2006/main">
  <p:tag name="AS_UNIQUEID" val="2888"/>
  <p:tag name="KSO_WM_SCREEN_THEME_FLAG" val="Dlrq25wU2PGuGg5bbmjbDMA2Y2aIGNCZ+oOWfM9aA7YX2EQ2z//Oh0/JUQ3R9xu8b5ALFDJJ7ALrnGMfiyoTi7zunJIQrYl1zHCGmBUylIo="/>
</p:tagLst>
</file>

<file path=ppt/tags/tag431.xml><?xml version="1.0" encoding="utf-8"?>
<p:tagLst xmlns:p="http://schemas.openxmlformats.org/presentationml/2006/main">
  <p:tag name="AS_UNIQUEID" val="2889"/>
  <p:tag name="KSO_WM_SCREEN_THEME_FLAG" val="Dlrq25wU2PGuGg5bbmjbDMA2Y2aIGNCZ+oOWfM9aA7YX2EQ2z//Oh0/JUQ3R9xu8b5ALFDJJ7ALrnGMfiyoTi7zunJIQrYl1zHCGmBUylIo="/>
</p:tagLst>
</file>

<file path=ppt/tags/tag432.xml><?xml version="1.0" encoding="utf-8"?>
<p:tagLst xmlns:p="http://schemas.openxmlformats.org/presentationml/2006/main">
  <p:tag name="AS_UNIQUEID" val="2890"/>
  <p:tag name="KSO_WM_SCREEN_THEME_FLAG" val="Dlrq25wU2PGuGg5bbmjbDMA2Y2aIGNCZ+oOWfM9aA7YX2EQ2z//Oh0/JUQ3R9xu8b5ALFDJJ7ALrnGMfiyoTi7zunJIQrYl1zHCGmBUylIo="/>
</p:tagLst>
</file>

<file path=ppt/tags/tag433.xml><?xml version="1.0" encoding="utf-8"?>
<p:tagLst xmlns:p="http://schemas.openxmlformats.org/presentationml/2006/main">
  <p:tag name="AS_UNIQUEID" val="2891"/>
  <p:tag name="KSO_WM_SCREEN_THEME_FLAG" val="Dlrq25wU2PGuGg5bbmjbDMA2Y2aIGNCZ+oOWfM9aA7YX2EQ2z//Oh0/JUQ3R9xu8b5ALFDJJ7ALrnGMfiyoTi7zunJIQrYl1zHCGmBUylIo="/>
</p:tagLst>
</file>

<file path=ppt/tags/tag434.xml><?xml version="1.0" encoding="utf-8"?>
<p:tagLst xmlns:p="http://schemas.openxmlformats.org/presentationml/2006/main">
  <p:tag name="AS_UNIQUEID" val="2892"/>
  <p:tag name="KSO_WM_SCREEN_THEME_FLAG" val="Dlrq25wU2PGuGg5bbmjbDMA2Y2aIGNCZ+oOWfM9aA7YX2EQ2z//Oh0/JUQ3R9xu8b5ALFDJJ7ALrnGMfiyoTi7zunJIQrYl1zHCGmBUylIo="/>
</p:tagLst>
</file>

<file path=ppt/tags/tag435.xml><?xml version="1.0" encoding="utf-8"?>
<p:tagLst xmlns:p="http://schemas.openxmlformats.org/presentationml/2006/main">
  <p:tag name="AS_UNIQUEID" val="2893"/>
  <p:tag name="KSO_WM_SCREEN_THEME_FLAG" val="Dlrq25wU2PGuGg5bbmjbDMA2Y2aIGNCZ+oOWfM9aA7YX2EQ2z//Oh0/JUQ3R9xu8b5ALFDJJ7ALrnGMfiyoTi7zunJIQrYl1zHCGmBUylIo="/>
</p:tagLst>
</file>

<file path=ppt/tags/tag436.xml><?xml version="1.0" encoding="utf-8"?>
<p:tagLst xmlns:p="http://schemas.openxmlformats.org/presentationml/2006/main">
  <p:tag name="AS_UNIQUEID" val="2894"/>
  <p:tag name="KSO_WM_SCREEN_THEME_FLAG" val="Dlrq25wU2PGuGg5bbmjbDMA2Y2aIGNCZ+oOWfM9aA7YX2EQ2z//Oh0/JUQ3R9xu8b5ALFDJJ7ALrnGMfiyoTi7zunJIQrYl1zHCGmBUylIo="/>
</p:tagLst>
</file>

<file path=ppt/tags/tag437.xml><?xml version="1.0" encoding="utf-8"?>
<p:tagLst xmlns:p="http://schemas.openxmlformats.org/presentationml/2006/main">
  <p:tag name="AS_UNIQUEID" val="2895"/>
  <p:tag name="KSO_WM_SCREEN_THEME_FLAG" val="Dlrq25wU2PGuGg5bbmjbDMA2Y2aIGNCZ+oOWfM9aA7YX2EQ2z//Oh0/JUQ3R9xu8b5ALFDJJ7ALrnGMfiyoTi7zunJIQrYl1zHCGmBUylIo="/>
</p:tagLst>
</file>

<file path=ppt/tags/tag438.xml><?xml version="1.0" encoding="utf-8"?>
<p:tagLst xmlns:p="http://schemas.openxmlformats.org/presentationml/2006/main">
  <p:tag name="AS_UNIQUEID" val="2896"/>
  <p:tag name="KSO_WM_SCREEN_THEME_FLAG" val="Dlrq25wU2PGuGg5bbmjbDMA2Y2aIGNCZ+oOWfM9aA7YX2EQ2z//Oh0/JUQ3R9xu8b5ALFDJJ7ALrnGMfiyoTi7zunJIQrYl1zHCGmBUylIo="/>
</p:tagLst>
</file>

<file path=ppt/tags/tag439.xml><?xml version="1.0" encoding="utf-8"?>
<p:tagLst xmlns:p="http://schemas.openxmlformats.org/presentationml/2006/main">
  <p:tag name="AS_UNIQUEID" val="2897"/>
  <p:tag name="KSO_WM_SCREEN_THEME_FLAG" val="Dlrq25wU2PGuGg5bbmjbDMA2Y2aIGNCZ+oOWfM9aA7YX2EQ2z//Oh0/JUQ3R9xu8b5ALFDJJ7ALrnGMfiyoTi7zunJIQrYl1zHCGmBUylIo="/>
</p:tagLst>
</file>

<file path=ppt/tags/tag44.xml><?xml version="1.0" encoding="utf-8"?>
<p:tagLst xmlns:p="http://schemas.openxmlformats.org/presentationml/2006/main">
  <p:tag name="AS_UNIQUEID" val="2526"/>
  <p:tag name="KSO_WM_SCREEN_THEME_FLAG" val="Dlrq25wU2PGuGg5bbmjbDMA2Y2aIGNCZ+oOWfM9aA7YX2EQ2z//Oh0/JUQ3R9xu8b5ALFDJJ7ALrnGMfiyoTi7zunJIQrYl1zHCGmBUylIo="/>
</p:tagLst>
</file>

<file path=ppt/tags/tag440.xml><?xml version="1.0" encoding="utf-8"?>
<p:tagLst xmlns:p="http://schemas.openxmlformats.org/presentationml/2006/main">
  <p:tag name="AS_UNIQUEID" val="2898"/>
  <p:tag name="KSO_WM_SCREEN_THEME_FLAG" val="Dlrq25wU2PGuGg5bbmjbDMA2Y2aIGNCZ+oOWfM9aA7YX2EQ2z//Oh0/JUQ3R9xu8b5ALFDJJ7ALrnGMfiyoTi7zunJIQrYl1zHCGmBUylIo="/>
</p:tagLst>
</file>

<file path=ppt/tags/tag441.xml><?xml version="1.0" encoding="utf-8"?>
<p:tagLst xmlns:p="http://schemas.openxmlformats.org/presentationml/2006/main">
  <p:tag name="AS_UNIQUEID" val="2899"/>
  <p:tag name="KSO_WM_SCREEN_THEME_FLAG" val="Dlrq25wU2PGuGg5bbmjbDMA2Y2aIGNCZ+oOWfM9aA7YX2EQ2z//Oh0/JUQ3R9xu8b5ALFDJJ7ALrnGMfiyoTi7zunJIQrYl1zHCGmBUylIo="/>
</p:tagLst>
</file>

<file path=ppt/tags/tag442.xml><?xml version="1.0" encoding="utf-8"?>
<p:tagLst xmlns:p="http://schemas.openxmlformats.org/presentationml/2006/main">
  <p:tag name="AS_UNIQUEID" val="2900"/>
  <p:tag name="KSO_WM_SCREEN_THEME_FLAG" val="Dlrq25wU2PGuGg5bbmjbDMA2Y2aIGNCZ+oOWfM9aA7YX2EQ2z//Oh0/JUQ3R9xu8b5ALFDJJ7ALrnGMfiyoTi7zunJIQrYl1zHCGmBUylIo="/>
</p:tagLst>
</file>

<file path=ppt/tags/tag443.xml><?xml version="1.0" encoding="utf-8"?>
<p:tagLst xmlns:p="http://schemas.openxmlformats.org/presentationml/2006/main">
  <p:tag name="AS_UNIQUEID" val="2901"/>
  <p:tag name="KSO_WM_SCREEN_THEME_FLAG" val="Dlrq25wU2PGuGg5bbmjbDMA2Y2aIGNCZ+oOWfM9aA7YX2EQ2z//Oh0/JUQ3R9xu8b5ALFDJJ7ALrnGMfiyoTi7zunJIQrYl1zHCGmBUylIo="/>
</p:tagLst>
</file>

<file path=ppt/tags/tag444.xml><?xml version="1.0" encoding="utf-8"?>
<p:tagLst xmlns:p="http://schemas.openxmlformats.org/presentationml/2006/main">
  <p:tag name="AS_UNIQUEID" val="2902"/>
  <p:tag name="KSO_WM_SCREEN_THEME_FLAG" val="Dlrq25wU2PGuGg5bbmjbDMA2Y2aIGNCZ+oOWfM9aA7YX2EQ2z//Oh0/JUQ3R9xu8b5ALFDJJ7ALrnGMfiyoTi7zunJIQrYl1zHCGmBUylIo="/>
</p:tagLst>
</file>

<file path=ppt/tags/tag445.xml><?xml version="1.0" encoding="utf-8"?>
<p:tagLst xmlns:p="http://schemas.openxmlformats.org/presentationml/2006/main">
  <p:tag name="AS_UNIQUEID" val="2903"/>
  <p:tag name="KSO_WM_SCREEN_THEME_FLAG" val="Dlrq25wU2PGuGg5bbmjbDMA2Y2aIGNCZ+oOWfM9aA7YX2EQ2z//Oh0/JUQ3R9xu8b5ALFDJJ7ALrnGMfiyoTi7zunJIQrYl1zHCGmBUylIo="/>
</p:tagLst>
</file>

<file path=ppt/tags/tag446.xml><?xml version="1.0" encoding="utf-8"?>
<p:tagLst xmlns:p="http://schemas.openxmlformats.org/presentationml/2006/main">
  <p:tag name="AS_UNIQUEID" val="2904"/>
  <p:tag name="KSO_WM_SCREEN_THEME_FLAG" val="Dlrq25wU2PGuGg5bbmjbDMA2Y2aIGNCZ+oOWfM9aA7YX2EQ2z//Oh0/JUQ3R9xu8b5ALFDJJ7ALrnGMfiyoTi7zunJIQrYl1zHCGmBUylIo="/>
</p:tagLst>
</file>

<file path=ppt/tags/tag447.xml><?xml version="1.0" encoding="utf-8"?>
<p:tagLst xmlns:p="http://schemas.openxmlformats.org/presentationml/2006/main">
  <p:tag name="AS_UNIQUEID" val="2905"/>
  <p:tag name="KSO_WM_SCREEN_THEME_FLAG" val="Dlrq25wU2PGuGg5bbmjbDMA2Y2aIGNCZ+oOWfM9aA7YX2EQ2z//Oh0/JUQ3R9xu8b5ALFDJJ7ALrnGMfiyoTi7zunJIQrYl1zHCGmBUylIo="/>
</p:tagLst>
</file>

<file path=ppt/tags/tag448.xml><?xml version="1.0" encoding="utf-8"?>
<p:tagLst xmlns:p="http://schemas.openxmlformats.org/presentationml/2006/main">
  <p:tag name="AS_UNIQUEID" val="2906"/>
  <p:tag name="KSO_WM_SCREEN_THEME_FLAG" val="Dlrq25wU2PGuGg5bbmjbDMA2Y2aIGNCZ+oOWfM9aA7YX2EQ2z//Oh0/JUQ3R9xu8b5ALFDJJ7ALrnGMfiyoTi7zunJIQrYl1zHCGmBUylIo="/>
</p:tagLst>
</file>

<file path=ppt/tags/tag449.xml><?xml version="1.0" encoding="utf-8"?>
<p:tagLst xmlns:p="http://schemas.openxmlformats.org/presentationml/2006/main">
  <p:tag name="AS_UNIQUEID" val="2907"/>
  <p:tag name="KSO_WM_SCREEN_THEME_FLAG" val="Dlrq25wU2PGuGg5bbmjbDMA2Y2aIGNCZ+oOWfM9aA7YX2EQ2z//Oh0/JUQ3R9xu8b5ALFDJJ7ALrnGMfiyoTi7zunJIQrYl1zHCGmBUylIo="/>
</p:tagLst>
</file>

<file path=ppt/tags/tag45.xml><?xml version="1.0" encoding="utf-8"?>
<p:tagLst xmlns:p="http://schemas.openxmlformats.org/presentationml/2006/main">
  <p:tag name="AS_UNIQUEID" val="2527"/>
  <p:tag name="KSO_WM_SCREEN_THEME_FLAG" val="Dlrq25wU2PGuGg5bbmjbDMA2Y2aIGNCZ+oOWfM9aA7YX2EQ2z//Oh0/JUQ3R9xu8b5ALFDJJ7ALrnGMfiyoTi7zunJIQrYl1zHCGmBUylIo="/>
</p:tagLst>
</file>

<file path=ppt/tags/tag450.xml><?xml version="1.0" encoding="utf-8"?>
<p:tagLst xmlns:p="http://schemas.openxmlformats.org/presentationml/2006/main">
  <p:tag name="AS_UNIQUEID" val="2908"/>
  <p:tag name="KSO_WM_SCREEN_THEME_FLAG" val="Dlrq25wU2PGuGg5bbmjbDMA2Y2aIGNCZ+oOWfM9aA7YX2EQ2z//Oh0/JUQ3R9xu8b5ALFDJJ7ALrnGMfiyoTi7zunJIQrYl1zHCGmBUylIo="/>
</p:tagLst>
</file>

<file path=ppt/tags/tag451.xml><?xml version="1.0" encoding="utf-8"?>
<p:tagLst xmlns:p="http://schemas.openxmlformats.org/presentationml/2006/main">
  <p:tag name="AS_UNIQUEID" val="2909"/>
  <p:tag name="KSO_WM_SCREEN_THEME_FLAG" val="Dlrq25wU2PGuGg5bbmjbDMA2Y2aIGNCZ+oOWfM9aA7YX2EQ2z//Oh0/JUQ3R9xu8b5ALFDJJ7ALrnGMfiyoTi7zunJIQrYl1zHCGmBUylIo="/>
</p:tagLst>
</file>

<file path=ppt/tags/tag452.xml><?xml version="1.0" encoding="utf-8"?>
<p:tagLst xmlns:p="http://schemas.openxmlformats.org/presentationml/2006/main">
  <p:tag name="AS_UNIQUEID" val="2910"/>
  <p:tag name="KSO_WM_SCREEN_THEME_FLAG" val="Dlrq25wU2PGuGg5bbmjbDMA2Y2aIGNCZ+oOWfM9aA7YX2EQ2z//Oh0/JUQ3R9xu8b5ALFDJJ7ALrnGMfiyoTi7zunJIQrYl1zHCGmBUylIo="/>
</p:tagLst>
</file>

<file path=ppt/tags/tag453.xml><?xml version="1.0" encoding="utf-8"?>
<p:tagLst xmlns:p="http://schemas.openxmlformats.org/presentationml/2006/main">
  <p:tag name="AS_UNIQUEID" val="2911"/>
  <p:tag name="KSO_WM_SCREEN_THEME_FLAG" val="Dlrq25wU2PGuGg5bbmjbDMA2Y2aIGNCZ+oOWfM9aA7YX2EQ2z//Oh0/JUQ3R9xu8b5ALFDJJ7ALrnGMfiyoTi7zunJIQrYl1zHCGmBUylIo="/>
</p:tagLst>
</file>

<file path=ppt/tags/tag454.xml><?xml version="1.0" encoding="utf-8"?>
<p:tagLst xmlns:p="http://schemas.openxmlformats.org/presentationml/2006/main">
  <p:tag name="AS_UNIQUEID" val="2912"/>
  <p:tag name="KSO_WM_SCREEN_THEME_FLAG" val="Dlrq25wU2PGuGg5bbmjbDMA2Y2aIGNCZ+oOWfM9aA7YX2EQ2z//Oh0/JUQ3R9xu8b5ALFDJJ7ALrnGMfiyoTi7zunJIQrYl1zHCGmBUylIo="/>
</p:tagLst>
</file>

<file path=ppt/tags/tag455.xml><?xml version="1.0" encoding="utf-8"?>
<p:tagLst xmlns:p="http://schemas.openxmlformats.org/presentationml/2006/main">
  <p:tag name="AS_UNIQUEID" val="2913"/>
  <p:tag name="KSO_WM_SCREEN_THEME_FLAG" val="Dlrq25wU2PGuGg5bbmjbDMA2Y2aIGNCZ+oOWfM9aA7YX2EQ2z//Oh0/JUQ3R9xu8b5ALFDJJ7ALrnGMfiyoTi7zunJIQrYl1zHCGmBUylIo="/>
</p:tagLst>
</file>

<file path=ppt/tags/tag456.xml><?xml version="1.0" encoding="utf-8"?>
<p:tagLst xmlns:p="http://schemas.openxmlformats.org/presentationml/2006/main">
  <p:tag name="AS_UNIQUEID" val="2914"/>
  <p:tag name="KSO_WM_SCREEN_THEME_FLAG" val="Dlrq25wU2PGuGg5bbmjbDMA2Y2aIGNCZ+oOWfM9aA7YX2EQ2z//Oh0/JUQ3R9xu8b5ALFDJJ7ALrnGMfiyoTi7zunJIQrYl1zHCGmBUylIo="/>
</p:tagLst>
</file>

<file path=ppt/tags/tag457.xml><?xml version="1.0" encoding="utf-8"?>
<p:tagLst xmlns:p="http://schemas.openxmlformats.org/presentationml/2006/main">
  <p:tag name="AS_UNIQUEID" val="2915"/>
  <p:tag name="KSO_WM_UNIT_TABLE_BEAUTIFY" val="smartTable{92e410ef-5ca5-4ad5-b103-b2f6978a2fb5}"/>
  <p:tag name="KSO_WM_SCREEN_THEME_FLAG" val="Dlrq25wU2PGuGg5bbmjbDMA2Y2aIGNCZ+oOWfM9aA7YX2EQ2z//Oh0/JUQ3R9xu8b5ALFDJJ7ALrnGMfiyoTi7zunJIQrYl1zHCGmBUylIo="/>
</p:tagLst>
</file>

<file path=ppt/tags/tag458.xml><?xml version="1.0" encoding="utf-8"?>
<p:tagLst xmlns:p="http://schemas.openxmlformats.org/presentationml/2006/main">
  <p:tag name="AS_UNIQUEID" val="2916"/>
  <p:tag name="KSO_WM_SCREEN_THEME_FLAG" val="Dlrq25wU2PGuGg5bbmjbDMA2Y2aIGNCZ+oOWfM9aA7YX2EQ2z//Oh0/JUQ3R9xu8b5ALFDJJ7ALrnGMfiyoTi7zunJIQrYl1zHCGmBUylIo="/>
</p:tagLst>
</file>

<file path=ppt/tags/tag459.xml><?xml version="1.0" encoding="utf-8"?>
<p:tagLst xmlns:p="http://schemas.openxmlformats.org/presentationml/2006/main">
  <p:tag name="AS_UNIQUEID" val="2917"/>
  <p:tag name="KSO_WM_SCREEN_THEME_FLAG" val="Dlrq25wU2PGuGg5bbmjbDMA2Y2aIGNCZ+oOWfM9aA7YX2EQ2z//Oh0/JUQ3R9xu8b5ALFDJJ7ALrnGMfiyoTi7zunJIQrYl1zHCGmBUylIo="/>
</p:tagLst>
</file>

<file path=ppt/tags/tag46.xml><?xml version="1.0" encoding="utf-8"?>
<p:tagLst xmlns:p="http://schemas.openxmlformats.org/presentationml/2006/main">
  <p:tag name="AS_UNIQUEID" val="2528"/>
  <p:tag name="KSO_WM_SCREEN_THEME_FLAG" val="Dlrq25wU2PGuGg5bbmjbDMA2Y2aIGNCZ+oOWfM9aA7YX2EQ2z//Oh0/JUQ3R9xu8b5ALFDJJ7ALrnGMfiyoTi7zunJIQrYl1zHCGmBUylIo="/>
</p:tagLst>
</file>

<file path=ppt/tags/tag460.xml><?xml version="1.0" encoding="utf-8"?>
<p:tagLst xmlns:p="http://schemas.openxmlformats.org/presentationml/2006/main">
  <p:tag name="AS_UNIQUEID" val="2918"/>
  <p:tag name="KSO_WM_SCREEN_THEME_FLAG" val="Dlrq25wU2PGuGg5bbmjbDMA2Y2aIGNCZ+oOWfM9aA7YX2EQ2z//Oh0/JUQ3R9xu8b5ALFDJJ7ALrnGMfiyoTi7zunJIQrYl1zHCGmBUylIo="/>
</p:tagLst>
</file>

<file path=ppt/tags/tag461.xml><?xml version="1.0" encoding="utf-8"?>
<p:tagLst xmlns:p="http://schemas.openxmlformats.org/presentationml/2006/main">
  <p:tag name="AS_UNIQUEID" val="2919"/>
  <p:tag name="KSO_WM_SCREEN_THEME_FLAG" val="Dlrq25wU2PGuGg5bbmjbDMA2Y2aIGNCZ+oOWfM9aA7YX2EQ2z//Oh0/JUQ3R9xu8b5ALFDJJ7ALrnGMfiyoTi7zunJIQrYl1zHCGmBUylIo="/>
</p:tagLst>
</file>

<file path=ppt/tags/tag462.xml><?xml version="1.0" encoding="utf-8"?>
<p:tagLst xmlns:p="http://schemas.openxmlformats.org/presentationml/2006/main">
  <p:tag name="AS_UNIQUEID" val="2920"/>
  <p:tag name="KSO_WM_SCREEN_THEME_FLAG" val="Dlrq25wU2PGuGg5bbmjbDMA2Y2aIGNCZ+oOWfM9aA7YX2EQ2z//Oh0/JUQ3R9xu8b5ALFDJJ7ALrnGMfiyoTi7zunJIQrYl1zHCGmBUylIo="/>
</p:tagLst>
</file>

<file path=ppt/tags/tag463.xml><?xml version="1.0" encoding="utf-8"?>
<p:tagLst xmlns:p="http://schemas.openxmlformats.org/presentationml/2006/main">
  <p:tag name="AS_UNIQUEID" val="2921"/>
  <p:tag name="KSO_WM_SCREEN_THEME_FLAG" val="Dlrq25wU2PGuGg5bbmjbDMA2Y2aIGNCZ+oOWfM9aA7YX2EQ2z//Oh0/JUQ3R9xu8b5ALFDJJ7ALrnGMfiyoTi7zunJIQrYl1zHCGmBUylIo="/>
</p:tagLst>
</file>

<file path=ppt/tags/tag464.xml><?xml version="1.0" encoding="utf-8"?>
<p:tagLst xmlns:p="http://schemas.openxmlformats.org/presentationml/2006/main">
  <p:tag name="AS_UNIQUEID" val="2922"/>
  <p:tag name="KSO_WM_SCREEN_THEME_FLAG" val="Dlrq25wU2PGuGg5bbmjbDMA2Y2aIGNCZ+oOWfM9aA7YX2EQ2z//Oh0/JUQ3R9xu8b5ALFDJJ7ALrnGMfiyoTi7zunJIQrYl1zHCGmBUylIo="/>
</p:tagLst>
</file>

<file path=ppt/tags/tag465.xml><?xml version="1.0" encoding="utf-8"?>
<p:tagLst xmlns:p="http://schemas.openxmlformats.org/presentationml/2006/main">
  <p:tag name="AS_UNIQUEID" val="2923"/>
  <p:tag name="KSO_WM_SCREEN_THEME_FLAG" val="Dlrq25wU2PGuGg5bbmjbDMA2Y2aIGNCZ+oOWfM9aA7YX2EQ2z//Oh0/JUQ3R9xu8b5ALFDJJ7ALrnGMfiyoTi7zunJIQrYl1zHCGmBUylIo="/>
</p:tagLst>
</file>

<file path=ppt/tags/tag466.xml><?xml version="1.0" encoding="utf-8"?>
<p:tagLst xmlns:p="http://schemas.openxmlformats.org/presentationml/2006/main">
  <p:tag name="AS_UNIQUEID" val="2924"/>
  <p:tag name="KSO_WM_SCREEN_THEME_FLAG" val="Dlrq25wU2PGuGg5bbmjbDMA2Y2aIGNCZ+oOWfM9aA7YX2EQ2z//Oh0/JUQ3R9xu8b5ALFDJJ7ALrnGMfiyoTi7zunJIQrYl1zHCGmBUylIo="/>
</p:tagLst>
</file>

<file path=ppt/tags/tag467.xml><?xml version="1.0" encoding="utf-8"?>
<p:tagLst xmlns:p="http://schemas.openxmlformats.org/presentationml/2006/main">
  <p:tag name="AS_UNIQUEID" val="2925"/>
  <p:tag name="KSO_WM_SCREEN_THEME_FLAG" val="Dlrq25wU2PGuGg5bbmjbDMA2Y2aIGNCZ+oOWfM9aA7YX2EQ2z//Oh0/JUQ3R9xu8b5ALFDJJ7ALrnGMfiyoTi7zunJIQrYl1zHCGmBUylIo="/>
</p:tagLst>
</file>

<file path=ppt/tags/tag468.xml><?xml version="1.0" encoding="utf-8"?>
<p:tagLst xmlns:p="http://schemas.openxmlformats.org/presentationml/2006/main">
  <p:tag name="AS_UNIQUEID" val="2926"/>
  <p:tag name="KSO_WM_SCREEN_THEME_FLAG" val="Dlrq25wU2PGuGg5bbmjbDMA2Y2aIGNCZ+oOWfM9aA7YX2EQ2z//Oh0/JUQ3R9xu8b5ALFDJJ7ALrnGMfiyoTi7zunJIQrYl1zHCGmBUylIo="/>
</p:tagLst>
</file>

<file path=ppt/tags/tag469.xml><?xml version="1.0" encoding="utf-8"?>
<p:tagLst xmlns:p="http://schemas.openxmlformats.org/presentationml/2006/main">
  <p:tag name="AS_UNIQUEID" val="2927"/>
  <p:tag name="KSO_WM_SCREEN_THEME_FLAG" val="Dlrq25wU2PGuGg5bbmjbDMA2Y2aIGNCZ+oOWfM9aA7YX2EQ2z//Oh0/JUQ3R9xu8b5ALFDJJ7ALrnGMfiyoTi7zunJIQrYl1zHCGmBUylIo="/>
</p:tagLst>
</file>

<file path=ppt/tags/tag47.xml><?xml version="1.0" encoding="utf-8"?>
<p:tagLst xmlns:p="http://schemas.openxmlformats.org/presentationml/2006/main">
  <p:tag name="AS_UNIQUEID" val="2529"/>
  <p:tag name="KSO_WM_SCREEN_THEME_FLAG" val="Dlrq25wU2PGuGg5bbmjbDMA2Y2aIGNCZ+oOWfM9aA7YX2EQ2z//Oh0/JUQ3R9xu8b5ALFDJJ7ALrnGMfiyoTi7zunJIQrYl1zHCGmBUylIo="/>
</p:tagLst>
</file>

<file path=ppt/tags/tag470.xml><?xml version="1.0" encoding="utf-8"?>
<p:tagLst xmlns:p="http://schemas.openxmlformats.org/presentationml/2006/main">
  <p:tag name="AS_UNIQUEID" val="2928"/>
  <p:tag name="KSO_WM_SCREEN_THEME_FLAG" val="Dlrq25wU2PGuGg5bbmjbDMA2Y2aIGNCZ+oOWfM9aA7YX2EQ2z//Oh0/JUQ3R9xu8b5ALFDJJ7ALrnGMfiyoTi7zunJIQrYl1zHCGmBUylIo="/>
</p:tagLst>
</file>

<file path=ppt/tags/tag471.xml><?xml version="1.0" encoding="utf-8"?>
<p:tagLst xmlns:p="http://schemas.openxmlformats.org/presentationml/2006/main">
  <p:tag name="AS_UNIQUEID" val="2929"/>
  <p:tag name="KSO_WM_SCREEN_THEME_FLAG" val="Dlrq25wU2PGuGg5bbmjbDMA2Y2aIGNCZ+oOWfM9aA7YX2EQ2z//Oh0/JUQ3R9xu8b5ALFDJJ7ALrnGMfiyoTi7zunJIQrYl1zHCGmBUylIo="/>
</p:tagLst>
</file>

<file path=ppt/tags/tag472.xml><?xml version="1.0" encoding="utf-8"?>
<p:tagLst xmlns:p="http://schemas.openxmlformats.org/presentationml/2006/main">
  <p:tag name="AS_UNIQUEID" val="2930"/>
  <p:tag name="KSO_WM_SCREEN_THEME_FLAG" val="Dlrq25wU2PGuGg5bbmjbDMA2Y2aIGNCZ+oOWfM9aA7YX2EQ2z//Oh0/JUQ3R9xu8b5ALFDJJ7ALrnGMfiyoTi7zunJIQrYl1zHCGmBUylIo="/>
</p:tagLst>
</file>

<file path=ppt/tags/tag473.xml><?xml version="1.0" encoding="utf-8"?>
<p:tagLst xmlns:p="http://schemas.openxmlformats.org/presentationml/2006/main">
  <p:tag name="AS_UNIQUEID" val="2931"/>
  <p:tag name="KSO_WM_SCREEN_THEME_FLAG" val="Dlrq25wU2PGuGg5bbmjbDMA2Y2aIGNCZ+oOWfM9aA7YX2EQ2z//Oh0/JUQ3R9xu8b5ALFDJJ7ALrnGMfiyoTi7zunJIQrYl1zHCGmBUylIo="/>
</p:tagLst>
</file>

<file path=ppt/tags/tag474.xml><?xml version="1.0" encoding="utf-8"?>
<p:tagLst xmlns:p="http://schemas.openxmlformats.org/presentationml/2006/main">
  <p:tag name="AS_UNIQUEID" val="2932"/>
  <p:tag name="KSO_WM_SCREEN_THEME_FLAG" val="Dlrq25wU2PGuGg5bbmjbDMA2Y2aIGNCZ+oOWfM9aA7YX2EQ2z//Oh0/JUQ3R9xu8b5ALFDJJ7ALrnGMfiyoTi7zunJIQrYl1zHCGmBUylIo="/>
</p:tagLst>
</file>

<file path=ppt/tags/tag475.xml><?xml version="1.0" encoding="utf-8"?>
<p:tagLst xmlns:p="http://schemas.openxmlformats.org/presentationml/2006/main">
  <p:tag name="AS_UNIQUEID" val="2933"/>
  <p:tag name="KSO_WM_SCREEN_THEME_FLAG" val="Dlrq25wU2PGuGg5bbmjbDMA2Y2aIGNCZ+oOWfM9aA7YX2EQ2z//Oh0/JUQ3R9xu8b5ALFDJJ7ALrnGMfiyoTi7zunJIQrYl1zHCGmBUylIo="/>
</p:tagLst>
</file>

<file path=ppt/tags/tag476.xml><?xml version="1.0" encoding="utf-8"?>
<p:tagLst xmlns:p="http://schemas.openxmlformats.org/presentationml/2006/main">
  <p:tag name="AS_UNIQUEID" val="2934"/>
  <p:tag name="KSO_WM_SCREEN_THEME_FLAG" val="Dlrq25wU2PGuGg5bbmjbDMA2Y2aIGNCZ+oOWfM9aA7YX2EQ2z//Oh0/JUQ3R9xu8b5ALFDJJ7ALrnGMfiyoTi7zunJIQrYl1zHCGmBUylIo="/>
</p:tagLst>
</file>

<file path=ppt/tags/tag477.xml><?xml version="1.0" encoding="utf-8"?>
<p:tagLst xmlns:p="http://schemas.openxmlformats.org/presentationml/2006/main">
  <p:tag name="AS_UNIQUEID" val="2935"/>
  <p:tag name="KSO_WM_SCREEN_THEME_FLAG" val="Dlrq25wU2PGuGg5bbmjbDMA2Y2aIGNCZ+oOWfM9aA7YX2EQ2z//Oh0/JUQ3R9xu8b5ALFDJJ7ALrnGMfiyoTi7zunJIQrYl1zHCGmBUylIo="/>
</p:tagLst>
</file>

<file path=ppt/tags/tag478.xml><?xml version="1.0" encoding="utf-8"?>
<p:tagLst xmlns:p="http://schemas.openxmlformats.org/presentationml/2006/main">
  <p:tag name="AS_UNIQUEID" val="2936"/>
  <p:tag name="KSO_WM_SCREEN_THEME_FLAG" val="Dlrq25wU2PGuGg5bbmjbDMA2Y2aIGNCZ+oOWfM9aA7YX2EQ2z//Oh0/JUQ3R9xu8b5ALFDJJ7ALrnGMfiyoTi7zunJIQrYl1zHCGmBUylIo="/>
</p:tagLst>
</file>

<file path=ppt/tags/tag479.xml><?xml version="1.0" encoding="utf-8"?>
<p:tagLst xmlns:p="http://schemas.openxmlformats.org/presentationml/2006/main">
  <p:tag name="AS_UNIQUEID" val="2937"/>
  <p:tag name="KSO_WM_SCREEN_THEME_FLAG" val="Dlrq25wU2PGuGg5bbmjbDMA2Y2aIGNCZ+oOWfM9aA7YX2EQ2z//Oh0/JUQ3R9xu8b5ALFDJJ7ALrnGMfiyoTi7zunJIQrYl1zHCGmBUylIo="/>
</p:tagLst>
</file>

<file path=ppt/tags/tag48.xml><?xml version="1.0" encoding="utf-8"?>
<p:tagLst xmlns:p="http://schemas.openxmlformats.org/presentationml/2006/main">
  <p:tag name="AS_UNIQUEID" val="2530"/>
  <p:tag name="KSO_WM_SCREEN_THEME_FLAG" val="Dlrq25wU2PGuGg5bbmjbDMA2Y2aIGNCZ+oOWfM9aA7YX2EQ2z//Oh0/JUQ3R9xu8b5ALFDJJ7ALrnGMfiyoTi7zunJIQrYl1zHCGmBUylIo="/>
</p:tagLst>
</file>

<file path=ppt/tags/tag480.xml><?xml version="1.0" encoding="utf-8"?>
<p:tagLst xmlns:p="http://schemas.openxmlformats.org/presentationml/2006/main">
  <p:tag name="AS_UNIQUEID" val="2938"/>
  <p:tag name="KSO_WM_SCREEN_THEME_FLAG" val="Dlrq25wU2PGuGg5bbmjbDMA2Y2aIGNCZ+oOWfM9aA7YX2EQ2z//Oh0/JUQ3R9xu8b5ALFDJJ7ALrnGMfiyoTi7zunJIQrYl1zHCGmBUylIo="/>
</p:tagLst>
</file>

<file path=ppt/tags/tag481.xml><?xml version="1.0" encoding="utf-8"?>
<p:tagLst xmlns:p="http://schemas.openxmlformats.org/presentationml/2006/main">
  <p:tag name="AS_UNIQUEID" val="2939"/>
  <p:tag name="KSO_WM_SCREEN_THEME_FLAG" val="Dlrq25wU2PGuGg5bbmjbDMA2Y2aIGNCZ+oOWfM9aA7YX2EQ2z//Oh0/JUQ3R9xu8b5ALFDJJ7ALrnGMfiyoTi7zunJIQrYl1zHCGmBUylIo="/>
</p:tagLst>
</file>

<file path=ppt/tags/tag482.xml><?xml version="1.0" encoding="utf-8"?>
<p:tagLst xmlns:p="http://schemas.openxmlformats.org/presentationml/2006/main">
  <p:tag name="AS_UNIQUEID" val="2940"/>
  <p:tag name="KSO_WM_SCREEN_THEME_FLAG" val="Dlrq25wU2PGuGg5bbmjbDMA2Y2aIGNCZ+oOWfM9aA7YX2EQ2z//Oh0/JUQ3R9xu8b5ALFDJJ7ALrnGMfiyoTi7zunJIQrYl1zHCGmBUylIo="/>
</p:tagLst>
</file>

<file path=ppt/tags/tag483.xml><?xml version="1.0" encoding="utf-8"?>
<p:tagLst xmlns:p="http://schemas.openxmlformats.org/presentationml/2006/main">
  <p:tag name="AS_UNIQUEID" val="2941"/>
  <p:tag name="KSO_WM_SCREEN_THEME_FLAG" val="Dlrq25wU2PGuGg5bbmjbDMA2Y2aIGNCZ+oOWfM9aA7YX2EQ2z//Oh0/JUQ3R9xu8b5ALFDJJ7ALrnGMfiyoTi7zunJIQrYl1zHCGmBUylIo="/>
</p:tagLst>
</file>

<file path=ppt/tags/tag484.xml><?xml version="1.0" encoding="utf-8"?>
<p:tagLst xmlns:p="http://schemas.openxmlformats.org/presentationml/2006/main">
  <p:tag name="AS_UNIQUEID" val="2942"/>
  <p:tag name="KSO_WM_SCREEN_THEME_FLAG" val="Dlrq25wU2PGuGg5bbmjbDMA2Y2aIGNCZ+oOWfM9aA7YX2EQ2z//Oh0/JUQ3R9xu8b5ALFDJJ7ALrnGMfiyoTi7zunJIQrYl1zHCGmBUylIo="/>
</p:tagLst>
</file>

<file path=ppt/tags/tag485.xml><?xml version="1.0" encoding="utf-8"?>
<p:tagLst xmlns:p="http://schemas.openxmlformats.org/presentationml/2006/main">
  <p:tag name="AS_UNIQUEID" val="2943"/>
  <p:tag name="KSO_WM_SCREEN_THEME_FLAG" val="Dlrq25wU2PGuGg5bbmjbDMA2Y2aIGNCZ+oOWfM9aA7YX2EQ2z//Oh0/JUQ3R9xu8b5ALFDJJ7ALrnGMfiyoTi7zunJIQrYl1zHCGmBUylIo="/>
</p:tagLst>
</file>

<file path=ppt/tags/tag486.xml><?xml version="1.0" encoding="utf-8"?>
<p:tagLst xmlns:p="http://schemas.openxmlformats.org/presentationml/2006/main">
  <p:tag name="AS_UNIQUEID" val="2944"/>
  <p:tag name="KSO_WM_SCREEN_THEME_FLAG" val="Dlrq25wU2PGuGg5bbmjbDMA2Y2aIGNCZ+oOWfM9aA7YX2EQ2z//Oh0/JUQ3R9xu8b5ALFDJJ7ALrnGMfiyoTi7zunJIQrYl1zHCGmBUylIo="/>
</p:tagLst>
</file>

<file path=ppt/tags/tag487.xml><?xml version="1.0" encoding="utf-8"?>
<p:tagLst xmlns:p="http://schemas.openxmlformats.org/presentationml/2006/main">
  <p:tag name="AS_UNIQUEID" val="2945"/>
  <p:tag name="KSO_WM_SCREEN_THEME_FLAG" val="Dlrq25wU2PGuGg5bbmjbDMA2Y2aIGNCZ+oOWfM9aA7YX2EQ2z//Oh0/JUQ3R9xu8b5ALFDJJ7ALrnGMfiyoTi7zunJIQrYl1zHCGmBUylIo="/>
</p:tagLst>
</file>

<file path=ppt/tags/tag488.xml><?xml version="1.0" encoding="utf-8"?>
<p:tagLst xmlns:p="http://schemas.openxmlformats.org/presentationml/2006/main">
  <p:tag name="AS_UNIQUEID" val="2946"/>
  <p:tag name="KSO_WM_SCREEN_THEME_FLAG" val="Dlrq25wU2PGuGg5bbmjbDMA2Y2aIGNCZ+oOWfM9aA7YX2EQ2z//Oh0/JUQ3R9xu8b5ALFDJJ7ALrnGMfiyoTi7zunJIQrYl1zHCGmBUylIo="/>
</p:tagLst>
</file>

<file path=ppt/tags/tag489.xml><?xml version="1.0" encoding="utf-8"?>
<p:tagLst xmlns:p="http://schemas.openxmlformats.org/presentationml/2006/main">
  <p:tag name="AS_UNIQUEID" val="2947"/>
  <p:tag name="KSO_WM_SCREEN_THEME_FLAG" val="Dlrq25wU2PGuGg5bbmjbDMA2Y2aIGNCZ+oOWfM9aA7YX2EQ2z//Oh0/JUQ3R9xu8b5ALFDJJ7ALrnGMfiyoTi7zunJIQrYl1zHCGmBUylIo="/>
</p:tagLst>
</file>

<file path=ppt/tags/tag49.xml><?xml version="1.0" encoding="utf-8"?>
<p:tagLst xmlns:p="http://schemas.openxmlformats.org/presentationml/2006/main">
  <p:tag name="AS_UNIQUEID" val="2531"/>
  <p:tag name="KSO_WM_SCREEN_THEME_FLAG" val="Dlrq25wU2PGuGg5bbmjbDMA2Y2aIGNCZ+oOWfM9aA7YX2EQ2z//Oh0/JUQ3R9xu8b5ALFDJJ7ALrnGMfiyoTi7zunJIQrYl1zHCGmBUylIo="/>
</p:tagLst>
</file>

<file path=ppt/tags/tag490.xml><?xml version="1.0" encoding="utf-8"?>
<p:tagLst xmlns:p="http://schemas.openxmlformats.org/presentationml/2006/main">
  <p:tag name="AS_UNIQUEID" val="2948"/>
  <p:tag name="KSO_WM_SCREEN_THEME_FLAG" val="Dlrq25wU2PGuGg5bbmjbDMA2Y2aIGNCZ+oOWfM9aA7YX2EQ2z//Oh0/JUQ3R9xu8b5ALFDJJ7ALrnGMfiyoTi7zunJIQrYl1zHCGmBUylIo="/>
</p:tagLst>
</file>

<file path=ppt/tags/tag491.xml><?xml version="1.0" encoding="utf-8"?>
<p:tagLst xmlns:p="http://schemas.openxmlformats.org/presentationml/2006/main">
  <p:tag name="AS_UNIQUEID" val="2949"/>
  <p:tag name="KSO_WM_SCREEN_THEME_FLAG" val="Dlrq25wU2PGuGg5bbmjbDMA2Y2aIGNCZ+oOWfM9aA7YX2EQ2z//Oh0/JUQ3R9xu8b5ALFDJJ7ALrnGMfiyoTi7zunJIQrYl1zHCGmBUylIo="/>
</p:tagLst>
</file>

<file path=ppt/tags/tag492.xml><?xml version="1.0" encoding="utf-8"?>
<p:tagLst xmlns:p="http://schemas.openxmlformats.org/presentationml/2006/main">
  <p:tag name="AS_UNIQUEID" val="2950"/>
  <p:tag name="KSO_WM_SCREEN_THEME_FLAG" val="Dlrq25wU2PGuGg5bbmjbDMA2Y2aIGNCZ+oOWfM9aA7YX2EQ2z//Oh0/JUQ3R9xu8b5ALFDJJ7ALrnGMfiyoTi7zunJIQrYl1zHCGmBUylIo="/>
</p:tagLst>
</file>

<file path=ppt/tags/tag493.xml><?xml version="1.0" encoding="utf-8"?>
<p:tagLst xmlns:p="http://schemas.openxmlformats.org/presentationml/2006/main">
  <p:tag name="AS_UNIQUEID" val="2951"/>
  <p:tag name="KSO_WM_SCREEN_THEME_FLAG" val="Dlrq25wU2PGuGg5bbmjbDMA2Y2aIGNCZ+oOWfM9aA7YX2EQ2z//Oh0/JUQ3R9xu8b5ALFDJJ7ALrnGMfiyoTi7zunJIQrYl1zHCGmBUylIo="/>
</p:tagLst>
</file>

<file path=ppt/tags/tag494.xml><?xml version="1.0" encoding="utf-8"?>
<p:tagLst xmlns:p="http://schemas.openxmlformats.org/presentationml/2006/main">
  <p:tag name="AS_UNIQUEID" val="2952"/>
  <p:tag name="KSO_WM_SCREEN_THEME_FLAG" val="Dlrq25wU2PGuGg5bbmjbDMA2Y2aIGNCZ+oOWfM9aA7YX2EQ2z//Oh0/JUQ3R9xu8b5ALFDJJ7ALrnGMfiyoTi7zunJIQrYl1zHCGmBUylIo="/>
</p:tagLst>
</file>

<file path=ppt/tags/tag495.xml><?xml version="1.0" encoding="utf-8"?>
<p:tagLst xmlns:p="http://schemas.openxmlformats.org/presentationml/2006/main">
  <p:tag name="AS_UNIQUEID" val="2953"/>
  <p:tag name="KSO_WM_SCREEN_THEME_FLAG" val="Dlrq25wU2PGuGg5bbmjbDMA2Y2aIGNCZ+oOWfM9aA7YX2EQ2z//Oh0/JUQ3R9xu8b5ALFDJJ7ALrnGMfiyoTi7zunJIQrYl1zHCGmBUylIo="/>
</p:tagLst>
</file>

<file path=ppt/tags/tag496.xml><?xml version="1.0" encoding="utf-8"?>
<p:tagLst xmlns:p="http://schemas.openxmlformats.org/presentationml/2006/main">
  <p:tag name="AS_UNIQUEID" val="2954"/>
  <p:tag name="KSO_WM_UNIT_TABLE_BEAUTIFY" val="smartTable{63fa37b5-9118-4b27-a39b-4809450e8b3a}"/>
  <p:tag name="KSO_WM_SCREEN_THEME_FLAG" val="Dlrq25wU2PGuGg5bbmjbDMA2Y2aIGNCZ+oOWfM9aA7YX2EQ2z//Oh0/JUQ3R9xu8b5ALFDJJ7ALrnGMfiyoTi7zunJIQrYl1zHCGmBUylIo="/>
</p:tagLst>
</file>

<file path=ppt/tags/tag497.xml><?xml version="1.0" encoding="utf-8"?>
<p:tagLst xmlns:p="http://schemas.openxmlformats.org/presentationml/2006/main">
  <p:tag name="AS_UNIQUEID" val="2955"/>
  <p:tag name="KSO_WM_SCREEN_THEME_FLAG" val="Dlrq25wU2PGuGg5bbmjbDMA2Y2aIGNCZ+oOWfM9aA7YX2EQ2z//Oh0/JUQ3R9xu8b5ALFDJJ7ALrnGMfiyoTi7zunJIQrYl1zHCGmBUylIo="/>
</p:tagLst>
</file>

<file path=ppt/tags/tag498.xml><?xml version="1.0" encoding="utf-8"?>
<p:tagLst xmlns:p="http://schemas.openxmlformats.org/presentationml/2006/main">
  <p:tag name="AS_UNIQUEID" val="2956"/>
  <p:tag name="KSO_WM_SCREEN_THEME_FLAG" val="Dlrq25wU2PGuGg5bbmjbDMA2Y2aIGNCZ+oOWfM9aA7YX2EQ2z//Oh0/JUQ3R9xu8b5ALFDJJ7ALrnGMfiyoTi7zunJIQrYl1zHCGmBUylIo="/>
</p:tagLst>
</file>

<file path=ppt/tags/tag499.xml><?xml version="1.0" encoding="utf-8"?>
<p:tagLst xmlns:p="http://schemas.openxmlformats.org/presentationml/2006/main">
  <p:tag name="AS_UNIQUEID" val="2957"/>
  <p:tag name="KSO_WM_SCREEN_THEME_FLAG" val="Dlrq25wU2PGuGg5bbmjbDMA2Y2aIGNCZ+oOWfM9aA7YX2EQ2z//Oh0/JUQ3R9xu8b5ALFDJJ7ALrnGMfiyoTi7zunJIQrYl1zHCGmBUylIo="/>
</p:tagLst>
</file>

<file path=ppt/tags/tag5.xml><?xml version="1.0" encoding="utf-8"?>
<p:tagLst xmlns:p="http://schemas.openxmlformats.org/presentationml/2006/main">
  <p:tag name="AS_UNIQUEID" val="2487"/>
  <p:tag name="KSO_WM_SCREEN_THEME_FLAG" val="Dlrq25wU2PGuGg5bbmjbDMA2Y2aIGNCZ+oOWfM9aA7YX2EQ2z//Oh0/JUQ3R9xu8b5ALFDJJ7ALrnGMfiyoTi7zunJIQrYl1zHCGmBUylIo="/>
</p:tagLst>
</file>

<file path=ppt/tags/tag50.xml><?xml version="1.0" encoding="utf-8"?>
<p:tagLst xmlns:p="http://schemas.openxmlformats.org/presentationml/2006/main">
  <p:tag name="AS_UNIQUEID" val="2532"/>
  <p:tag name="KSO_WM_SCREEN_THEME_FLAG" val="Dlrq25wU2PGuGg5bbmjbDMA2Y2aIGNCZ+oOWfM9aA7YX2EQ2z//Oh0/JUQ3R9xu8b5ALFDJJ7ALrnGMfiyoTi7zunJIQrYl1zHCGmBUylIo="/>
</p:tagLst>
</file>

<file path=ppt/tags/tag500.xml><?xml version="1.0" encoding="utf-8"?>
<p:tagLst xmlns:p="http://schemas.openxmlformats.org/presentationml/2006/main">
  <p:tag name="AS_UNIQUEID" val="2958"/>
  <p:tag name="KSO_WM_SCREEN_THEME_FLAG" val="Dlrq25wU2PGuGg5bbmjbDMA2Y2aIGNCZ+oOWfM9aA7YX2EQ2z//Oh0/JUQ3R9xu8b5ALFDJJ7ALrnGMfiyoTi7zunJIQrYl1zHCGmBUylIo="/>
</p:tagLst>
</file>

<file path=ppt/tags/tag501.xml><?xml version="1.0" encoding="utf-8"?>
<p:tagLst xmlns:p="http://schemas.openxmlformats.org/presentationml/2006/main">
  <p:tag name="AS_UNIQUEID" val="2959"/>
  <p:tag name="KSO_WM_SCREEN_THEME_FLAG" val="Dlrq25wU2PGuGg5bbmjbDMA2Y2aIGNCZ+oOWfM9aA7YX2EQ2z//Oh0/JUQ3R9xu8b5ALFDJJ7ALrnGMfiyoTi7zunJIQrYl1zHCGmBUylIo="/>
</p:tagLst>
</file>

<file path=ppt/tags/tag502.xml><?xml version="1.0" encoding="utf-8"?>
<p:tagLst xmlns:p="http://schemas.openxmlformats.org/presentationml/2006/main">
  <p:tag name="AS_UNIQUEID" val="2960"/>
  <p:tag name="KSO_WM_SCREEN_THEME_FLAG" val="Dlrq25wU2PGuGg5bbmjbDMA2Y2aIGNCZ+oOWfM9aA7YX2EQ2z//Oh0/JUQ3R9xu8b5ALFDJJ7ALrnGMfiyoTi7zunJIQrYl1zHCGmBUylIo="/>
</p:tagLst>
</file>

<file path=ppt/tags/tag503.xml><?xml version="1.0" encoding="utf-8"?>
<p:tagLst xmlns:p="http://schemas.openxmlformats.org/presentationml/2006/main">
  <p:tag name="AS_UNIQUEID" val="2961"/>
  <p:tag name="KSO_WM_SCREEN_THEME_FLAG" val="Dlrq25wU2PGuGg5bbmjbDMA2Y2aIGNCZ+oOWfM9aA7YX2EQ2z//Oh0/JUQ3R9xu8b5ALFDJJ7ALrnGMfiyoTi7zunJIQrYl1zHCGmBUylIo="/>
</p:tagLst>
</file>

<file path=ppt/tags/tag504.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505.xml><?xml version="1.0" encoding="utf-8"?>
<p:tagLst xmlns:p="http://schemas.openxmlformats.org/presentationml/2006/main">
  <p:tag name="AS_UNIQUEID" val="2962"/>
  <p:tag name="KSO_WM_SCREEN_THEME_FLAG" val="Dlrq25wU2PGuGg5bbmjbDMA2Y2aIGNCZ+oOWfM9aA7YX2EQ2z//Oh0/JUQ3R9xu8b5ALFDJJ7ALrnGMfiyoTi7zunJIQrYl1zHCGmBUylIo="/>
</p:tagLst>
</file>

<file path=ppt/tags/tag506.xml><?xml version="1.0" encoding="utf-8"?>
<p:tagLst xmlns:p="http://schemas.openxmlformats.org/presentationml/2006/main">
  <p:tag name="AS_UNIQUEID" val="2963"/>
  <p:tag name="KSO_WM_SCREEN_THEME_FLAG" val="Dlrq25wU2PGuGg5bbmjbDMA2Y2aIGNCZ+oOWfM9aA7YX2EQ2z//Oh0/JUQ3R9xu8b5ALFDJJ7ALrnGMfiyoTi7zunJIQrYl1zHCGmBUylIo="/>
</p:tagLst>
</file>

<file path=ppt/tags/tag507.xml><?xml version="1.0" encoding="utf-8"?>
<p:tagLst xmlns:p="http://schemas.openxmlformats.org/presentationml/2006/main">
  <p:tag name="AS_UNIQUEID" val="2964"/>
  <p:tag name="KSO_WM_SCREEN_THEME_FLAG" val="Dlrq25wU2PGuGg5bbmjbDMA2Y2aIGNCZ+oOWfM9aA7YX2EQ2z//Oh0/JUQ3R9xu8b5ALFDJJ7ALrnGMfiyoTi7zunJIQrYl1zHCGmBUylIo="/>
</p:tagLst>
</file>

<file path=ppt/tags/tag508.xml><?xml version="1.0" encoding="utf-8"?>
<p:tagLst xmlns:p="http://schemas.openxmlformats.org/presentationml/2006/main">
  <p:tag name="AS_UNIQUEID" val="2965"/>
  <p:tag name="KSO_WM_SCREEN_THEME_FLAG" val="Dlrq25wU2PGuGg5bbmjbDMA2Y2aIGNCZ+oOWfM9aA7YX2EQ2z//Oh0/JUQ3R9xu8b5ALFDJJ7ALrnGMfiyoTi7zunJIQrYl1zHCGmBUylIo="/>
</p:tagLst>
</file>

<file path=ppt/tags/tag509.xml><?xml version="1.0" encoding="utf-8"?>
<p:tagLst xmlns:p="http://schemas.openxmlformats.org/presentationml/2006/main">
  <p:tag name="AS_UNIQUEID" val="2966"/>
  <p:tag name="KSO_WM_SCREEN_THEME_FLAG" val="Dlrq25wU2PGuGg5bbmjbDMA2Y2aIGNCZ+oOWfM9aA7YX2EQ2z//Oh0/JUQ3R9xu8b5ALFDJJ7ALrnGMfiyoTi7zunJIQrYl1zHCGmBUylIo="/>
</p:tagLst>
</file>

<file path=ppt/tags/tag51.xml><?xml version="1.0" encoding="utf-8"?>
<p:tagLst xmlns:p="http://schemas.openxmlformats.org/presentationml/2006/main">
  <p:tag name="AS_UNIQUEID" val="2533"/>
  <p:tag name="KSO_WM_SCREEN_THEME_FLAG" val="Dlrq25wU2PGuGg5bbmjbDMA2Y2aIGNCZ+oOWfM9aA7YX2EQ2z//Oh0/JUQ3R9xu8b5ALFDJJ7ALrnGMfiyoTi7zunJIQrYl1zHCGmBUylIo="/>
</p:tagLst>
</file>

<file path=ppt/tags/tag510.xml><?xml version="1.0" encoding="utf-8"?>
<p:tagLst xmlns:p="http://schemas.openxmlformats.org/presentationml/2006/main">
  <p:tag name="AS_UNIQUEID" val="2967"/>
  <p:tag name="KSO_WM_SCREEN_THEME_FLAG" val="Dlrq25wU2PGuGg5bbmjbDMA2Y2aIGNCZ+oOWfM9aA7YX2EQ2z//Oh0/JUQ3R9xu8b5ALFDJJ7ALrnGMfiyoTi7zunJIQrYl1zHCGmBUylIo="/>
</p:tagLst>
</file>

<file path=ppt/tags/tag511.xml><?xml version="1.0" encoding="utf-8"?>
<p:tagLst xmlns:p="http://schemas.openxmlformats.org/presentationml/2006/main">
  <p:tag name="AS_UNIQUEID" val="2968"/>
  <p:tag name="KSO_WM_SCREEN_THEME_FLAG" val="Dlrq25wU2PGuGg5bbmjbDMA2Y2aIGNCZ+oOWfM9aA7YX2EQ2z//Oh0/JUQ3R9xu8b5ALFDJJ7ALrnGMfiyoTi7zunJIQrYl1zHCGmBUylIo="/>
</p:tagLst>
</file>

<file path=ppt/tags/tag512.xml><?xml version="1.0" encoding="utf-8"?>
<p:tagLst xmlns:p="http://schemas.openxmlformats.org/presentationml/2006/main">
  <p:tag name="AS_UNIQUEID" val="2969"/>
  <p:tag name="KSO_WM_SCREEN_THEME_FLAG" val="Dlrq25wU2PGuGg5bbmjbDMA2Y2aIGNCZ+oOWfM9aA7YX2EQ2z//Oh0/JUQ3R9xu8b5ALFDJJ7ALrnGMfiyoTi7zunJIQrYl1zHCGmBUylIo="/>
</p:tagLst>
</file>

<file path=ppt/tags/tag513.xml><?xml version="1.0" encoding="utf-8"?>
<p:tagLst xmlns:p="http://schemas.openxmlformats.org/presentationml/2006/main">
  <p:tag name="AS_UNIQUEID" val="2970"/>
  <p:tag name="KSO_WM_SCREEN_THEME_FLAG" val="Dlrq25wU2PGuGg5bbmjbDMA2Y2aIGNCZ+oOWfM9aA7YX2EQ2z//Oh0/JUQ3R9xu8b5ALFDJJ7ALrnGMfiyoTi7zunJIQrYl1zHCGmBUylIo="/>
</p:tagLst>
</file>

<file path=ppt/tags/tag514.xml><?xml version="1.0" encoding="utf-8"?>
<p:tagLst xmlns:p="http://schemas.openxmlformats.org/presentationml/2006/main">
  <p:tag name="AS_UNIQUEID" val="2971"/>
  <p:tag name="KSO_WM_SCREEN_THEME_FLAG" val="Dlrq25wU2PGuGg5bbmjbDMA2Y2aIGNCZ+oOWfM9aA7YX2EQ2z//Oh0/JUQ3R9xu8b5ALFDJJ7ALrnGMfiyoTi7zunJIQrYl1zHCGmBUylIo="/>
</p:tagLst>
</file>

<file path=ppt/tags/tag515.xml><?xml version="1.0" encoding="utf-8"?>
<p:tagLst xmlns:p="http://schemas.openxmlformats.org/presentationml/2006/main">
  <p:tag name="AS_UNIQUEID" val="2972"/>
  <p:tag name="KSO_WM_SCREEN_THEME_FLAG" val="Dlrq25wU2PGuGg5bbmjbDMA2Y2aIGNCZ+oOWfM9aA7YX2EQ2z//Oh0/JUQ3R9xu8b5ALFDJJ7ALrnGMfiyoTi7zunJIQrYl1zHCGmBUylIo="/>
</p:tagLst>
</file>

<file path=ppt/tags/tag516.xml><?xml version="1.0" encoding="utf-8"?>
<p:tagLst xmlns:p="http://schemas.openxmlformats.org/presentationml/2006/main">
  <p:tag name="AS_UNIQUEID" val="2973"/>
  <p:tag name="KSO_WM_SCREEN_THEME_FLAG" val="Dlrq25wU2PGuGg5bbmjbDMA2Y2aIGNCZ+oOWfM9aA7YX2EQ2z//Oh0/JUQ3R9xu8b5ALFDJJ7ALrnGMfiyoTi7zunJIQrYl1zHCGmBUylIo="/>
</p:tagLst>
</file>

<file path=ppt/tags/tag517.xml><?xml version="1.0" encoding="utf-8"?>
<p:tagLst xmlns:p="http://schemas.openxmlformats.org/presentationml/2006/main">
  <p:tag name="AS_UNIQUEID" val="2974"/>
  <p:tag name="KSO_WM_SCREEN_THEME_FLAG" val="Dlrq25wU2PGuGg5bbmjbDMA2Y2aIGNCZ+oOWfM9aA7YX2EQ2z//Oh0/JUQ3R9xu8b5ALFDJJ7ALrnGMfiyoTi7zunJIQrYl1zHCGmBUylIo="/>
</p:tagLst>
</file>

<file path=ppt/tags/tag518.xml><?xml version="1.0" encoding="utf-8"?>
<p:tagLst xmlns:p="http://schemas.openxmlformats.org/presentationml/2006/main">
  <p:tag name="AS_UNIQUEID" val="2975"/>
  <p:tag name="KSO_WM_SCREEN_THEME_FLAG" val="Dlrq25wU2PGuGg5bbmjbDMA2Y2aIGNCZ+oOWfM9aA7YX2EQ2z//Oh0/JUQ3R9xu8b5ALFDJJ7ALrnGMfiyoTi7zunJIQrYl1zHCGmBUylIo="/>
</p:tagLst>
</file>

<file path=ppt/tags/tag519.xml><?xml version="1.0" encoding="utf-8"?>
<p:tagLst xmlns:p="http://schemas.openxmlformats.org/presentationml/2006/main">
  <p:tag name="AS_UNIQUEID" val="2976"/>
  <p:tag name="KSO_WM_SCREEN_THEME_FLAG" val="Dlrq25wU2PGuGg5bbmjbDMA2Y2aIGNCZ+oOWfM9aA7YX2EQ2z//Oh0/JUQ3R9xu8b5ALFDJJ7ALrnGMfiyoTi7zunJIQrYl1zHCGmBUylIo="/>
</p:tagLst>
</file>

<file path=ppt/tags/tag52.xml><?xml version="1.0" encoding="utf-8"?>
<p:tagLst xmlns:p="http://schemas.openxmlformats.org/presentationml/2006/main">
  <p:tag name="AS_UNIQUEID" val="2534"/>
  <p:tag name="KSO_WM_SCREEN_THEME_FLAG" val="Dlrq25wU2PGuGg5bbmjbDMA2Y2aIGNCZ+oOWfM9aA7YX2EQ2z//Oh0/JUQ3R9xu8b5ALFDJJ7ALrnGMfiyoTi7zunJIQrYl1zHCGmBUylIo="/>
</p:tagLst>
</file>

<file path=ppt/tags/tag520.xml><?xml version="1.0" encoding="utf-8"?>
<p:tagLst xmlns:p="http://schemas.openxmlformats.org/presentationml/2006/main">
  <p:tag name="AS_UNIQUEID" val="2977"/>
  <p:tag name="KSO_WM_SCREEN_THEME_FLAG" val="Dlrq25wU2PGuGg5bbmjbDMA2Y2aIGNCZ+oOWfM9aA7YX2EQ2z//Oh0/JUQ3R9xu8b5ALFDJJ7ALrnGMfiyoTi7zunJIQrYl1zHCGmBUylIo="/>
</p:tagLst>
</file>

<file path=ppt/tags/tag521.xml><?xml version="1.0" encoding="utf-8"?>
<p:tagLst xmlns:p="http://schemas.openxmlformats.org/presentationml/2006/main">
  <p:tag name="AS_UNIQUEID" val="2978"/>
  <p:tag name="KSO_WM_SCREEN_THEME_FLAG" val="Dlrq25wU2PGuGg5bbmjbDMA2Y2aIGNCZ+oOWfM9aA7YX2EQ2z//Oh0/JUQ3R9xu8b5ALFDJJ7ALrnGMfiyoTi7zunJIQrYl1zHCGmBUylIo="/>
</p:tagLst>
</file>

<file path=ppt/tags/tag522.xml><?xml version="1.0" encoding="utf-8"?>
<p:tagLst xmlns:p="http://schemas.openxmlformats.org/presentationml/2006/main">
  <p:tag name="AS_UNIQUEID" val="2979"/>
  <p:tag name="KSO_WM_SCREEN_THEME_FLAG" val="Dlrq25wU2PGuGg5bbmjbDMA2Y2aIGNCZ+oOWfM9aA7YX2EQ2z//Oh0/JUQ3R9xu8b5ALFDJJ7ALrnGMfiyoTi7zunJIQrYl1zHCGmBUylIo="/>
</p:tagLst>
</file>

<file path=ppt/tags/tag523.xml><?xml version="1.0" encoding="utf-8"?>
<p:tagLst xmlns:p="http://schemas.openxmlformats.org/presentationml/2006/main">
  <p:tag name="AS_UNIQUEID" val="2980"/>
  <p:tag name="KSO_WM_SCREEN_THEME_FLAG" val="Dlrq25wU2PGuGg5bbmjbDMA2Y2aIGNCZ+oOWfM9aA7YX2EQ2z//Oh0/JUQ3R9xu8b5ALFDJJ7ALrnGMfiyoTi7zunJIQrYl1zHCGmBUylIo="/>
</p:tagLst>
</file>

<file path=ppt/tags/tag524.xml><?xml version="1.0" encoding="utf-8"?>
<p:tagLst xmlns:p="http://schemas.openxmlformats.org/presentationml/2006/main">
  <p:tag name="AS_UNIQUEID" val="2981"/>
  <p:tag name="KSO_WM_SCREEN_THEME_FLAG" val="Dlrq25wU2PGuGg5bbmjbDMA2Y2aIGNCZ+oOWfM9aA7YX2EQ2z//Oh0/JUQ3R9xu8b5ALFDJJ7ALrnGMfiyoTi7zunJIQrYl1zHCGmBUylIo="/>
</p:tagLst>
</file>

<file path=ppt/tags/tag525.xml><?xml version="1.0" encoding="utf-8"?>
<p:tagLst xmlns:p="http://schemas.openxmlformats.org/presentationml/2006/main">
  <p:tag name="AS_UNIQUEID" val="2982"/>
  <p:tag name="KSO_WM_SCREEN_THEME_FLAG" val="Dlrq25wU2PGuGg5bbmjbDMA2Y2aIGNCZ+oOWfM9aA7YX2EQ2z//Oh0/JUQ3R9xu8b5ALFDJJ7ALrnGMfiyoTi7zunJIQrYl1zHCGmBUylIo="/>
</p:tagLst>
</file>

<file path=ppt/tags/tag526.xml><?xml version="1.0" encoding="utf-8"?>
<p:tagLst xmlns:p="http://schemas.openxmlformats.org/presentationml/2006/main">
  <p:tag name="AS_UNIQUEID" val="2983"/>
  <p:tag name="KSO_WM_SCREEN_THEME_FLAG" val="Dlrq25wU2PGuGg5bbmjbDMA2Y2aIGNCZ+oOWfM9aA7YX2EQ2z//Oh0/JUQ3R9xu8b5ALFDJJ7ALrnGMfiyoTi7zunJIQrYl1zHCGmBUylIo="/>
</p:tagLst>
</file>

<file path=ppt/tags/tag527.xml><?xml version="1.0" encoding="utf-8"?>
<p:tagLst xmlns:p="http://schemas.openxmlformats.org/presentationml/2006/main">
  <p:tag name="AS_UNIQUEID" val="2984"/>
  <p:tag name="KSO_WM_SCREEN_THEME_FLAG" val="Dlrq25wU2PGuGg5bbmjbDMA2Y2aIGNCZ+oOWfM9aA7YX2EQ2z//Oh0/JUQ3R9xu8b5ALFDJJ7ALrnGMfiyoTi7zunJIQrYl1zHCGmBUylIo="/>
</p:tagLst>
</file>

<file path=ppt/tags/tag528.xml><?xml version="1.0" encoding="utf-8"?>
<p:tagLst xmlns:p="http://schemas.openxmlformats.org/presentationml/2006/main">
  <p:tag name="KSO_WM_SPECIAL_SOURCE" val="bdnull"/>
  <p:tag name="KSO_WM_TEMPLATE_CATEGORY" val="custom"/>
  <p:tag name="KSO_WM_TEMPLATE_INDEX" val="160510"/>
  <p:tag name="KSO_WM_SCREEN_THEME_FLAG" val="Dlrq25wU2PGuGg5bbmjbDMA2Y2aIGNCZ+oOWfM9aA7YX2EQ2z//Oh0/JUQ3R9xu8b5ALFDJJ7ALrnGMfiyoTi7zunJIQrYl1zHCGmBUylIo="/>
</p:tagLst>
</file>

<file path=ppt/tags/tag529.xml><?xml version="1.0" encoding="utf-8"?>
<p:tagLst xmlns:p="http://schemas.openxmlformats.org/presentationml/2006/main">
  <p:tag name="AS_UNIQUEID" val="2985"/>
  <p:tag name="KSO_WM_SCREEN_THEME_FLAG" val="Dlrq25wU2PGuGg5bbmjbDMA2Y2aIGNCZ+oOWfM9aA7YX2EQ2z//Oh0/JUQ3R9xu8b5ALFDJJ7ALrnGMfiyoTi7zunJIQrYl1zHCGmBUylIo="/>
</p:tagLst>
</file>

<file path=ppt/tags/tag53.xml><?xml version="1.0" encoding="utf-8"?>
<p:tagLst xmlns:p="http://schemas.openxmlformats.org/presentationml/2006/main">
  <p:tag name="AS_UNIQUEID" val="2535"/>
  <p:tag name="KSO_WM_SCREEN_THEME_FLAG" val="Dlrq25wU2PGuGg5bbmjbDMA2Y2aIGNCZ+oOWfM9aA7YX2EQ2z//Oh0/JUQ3R9xu8b5ALFDJJ7ALrnGMfiyoTi7zunJIQrYl1zHCGmBUylIo="/>
</p:tagLst>
</file>

<file path=ppt/tags/tag530.xml><?xml version="1.0" encoding="utf-8"?>
<p:tagLst xmlns:p="http://schemas.openxmlformats.org/presentationml/2006/main">
  <p:tag name="AS_UNIQUEID" val="2986"/>
  <p:tag name="KSO_WM_SCREEN_THEME_FLAG" val="Dlrq25wU2PGuGg5bbmjbDMA2Y2aIGNCZ+oOWfM9aA7YX2EQ2z//Oh0/JUQ3R9xu8b5ALFDJJ7ALrnGMfiyoTi7zunJIQrYl1zHCGmBUylIo="/>
</p:tagLst>
</file>

<file path=ppt/tags/tag531.xml><?xml version="1.0" encoding="utf-8"?>
<p:tagLst xmlns:p="http://schemas.openxmlformats.org/presentationml/2006/main">
  <p:tag name="AS_UNIQUEID" val="2987"/>
  <p:tag name="KSO_WM_SCREEN_THEME_FLAG" val="Dlrq25wU2PGuGg5bbmjbDMA2Y2aIGNCZ+oOWfM9aA7YX2EQ2z//Oh0/JUQ3R9xu8b5ALFDJJ7ALrnGMfiyoTi7zunJIQrYl1zHCGmBUylIo="/>
</p:tagLst>
</file>

<file path=ppt/tags/tag532.xml><?xml version="1.0" encoding="utf-8"?>
<p:tagLst xmlns:p="http://schemas.openxmlformats.org/presentationml/2006/main">
  <p:tag name="AS_UNIQUEID" val="2988"/>
  <p:tag name="KSO_WM_SCREEN_THEME_FLAG" val="Dlrq25wU2PGuGg5bbmjbDMA2Y2aIGNCZ+oOWfM9aA7YX2EQ2z//Oh0/JUQ3R9xu8b5ALFDJJ7ALrnGMfiyoTi7zunJIQrYl1zHCGmBUylIo="/>
</p:tagLst>
</file>

<file path=ppt/tags/tag533.xml><?xml version="1.0" encoding="utf-8"?>
<p:tagLst xmlns:p="http://schemas.openxmlformats.org/presentationml/2006/main">
  <p:tag name="AS_UNIQUEID" val="2989"/>
  <p:tag name="KSO_WM_SCREEN_THEME_FLAG" val="Dlrq25wU2PGuGg5bbmjbDMA2Y2aIGNCZ+oOWfM9aA7YX2EQ2z//Oh0/JUQ3R9xu8b5ALFDJJ7ALrnGMfiyoTi7zunJIQrYl1zHCGmBUylIo="/>
</p:tagLst>
</file>

<file path=ppt/tags/tag534.xml><?xml version="1.0" encoding="utf-8"?>
<p:tagLst xmlns:p="http://schemas.openxmlformats.org/presentationml/2006/main">
  <p:tag name="AS_UNIQUEID" val="2990"/>
  <p:tag name="KSO_WM_SCREEN_THEME_FLAG" val="Dlrq25wU2PGuGg5bbmjbDMA2Y2aIGNCZ+oOWfM9aA7YX2EQ2z//Oh0/JUQ3R9xu8b5ALFDJJ7ALrnGMfiyoTi7zunJIQrYl1zHCGmBUylIo="/>
</p:tagLst>
</file>

<file path=ppt/tags/tag535.xml><?xml version="1.0" encoding="utf-8"?>
<p:tagLst xmlns:p="http://schemas.openxmlformats.org/presentationml/2006/main">
  <p:tag name="AS_UNIQUEID" val="2991"/>
  <p:tag name="KSO_WM_SCREEN_THEME_FLAG" val="Dlrq25wU2PGuGg5bbmjbDMA2Y2aIGNCZ+oOWfM9aA7YX2EQ2z//Oh0/JUQ3R9xu8b5ALFDJJ7ALrnGMfiyoTi7zunJIQrYl1zHCGmBUylIo="/>
</p:tagLst>
</file>

<file path=ppt/tags/tag536.xml><?xml version="1.0" encoding="utf-8"?>
<p:tagLst xmlns:p="http://schemas.openxmlformats.org/presentationml/2006/main">
  <p:tag name="AS_UNIQUEID" val="2992"/>
  <p:tag name="KSO_WM_SCREEN_THEME_FLAG" val="Dlrq25wU2PGuGg5bbmjbDMA2Y2aIGNCZ+oOWfM9aA7YX2EQ2z//Oh0/JUQ3R9xu8b5ALFDJJ7ALrnGMfiyoTi7zunJIQrYl1zHCGmBUylIo="/>
</p:tagLst>
</file>

<file path=ppt/tags/tag537.xml><?xml version="1.0" encoding="utf-8"?>
<p:tagLst xmlns:p="http://schemas.openxmlformats.org/presentationml/2006/main">
  <p:tag name="AS_UNIQUEID" val="2993"/>
  <p:tag name="KSO_WM_SCREEN_THEME_FLAG" val="Dlrq25wU2PGuGg5bbmjbDMA2Y2aIGNCZ+oOWfM9aA7YX2EQ2z//Oh0/JUQ3R9xu8b5ALFDJJ7ALrnGMfiyoTi7zunJIQrYl1zHCGmBUylIo="/>
</p:tagLst>
</file>

<file path=ppt/tags/tag538.xml><?xml version="1.0" encoding="utf-8"?>
<p:tagLst xmlns:p="http://schemas.openxmlformats.org/presentationml/2006/main">
  <p:tag name="AS_UNIQUEID" val="2994"/>
  <p:tag name="KSO_WM_SCREEN_THEME_FLAG" val="Dlrq25wU2PGuGg5bbmjbDMA2Y2aIGNCZ+oOWfM9aA7YX2EQ2z//Oh0/JUQ3R9xu8b5ALFDJJ7ALrnGMfiyoTi7zunJIQrYl1zHCGmBUylIo="/>
</p:tagLst>
</file>

<file path=ppt/tags/tag539.xml><?xml version="1.0" encoding="utf-8"?>
<p:tagLst xmlns:p="http://schemas.openxmlformats.org/presentationml/2006/main">
  <p:tag name="AS_UNIQUEID" val="2995"/>
  <p:tag name="KSO_WM_SCREEN_THEME_FLAG" val="Dlrq25wU2PGuGg5bbmjbDMA2Y2aIGNCZ+oOWfM9aA7YX2EQ2z//Oh0/JUQ3R9xu8b5ALFDJJ7ALrnGMfiyoTi7zunJIQrYl1zHCGmBUylIo="/>
</p:tagLst>
</file>

<file path=ppt/tags/tag54.xml><?xml version="1.0" encoding="utf-8"?>
<p:tagLst xmlns:p="http://schemas.openxmlformats.org/presentationml/2006/main">
  <p:tag name="AS_UNIQUEID" val="2536"/>
  <p:tag name="KSO_WM_SCREEN_THEME_FLAG" val="Dlrq25wU2PGuGg5bbmjbDMA2Y2aIGNCZ+oOWfM9aA7YX2EQ2z//Oh0/JUQ3R9xu8b5ALFDJJ7ALrnGMfiyoTi7zunJIQrYl1zHCGmBUylIo="/>
</p:tagLst>
</file>

<file path=ppt/tags/tag540.xml><?xml version="1.0" encoding="utf-8"?>
<p:tagLst xmlns:p="http://schemas.openxmlformats.org/presentationml/2006/main">
  <p:tag name="AS_UNIQUEID" val="2996"/>
  <p:tag name="KSO_WM_SCREEN_THEME_FLAG" val="Dlrq25wU2PGuGg5bbmjbDMA2Y2aIGNCZ+oOWfM9aA7YX2EQ2z//Oh0/JUQ3R9xu8b5ALFDJJ7ALrnGMfiyoTi7zunJIQrYl1zHCGmBUylIo="/>
</p:tagLst>
</file>

<file path=ppt/tags/tag541.xml><?xml version="1.0" encoding="utf-8"?>
<p:tagLst xmlns:p="http://schemas.openxmlformats.org/presentationml/2006/main">
  <p:tag name="AS_UNIQUEID" val="2997"/>
  <p:tag name="KSO_WM_SCREEN_THEME_FLAG" val="Dlrq25wU2PGuGg5bbmjbDMA2Y2aIGNCZ+oOWfM9aA7YX2EQ2z//Oh0/JUQ3R9xu8b5ALFDJJ7ALrnGMfiyoTi7zunJIQrYl1zHCGmBUylIo="/>
</p:tagLst>
</file>

<file path=ppt/tags/tag542.xml><?xml version="1.0" encoding="utf-8"?>
<p:tagLst xmlns:p="http://schemas.openxmlformats.org/presentationml/2006/main">
  <p:tag name="AS_UNIQUEID" val="2998"/>
  <p:tag name="KSO_WM_SCREEN_THEME_FLAG" val="Dlrq25wU2PGuGg5bbmjbDMA2Y2aIGNCZ+oOWfM9aA7YX2EQ2z//Oh0/JUQ3R9xu8b5ALFDJJ7ALrnGMfiyoTi7zunJIQrYl1zHCGmBUylIo="/>
</p:tagLst>
</file>

<file path=ppt/tags/tag543.xml><?xml version="1.0" encoding="utf-8"?>
<p:tagLst xmlns:p="http://schemas.openxmlformats.org/presentationml/2006/main">
  <p:tag name="AS_UNIQUEID" val="2999"/>
  <p:tag name="KSO_WM_SCREEN_THEME_FLAG" val="Dlrq25wU2PGuGg5bbmjbDMA2Y2aIGNCZ+oOWfM9aA7YX2EQ2z//Oh0/JUQ3R9xu8b5ALFDJJ7ALrnGMfiyoTi7zunJIQrYl1zHCGmBUylIo="/>
</p:tagLst>
</file>

<file path=ppt/tags/tag544.xml><?xml version="1.0" encoding="utf-8"?>
<p:tagLst xmlns:p="http://schemas.openxmlformats.org/presentationml/2006/main">
  <p:tag name="AS_UNIQUEID" val="3000"/>
  <p:tag name="KSO_WM_SCREEN_THEME_FLAG" val="Dlrq25wU2PGuGg5bbmjbDMA2Y2aIGNCZ+oOWfM9aA7YX2EQ2z//Oh0/JUQ3R9xu8b5ALFDJJ7ALrnGMfiyoTi7zunJIQrYl1zHCGmBUylIo="/>
</p:tagLst>
</file>

<file path=ppt/tags/tag545.xml><?xml version="1.0" encoding="utf-8"?>
<p:tagLst xmlns:p="http://schemas.openxmlformats.org/presentationml/2006/main">
  <p:tag name="AS_UNIQUEID" val="3001"/>
  <p:tag name="KSO_WM_SCREEN_THEME_FLAG" val="Dlrq25wU2PGuGg5bbmjbDMA2Y2aIGNCZ+oOWfM9aA7YX2EQ2z//Oh0/JUQ3R9xu8b5ALFDJJ7ALrnGMfiyoTi7zunJIQrYl1zHCGmBUylIo="/>
</p:tagLst>
</file>

<file path=ppt/tags/tag546.xml><?xml version="1.0" encoding="utf-8"?>
<p:tagLst xmlns:p="http://schemas.openxmlformats.org/presentationml/2006/main">
  <p:tag name="AS_UNIQUEID" val="3002"/>
  <p:tag name="KSO_WM_SCREEN_THEME_FLAG" val="Dlrq25wU2PGuGg5bbmjbDMA2Y2aIGNCZ+oOWfM9aA7YX2EQ2z//Oh0/JUQ3R9xu8b5ALFDJJ7ALrnGMfiyoTi7zunJIQrYl1zHCGmBUylIo="/>
</p:tagLst>
</file>

<file path=ppt/tags/tag547.xml><?xml version="1.0" encoding="utf-8"?>
<p:tagLst xmlns:p="http://schemas.openxmlformats.org/presentationml/2006/main">
  <p:tag name="AS_UNIQUEID" val="3003"/>
  <p:tag name="KSO_WM_SCREEN_THEME_FLAG" val="Dlrq25wU2PGuGg5bbmjbDMA2Y2aIGNCZ+oOWfM9aA7YX2EQ2z//Oh0/JUQ3R9xu8b5ALFDJJ7ALrnGMfiyoTi7zunJIQrYl1zHCGmBUylIo="/>
</p:tagLst>
</file>

<file path=ppt/tags/tag548.xml><?xml version="1.0" encoding="utf-8"?>
<p:tagLst xmlns:p="http://schemas.openxmlformats.org/presentationml/2006/main">
  <p:tag name="AS_UNIQUEID" val="3004"/>
  <p:tag name="KSO_WM_SCREEN_THEME_FLAG" val="Dlrq25wU2PGuGg5bbmjbDMA2Y2aIGNCZ+oOWfM9aA7YX2EQ2z//Oh0/JUQ3R9xu8b5ALFDJJ7ALrnGMfiyoTi7zunJIQrYl1zHCGmBUylIo="/>
</p:tagLst>
</file>

<file path=ppt/tags/tag549.xml><?xml version="1.0" encoding="utf-8"?>
<p:tagLst xmlns:p="http://schemas.openxmlformats.org/presentationml/2006/main">
  <p:tag name="AS_UNIQUEID" val="3005"/>
  <p:tag name="KSO_WM_SCREEN_THEME_FLAG" val="Dlrq25wU2PGuGg5bbmjbDMA2Y2aIGNCZ+oOWfM9aA7YX2EQ2z//Oh0/JUQ3R9xu8b5ALFDJJ7ALrnGMfiyoTi7zunJIQrYl1zHCGmBUylIo="/>
</p:tagLst>
</file>

<file path=ppt/tags/tag55.xml><?xml version="1.0" encoding="utf-8"?>
<p:tagLst xmlns:p="http://schemas.openxmlformats.org/presentationml/2006/main">
  <p:tag name="AS_UNIQUEID" val="2537"/>
  <p:tag name="KSO_WM_SCREEN_THEME_FLAG" val="Dlrq25wU2PGuGg5bbmjbDMA2Y2aIGNCZ+oOWfM9aA7YX2EQ2z//Oh0/JUQ3R9xu8b5ALFDJJ7ALrnGMfiyoTi7zunJIQrYl1zHCGmBUylIo="/>
</p:tagLst>
</file>

<file path=ppt/tags/tag550.xml><?xml version="1.0" encoding="utf-8"?>
<p:tagLst xmlns:p="http://schemas.openxmlformats.org/presentationml/2006/main">
  <p:tag name="AS_UNIQUEID" val="3006"/>
  <p:tag name="KSO_WM_SCREEN_THEME_FLAG" val="Dlrq25wU2PGuGg5bbmjbDMA2Y2aIGNCZ+oOWfM9aA7YX2EQ2z//Oh0/JUQ3R9xu8b5ALFDJJ7ALrnGMfiyoTi7zunJIQrYl1zHCGmBUylIo="/>
</p:tagLst>
</file>

<file path=ppt/tags/tag551.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552.xml><?xml version="1.0" encoding="utf-8"?>
<p:tagLst xmlns:p="http://schemas.openxmlformats.org/presentationml/2006/main">
  <p:tag name="AS_UNIQUEID" val="3007"/>
  <p:tag name="KSO_WM_SCREEN_THEME_FLAG" val="Dlrq25wU2PGuGg5bbmjbDMA2Y2aIGNCZ+oOWfM9aA7YX2EQ2z//Oh0/JUQ3R9xu8b5ALFDJJ7ALrnGMfiyoTi7zunJIQrYl1zHCGmBUylIo="/>
</p:tagLst>
</file>

<file path=ppt/tags/tag553.xml><?xml version="1.0" encoding="utf-8"?>
<p:tagLst xmlns:p="http://schemas.openxmlformats.org/presentationml/2006/main">
  <p:tag name="AS_UNIQUEID" val="3008"/>
  <p:tag name="KSO_WM_SCREEN_THEME_FLAG" val="Dlrq25wU2PGuGg5bbmjbDMA2Y2aIGNCZ+oOWfM9aA7YX2EQ2z//Oh0/JUQ3R9xu8b5ALFDJJ7ALrnGMfiyoTi7zunJIQrYl1zHCGmBUylIo="/>
</p:tagLst>
</file>

<file path=ppt/tags/tag554.xml><?xml version="1.0" encoding="utf-8"?>
<p:tagLst xmlns:p="http://schemas.openxmlformats.org/presentationml/2006/main">
  <p:tag name="AS_UNIQUEID" val="3009"/>
  <p:tag name="KSO_WM_SCREEN_THEME_FLAG" val="Dlrq25wU2PGuGg5bbmjbDMA2Y2aIGNCZ+oOWfM9aA7YX2EQ2z//Oh0/JUQ3R9xu8b5ALFDJJ7ALrnGMfiyoTi7zunJIQrYl1zHCGmBUylIo="/>
</p:tagLst>
</file>

<file path=ppt/tags/tag555.xml><?xml version="1.0" encoding="utf-8"?>
<p:tagLst xmlns:p="http://schemas.openxmlformats.org/presentationml/2006/main">
  <p:tag name="AS_UNIQUEID" val="3010"/>
  <p:tag name="KSO_WM_SCREEN_THEME_FLAG" val="Dlrq25wU2PGuGg5bbmjbDMA2Y2aIGNCZ+oOWfM9aA7YX2EQ2z//Oh0/JUQ3R9xu8b5ALFDJJ7ALrnGMfiyoTi7zunJIQrYl1zHCGmBUylIo="/>
</p:tagLst>
</file>

<file path=ppt/tags/tag556.xml><?xml version="1.0" encoding="utf-8"?>
<p:tagLst xmlns:p="http://schemas.openxmlformats.org/presentationml/2006/main">
  <p:tag name="AS_UNIQUEID" val="3011"/>
  <p:tag name="KSO_WM_SCREEN_THEME_FLAG" val="Dlrq25wU2PGuGg5bbmjbDMA2Y2aIGNCZ+oOWfM9aA7YX2EQ2z//Oh0/JUQ3R9xu8b5ALFDJJ7ALrnGMfiyoTi7zunJIQrYl1zHCGmBUylIo="/>
</p:tagLst>
</file>

<file path=ppt/tags/tag557.xml><?xml version="1.0" encoding="utf-8"?>
<p:tagLst xmlns:p="http://schemas.openxmlformats.org/presentationml/2006/main">
  <p:tag name="AS_UNIQUEID" val="3012"/>
  <p:tag name="KSO_WM_SCREEN_THEME_FLAG" val="Dlrq25wU2PGuGg5bbmjbDMA2Y2aIGNCZ+oOWfM9aA7YX2EQ2z//Oh0/JUQ3R9xu8b5ALFDJJ7ALrnGMfiyoTi7zunJIQrYl1zHCGmBUylIo="/>
</p:tagLst>
</file>

<file path=ppt/tags/tag558.xml><?xml version="1.0" encoding="utf-8"?>
<p:tagLst xmlns:p="http://schemas.openxmlformats.org/presentationml/2006/main">
  <p:tag name="AS_UNIQUEID" val="3013"/>
  <p:tag name="KSO_WM_SCREEN_THEME_FLAG" val="Dlrq25wU2PGuGg5bbmjbDMA2Y2aIGNCZ+oOWfM9aA7YX2EQ2z//Oh0/JUQ3R9xu8b5ALFDJJ7ALrnGMfiyoTi7zunJIQrYl1zHCGmBUylIo="/>
</p:tagLst>
</file>

<file path=ppt/tags/tag559.xml><?xml version="1.0" encoding="utf-8"?>
<p:tagLst xmlns:p="http://schemas.openxmlformats.org/presentationml/2006/main">
  <p:tag name="AS_UNIQUEID" val="3014"/>
  <p:tag name="KSO_WM_SCREEN_THEME_FLAG" val="Dlrq25wU2PGuGg5bbmjbDMA2Y2aIGNCZ+oOWfM9aA7YX2EQ2z//Oh0/JUQ3R9xu8b5ALFDJJ7ALrnGMfiyoTi7zunJIQrYl1zHCGmBUylIo="/>
</p:tagLst>
</file>

<file path=ppt/tags/tag56.xml><?xml version="1.0" encoding="utf-8"?>
<p:tagLst xmlns:p="http://schemas.openxmlformats.org/presentationml/2006/main">
  <p:tag name="AS_UNIQUEID" val="2538"/>
  <p:tag name="KSO_WM_SCREEN_THEME_FLAG" val="Dlrq25wU2PGuGg5bbmjbDMA2Y2aIGNCZ+oOWfM9aA7YX2EQ2z//Oh0/JUQ3R9xu8b5ALFDJJ7ALrnGMfiyoTi7zunJIQrYl1zHCGmBUylIo="/>
</p:tagLst>
</file>

<file path=ppt/tags/tag560.xml><?xml version="1.0" encoding="utf-8"?>
<p:tagLst xmlns:p="http://schemas.openxmlformats.org/presentationml/2006/main">
  <p:tag name="AS_UNIQUEID" val="3015"/>
  <p:tag name="KSO_WM_SCREEN_THEME_FLAG" val="Dlrq25wU2PGuGg5bbmjbDMA2Y2aIGNCZ+oOWfM9aA7YX2EQ2z//Oh0/JUQ3R9xu8b5ALFDJJ7ALrnGMfiyoTi7zunJIQrYl1zHCGmBUylIo="/>
</p:tagLst>
</file>

<file path=ppt/tags/tag561.xml><?xml version="1.0" encoding="utf-8"?>
<p:tagLst xmlns:p="http://schemas.openxmlformats.org/presentationml/2006/main">
  <p:tag name="AS_UNIQUEID" val="3016"/>
  <p:tag name="KSO_WM_SCREEN_THEME_FLAG" val="Dlrq25wU2PGuGg5bbmjbDMA2Y2aIGNCZ+oOWfM9aA7YX2EQ2z//Oh0/JUQ3R9xu8b5ALFDJJ7ALrnGMfiyoTi7zunJIQrYl1zHCGmBUylIo="/>
</p:tagLst>
</file>

<file path=ppt/tags/tag562.xml><?xml version="1.0" encoding="utf-8"?>
<p:tagLst xmlns:p="http://schemas.openxmlformats.org/presentationml/2006/main">
  <p:tag name="AS_UNIQUEID" val="3017"/>
  <p:tag name="KSO_WM_SCREEN_THEME_FLAG" val="Dlrq25wU2PGuGg5bbmjbDMA2Y2aIGNCZ+oOWfM9aA7YX2EQ2z//Oh0/JUQ3R9xu8b5ALFDJJ7ALrnGMfiyoTi7zunJIQrYl1zHCGmBUylIo="/>
</p:tagLst>
</file>

<file path=ppt/tags/tag563.xml><?xml version="1.0" encoding="utf-8"?>
<p:tagLst xmlns:p="http://schemas.openxmlformats.org/presentationml/2006/main">
  <p:tag name="AS_UNIQUEID" val="3018"/>
  <p:tag name="KSO_WM_SCREEN_THEME_FLAG" val="Dlrq25wU2PGuGg5bbmjbDMA2Y2aIGNCZ+oOWfM9aA7YX2EQ2z//Oh0/JUQ3R9xu8b5ALFDJJ7ALrnGMfiyoTi7zunJIQrYl1zHCGmBUylIo="/>
</p:tagLst>
</file>

<file path=ppt/tags/tag564.xml><?xml version="1.0" encoding="utf-8"?>
<p:tagLst xmlns:p="http://schemas.openxmlformats.org/presentationml/2006/main">
  <p:tag name="AS_UNIQUEID" val="3019"/>
  <p:tag name="KSO_WM_SCREEN_THEME_FLAG" val="Dlrq25wU2PGuGg5bbmjbDMA2Y2aIGNCZ+oOWfM9aA7YX2EQ2z//Oh0/JUQ3R9xu8b5ALFDJJ7ALrnGMfiyoTi7zunJIQrYl1zHCGmBUylIo="/>
</p:tagLst>
</file>

<file path=ppt/tags/tag565.xml><?xml version="1.0" encoding="utf-8"?>
<p:tagLst xmlns:p="http://schemas.openxmlformats.org/presentationml/2006/main">
  <p:tag name="AS_UNIQUEID" val="3020"/>
  <p:tag name="KSO_WM_SCREEN_THEME_FLAG" val="Dlrq25wU2PGuGg5bbmjbDMA2Y2aIGNCZ+oOWfM9aA7YX2EQ2z//Oh0/JUQ3R9xu8b5ALFDJJ7ALrnGMfiyoTi7zunJIQrYl1zHCGmBUylIo="/>
</p:tagLst>
</file>

<file path=ppt/tags/tag566.xml><?xml version="1.0" encoding="utf-8"?>
<p:tagLst xmlns:p="http://schemas.openxmlformats.org/presentationml/2006/main">
  <p:tag name="AS_UNIQUEID" val="3021"/>
  <p:tag name="KSO_WM_SCREEN_THEME_FLAG" val="Dlrq25wU2PGuGg5bbmjbDMA2Y2aIGNCZ+oOWfM9aA7YX2EQ2z//Oh0/JUQ3R9xu8b5ALFDJJ7ALrnGMfiyoTi7zunJIQrYl1zHCGmBUylIo="/>
</p:tagLst>
</file>

<file path=ppt/tags/tag567.xml><?xml version="1.0" encoding="utf-8"?>
<p:tagLst xmlns:p="http://schemas.openxmlformats.org/presentationml/2006/main">
  <p:tag name="AS_UNIQUEID" val="3022"/>
  <p:tag name="KSO_WM_SCREEN_THEME_FLAG" val="Dlrq25wU2PGuGg5bbmjbDMA2Y2aIGNCZ+oOWfM9aA7YX2EQ2z//Oh0/JUQ3R9xu8b5ALFDJJ7ALrnGMfiyoTi7zunJIQrYl1zHCGmBUylIo="/>
</p:tagLst>
</file>

<file path=ppt/tags/tag568.xml><?xml version="1.0" encoding="utf-8"?>
<p:tagLst xmlns:p="http://schemas.openxmlformats.org/presentationml/2006/main">
  <p:tag name="AS_UNIQUEID" val="3023"/>
  <p:tag name="KSO_WM_SCREEN_THEME_FLAG" val="Dlrq25wU2PGuGg5bbmjbDMA2Y2aIGNCZ+oOWfM9aA7YX2EQ2z//Oh0/JUQ3R9xu8b5ALFDJJ7ALrnGMfiyoTi7zunJIQrYl1zHCGmBUylIo="/>
</p:tagLst>
</file>

<file path=ppt/tags/tag569.xml><?xml version="1.0" encoding="utf-8"?>
<p:tagLst xmlns:p="http://schemas.openxmlformats.org/presentationml/2006/main">
  <p:tag name="AS_UNIQUEID" val="3024"/>
  <p:tag name="KSO_WM_SCREEN_THEME_FLAG" val="Dlrq25wU2PGuGg5bbmjbDMA2Y2aIGNCZ+oOWfM9aA7YX2EQ2z//Oh0/JUQ3R9xu8b5ALFDJJ7ALrnGMfiyoTi7zunJIQrYl1zHCGmBUylIo="/>
</p:tagLst>
</file>

<file path=ppt/tags/tag57.xml><?xml version="1.0" encoding="utf-8"?>
<p:tagLst xmlns:p="http://schemas.openxmlformats.org/presentationml/2006/main">
  <p:tag name="AS_UNIQUEID" val="2539"/>
  <p:tag name="KSO_WM_SCREEN_THEME_FLAG" val="Dlrq25wU2PGuGg5bbmjbDMA2Y2aIGNCZ+oOWfM9aA7YX2EQ2z//Oh0/JUQ3R9xu8b5ALFDJJ7ALrnGMfiyoTi7zunJIQrYl1zHCGmBUylIo="/>
</p:tagLst>
</file>

<file path=ppt/tags/tag570.xml><?xml version="1.0" encoding="utf-8"?>
<p:tagLst xmlns:p="http://schemas.openxmlformats.org/presentationml/2006/main">
  <p:tag name="AS_UNIQUEID" val="3025"/>
  <p:tag name="KSO_WM_SCREEN_THEME_FLAG" val="Dlrq25wU2PGuGg5bbmjbDMA2Y2aIGNCZ+oOWfM9aA7YX2EQ2z//Oh0/JUQ3R9xu8b5ALFDJJ7ALrnGMfiyoTi7zunJIQrYl1zHCGmBUylIo="/>
</p:tagLst>
</file>

<file path=ppt/tags/tag571.xml><?xml version="1.0" encoding="utf-8"?>
<p:tagLst xmlns:p="http://schemas.openxmlformats.org/presentationml/2006/main">
  <p:tag name="AS_UNIQUEID" val="3026"/>
  <p:tag name="KSO_WM_SCREEN_THEME_FLAG" val="Dlrq25wU2PGuGg5bbmjbDMA2Y2aIGNCZ+oOWfM9aA7YX2EQ2z//Oh0/JUQ3R9xu8b5ALFDJJ7ALrnGMfiyoTi7zunJIQrYl1zHCGmBUylIo="/>
</p:tagLst>
</file>

<file path=ppt/tags/tag572.xml><?xml version="1.0" encoding="utf-8"?>
<p:tagLst xmlns:p="http://schemas.openxmlformats.org/presentationml/2006/main">
  <p:tag name="AS_UNIQUEID" val="3027"/>
  <p:tag name="KSO_WM_SCREEN_THEME_FLAG" val="Dlrq25wU2PGuGg5bbmjbDMA2Y2aIGNCZ+oOWfM9aA7YX2EQ2z//Oh0/JUQ3R9xu8b5ALFDJJ7ALrnGMfiyoTi7zunJIQrYl1zHCGmBUylIo="/>
</p:tagLst>
</file>

<file path=ppt/tags/tag573.xml><?xml version="1.0" encoding="utf-8"?>
<p:tagLst xmlns:p="http://schemas.openxmlformats.org/presentationml/2006/main">
  <p:tag name="AS_UNIQUEID" val="3028"/>
  <p:tag name="KSO_WM_SCREEN_THEME_FLAG" val="Dlrq25wU2PGuGg5bbmjbDMA2Y2aIGNCZ+oOWfM9aA7YX2EQ2z//Oh0/JUQ3R9xu8b5ALFDJJ7ALrnGMfiyoTi7zunJIQrYl1zHCGmBUylIo="/>
</p:tagLst>
</file>

<file path=ppt/tags/tag574.xml><?xml version="1.0" encoding="utf-8"?>
<p:tagLst xmlns:p="http://schemas.openxmlformats.org/presentationml/2006/main">
  <p:tag name="AS_UNIQUEID" val="3029"/>
  <p:tag name="KSO_WM_SCREEN_THEME_FLAG" val="Dlrq25wU2PGuGg5bbmjbDMA2Y2aIGNCZ+oOWfM9aA7YX2EQ2z//Oh0/JUQ3R9xu8b5ALFDJJ7ALrnGMfiyoTi7zunJIQrYl1zHCGmBUylIo="/>
</p:tagLst>
</file>

<file path=ppt/tags/tag575.xml><?xml version="1.0" encoding="utf-8"?>
<p:tagLst xmlns:p="http://schemas.openxmlformats.org/presentationml/2006/main">
  <p:tag name="AS_UNIQUEID" val="3030"/>
  <p:tag name="KSO_WM_SCREEN_THEME_FLAG" val="Dlrq25wU2PGuGg5bbmjbDMA2Y2aIGNCZ+oOWfM9aA7YX2EQ2z//Oh0/JUQ3R9xu8b5ALFDJJ7ALrnGMfiyoTi7zunJIQrYl1zHCGmBUylIo="/>
</p:tagLst>
</file>

<file path=ppt/tags/tag576.xml><?xml version="1.0" encoding="utf-8"?>
<p:tagLst xmlns:p="http://schemas.openxmlformats.org/presentationml/2006/main">
  <p:tag name="AS_UNIQUEID" val="3031"/>
  <p:tag name="KSO_WM_SCREEN_THEME_FLAG" val="Dlrq25wU2PGuGg5bbmjbDMA2Y2aIGNCZ+oOWfM9aA7YX2EQ2z//Oh0/JUQ3R9xu8b5ALFDJJ7ALrnGMfiyoTi7zunJIQrYl1zHCGmBUylIo="/>
</p:tagLst>
</file>

<file path=ppt/tags/tag577.xml><?xml version="1.0" encoding="utf-8"?>
<p:tagLst xmlns:p="http://schemas.openxmlformats.org/presentationml/2006/main">
  <p:tag name="AS_UNIQUEID" val="3032"/>
  <p:tag name="KSO_WM_SCREEN_THEME_FLAG" val="Dlrq25wU2PGuGg5bbmjbDMA2Y2aIGNCZ+oOWfM9aA7YX2EQ2z//Oh0/JUQ3R9xu8b5ALFDJJ7ALrnGMfiyoTi7zunJIQrYl1zHCGmBUylIo="/>
</p:tagLst>
</file>

<file path=ppt/tags/tag578.xml><?xml version="1.0" encoding="utf-8"?>
<p:tagLst xmlns:p="http://schemas.openxmlformats.org/presentationml/2006/main">
  <p:tag name="AS_UNIQUEID" val="3033"/>
  <p:tag name="KSO_WM_SCREEN_THEME_FLAG" val="Dlrq25wU2PGuGg5bbmjbDMA2Y2aIGNCZ+oOWfM9aA7YX2EQ2z//Oh0/JUQ3R9xu8b5ALFDJJ7ALrnGMfiyoTi7zunJIQrYl1zHCGmBUylIo="/>
</p:tagLst>
</file>

<file path=ppt/tags/tag579.xml><?xml version="1.0" encoding="utf-8"?>
<p:tagLst xmlns:p="http://schemas.openxmlformats.org/presentationml/2006/main">
  <p:tag name="AS_UNIQUEID" val="3034"/>
  <p:tag name="KSO_WM_SCREEN_THEME_FLAG" val="Dlrq25wU2PGuGg5bbmjbDMA2Y2aIGNCZ+oOWfM9aA7YX2EQ2z//Oh0/JUQ3R9xu8b5ALFDJJ7ALrnGMfiyoTi7zunJIQrYl1zHCGmBUylIo="/>
</p:tagLst>
</file>

<file path=ppt/tags/tag58.xml><?xml version="1.0" encoding="utf-8"?>
<p:tagLst xmlns:p="http://schemas.openxmlformats.org/presentationml/2006/main">
  <p:tag name="AS_UNIQUEID" val="2540"/>
  <p:tag name="KSO_WM_SCREEN_THEME_FLAG" val="Dlrq25wU2PGuGg5bbmjbDMA2Y2aIGNCZ+oOWfM9aA7YX2EQ2z//Oh0/JUQ3R9xu8b5ALFDJJ7ALrnGMfiyoTi7zunJIQrYl1zHCGmBUylIo="/>
</p:tagLst>
</file>

<file path=ppt/tags/tag580.xml><?xml version="1.0" encoding="utf-8"?>
<p:tagLst xmlns:p="http://schemas.openxmlformats.org/presentationml/2006/main">
  <p:tag name="AS_UNIQUEID" val="3035"/>
  <p:tag name="KSO_WM_SCREEN_THEME_FLAG" val="Dlrq25wU2PGuGg5bbmjbDMA2Y2aIGNCZ+oOWfM9aA7YX2EQ2z//Oh0/JUQ3R9xu8b5ALFDJJ7ALrnGMfiyoTi7zunJIQrYl1zHCGmBUylIo="/>
</p:tagLst>
</file>

<file path=ppt/tags/tag581.xml><?xml version="1.0" encoding="utf-8"?>
<p:tagLst xmlns:p="http://schemas.openxmlformats.org/presentationml/2006/main">
  <p:tag name="AS_UNIQUEID" val="3036"/>
  <p:tag name="KSO_WM_SCREEN_THEME_FLAG" val="Dlrq25wU2PGuGg5bbmjbDMA2Y2aIGNCZ+oOWfM9aA7YX2EQ2z//Oh0/JUQ3R9xu8b5ALFDJJ7ALrnGMfiyoTi7zunJIQrYl1zHCGmBUylIo="/>
</p:tagLst>
</file>

<file path=ppt/tags/tag582.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583.xml><?xml version="1.0" encoding="utf-8"?>
<p:tagLst xmlns:p="http://schemas.openxmlformats.org/presentationml/2006/main">
  <p:tag name="AS_UNIQUEID" val="3037"/>
  <p:tag name="KSO_WM_SCREEN_THEME_FLAG" val="Dlrq25wU2PGuGg5bbmjbDMA2Y2aIGNCZ+oOWfM9aA7YX2EQ2z//Oh0/JUQ3R9xu8b5ALFDJJ7ALrnGMfiyoTi7zunJIQrYl1zHCGmBUylIo="/>
</p:tagLst>
</file>

<file path=ppt/tags/tag584.xml><?xml version="1.0" encoding="utf-8"?>
<p:tagLst xmlns:p="http://schemas.openxmlformats.org/presentationml/2006/main">
  <p:tag name="AS_UNIQUEID" val="3038"/>
  <p:tag name="KSO_WM_SCREEN_THEME_FLAG" val="Dlrq25wU2PGuGg5bbmjbDMA2Y2aIGNCZ+oOWfM9aA7YX2EQ2z//Oh0/JUQ3R9xu8b5ALFDJJ7ALrnGMfiyoTi7zunJIQrYl1zHCGmBUylIo="/>
</p:tagLst>
</file>

<file path=ppt/tags/tag585.xml><?xml version="1.0" encoding="utf-8"?>
<p:tagLst xmlns:p="http://schemas.openxmlformats.org/presentationml/2006/main">
  <p:tag name="AS_UNIQUEID" val="3039"/>
  <p:tag name="KSO_WM_SCREEN_THEME_FLAG" val="Dlrq25wU2PGuGg5bbmjbDMA2Y2aIGNCZ+oOWfM9aA7YX2EQ2z//Oh0/JUQ3R9xu8b5ALFDJJ7ALrnGMfiyoTi7zunJIQrYl1zHCGmBUylIo="/>
</p:tagLst>
</file>

<file path=ppt/tags/tag586.xml><?xml version="1.0" encoding="utf-8"?>
<p:tagLst xmlns:p="http://schemas.openxmlformats.org/presentationml/2006/main">
  <p:tag name="AS_UNIQUEID" val="3040"/>
  <p:tag name="KSO_WM_SCREEN_THEME_FLAG" val="Dlrq25wU2PGuGg5bbmjbDMA2Y2aIGNCZ+oOWfM9aA7YX2EQ2z//Oh0/JUQ3R9xu8b5ALFDJJ7ALrnGMfiyoTi7zunJIQrYl1zHCGmBUylIo="/>
</p:tagLst>
</file>

<file path=ppt/tags/tag587.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588.xml><?xml version="1.0" encoding="utf-8"?>
<p:tagLst xmlns:p="http://schemas.openxmlformats.org/presentationml/2006/main">
  <p:tag name="AS_UNIQUEID" val="3041"/>
  <p:tag name="KSO_WM_SCREEN_THEME_FLAG" val="Dlrq25wU2PGuGg5bbmjbDMA2Y2aIGNCZ+oOWfM9aA7YX2EQ2z//Oh0/JUQ3R9xu8b5ALFDJJ7ALrnGMfiyoTi7zunJIQrYl1zHCGmBUylIo="/>
</p:tagLst>
</file>

<file path=ppt/tags/tag589.xml><?xml version="1.0" encoding="utf-8"?>
<p:tagLst xmlns:p="http://schemas.openxmlformats.org/presentationml/2006/main">
  <p:tag name="AS_UNIQUEID" val="3042"/>
  <p:tag name="KSO_WM_SCREEN_THEME_FLAG" val="Dlrq25wU2PGuGg5bbmjbDMA2Y2aIGNCZ+oOWfM9aA7YX2EQ2z//Oh0/JUQ3R9xu8b5ALFDJJ7ALrnGMfiyoTi7zunJIQrYl1zHCGmBUylIo="/>
</p:tagLst>
</file>

<file path=ppt/tags/tag59.xml><?xml version="1.0" encoding="utf-8"?>
<p:tagLst xmlns:p="http://schemas.openxmlformats.org/presentationml/2006/main">
  <p:tag name="AS_UNIQUEID" val="2541"/>
  <p:tag name="KSO_WM_SCREEN_THEME_FLAG" val="Dlrq25wU2PGuGg5bbmjbDMA2Y2aIGNCZ+oOWfM9aA7YX2EQ2z//Oh0/JUQ3R9xu8b5ALFDJJ7ALrnGMfiyoTi7zunJIQrYl1zHCGmBUylIo="/>
</p:tagLst>
</file>

<file path=ppt/tags/tag590.xml><?xml version="1.0" encoding="utf-8"?>
<p:tagLst xmlns:p="http://schemas.openxmlformats.org/presentationml/2006/main">
  <p:tag name="AS_UNIQUEID" val="3043"/>
  <p:tag name="KSO_WM_SCREEN_THEME_FLAG" val="Dlrq25wU2PGuGg5bbmjbDMA2Y2aIGNCZ+oOWfM9aA7YX2EQ2z//Oh0/JUQ3R9xu8b5ALFDJJ7ALrnGMfiyoTi7zunJIQrYl1zHCGmBUylIo="/>
</p:tagLst>
</file>

<file path=ppt/tags/tag591.xml><?xml version="1.0" encoding="utf-8"?>
<p:tagLst xmlns:p="http://schemas.openxmlformats.org/presentationml/2006/main">
  <p:tag name="AS_UNIQUEID" val="3044"/>
  <p:tag name="KSO_WM_SCREEN_THEME_FLAG" val="Dlrq25wU2PGuGg5bbmjbDMA2Y2aIGNCZ+oOWfM9aA7YX2EQ2z//Oh0/JUQ3R9xu8b5ALFDJJ7ALrnGMfiyoTi7zunJIQrYl1zHCGmBUylIo="/>
</p:tagLst>
</file>

<file path=ppt/tags/tag592.xml><?xml version="1.0" encoding="utf-8"?>
<p:tagLst xmlns:p="http://schemas.openxmlformats.org/presentationml/2006/main">
  <p:tag name="AS_UNIQUEID" val="3045"/>
  <p:tag name="KSO_WM_SCREEN_THEME_FLAG" val="Dlrq25wU2PGuGg5bbmjbDMA2Y2aIGNCZ+oOWfM9aA7YX2EQ2z//Oh0/JUQ3R9xu8b5ALFDJJ7ALrnGMfiyoTi7zunJIQrYl1zHCGmBUylIo="/>
</p:tagLst>
</file>

<file path=ppt/tags/tag593.xml><?xml version="1.0" encoding="utf-8"?>
<p:tagLst xmlns:p="http://schemas.openxmlformats.org/presentationml/2006/main">
  <p:tag name="AS_UNIQUEID" val="3046"/>
  <p:tag name="KSO_WM_SCREEN_THEME_FLAG" val="Dlrq25wU2PGuGg5bbmjbDMA2Y2aIGNCZ+oOWfM9aA7YX2EQ2z//Oh0/JUQ3R9xu8b5ALFDJJ7ALrnGMfiyoTi7zunJIQrYl1zHCGmBUylIo="/>
</p:tagLst>
</file>

<file path=ppt/tags/tag594.xml><?xml version="1.0" encoding="utf-8"?>
<p:tagLst xmlns:p="http://schemas.openxmlformats.org/presentationml/2006/main">
  <p:tag name="AS_UNIQUEID" val="3047"/>
  <p:tag name="KSO_WM_SCREEN_THEME_FLAG" val="Dlrq25wU2PGuGg5bbmjbDMA2Y2aIGNCZ+oOWfM9aA7YX2EQ2z//Oh0/JUQ3R9xu8b5ALFDJJ7ALrnGMfiyoTi7zunJIQrYl1zHCGmBUylIo="/>
</p:tagLst>
</file>

<file path=ppt/tags/tag595.xml><?xml version="1.0" encoding="utf-8"?>
<p:tagLst xmlns:p="http://schemas.openxmlformats.org/presentationml/2006/main">
  <p:tag name="AS_UNIQUEID" val="3048"/>
  <p:tag name="KSO_WM_SCREEN_THEME_FLAG" val="Dlrq25wU2PGuGg5bbmjbDMA2Y2aIGNCZ+oOWfM9aA7YX2EQ2z//Oh0/JUQ3R9xu8b5ALFDJJ7ALrnGMfiyoTi7zunJIQrYl1zHCGmBUylIo="/>
</p:tagLst>
</file>

<file path=ppt/tags/tag596.xml><?xml version="1.0" encoding="utf-8"?>
<p:tagLst xmlns:p="http://schemas.openxmlformats.org/presentationml/2006/main">
  <p:tag name="AS_UNIQUEID" val="3049"/>
  <p:tag name="KSO_WM_SCREEN_THEME_FLAG" val="Dlrq25wU2PGuGg5bbmjbDMA2Y2aIGNCZ+oOWfM9aA7YX2EQ2z//Oh0/JUQ3R9xu8b5ALFDJJ7ALrnGMfiyoTi7zunJIQrYl1zHCGmBUylIo="/>
</p:tagLst>
</file>

<file path=ppt/tags/tag597.xml><?xml version="1.0" encoding="utf-8"?>
<p:tagLst xmlns:p="http://schemas.openxmlformats.org/presentationml/2006/main">
  <p:tag name="AS_UNIQUEID" val="3050"/>
  <p:tag name="KSO_WM_SCREEN_THEME_FLAG" val="Dlrq25wU2PGuGg5bbmjbDMA2Y2aIGNCZ+oOWfM9aA7YX2EQ2z//Oh0/JUQ3R9xu8b5ALFDJJ7ALrnGMfiyoTi7zunJIQrYl1zHCGmBUylIo="/>
</p:tagLst>
</file>

<file path=ppt/tags/tag598.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599.xml><?xml version="1.0" encoding="utf-8"?>
<p:tagLst xmlns:p="http://schemas.openxmlformats.org/presentationml/2006/main">
  <p:tag name="AS_UNIQUEID" val="3051"/>
  <p:tag name="KSO_WM_SCREEN_THEME_FLAG" val="Dlrq25wU2PGuGg5bbmjbDMA2Y2aIGNCZ+oOWfM9aA7YX2EQ2z//Oh0/JUQ3R9xu8b5ALFDJJ7ALrnGMfiyoTi7zunJIQrYl1zHCGmBUylIo="/>
</p:tagLst>
</file>

<file path=ppt/tags/tag6.xml><?xml version="1.0" encoding="utf-8"?>
<p:tagLst xmlns:p="http://schemas.openxmlformats.org/presentationml/2006/main">
  <p:tag name="AS_UNIQUEID" val="2488"/>
  <p:tag name="KSO_WM_SCREEN_THEME_FLAG" val="Dlrq25wU2PGuGg5bbmjbDMA2Y2aIGNCZ+oOWfM9aA7YX2EQ2z//Oh0/JUQ3R9xu8b5ALFDJJ7ALrnGMfiyoTi7zunJIQrYl1zHCGmBUylIo="/>
</p:tagLst>
</file>

<file path=ppt/tags/tag60.xml><?xml version="1.0" encoding="utf-8"?>
<p:tagLst xmlns:p="http://schemas.openxmlformats.org/presentationml/2006/main">
  <p:tag name="AS_UNIQUEID" val="2542"/>
  <p:tag name="KSO_WM_SCREEN_THEME_FLAG" val="Dlrq25wU2PGuGg5bbmjbDMA2Y2aIGNCZ+oOWfM9aA7YX2EQ2z//Oh0/JUQ3R9xu8b5ALFDJJ7ALrnGMfiyoTi7zunJIQrYl1zHCGmBUylIo="/>
</p:tagLst>
</file>

<file path=ppt/tags/tag600.xml><?xml version="1.0" encoding="utf-8"?>
<p:tagLst xmlns:p="http://schemas.openxmlformats.org/presentationml/2006/main">
  <p:tag name="AS_UNIQUEID" val="3052"/>
  <p:tag name="KSO_WM_SCREEN_THEME_FLAG" val="Dlrq25wU2PGuGg5bbmjbDMA2Y2aIGNCZ+oOWfM9aA7YX2EQ2z//Oh0/JUQ3R9xu8b5ALFDJJ7ALrnGMfiyoTi7zunJIQrYl1zHCGmBUylIo="/>
</p:tagLst>
</file>

<file path=ppt/tags/tag601.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602.xml><?xml version="1.0" encoding="utf-8"?>
<p:tagLst xmlns:p="http://schemas.openxmlformats.org/presentationml/2006/main">
  <p:tag name="AS_UNIQUEID" val="3053"/>
  <p:tag name="KSO_WM_SCREEN_THEME_FLAG" val="Dlrq25wU2PGuGg5bbmjbDMA2Y2aIGNCZ+oOWfM9aA7YX2EQ2z//Oh0/JUQ3R9xu8b5ALFDJJ7ALrnGMfiyoTi7zunJIQrYl1zHCGmBUylIo="/>
</p:tagLst>
</file>

<file path=ppt/tags/tag603.xml><?xml version="1.0" encoding="utf-8"?>
<p:tagLst xmlns:p="http://schemas.openxmlformats.org/presentationml/2006/main">
  <p:tag name="AS_UNIQUEID" val="3054"/>
  <p:tag name="KSO_WM_SCREEN_THEME_FLAG" val="Dlrq25wU2PGuGg5bbmjbDMA2Y2aIGNCZ+oOWfM9aA7YX2EQ2z//Oh0/JUQ3R9xu8b5ALFDJJ7ALrnGMfiyoTi7zunJIQrYl1zHCGmBUylIo="/>
</p:tagLst>
</file>

<file path=ppt/tags/tag604.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605.xml><?xml version="1.0" encoding="utf-8"?>
<p:tagLst xmlns:p="http://schemas.openxmlformats.org/presentationml/2006/main">
  <p:tag name="AS_UNIQUEID" val="3055"/>
  <p:tag name="KSO_WM_SCREEN_THEME_FLAG" val="Dlrq25wU2PGuGg5bbmjbDMA2Y2aIGNCZ+oOWfM9aA7YX2EQ2z//Oh0/JUQ3R9xu8b5ALFDJJ7ALrnGMfiyoTi7zunJIQrYl1zHCGmBUylIo="/>
</p:tagLst>
</file>

<file path=ppt/tags/tag606.xml><?xml version="1.0" encoding="utf-8"?>
<p:tagLst xmlns:p="http://schemas.openxmlformats.org/presentationml/2006/main">
  <p:tag name="AS_UNIQUEID" val="3056"/>
  <p:tag name="KSO_WM_SCREEN_THEME_FLAG" val="Dlrq25wU2PGuGg5bbmjbDMA2Y2aIGNCZ+oOWfM9aA7YX2EQ2z//Oh0/JUQ3R9xu8b5ALFDJJ7ALrnGMfiyoTi7zunJIQrYl1zHCGmBUylIo="/>
</p:tagLst>
</file>

<file path=ppt/tags/tag607.xml><?xml version="1.0" encoding="utf-8"?>
<p:tagLst xmlns:p="http://schemas.openxmlformats.org/presentationml/2006/main">
  <p:tag name="AS_UNIQUEID" val="3057"/>
  <p:tag name="KSO_WM_SCREEN_THEME_FLAG" val="Dlrq25wU2PGuGg5bbmjbDMA2Y2aIGNCZ+oOWfM9aA7YX2EQ2z//Oh0/JUQ3R9xu8b5ALFDJJ7ALrnGMfiyoTi7zunJIQrYl1zHCGmBUylIo="/>
</p:tagLst>
</file>

<file path=ppt/tags/tag608.xml><?xml version="1.0" encoding="utf-8"?>
<p:tagLst xmlns:p="http://schemas.openxmlformats.org/presentationml/2006/main">
  <p:tag name="KSO_WM_SPECIAL_SOURCE" val="bdnull"/>
  <p:tag name="KSO_WM_SCREEN_THEME_FLAG" val="Dlrq25wU2PGuGg5bbmjbDMA2Y2aIGNCZ+oOWfM9aA7YX2EQ2z//Oh0/JUQ3R9xu8b5ALFDJJ7ALrnGMfiyoTi7zunJIQrYl1zHCGmBUylIo="/>
</p:tagLst>
</file>

<file path=ppt/tags/tag609.xml><?xml version="1.0" encoding="utf-8"?>
<p:tagLst xmlns:p="http://schemas.openxmlformats.org/presentationml/2006/main">
  <p:tag name="AS_OS" val="Unix 3.10 unknown"/>
  <p:tag name="AS_RELEASE_DATE" val="2020.11.30"/>
  <p:tag name="AS_TITLE" val="Aspose.Slides for Java"/>
  <p:tag name="AS_VERSION" val="20.11"/>
  <p:tag name="KSO_WM_SCREEN_THEME_FLAG" val="Dlrq25wU2PGuGg5bbmjbDMA2Y2aIGNCZ+oOWfM9aA7YX2EQ2z//Oh0/JUQ3R9xu8b5ALFDJJ7ALrnGMfiyoTi7zunJIQrYl1zHCGmBUylIo="/>
</p:tagLst>
</file>

<file path=ppt/tags/tag61.xml><?xml version="1.0" encoding="utf-8"?>
<p:tagLst xmlns:p="http://schemas.openxmlformats.org/presentationml/2006/main">
  <p:tag name="AS_UNIQUEID" val="2543"/>
  <p:tag name="KSO_WM_SCREEN_THEME_FLAG" val="Dlrq25wU2PGuGg5bbmjbDMA2Y2aIGNCZ+oOWfM9aA7YX2EQ2z//Oh0/JUQ3R9xu8b5ALFDJJ7ALrnGMfiyoTi7zunJIQrYl1zHCGmBUylIo="/>
</p:tagLst>
</file>

<file path=ppt/tags/tag62.xml><?xml version="1.0" encoding="utf-8"?>
<p:tagLst xmlns:p="http://schemas.openxmlformats.org/presentationml/2006/main">
  <p:tag name="AS_UNIQUEID" val="2544"/>
  <p:tag name="KSO_WM_SCREEN_THEME_FLAG" val="Dlrq25wU2PGuGg5bbmjbDMA2Y2aIGNCZ+oOWfM9aA7YX2EQ2z//Oh0/JUQ3R9xu8b5ALFDJJ7ALrnGMfiyoTi7zunJIQrYl1zHCGmBUylIo="/>
</p:tagLst>
</file>

<file path=ppt/tags/tag63.xml><?xml version="1.0" encoding="utf-8"?>
<p:tagLst xmlns:p="http://schemas.openxmlformats.org/presentationml/2006/main">
  <p:tag name="AS_UNIQUEID" val="2545"/>
  <p:tag name="KSO_WM_SCREEN_THEME_FLAG" val="Dlrq25wU2PGuGg5bbmjbDMA2Y2aIGNCZ+oOWfM9aA7YX2EQ2z//Oh0/JUQ3R9xu8b5ALFDJJ7ALrnGMfiyoTi7zunJIQrYl1zHCGmBUylIo="/>
</p:tagLst>
</file>

<file path=ppt/tags/tag64.xml><?xml version="1.0" encoding="utf-8"?>
<p:tagLst xmlns:p="http://schemas.openxmlformats.org/presentationml/2006/main">
  <p:tag name="AS_UNIQUEID" val="2546"/>
  <p:tag name="KSO_WM_SCREEN_THEME_FLAG" val="Dlrq25wU2PGuGg5bbmjbDMA2Y2aIGNCZ+oOWfM9aA7YX2EQ2z//Oh0/JUQ3R9xu8b5ALFDJJ7ALrnGMfiyoTi7zunJIQrYl1zHCGmBUylIo="/>
</p:tagLst>
</file>

<file path=ppt/tags/tag65.xml><?xml version="1.0" encoding="utf-8"?>
<p:tagLst xmlns:p="http://schemas.openxmlformats.org/presentationml/2006/main">
  <p:tag name="AS_UNIQUEID" val="2547"/>
  <p:tag name="KSO_WM_SCREEN_THEME_FLAG" val="Dlrq25wU2PGuGg5bbmjbDMA2Y2aIGNCZ+oOWfM9aA7YX2EQ2z//Oh0/JUQ3R9xu8b5ALFDJJ7ALrnGMfiyoTi7zunJIQrYl1zHCGmBUylIo="/>
</p:tagLst>
</file>

<file path=ppt/tags/tag66.xml><?xml version="1.0" encoding="utf-8"?>
<p:tagLst xmlns:p="http://schemas.openxmlformats.org/presentationml/2006/main">
  <p:tag name="AS_UNIQUEID" val="2548"/>
  <p:tag name="KSO_WM_SCREEN_THEME_FLAG" val="Dlrq25wU2PGuGg5bbmjbDMA2Y2aIGNCZ+oOWfM9aA7YX2EQ2z//Oh0/JUQ3R9xu8b5ALFDJJ7ALrnGMfiyoTi7zunJIQrYl1zHCGmBUylIo="/>
</p:tagLst>
</file>

<file path=ppt/tags/tag67.xml><?xml version="1.0" encoding="utf-8"?>
<p:tagLst xmlns:p="http://schemas.openxmlformats.org/presentationml/2006/main">
  <p:tag name="AS_UNIQUEID" val="2549"/>
  <p:tag name="KSO_WM_SCREEN_THEME_FLAG" val="Dlrq25wU2PGuGg5bbmjbDMA2Y2aIGNCZ+oOWfM9aA7YX2EQ2z//Oh0/JUQ3R9xu8b5ALFDJJ7ALrnGMfiyoTi7zunJIQrYl1zHCGmBUylIo="/>
</p:tagLst>
</file>

<file path=ppt/tags/tag68.xml><?xml version="1.0" encoding="utf-8"?>
<p:tagLst xmlns:p="http://schemas.openxmlformats.org/presentationml/2006/main">
  <p:tag name="AS_UNIQUEID" val="2550"/>
  <p:tag name="KSO_WM_SCREEN_THEME_FLAG" val="Dlrq25wU2PGuGg5bbmjbDMA2Y2aIGNCZ+oOWfM9aA7YX2EQ2z//Oh0/JUQ3R9xu8b5ALFDJJ7ALrnGMfiyoTi7zunJIQrYl1zHCGmBUylIo="/>
</p:tagLst>
</file>

<file path=ppt/tags/tag69.xml><?xml version="1.0" encoding="utf-8"?>
<p:tagLst xmlns:p="http://schemas.openxmlformats.org/presentationml/2006/main">
  <p:tag name="AS_UNIQUEID" val="2551"/>
  <p:tag name="KSO_WM_SCREEN_THEME_FLAG" val="Dlrq25wU2PGuGg5bbmjbDMA2Y2aIGNCZ+oOWfM9aA7YX2EQ2z//Oh0/JUQ3R9xu8b5ALFDJJ7ALrnGMfiyoTi7zunJIQrYl1zHCGmBUylIo="/>
</p:tagLst>
</file>

<file path=ppt/tags/tag7.xml><?xml version="1.0" encoding="utf-8"?>
<p:tagLst xmlns:p="http://schemas.openxmlformats.org/presentationml/2006/main">
  <p:tag name="AS_UNIQUEID" val="2489"/>
  <p:tag name="KSO_WM_SCREEN_THEME_FLAG" val="Dlrq25wU2PGuGg5bbmjbDMA2Y2aIGNCZ+oOWfM9aA7YX2EQ2z//Oh0/JUQ3R9xu8b5ALFDJJ7ALrnGMfiyoTi7zunJIQrYl1zHCGmBUylIo="/>
</p:tagLst>
</file>

<file path=ppt/tags/tag70.xml><?xml version="1.0" encoding="utf-8"?>
<p:tagLst xmlns:p="http://schemas.openxmlformats.org/presentationml/2006/main">
  <p:tag name="AS_UNIQUEID" val="2552"/>
  <p:tag name="KSO_WM_SCREEN_THEME_FLAG" val="Dlrq25wU2PGuGg5bbmjbDMA2Y2aIGNCZ+oOWfM9aA7YX2EQ2z//Oh0/JUQ3R9xu8b5ALFDJJ7ALrnGMfiyoTi7zunJIQrYl1zHCGmBUylIo="/>
</p:tagLst>
</file>

<file path=ppt/tags/tag71.xml><?xml version="1.0" encoding="utf-8"?>
<p:tagLst xmlns:p="http://schemas.openxmlformats.org/presentationml/2006/main">
  <p:tag name="AS_UNIQUEID" val="2553"/>
  <p:tag name="KSO_WM_SCREEN_THEME_FLAG" val="Dlrq25wU2PGuGg5bbmjbDMA2Y2aIGNCZ+oOWfM9aA7YX2EQ2z//Oh0/JUQ3R9xu8b5ALFDJJ7ALrnGMfiyoTi7zunJIQrYl1zHCGmBUylIo="/>
</p:tagLst>
</file>

<file path=ppt/tags/tag72.xml><?xml version="1.0" encoding="utf-8"?>
<p:tagLst xmlns:p="http://schemas.openxmlformats.org/presentationml/2006/main">
  <p:tag name="AS_UNIQUEID" val="2554"/>
  <p:tag name="KSO_WM_SCREEN_THEME_FLAG" val="Dlrq25wU2PGuGg5bbmjbDMA2Y2aIGNCZ+oOWfM9aA7YX2EQ2z//Oh0/JUQ3R9xu8b5ALFDJJ7ALrnGMfiyoTi7zunJIQrYl1zHCGmBUylIo="/>
</p:tagLst>
</file>

<file path=ppt/tags/tag73.xml><?xml version="1.0" encoding="utf-8"?>
<p:tagLst xmlns:p="http://schemas.openxmlformats.org/presentationml/2006/main">
  <p:tag name="AS_UNIQUEID" val="2555"/>
  <p:tag name="KSO_WM_SCREEN_THEME_FLAG" val="Dlrq25wU2PGuGg5bbmjbDMA2Y2aIGNCZ+oOWfM9aA7YX2EQ2z//Oh0/JUQ3R9xu8b5ALFDJJ7ALrnGMfiyoTi7zunJIQrYl1zHCGmBUylIo="/>
</p:tagLst>
</file>

<file path=ppt/tags/tag74.xml><?xml version="1.0" encoding="utf-8"?>
<p:tagLst xmlns:p="http://schemas.openxmlformats.org/presentationml/2006/main">
  <p:tag name="AS_UNIQUEID" val="2556"/>
  <p:tag name="KSO_WM_SCREEN_THEME_FLAG" val="Dlrq25wU2PGuGg5bbmjbDMA2Y2aIGNCZ+oOWfM9aA7YX2EQ2z//Oh0/JUQ3R9xu8b5ALFDJJ7ALrnGMfiyoTi7zunJIQrYl1zHCGmBUylIo="/>
</p:tagLst>
</file>

<file path=ppt/tags/tag75.xml><?xml version="1.0" encoding="utf-8"?>
<p:tagLst xmlns:p="http://schemas.openxmlformats.org/presentationml/2006/main">
  <p:tag name="AS_UNIQUEID" val="2557"/>
  <p:tag name="KSO_WM_SCREEN_THEME_FLAG" val="Dlrq25wU2PGuGg5bbmjbDMA2Y2aIGNCZ+oOWfM9aA7YX2EQ2z//Oh0/JUQ3R9xu8b5ALFDJJ7ALrnGMfiyoTi7zunJIQrYl1zHCGmBUylIo="/>
</p:tagLst>
</file>

<file path=ppt/tags/tag76.xml><?xml version="1.0" encoding="utf-8"?>
<p:tagLst xmlns:p="http://schemas.openxmlformats.org/presentationml/2006/main">
  <p:tag name="AS_UNIQUEID" val="2558"/>
  <p:tag name="KSO_WM_SCREEN_THEME_FLAG" val="Dlrq25wU2PGuGg5bbmjbDMA2Y2aIGNCZ+oOWfM9aA7YX2EQ2z//Oh0/JUQ3R9xu8b5ALFDJJ7ALrnGMfiyoTi7zunJIQrYl1zHCGmBUylIo="/>
</p:tagLst>
</file>

<file path=ppt/tags/tag77.xml><?xml version="1.0" encoding="utf-8"?>
<p:tagLst xmlns:p="http://schemas.openxmlformats.org/presentationml/2006/main">
  <p:tag name="AS_UNIQUEID" val="2559"/>
  <p:tag name="KSO_WM_SCREEN_THEME_FLAG" val="Dlrq25wU2PGuGg5bbmjbDMA2Y2aIGNCZ+oOWfM9aA7YX2EQ2z//Oh0/JUQ3R9xu8b5ALFDJJ7ALrnGMfiyoTi7zunJIQrYl1zHCGmBUylIo="/>
</p:tagLst>
</file>

<file path=ppt/tags/tag78.xml><?xml version="1.0" encoding="utf-8"?>
<p:tagLst xmlns:p="http://schemas.openxmlformats.org/presentationml/2006/main">
  <p:tag name="AS_UNIQUEID" val="2560"/>
  <p:tag name="KSO_WM_SCREEN_THEME_FLAG" val="Dlrq25wU2PGuGg5bbmjbDMA2Y2aIGNCZ+oOWfM9aA7YX2EQ2z//Oh0/JUQ3R9xu8b5ALFDJJ7ALrnGMfiyoTi7zunJIQrYl1zHCGmBUylIo="/>
</p:tagLst>
</file>

<file path=ppt/tags/tag79.xml><?xml version="1.0" encoding="utf-8"?>
<p:tagLst xmlns:p="http://schemas.openxmlformats.org/presentationml/2006/main">
  <p:tag name="AS_UNIQUEID" val="2561"/>
  <p:tag name="KSO_WM_SCREEN_THEME_FLAG" val="Dlrq25wU2PGuGg5bbmjbDMA2Y2aIGNCZ+oOWfM9aA7YX2EQ2z//Oh0/JUQ3R9xu8b5ALFDJJ7ALrnGMfiyoTi7zunJIQrYl1zHCGmBUylIo="/>
</p:tagLst>
</file>

<file path=ppt/tags/tag8.xml><?xml version="1.0" encoding="utf-8"?>
<p:tagLst xmlns:p="http://schemas.openxmlformats.org/presentationml/2006/main">
  <p:tag name="AS_UNIQUEID" val="2490"/>
  <p:tag name="KSO_WM_SCREEN_THEME_FLAG" val="Dlrq25wU2PGuGg5bbmjbDMA2Y2aIGNCZ+oOWfM9aA7YX2EQ2z//Oh0/JUQ3R9xu8b5ALFDJJ7ALrnGMfiyoTi7zunJIQrYl1zHCGmBUylIo="/>
</p:tagLst>
</file>

<file path=ppt/tags/tag80.xml><?xml version="1.0" encoding="utf-8"?>
<p:tagLst xmlns:p="http://schemas.openxmlformats.org/presentationml/2006/main">
  <p:tag name="AS_UNIQUEID" val="2562"/>
  <p:tag name="KSO_WM_SCREEN_THEME_FLAG" val="Dlrq25wU2PGuGg5bbmjbDMA2Y2aIGNCZ+oOWfM9aA7YX2EQ2z//Oh0/JUQ3R9xu8b5ALFDJJ7ALrnGMfiyoTi7zunJIQrYl1zHCGmBUylIo="/>
</p:tagLst>
</file>

<file path=ppt/tags/tag81.xml><?xml version="1.0" encoding="utf-8"?>
<p:tagLst xmlns:p="http://schemas.openxmlformats.org/presentationml/2006/main">
  <p:tag name="AS_UNIQUEID" val="2563"/>
  <p:tag name="KSO_WM_SCREEN_THEME_FLAG" val="Dlrq25wU2PGuGg5bbmjbDMA2Y2aIGNCZ+oOWfM9aA7YX2EQ2z//Oh0/JUQ3R9xu8b5ALFDJJ7ALrnGMfiyoTi7zunJIQrYl1zHCGmBUylIo="/>
</p:tagLst>
</file>

<file path=ppt/tags/tag82.xml><?xml version="1.0" encoding="utf-8"?>
<p:tagLst xmlns:p="http://schemas.openxmlformats.org/presentationml/2006/main">
  <p:tag name="AS_UNIQUEID" val="2564"/>
  <p:tag name="KSO_WM_SCREEN_THEME_FLAG" val="Dlrq25wU2PGuGg5bbmjbDMA2Y2aIGNCZ+oOWfM9aA7YX2EQ2z//Oh0/JUQ3R9xu8b5ALFDJJ7ALrnGMfiyoTi7zunJIQrYl1zHCGmBUylIo="/>
</p:tagLst>
</file>

<file path=ppt/tags/tag83.xml><?xml version="1.0" encoding="utf-8"?>
<p:tagLst xmlns:p="http://schemas.openxmlformats.org/presentationml/2006/main">
  <p:tag name="AS_UNIQUEID" val="2565"/>
  <p:tag name="KSO_WM_SCREEN_THEME_FLAG" val="Dlrq25wU2PGuGg5bbmjbDMA2Y2aIGNCZ+oOWfM9aA7YX2EQ2z//Oh0/JUQ3R9xu8b5ALFDJJ7ALrnGMfiyoTi7zunJIQrYl1zHCGmBUylIo="/>
</p:tagLst>
</file>

<file path=ppt/tags/tag84.xml><?xml version="1.0" encoding="utf-8"?>
<p:tagLst xmlns:p="http://schemas.openxmlformats.org/presentationml/2006/main">
  <p:tag name="AS_UNIQUEID" val="2566"/>
  <p:tag name="KSO_WM_SCREEN_THEME_FLAG" val="Dlrq25wU2PGuGg5bbmjbDMA2Y2aIGNCZ+oOWfM9aA7YX2EQ2z//Oh0/JUQ3R9xu8b5ALFDJJ7ALrnGMfiyoTi7zunJIQrYl1zHCGmBUylIo="/>
</p:tagLst>
</file>

<file path=ppt/tags/tag85.xml><?xml version="1.0" encoding="utf-8"?>
<p:tagLst xmlns:p="http://schemas.openxmlformats.org/presentationml/2006/main">
  <p:tag name="AS_UNIQUEID" val="2567"/>
  <p:tag name="KSO_WM_SCREEN_THEME_FLAG" val="Dlrq25wU2PGuGg5bbmjbDMA2Y2aIGNCZ+oOWfM9aA7YX2EQ2z//Oh0/JUQ3R9xu8b5ALFDJJ7ALrnGMfiyoTi7zunJIQrYl1zHCGmBUylIo="/>
</p:tagLst>
</file>

<file path=ppt/tags/tag86.xml><?xml version="1.0" encoding="utf-8"?>
<p:tagLst xmlns:p="http://schemas.openxmlformats.org/presentationml/2006/main">
  <p:tag name="AS_UNIQUEID" val="2568"/>
  <p:tag name="KSO_WM_SCREEN_THEME_FLAG" val="Dlrq25wU2PGuGg5bbmjbDMA2Y2aIGNCZ+oOWfM9aA7YX2EQ2z//Oh0/JUQ3R9xu8b5ALFDJJ7ALrnGMfiyoTi7zunJIQrYl1zHCGmBUylIo="/>
</p:tagLst>
</file>

<file path=ppt/tags/tag87.xml><?xml version="1.0" encoding="utf-8"?>
<p:tagLst xmlns:p="http://schemas.openxmlformats.org/presentationml/2006/main">
  <p:tag name="AS_UNIQUEID" val="2569"/>
  <p:tag name="KSO_WM_SCREEN_THEME_FLAG" val="Dlrq25wU2PGuGg5bbmjbDMA2Y2aIGNCZ+oOWfM9aA7YX2EQ2z//Oh0/JUQ3R9xu8b5ALFDJJ7ALrnGMfiyoTi7zunJIQrYl1zHCGmBUylIo="/>
</p:tagLst>
</file>

<file path=ppt/tags/tag88.xml><?xml version="1.0" encoding="utf-8"?>
<p:tagLst xmlns:p="http://schemas.openxmlformats.org/presentationml/2006/main">
  <p:tag name="AS_UNIQUEID" val="2570"/>
  <p:tag name="KSO_WM_SCREEN_THEME_FLAG" val="Dlrq25wU2PGuGg5bbmjbDMA2Y2aIGNCZ+oOWfM9aA7YX2EQ2z//Oh0/JUQ3R9xu8b5ALFDJJ7ALrnGMfiyoTi7zunJIQrYl1zHCGmBUylIo="/>
</p:tagLst>
</file>

<file path=ppt/tags/tag89.xml><?xml version="1.0" encoding="utf-8"?>
<p:tagLst xmlns:p="http://schemas.openxmlformats.org/presentationml/2006/main">
  <p:tag name="AS_UNIQUEID" val="2571"/>
  <p:tag name="KSO_WM_SCREEN_THEME_FLAG" val="Dlrq25wU2PGuGg5bbmjbDMA2Y2aIGNCZ+oOWfM9aA7YX2EQ2z//Oh0/JUQ3R9xu8b5ALFDJJ7ALrnGMfiyoTi7zunJIQrYl1zHCGmBUylIo="/>
</p:tagLst>
</file>

<file path=ppt/tags/tag9.xml><?xml version="1.0" encoding="utf-8"?>
<p:tagLst xmlns:p="http://schemas.openxmlformats.org/presentationml/2006/main">
  <p:tag name="AS_UNIQUEID" val="2491"/>
  <p:tag name="KSO_WM_SCREEN_THEME_FLAG" val="Dlrq25wU2PGuGg5bbmjbDMA2Y2aIGNCZ+oOWfM9aA7YX2EQ2z//Oh0/JUQ3R9xu8b5ALFDJJ7ALrnGMfiyoTi7zunJIQrYl1zHCGmBUylIo="/>
</p:tagLst>
</file>

<file path=ppt/tags/tag90.xml><?xml version="1.0" encoding="utf-8"?>
<p:tagLst xmlns:p="http://schemas.openxmlformats.org/presentationml/2006/main">
  <p:tag name="AS_UNIQUEID" val="2572"/>
  <p:tag name="KSO_WM_SCREEN_THEME_FLAG" val="Dlrq25wU2PGuGg5bbmjbDMA2Y2aIGNCZ+oOWfM9aA7YX2EQ2z//Oh0/JUQ3R9xu8b5ALFDJJ7ALrnGMfiyoTi7zunJIQrYl1zHCGmBUylIo="/>
</p:tagLst>
</file>

<file path=ppt/tags/tag91.xml><?xml version="1.0" encoding="utf-8"?>
<p:tagLst xmlns:p="http://schemas.openxmlformats.org/presentationml/2006/main">
  <p:tag name="AS_UNIQUEID" val="2573"/>
  <p:tag name="KSO_WM_SCREEN_THEME_FLAG" val="Dlrq25wU2PGuGg5bbmjbDMA2Y2aIGNCZ+oOWfM9aA7YX2EQ2z//Oh0/JUQ3R9xu8b5ALFDJJ7ALrnGMfiyoTi7zunJIQrYl1zHCGmBUylIo="/>
</p:tagLst>
</file>

<file path=ppt/tags/tag92.xml><?xml version="1.0" encoding="utf-8"?>
<p:tagLst xmlns:p="http://schemas.openxmlformats.org/presentationml/2006/main">
  <p:tag name="AS_UNIQUEID" val="2574"/>
  <p:tag name="KSO_WM_SCREEN_THEME_FLAG" val="Dlrq25wU2PGuGg5bbmjbDMA2Y2aIGNCZ+oOWfM9aA7YX2EQ2z//Oh0/JUQ3R9xu8b5ALFDJJ7ALrnGMfiyoTi7zunJIQrYl1zHCGmBUylIo="/>
</p:tagLst>
</file>

<file path=ppt/tags/tag93.xml><?xml version="1.0" encoding="utf-8"?>
<p:tagLst xmlns:p="http://schemas.openxmlformats.org/presentationml/2006/main">
  <p:tag name="AS_UNIQUEID" val="2575"/>
  <p:tag name="KSO_WM_SCREEN_THEME_FLAG" val="Dlrq25wU2PGuGg5bbmjbDMA2Y2aIGNCZ+oOWfM9aA7YX2EQ2z//Oh0/JUQ3R9xu8b5ALFDJJ7ALrnGMfiyoTi7zunJIQrYl1zHCGmBUylIo="/>
</p:tagLst>
</file>

<file path=ppt/tags/tag94.xml><?xml version="1.0" encoding="utf-8"?>
<p:tagLst xmlns:p="http://schemas.openxmlformats.org/presentationml/2006/main">
  <p:tag name="AS_UNIQUEID" val="2576"/>
  <p:tag name="KSO_WM_SCREEN_THEME_FLAG" val="Dlrq25wU2PGuGg5bbmjbDMA2Y2aIGNCZ+oOWfM9aA7YX2EQ2z//Oh0/JUQ3R9xu8b5ALFDJJ7ALrnGMfiyoTi7zunJIQrYl1zHCGmBUylIo="/>
</p:tagLst>
</file>

<file path=ppt/tags/tag95.xml><?xml version="1.0" encoding="utf-8"?>
<p:tagLst xmlns:p="http://schemas.openxmlformats.org/presentationml/2006/main">
  <p:tag name="AS_UNIQUEID" val="2577"/>
  <p:tag name="KSO_WM_SCREEN_THEME_FLAG" val="Dlrq25wU2PGuGg5bbmjbDMA2Y2aIGNCZ+oOWfM9aA7YX2EQ2z//Oh0/JUQ3R9xu8b5ALFDJJ7ALrnGMfiyoTi7zunJIQrYl1zHCGmBUylIo="/>
</p:tagLst>
</file>

<file path=ppt/tags/tag96.xml><?xml version="1.0" encoding="utf-8"?>
<p:tagLst xmlns:p="http://schemas.openxmlformats.org/presentationml/2006/main">
  <p:tag name="AS_UNIQUEID" val="2578"/>
  <p:tag name="KSO_WM_SCREEN_THEME_FLAG" val="Dlrq25wU2PGuGg5bbmjbDMA2Y2aIGNCZ+oOWfM9aA7YX2EQ2z//Oh0/JUQ3R9xu8b5ALFDJJ7ALrnGMfiyoTi7zunJIQrYl1zHCGmBUylIo="/>
</p:tagLst>
</file>

<file path=ppt/tags/tag97.xml><?xml version="1.0" encoding="utf-8"?>
<p:tagLst xmlns:p="http://schemas.openxmlformats.org/presentationml/2006/main">
  <p:tag name="AS_UNIQUEID" val="2579"/>
  <p:tag name="KSO_WM_SCREEN_THEME_FLAG" val="Dlrq25wU2PGuGg5bbmjbDMA2Y2aIGNCZ+oOWfM9aA7YX2EQ2z//Oh0/JUQ3R9xu8b5ALFDJJ7ALrnGMfiyoTi7zunJIQrYl1zHCGmBUylIo="/>
</p:tagLst>
</file>

<file path=ppt/tags/tag98.xml><?xml version="1.0" encoding="utf-8"?>
<p:tagLst xmlns:p="http://schemas.openxmlformats.org/presentationml/2006/main">
  <p:tag name="AS_UNIQUEID" val="2580"/>
  <p:tag name="KSO_WM_SCREEN_THEME_FLAG" val="Dlrq25wU2PGuGg5bbmjbDMA2Y2aIGNCZ+oOWfM9aA7YX2EQ2z//Oh0/JUQ3R9xu8b5ALFDJJ7ALrnGMfiyoTi7zunJIQrYl1zHCGmBUylIo="/>
</p:tagLst>
</file>

<file path=ppt/tags/tag99.xml><?xml version="1.0" encoding="utf-8"?>
<p:tagLst xmlns:p="http://schemas.openxmlformats.org/presentationml/2006/main">
  <p:tag name="AS_UNIQUEID" val="2581"/>
  <p:tag name="KSO_WM_SCREEN_THEME_FLAG" val="Dlrq25wU2PGuGg5bbmjbDMA2Y2aIGNCZ+oOWfM9aA7YX2EQ2z//Oh0/JUQ3R9xu8b5ALFDJJ7ALrnGMfiyoTi7zunJIQrYl1zHCGmBUylIo="/>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2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5400">
          <a:gradFill flip="none" rotWithShape="1">
            <a:gsLst>
              <a:gs pos="80000">
                <a:srgbClr val="FFFF00"/>
              </a:gs>
              <a:gs pos="2000">
                <a:srgbClr val="FFFF00">
                  <a:lumMod val="31000"/>
                  <a:lumOff val="69000"/>
                </a:srgbClr>
              </a:gs>
              <a:gs pos="33000">
                <a:srgbClr val="FF7A00"/>
              </a:gs>
              <a:gs pos="54000">
                <a:srgbClr val="FF0300"/>
              </a:gs>
              <a:gs pos="100000">
                <a:srgbClr val="4D0808"/>
              </a:gs>
            </a:gsLst>
            <a:lin ang="17400000" scaled="0"/>
            <a:tileRect/>
          </a:gradFill>
        </a:ln>
        <a:effectLst>
          <a:softEdge rad="0"/>
        </a:effectLst>
      </a:spPr>
      <a:bodyPr rtlCol="0" anchor="ctr"/>
      <a:lstStyle>
        <a:defPPr marL="0" marR="0" indent="0" algn="ctr" defTabSz="914400" rtl="0" eaLnBrk="1" fontAlgn="base" latinLnBrk="0" hangingPunct="1">
          <a:lnSpc>
            <a:spcPct val="100000"/>
          </a:lnSpc>
          <a:spcBef>
            <a:spcPct val="0"/>
          </a:spcBef>
          <a:spcAft>
            <a:spcPct val="0"/>
          </a:spcAft>
          <a:buClrTx/>
          <a:buSzTx/>
          <a:buFontTx/>
          <a:buNone/>
          <a:defRPr kumimoji="0" sz="1800" b="0" i="0" u="none" strike="noStrike" kern="1200" cap="none" spc="0" normalizeH="0" baseline="0" noProof="0">
            <a:ln>
              <a:noFill/>
            </a:ln>
            <a:solidFill>
              <a:prstClr val="white"/>
            </a:solidFill>
            <a:effectLst/>
            <a:uLnTx/>
            <a:uFillTx/>
            <a:latin typeface="+mn-lt"/>
            <a:ea typeface="+mn-ea"/>
            <a:cs typeface="+mn-cs"/>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aragraphs>143</Paragraphs>
  <Slides>24</Slides>
  <Notes>2</Notes>
  <TotalTime>0</TotalTime>
  <HiddenSlides>0</HiddenSlides>
  <MMClips>0</MMClips>
  <ScaleCrop>0</ScaleCrop>
  <HeadingPairs>
    <vt:vector baseType="variant" size="6">
      <vt:variant>
        <vt:lpstr>Fonts used</vt:lpstr>
      </vt:variant>
      <vt:variant>
        <vt:i4>23</vt:i4>
      </vt:variant>
      <vt:variant>
        <vt:lpstr>Theme</vt:lpstr>
      </vt:variant>
      <vt:variant>
        <vt:i4>1</vt:i4>
      </vt:variant>
      <vt:variant>
        <vt:lpstr>Slide Titles</vt:lpstr>
      </vt:variant>
      <vt:variant>
        <vt:i4>24</vt:i4>
      </vt:variant>
    </vt:vector>
  </HeadingPairs>
  <TitlesOfParts>
    <vt:vector baseType="lpstr" size="48">
      <vt:lpstr>Arial</vt:lpstr>
      <vt:lpstr>Calibri</vt:lpstr>
      <vt:lpstr>宋体</vt:lpstr>
      <vt:lpstr>优教通专用字体logo</vt:lpstr>
      <vt:lpstr>微软雅黑</vt:lpstr>
      <vt:lpstr>Garamond</vt:lpstr>
      <vt:lpstr>Agency FB</vt:lpstr>
      <vt:lpstr>楷体</vt:lpstr>
      <vt:lpstr>Times New Roman</vt:lpstr>
      <vt:lpstr>黑体</vt:lpstr>
      <vt:lpstr>隶书</vt:lpstr>
      <vt:lpstr>华文楷体</vt:lpstr>
      <vt:lpstr>文鼎CS大黑</vt:lpstr>
      <vt:lpstr>文鼎中楷简</vt:lpstr>
      <vt:lpstr>文鼎中特广告体</vt:lpstr>
      <vt:lpstr>华文中宋</vt:lpstr>
      <vt:lpstr>楷体_GB2312</vt:lpstr>
      <vt:lpstr>微软简粗黑</vt:lpstr>
      <vt:lpstr>华文新魏</vt:lpstr>
      <vt:lpstr>Franklin Gothic Book</vt:lpstr>
      <vt:lpstr>Wingdings</vt:lpstr>
      <vt:lpstr>方正隶书简体</vt:lpstr>
      <vt:lpstr>Cambria</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2021-03-01T16:36:14.624</cp:lastPrinted>
  <dcterms:created xsi:type="dcterms:W3CDTF">2021-03-01T16:36:14Z</dcterms:created>
  <dcterms:modified xsi:type="dcterms:W3CDTF">2021-03-01T08:36:16Z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