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notesSlides/notesSlide2.xml" ContentType="application/vnd.openxmlformats-officedocument.presentationml.notesSlide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287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tags/tag289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278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wdp" ContentType="image/vnd.ms-photo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1502" r:id="rId2"/>
    <p:sldId id="1574" r:id="rId3"/>
    <p:sldId id="1577" r:id="rId4"/>
    <p:sldId id="1630" r:id="rId5"/>
    <p:sldId id="1631" r:id="rId6"/>
    <p:sldId id="1632" r:id="rId7"/>
    <p:sldId id="1633" r:id="rId8"/>
    <p:sldId id="1634" r:id="rId9"/>
    <p:sldId id="1635" r:id="rId10"/>
    <p:sldId id="1636" r:id="rId11"/>
    <p:sldId id="1637" r:id="rId12"/>
    <p:sldId id="1617" r:id="rId13"/>
    <p:sldId id="1618" r:id="rId14"/>
    <p:sldId id="1608" r:id="rId15"/>
    <p:sldId id="1609" r:id="rId16"/>
    <p:sldId id="1626" r:id="rId17"/>
    <p:sldId id="1622" r:id="rId18"/>
    <p:sldId id="1624" r:id="rId19"/>
    <p:sldId id="1625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默认节" id="{E11B0DAE-CFB5-4257-B118-74A5DF3D3B66}">
          <p14:sldIdLst>
            <p14:sldId id="1502"/>
            <p14:sldId id="1574"/>
            <p14:sldId id="1577"/>
            <p14:sldId id="1630"/>
            <p14:sldId id="1631"/>
            <p14:sldId id="1632"/>
            <p14:sldId id="1633"/>
            <p14:sldId id="1634"/>
            <p14:sldId id="1635"/>
            <p14:sldId id="1636"/>
            <p14:sldId id="1637"/>
            <p14:sldId id="1617"/>
            <p14:sldId id="1618"/>
            <p14:sldId id="1608"/>
            <p14:sldId id="1609"/>
            <p14:sldId id="1626"/>
            <p14:sldId id="1622"/>
            <p14:sldId id="1624"/>
            <p14:sldId id="162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0" clrIdx="0"/>
  <p:cmAuthor id="2" name="Administrator" initials="A" lastIdx="0" clrIdx="0"/>
  <p:cmAuthor id="3" name="kingsoft" initials="k" lastIdx="0" clrIdx="0"/>
  <p:cmAuthor id="4" name="新课标第一网" initials="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954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677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heme" Target="../theme/theme2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A730D-A8FA-4CFC-AF57-514C44F27ADE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460BB-FE40-4091-9380-D10E55B3FF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9613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44042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82886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164578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859107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189483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585217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608645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18357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65019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8803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77694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66789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80398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18830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79386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34807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643B07F-1D4C-4540-999E-86D36202C0C6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​​ 7"/>
          <p:cNvCxnSpPr/>
          <p:nvPr>
            <p:custDataLst>
              <p:tags r:id="rId7"/>
            </p:custDataLst>
          </p:nvPr>
        </p:nvCxnSpPr>
        <p:spPr>
          <a:xfrm>
            <a:off x="4213781" y="3733800"/>
            <a:ext cx="371416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8439094-95A5-4980-A2A3-89FA2435876B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322F546-3B99-456D-B1CF-27BD2F7FE5D2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4D37FF0-D500-4819-9052-AC9C333A8832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D3CB5DD-18D0-4B93-A228-C4DB80A9C862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6"/>
            </p:custDataLst>
          </p:nvPr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9669D3E-3884-46AC-96BE-0EB89ED52750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ct val="0"/>
              </a:spcBef>
              <a:buNone/>
              <a:defRPr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ct val="0"/>
              </a:spcBef>
              <a:buNone/>
              <a:defRPr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22F1139-3645-4824-BD53-F607326A61B9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D208615-CB44-40D5-A0AD-BC9B36114A55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854EB7C-80E3-4267-B53F-C264AD7BECE0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9329420" y="6098540"/>
            <a:ext cx="2611120" cy="49022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DD0F495-F050-49AC-8028-2B6604CE35DE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E4CCE92-93A9-45CB-93EB-0D8BC89697E4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视频水印小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9329420" y="6223635"/>
            <a:ext cx="2108200" cy="292100"/>
          </a:xfrm>
          <a:prstGeom prst="rect">
            <a:avLst/>
          </a:prstGeom>
        </p:spPr>
      </p:pic>
      <p:sp>
        <p:nvSpPr>
          <p:cNvPr id="7" name="长方形 6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09E1F69-A97B-455B-BA72-3104C5C7CE22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800" kern="120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4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image" Target="../media/image13.png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microsoft.com/office/2007/relationships/hdphoto" Target="../media/image13.wdp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image" Target="../media/image12.png"/><Relationship Id="rId5" Type="http://schemas.openxmlformats.org/officeDocument/2006/relationships/tags" Target="../tags/tag198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197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5" Type="http://schemas.openxmlformats.org/officeDocument/2006/relationships/image" Target="../media/image15.jpeg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image" Target="../media/image16.png"/><Relationship Id="rId10" Type="http://schemas.openxmlformats.org/officeDocument/2006/relationships/tags" Target="../tags/tag228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notesSlide" Target="../notesSlides/notesSlide10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0" Type="http://schemas.openxmlformats.org/officeDocument/2006/relationships/tags" Target="../tags/tag243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2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1.xml"/><Relationship Id="rId4" Type="http://schemas.openxmlformats.org/officeDocument/2006/relationships/tags" Target="../tags/tag2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9.xml"/><Relationship Id="rId4" Type="http://schemas.openxmlformats.org/officeDocument/2006/relationships/tags" Target="../tags/tag2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28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image" Target="../media/image20.png"/><Relationship Id="rId5" Type="http://schemas.openxmlformats.org/officeDocument/2006/relationships/tags" Target="../tags/tag290.xml"/><Relationship Id="rId10" Type="http://schemas.openxmlformats.org/officeDocument/2006/relationships/image" Target="../media/image19.png"/><Relationship Id="rId4" Type="http://schemas.openxmlformats.org/officeDocument/2006/relationships/tags" Target="../tags/tag289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slideLayout" Target="../slideLayouts/slideLayout12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image" Target="../media/image6.jpe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9.xml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2" Type="http://schemas.openxmlformats.org/officeDocument/2006/relationships/tags" Target="../tags/tag129.xml"/><Relationship Id="rId16" Type="http://schemas.openxmlformats.org/officeDocument/2006/relationships/image" Target="../media/image7.jpe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image" Target="../media/image9.jpeg"/><Relationship Id="rId5" Type="http://schemas.openxmlformats.org/officeDocument/2006/relationships/tags" Target="../tags/tag162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61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image" Target="../media/image10.jpeg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73.xml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image" Target="../media/image11.jpe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8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85.xml"/><Relationship Id="rId9" Type="http://schemas.openxmlformats.org/officeDocument/2006/relationships/tags" Target="../tags/tag1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33045" y="1050925"/>
            <a:ext cx="11725910" cy="101473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4800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pic>
        <p:nvPicPr>
          <p:cNvPr id="2" name="Picture 5" descr="C:\Users\Thinkpad\Desktop\3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89990" y="2439670"/>
            <a:ext cx="9144000" cy="27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hinkpad\Desktop\未标题-2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189990" y="3922395"/>
            <a:ext cx="9144000" cy="17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33045" y="364490"/>
            <a:ext cx="624014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中考一轮</a:t>
            </a:r>
            <a:r>
              <a:rPr kumimoji="1"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复习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5680710" cy="106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夏、商、周</a:t>
            </a: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  <a:p>
            <a:pPr algn="l">
              <a:lnSpc>
                <a:spcPts val="3975"/>
              </a:lnSpc>
            </a:pP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680085" y="1644015"/>
            <a:ext cx="10871200" cy="163004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lang="en-US" altLang="zh-CN" sz="2800" b="1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1.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甲骨文：商周时期刻在</a:t>
            </a:r>
            <a:r>
              <a:rPr lang="en-US" altLang="zh-CN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，兽骨上的文字，是中国已发现的最古老的文字，已经体现</a:t>
            </a:r>
            <a:r>
              <a:rPr lang="en-US" altLang="zh-CN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，会意等原则，我国有文字可考的历史就是从商朝开始。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2.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青铜器是铜，锡，铅的合金。</a:t>
            </a:r>
            <a:r>
              <a:rPr lang="en-US" altLang="zh-CN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是目前世界上已发现的古代最重的青铜器。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  <a14:imgLayer r:embed="rId12">
                    <a14:imgEffect>
                      <a14:backgroundRemoval t="0" b="100000" l="0" r="94600">
                        <a14:backgroundMark x1="10242" y1="91373" x2="10242" y2="9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 bwMode="auto">
          <a:xfrm>
            <a:off x="680085" y="3274060"/>
            <a:ext cx="5402580" cy="324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 descr="C:/Users/ADMINI~1/AppData/Local/Temp/kaimatting/20200818172638/output_aiMatting_20200818173016.pngoutput_aiMatting_202008181730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442710" y="3352165"/>
            <a:ext cx="4514215" cy="316738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554764" y="1700576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龟甲</a:t>
            </a: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210365" y="2126511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象形</a:t>
            </a: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6930122" y="2575304"/>
            <a:ext cx="1532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司母戊鼎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5680710" cy="106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夏、商、周</a:t>
            </a: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  <a:p>
            <a:pPr algn="l">
              <a:lnSpc>
                <a:spcPts val="3975"/>
              </a:lnSpc>
            </a:pP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680085" y="1644015"/>
            <a:ext cx="10871200" cy="163004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都江堰：</a:t>
            </a:r>
            <a:r>
              <a:rPr lang="en-US" altLang="zh-CN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时期，秦国蜀郡太守</a:t>
            </a:r>
            <a:r>
              <a:rPr lang="en-US" altLang="zh-CN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父子在岷江修建的大型水利工程，使成都平原成为旱涝保收的沃野，人称“</a:t>
            </a:r>
            <a:r>
              <a:rPr lang="en-US" altLang="zh-CN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”，反映出我国人民的智慧。</a:t>
            </a:r>
            <a:r>
              <a:rPr lang="zh-CN" altLang="en-US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，宝瓶口和飞沙堰三个主体工程。内江之水通过宝瓶口引入支流，用来灌溉农田。</a:t>
            </a:r>
          </a:p>
        </p:txBody>
      </p:sp>
      <p:grpSp>
        <p:nvGrpSpPr>
          <p:cNvPr id="20" name="组合 19"/>
          <p:cNvGrpSpPr/>
          <p:nvPr>
            <p:custDataLst>
              <p:tags r:id="rId4"/>
            </p:custDataLst>
          </p:nvPr>
        </p:nvGrpSpPr>
        <p:grpSpPr>
          <a:xfrm>
            <a:off x="580390" y="3345815"/>
            <a:ext cx="10970895" cy="3206115"/>
            <a:chOff x="4" y="5920"/>
            <a:chExt cx="11467" cy="4969"/>
          </a:xfrm>
        </p:grpSpPr>
        <p:pic>
          <p:nvPicPr>
            <p:cNvPr id="21" name="图片 2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/>
            <a:srcRect r="27912"/>
            <a:stretch>
              <a:fillRect/>
            </a:stretch>
          </p:blipFill>
          <p:spPr>
            <a:xfrm>
              <a:off x="5876" y="5920"/>
              <a:ext cx="5595" cy="43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图片 21" descr="20081212182933641_2[1]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/>
            <a:srcRect t="17955" b="4544"/>
            <a:stretch>
              <a:fillRect/>
            </a:stretch>
          </p:blipFill>
          <p:spPr>
            <a:xfrm>
              <a:off x="243" y="5920"/>
              <a:ext cx="5633" cy="43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4" y="10271"/>
              <a:ext cx="7178" cy="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00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</a:rPr>
                <a:t>◎都江堰及其工程示意图</a:t>
              </a:r>
            </a:p>
          </p:txBody>
        </p:sp>
      </p:grp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743325" y="1644015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 </a:t>
            </a:r>
            <a:r>
              <a:rPr lang="zh-CN" altLang="en-US" sz="2400" b="1"/>
              <a:t>战国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7294245" y="1644015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 </a:t>
            </a:r>
            <a:r>
              <a:rPr lang="zh-CN" altLang="en-US" sz="2400" b="1"/>
              <a:t>李冰</a:t>
            </a: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7607935" y="2014220"/>
            <a:ext cx="1699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 </a:t>
            </a:r>
            <a:r>
              <a:rPr lang="zh-CN" altLang="en-US" sz="2400" b="1"/>
              <a:t>天府之国</a:t>
            </a: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2847975" y="2397125"/>
            <a:ext cx="1454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分水鱼嘴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667702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夏、商、周</a:t>
            </a: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680085" y="1644015"/>
            <a:ext cx="10871200" cy="199961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sz="2400" b="1">
                <a:solidFill>
                  <a:schemeClr val="tx1"/>
                </a:solidFill>
                <a:sym typeface="+mn-ea"/>
              </a:rPr>
              <a:t>百家争鸣：春秋战国时期，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飞速发展，传统的社会秩序受到猛烈冲击，各国竟相改革，涌现出一大批思想家，形成百家争鸣的局面。道家学派：代表人物是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和</a:t>
            </a:r>
            <a:r>
              <a:rPr lang="en-US" sz="2400" b="1">
                <a:solidFill>
                  <a:schemeClr val="tx1"/>
                </a:solidFill>
                <a:sym typeface="+mn-ea"/>
              </a:rPr>
              <a:t> 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     </a:t>
            </a:r>
            <a:r>
              <a:rPr lang="en-US" sz="2400" b="1">
                <a:solidFill>
                  <a:schemeClr val="tx1"/>
                </a:solidFill>
                <a:sym typeface="+mn-ea"/>
              </a:rPr>
              <a:t> </a:t>
            </a:r>
            <a:r>
              <a:rPr sz="2400" b="1">
                <a:solidFill>
                  <a:schemeClr val="tx1"/>
                </a:solidFill>
                <a:sym typeface="+mn-ea"/>
              </a:rPr>
              <a:t>。老子的思想体现在《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  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》，提出顺应自然，事物是相互转化的；政治上提倡</a:t>
            </a:r>
            <a:r>
              <a:rPr lang="en-US" sz="2400" b="1">
                <a:solidFill>
                  <a:schemeClr val="tx1"/>
                </a:solidFill>
                <a:sym typeface="+mn-ea"/>
              </a:rPr>
              <a:t> 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         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。庄子认为人生应追求精神自由，治国要顺应自然和民心。孔子（圣人）的思想主要包括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和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。</a:t>
            </a:r>
          </a:p>
        </p:txBody>
      </p:sp>
      <p:sp>
        <p:nvSpPr>
          <p:cNvPr id="5" name="矩形 1"/>
          <p:cNvSpPr txBox="1"/>
          <p:nvPr>
            <p:custDataLst>
              <p:tags r:id="rId4"/>
            </p:custDataLst>
          </p:nvPr>
        </p:nvSpPr>
        <p:spPr bwMode="auto">
          <a:xfrm>
            <a:off x="4890135" y="4056380"/>
            <a:ext cx="6109335" cy="181483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史识：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百家争鸣的影响：</a:t>
            </a:r>
            <a:r>
              <a:rPr lang="zh-CN" sz="2800" b="1">
                <a:solidFill>
                  <a:schemeClr val="tx1"/>
                </a:solidFill>
                <a:sym typeface="+mn-ea"/>
              </a:rPr>
              <a:t>促进思想和学术的繁荣，成为中国古代第一次思想文化发展的高峰，为中国古代文化的发展奠定了基础。</a:t>
            </a:r>
            <a:endParaRPr 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康徽宗宫体 W5" panose="03000509000000000000" charset="-122"/>
              <a:sym typeface="+mn-ea"/>
            </a:endParaRPr>
          </a:p>
        </p:txBody>
      </p:sp>
      <p:pic>
        <p:nvPicPr>
          <p:cNvPr id="89" name="图片 8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rcRect t="7384"/>
          <a:stretch>
            <a:fillRect/>
          </a:stretch>
        </p:blipFill>
        <p:spPr>
          <a:xfrm>
            <a:off x="680085" y="3964940"/>
            <a:ext cx="3644900" cy="263207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5708866" y="1719430"/>
            <a:ext cx="1287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生产力</a:t>
            </a: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239377" y="2555038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庄子</a:t>
            </a: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3140291" y="2573891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老子</a:t>
            </a: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8330342" y="2545610"/>
            <a:ext cx="1209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道德经</a:t>
            </a: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5971069" y="2940430"/>
            <a:ext cx="1691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无为而治</a:t>
            </a: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8906137" y="3334083"/>
            <a:ext cx="709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仁</a:t>
            </a: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9838612" y="3343510"/>
            <a:ext cx="70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667702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夏、商、周</a:t>
            </a: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680085" y="1644015"/>
            <a:ext cx="10871200" cy="199961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lang="en-US" altLang="zh-CN" sz="2800" b="1" u="sng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被称作“万世师表”，创办私学，主张有教无类（不管什么人都可以受到教育），因材施教（根据学生具体情况进行不同的教育）。他的弟子把他的言论整理成《</a:t>
            </a:r>
            <a:r>
              <a:rPr lang="en-US" sz="2400" b="1">
                <a:solidFill>
                  <a:schemeClr val="tx1"/>
                </a:solidFill>
                <a:sym typeface="+mn-ea"/>
              </a:rPr>
              <a:t>         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》一书。孟子（亚圣）提出仁政，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    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的主张。儒家荀子提出“礼治”，明确尊卑等级，以维系社会秩序。墨家的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提出与非攻，批判贵族的奢侈生活，提倡节俭。</a:t>
            </a:r>
          </a:p>
        </p:txBody>
      </p:sp>
      <p:sp>
        <p:nvSpPr>
          <p:cNvPr id="5" name="矩形 1"/>
          <p:cNvSpPr txBox="1"/>
          <p:nvPr>
            <p:custDataLst>
              <p:tags r:id="rId4"/>
            </p:custDataLst>
          </p:nvPr>
        </p:nvSpPr>
        <p:spPr bwMode="auto">
          <a:xfrm>
            <a:off x="4324985" y="4194175"/>
            <a:ext cx="7277100" cy="181483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sz="2800" b="1">
                <a:solidFill>
                  <a:schemeClr val="tx1"/>
                </a:solidFill>
                <a:sym typeface="+mn-ea"/>
              </a:rPr>
              <a:t>法家的</a:t>
            </a:r>
            <a:r>
              <a:rPr lang="en-US" sz="2800" b="1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u="sng">
                <a:solidFill>
                  <a:schemeClr val="tx1"/>
                </a:solidFill>
                <a:sym typeface="+mn-ea"/>
              </a:rPr>
              <a:t>                </a:t>
            </a:r>
            <a:r>
              <a:rPr lang="en-US" sz="2800" b="1">
                <a:solidFill>
                  <a:schemeClr val="tx1"/>
                </a:solidFill>
                <a:sym typeface="+mn-ea"/>
              </a:rPr>
              <a:t> </a:t>
            </a:r>
            <a:r>
              <a:rPr sz="2800" b="1">
                <a:solidFill>
                  <a:schemeClr val="tx1"/>
                </a:solidFill>
                <a:sym typeface="+mn-ea"/>
              </a:rPr>
              <a:t>提出法治，树立君主的权威，加强中央集权。《孙子兵法》是兵家创始人</a:t>
            </a:r>
            <a:r>
              <a:rPr lang="en-US" sz="2800" b="1" u="sng">
                <a:solidFill>
                  <a:schemeClr val="tx1"/>
                </a:solidFill>
                <a:sym typeface="+mn-ea"/>
              </a:rPr>
              <a:t>            </a:t>
            </a:r>
            <a:r>
              <a:rPr sz="2800" b="1">
                <a:solidFill>
                  <a:schemeClr val="tx1"/>
                </a:solidFill>
                <a:sym typeface="+mn-ea"/>
              </a:rPr>
              <a:t>写的一部军事著作。“知己知彼，百战不殆”这句军事名言出自本书。</a:t>
            </a:r>
            <a:endParaRPr lang="zh-CN" altLang="en-US" sz="2400" b="1">
              <a:solidFill>
                <a:schemeClr val="bg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华康徽宗宫体 W5" panose="03000509000000000000" charset="-122"/>
              <a:sym typeface="+mn-ea"/>
            </a:endParaRPr>
          </a:p>
        </p:txBody>
      </p:sp>
      <p:pic>
        <p:nvPicPr>
          <p:cNvPr id="89" name="图片 8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rcRect t="7384"/>
          <a:stretch>
            <a:fillRect/>
          </a:stretch>
        </p:blipFill>
        <p:spPr>
          <a:xfrm>
            <a:off x="680085" y="3964940"/>
            <a:ext cx="3644900" cy="263207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2257444" y="1681722"/>
            <a:ext cx="816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孔子</a:t>
            </a: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3432247" y="2611598"/>
            <a:ext cx="1179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 论</a:t>
            </a:r>
            <a:r>
              <a:rPr lang="zh-CN" altLang="en-US" sz="24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语</a:t>
            </a:r>
            <a:endParaRPr lang="zh-CN" altLang="en-US" sz="24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9153839" y="2592744"/>
            <a:ext cx="1630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民贵君轻</a:t>
            </a: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9933907" y="3030109"/>
            <a:ext cx="816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墨子</a:t>
            </a: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7111031" y="4269589"/>
            <a:ext cx="1383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韩非子</a:t>
            </a:r>
          </a:p>
        </p:txBody>
      </p:sp>
      <p:sp>
        <p:nvSpPr>
          <p:cNvPr id="7" name="文本框 6"/>
          <p:cNvSpPr txBox="1"/>
          <p:nvPr>
            <p:custDataLst>
              <p:tags r:id="rId11"/>
            </p:custDataLst>
          </p:nvPr>
        </p:nvSpPr>
        <p:spPr>
          <a:xfrm>
            <a:off x="5854962" y="5267607"/>
            <a:ext cx="816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孙武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24815" y="922655"/>
            <a:ext cx="404177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三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命题指向</a:t>
            </a: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82345" y="1482725"/>
            <a:ext cx="10474325" cy="1383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0" indent="-266700"/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sz="2800" b="1">
                <a:ea typeface="宋体" panose="02010600030101010101" pitchFamily="2" charset="-122"/>
              </a:rPr>
              <a:t>若要了解史前时期河姆渡居民种植水稻的历史，最可信的证据是其遗址上发现的（　　）</a:t>
            </a:r>
            <a:endParaRPr lang="en-US" sz="2800" b="1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266700" indent="-266700"/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A. </a:t>
            </a:r>
            <a:r>
              <a:rPr lang="zh-CN" sz="2800" b="1">
                <a:ea typeface="宋体" panose="02010600030101010101" pitchFamily="2" charset="-122"/>
              </a:rPr>
              <a:t>木器</a:t>
            </a:r>
            <a:r>
              <a:rPr lang="en-US" sz="2800" b="1">
                <a:latin typeface="Cambria Math" panose="02040503050406030204" charset="0"/>
                <a:ea typeface="宋体" panose="02010600030101010101" pitchFamily="2" charset="-122"/>
              </a:rPr>
              <a:t>	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B. </a:t>
            </a:r>
            <a:r>
              <a:rPr lang="zh-CN" sz="2800" b="1">
                <a:ea typeface="宋体" panose="02010600030101010101" pitchFamily="2" charset="-122"/>
              </a:rPr>
              <a:t>彩色陶器</a:t>
            </a:r>
            <a:r>
              <a:rPr lang="en-US" sz="2800" b="1">
                <a:latin typeface="Cambria Math" panose="02040503050406030204" charset="0"/>
                <a:ea typeface="宋体" panose="02010600030101010101" pitchFamily="2" charset="-122"/>
              </a:rPr>
              <a:t>	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C. </a:t>
            </a:r>
            <a:r>
              <a:rPr lang="zh-CN" sz="2800" b="1">
                <a:ea typeface="宋体" panose="02010600030101010101" pitchFamily="2" charset="-122"/>
              </a:rPr>
              <a:t>石器</a:t>
            </a:r>
            <a:r>
              <a:rPr lang="en-US" sz="2800" b="1">
                <a:latin typeface="Cambria Math" panose="02040503050406030204" charset="0"/>
                <a:ea typeface="宋体" panose="02010600030101010101" pitchFamily="2" charset="-122"/>
              </a:rPr>
              <a:t>	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D. 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炭化稻谷</a:t>
            </a: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【答案】</a:t>
            </a:r>
            <a:r>
              <a:rPr lang="en-US" altLang="zh-CN" sz="2800">
                <a:sym typeface="+mn-ea"/>
              </a:rPr>
              <a:t>D</a:t>
            </a:r>
            <a:endParaRPr lang="en-US" altLang="zh-CN" sz="2800"/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982345" y="2947670"/>
            <a:ext cx="6435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</a:rPr>
              <a:t>．图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</a:rPr>
              <a:t>至图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</a:rPr>
              <a:t>所示内容体现了都江堰（   ）</a:t>
            </a:r>
            <a:endParaRPr lang="zh-CN" altLang="en-US" sz="2400"/>
          </a:p>
        </p:txBody>
      </p:sp>
      <p:pic>
        <p:nvPicPr>
          <p:cNvPr id="20" name="图片 19"/>
          <p:cNvPicPr/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384300" y="3408045"/>
            <a:ext cx="7426960" cy="2419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>
            <p:custDataLst>
              <p:tags r:id="rId6"/>
            </p:custDataLst>
          </p:nvPr>
        </p:nvSpPr>
        <p:spPr>
          <a:xfrm>
            <a:off x="982345" y="5827395"/>
            <a:ext cx="8114030" cy="829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l"/>
            <a:r>
              <a:rPr 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．造福千秋                       </a:t>
            </a:r>
            <a:r>
              <a:rPr lang="en-US" sz="2400" b="1">
                <a:latin typeface="Times New Roman" panose="02020603050405020304" charset="0"/>
                <a:ea typeface="宋体" panose="02010600030101010101" pitchFamily="2" charset="-122"/>
              </a:rPr>
              <a:t>B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．控流发电</a:t>
            </a:r>
            <a:endParaRPr lang="en-US" sz="24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l"/>
            <a:r>
              <a:rPr 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．沟通水系                       </a:t>
            </a:r>
            <a:r>
              <a:rPr lang="en-US" sz="2400" b="1">
                <a:latin typeface="Times New Roman" panose="02020603050405020304" charset="0"/>
                <a:ea typeface="宋体" panose="02010600030101010101" pitchFamily="2" charset="-122"/>
              </a:rPr>
              <a:t>D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．方便航运     </a:t>
            </a:r>
            <a:r>
              <a:rPr sz="24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【答案】</a:t>
            </a:r>
            <a:r>
              <a:rPr lang="en-US" altLang="zh-CN" sz="2400">
                <a:sym typeface="+mn-ea"/>
              </a:rPr>
              <a:t>A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endParaRPr lang="zh-CN" altLang="en-US" sz="2400" b="1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11480" y="1009650"/>
            <a:ext cx="404177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三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命题指向</a:t>
            </a:r>
          </a:p>
        </p:txBody>
      </p:sp>
      <p:sp>
        <p:nvSpPr>
          <p:cNvPr id="2" name="矩形 1"/>
          <p:cNvSpPr txBox="1"/>
          <p:nvPr>
            <p:custDataLst>
              <p:tags r:id="rId3"/>
            </p:custDataLst>
          </p:nvPr>
        </p:nvSpPr>
        <p:spPr bwMode="auto">
          <a:xfrm>
            <a:off x="708660" y="1738630"/>
            <a:ext cx="10342880" cy="439991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3．神农教民种粟、黄帝“蒸谷为饭”的传说，在一定程度上反映当时已经（   ）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A．出现原始农业                      B．进入青铜时代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C．实行分封制度                      D．掌握冶铁技术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</a:t>
            </a:r>
          </a:p>
          <a:p>
            <a:pPr lvl="0" algn="l">
              <a:buClrTx/>
              <a:buSzTx/>
              <a:buFontTx/>
            </a:pPr>
            <a:r>
              <a:rPr 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4</a:t>
            </a: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．战国时期，李悝在魏国、商鞅在秦国推行变法。其理论依据所属的学派是（   ）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A．道家                              B．法家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C．墨家                              D．兵家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253490" y="3427730"/>
            <a:ext cx="235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【答案】A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29640" y="5654040"/>
            <a:ext cx="235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【答案】B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77520" y="1116330"/>
            <a:ext cx="404177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三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命题指向</a:t>
            </a:r>
          </a:p>
        </p:txBody>
      </p:sp>
      <p:sp>
        <p:nvSpPr>
          <p:cNvPr id="2" name="矩形 1"/>
          <p:cNvSpPr txBox="1"/>
          <p:nvPr>
            <p:custDataLst>
              <p:tags r:id="rId3"/>
            </p:custDataLst>
          </p:nvPr>
        </p:nvSpPr>
        <p:spPr bwMode="auto">
          <a:xfrm>
            <a:off x="774700" y="1870075"/>
            <a:ext cx="10342880" cy="396938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5. 据考古发现，半坡远古居民已经能够</a:t>
            </a:r>
          </a:p>
          <a:p>
            <a:pPr lvl="0" algn="l">
              <a:buClrTx/>
              <a:buSzTx/>
              <a:buFontTx/>
            </a:pPr>
            <a:r>
              <a:rPr 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A. 种植水稻              B. 种植粟</a:t>
            </a:r>
          </a:p>
          <a:p>
            <a:pPr lvl="0" algn="l">
              <a:buClrTx/>
              <a:buSzTx/>
              <a:buFontTx/>
            </a:pPr>
            <a:r>
              <a:rPr 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C. 建造干栏式房屋        D. 使用青铜器</a:t>
            </a:r>
          </a:p>
          <a:p>
            <a:pPr lvl="0" algn="l">
              <a:buClrTx/>
              <a:buSzTx/>
              <a:buFontTx/>
            </a:pPr>
            <a:r>
              <a:rPr 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</a:t>
            </a:r>
            <a:endParaRPr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6</a:t>
            </a: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. 小游同学撰写的历史小论文关键词：西周、王、侯、制度。他研究的内容是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A. 分封制        B. 郡县制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C. 科举制        D. 行省制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109345" y="5317490"/>
            <a:ext cx="235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【答案】A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319530" y="3168015"/>
            <a:ext cx="235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【答案】</a:t>
            </a:r>
            <a:r>
              <a:rPr lang="en-US" sz="28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11480" y="1009650"/>
            <a:ext cx="404177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三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命题指向</a:t>
            </a:r>
          </a:p>
        </p:txBody>
      </p:sp>
      <p:sp>
        <p:nvSpPr>
          <p:cNvPr id="2" name="矩形 1"/>
          <p:cNvSpPr txBox="1"/>
          <p:nvPr>
            <p:custDataLst>
              <p:tags r:id="rId3"/>
            </p:custDataLst>
          </p:nvPr>
        </p:nvSpPr>
        <p:spPr bwMode="auto">
          <a:xfrm>
            <a:off x="696595" y="1764665"/>
            <a:ext cx="10342880" cy="41541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indent="0"/>
            <a:r>
              <a:rPr lang="en-US" sz="2400" b="1">
                <a:latin typeface="+mn-ea"/>
                <a:cs typeface="+mn-ea"/>
                <a:sym typeface="+mn-ea"/>
              </a:rPr>
              <a:t>7</a:t>
            </a:r>
            <a:r>
              <a:rPr lang="zh-CN" sz="2400" b="1">
                <a:latin typeface="+mn-ea"/>
                <a:cs typeface="+mn-ea"/>
                <a:sym typeface="+mn-ea"/>
              </a:rPr>
              <a:t>．考古工作者在河姆渡遗址发现多处稻谷、稻草的堆积层，层厚</a:t>
            </a:r>
            <a:r>
              <a:rPr lang="en-US" sz="2400" b="1">
                <a:latin typeface="+mn-ea"/>
                <a:cs typeface="+mn-ea"/>
                <a:sym typeface="+mn-ea"/>
              </a:rPr>
              <a:t>20--50</a:t>
            </a:r>
            <a:r>
              <a:rPr lang="zh-CN" sz="2400" b="1">
                <a:latin typeface="+mn-ea"/>
                <a:cs typeface="+mn-ea"/>
                <a:sym typeface="+mn-ea"/>
              </a:rPr>
              <a:t>厘米，最厚处超过</a:t>
            </a:r>
            <a:r>
              <a:rPr lang="en-US" sz="2400" b="1">
                <a:latin typeface="+mn-ea"/>
                <a:cs typeface="+mn-ea"/>
                <a:sym typeface="+mn-ea"/>
              </a:rPr>
              <a:t>1</a:t>
            </a:r>
            <a:r>
              <a:rPr lang="zh-CN" sz="2400" b="1">
                <a:latin typeface="+mn-ea"/>
                <a:cs typeface="+mn-ea"/>
                <a:sym typeface="+mn-ea"/>
              </a:rPr>
              <a:t>米，若折算成稻谷，可达</a:t>
            </a:r>
            <a:r>
              <a:rPr lang="en-US" sz="2400" b="1">
                <a:latin typeface="+mn-ea"/>
                <a:cs typeface="+mn-ea"/>
                <a:sym typeface="+mn-ea"/>
              </a:rPr>
              <a:t>12</a:t>
            </a:r>
            <a:r>
              <a:rPr lang="zh-CN" sz="2400" b="1">
                <a:latin typeface="+mn-ea"/>
                <a:cs typeface="+mn-ea"/>
                <a:sym typeface="+mn-ea"/>
              </a:rPr>
              <a:t>吨以上。这可用于印证河姆渡居民（   ）</a:t>
            </a:r>
            <a:endParaRPr lang="en-US" sz="2400" b="1">
              <a:latin typeface="+mn-ea"/>
              <a:cs typeface="+mn-ea"/>
              <a:sym typeface="+mn-ea"/>
            </a:endParaRPr>
          </a:p>
          <a:p>
            <a:pPr indent="0"/>
            <a:r>
              <a:rPr lang="en-US" sz="2400" b="1">
                <a:latin typeface="+mn-ea"/>
                <a:cs typeface="+mn-ea"/>
                <a:sym typeface="+mn-ea"/>
              </a:rPr>
              <a:t>A</a:t>
            </a:r>
            <a:r>
              <a:rPr lang="zh-CN" sz="2400" b="1">
                <a:latin typeface="+mn-ea"/>
                <a:cs typeface="+mn-ea"/>
                <a:sym typeface="+mn-ea"/>
              </a:rPr>
              <a:t>．</a:t>
            </a:r>
            <a:r>
              <a:rPr lang="zh-CN" sz="24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已经从事农业生产</a:t>
            </a:r>
            <a:r>
              <a:rPr lang="zh-CN" sz="24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sz="2400" b="1">
                <a:latin typeface="+mn-ea"/>
                <a:cs typeface="+mn-ea"/>
                <a:sym typeface="+mn-ea"/>
              </a:rPr>
              <a:t>    </a:t>
            </a:r>
            <a:r>
              <a:rPr lang="en-US" sz="2400" b="1">
                <a:latin typeface="+mn-ea"/>
                <a:cs typeface="+mn-ea"/>
                <a:sym typeface="+mn-ea"/>
              </a:rPr>
              <a:t>B</a:t>
            </a:r>
            <a:r>
              <a:rPr lang="zh-CN" sz="2400" b="1">
                <a:latin typeface="+mn-ea"/>
                <a:cs typeface="+mn-ea"/>
                <a:sym typeface="+mn-ea"/>
              </a:rPr>
              <a:t>．初步产生物品交换</a:t>
            </a:r>
            <a:endParaRPr lang="en-US" sz="2400" b="1">
              <a:latin typeface="+mn-ea"/>
              <a:cs typeface="+mn-ea"/>
              <a:sym typeface="+mn-ea"/>
            </a:endParaRPr>
          </a:p>
          <a:p>
            <a:pPr indent="0"/>
            <a:r>
              <a:rPr lang="en-US" sz="2400" b="1">
                <a:latin typeface="+mn-ea"/>
                <a:cs typeface="+mn-ea"/>
                <a:sym typeface="+mn-ea"/>
              </a:rPr>
              <a:t>C</a:t>
            </a:r>
            <a:r>
              <a:rPr lang="zh-CN" sz="2400" b="1">
                <a:latin typeface="+mn-ea"/>
                <a:cs typeface="+mn-ea"/>
                <a:sym typeface="+mn-ea"/>
              </a:rPr>
              <a:t>．广泛使用青铜工具     </a:t>
            </a:r>
            <a:r>
              <a:rPr lang="en-US" sz="2400" b="1">
                <a:latin typeface="+mn-ea"/>
                <a:cs typeface="+mn-ea"/>
                <a:sym typeface="+mn-ea"/>
              </a:rPr>
              <a:t>D</a:t>
            </a:r>
            <a:r>
              <a:rPr lang="zh-CN" sz="2400" b="1">
                <a:latin typeface="+mn-ea"/>
                <a:cs typeface="+mn-ea"/>
                <a:sym typeface="+mn-ea"/>
              </a:rPr>
              <a:t>．开始推广牛耕技术</a:t>
            </a:r>
          </a:p>
          <a:p>
            <a:pPr indent="0"/>
            <a:r>
              <a:rPr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【答案】A</a:t>
            </a:r>
            <a:endParaRPr lang="en-US" sz="2400" b="1">
              <a:latin typeface="+mn-ea"/>
              <a:cs typeface="+mn-ea"/>
              <a:sym typeface="+mn-ea"/>
            </a:endParaRPr>
          </a:p>
          <a:p>
            <a:pPr indent="0"/>
            <a:r>
              <a:rPr lang="en-US" sz="2400" b="1">
                <a:latin typeface="+mn-ea"/>
                <a:cs typeface="+mn-ea"/>
                <a:sym typeface="+mn-ea"/>
              </a:rPr>
              <a:t>8</a:t>
            </a:r>
            <a:r>
              <a:rPr lang="zh-CN" sz="2400" b="1">
                <a:latin typeface="+mn-ea"/>
                <a:cs typeface="+mn-ea"/>
                <a:sym typeface="+mn-ea"/>
              </a:rPr>
              <a:t>．通过分封制度，“周人终于建立了一个拥有广袤领土的强大国家”，使西周王朝的统治触角伸向了遥远的地方。据此可知，分封制（   ）</a:t>
            </a:r>
            <a:endParaRPr lang="en-US" sz="2400" b="1">
              <a:latin typeface="+mn-ea"/>
              <a:cs typeface="+mn-ea"/>
              <a:sym typeface="+mn-ea"/>
            </a:endParaRPr>
          </a:p>
          <a:p>
            <a:pPr indent="0"/>
            <a:r>
              <a:rPr lang="en-US" sz="2400" b="1">
                <a:latin typeface="+mn-ea"/>
                <a:cs typeface="+mn-ea"/>
                <a:sym typeface="+mn-ea"/>
              </a:rPr>
              <a:t>A</a:t>
            </a:r>
            <a:r>
              <a:rPr lang="zh-CN" sz="2400" b="1">
                <a:latin typeface="+mn-ea"/>
                <a:cs typeface="+mn-ea"/>
                <a:sym typeface="+mn-ea"/>
              </a:rPr>
              <a:t>．强化了诸侯权力      </a:t>
            </a:r>
            <a:r>
              <a:rPr lang="zh-CN" sz="24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B</a:t>
            </a:r>
            <a:r>
              <a:rPr lang="zh-CN" sz="24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．扩大了统治范围</a:t>
            </a:r>
            <a:endParaRPr lang="en-US" sz="2400" b="1">
              <a:latin typeface="+mn-ea"/>
              <a:cs typeface="+mn-ea"/>
              <a:sym typeface="+mn-ea"/>
            </a:endParaRPr>
          </a:p>
          <a:p>
            <a:pPr indent="0"/>
            <a:r>
              <a:rPr lang="en-US" sz="2400" b="1">
                <a:latin typeface="+mn-ea"/>
                <a:cs typeface="+mn-ea"/>
                <a:sym typeface="+mn-ea"/>
              </a:rPr>
              <a:t>C</a:t>
            </a:r>
            <a:r>
              <a:rPr lang="zh-CN" sz="2400" b="1">
                <a:latin typeface="+mn-ea"/>
                <a:cs typeface="+mn-ea"/>
                <a:sym typeface="+mn-ea"/>
              </a:rPr>
              <a:t>．加速了西周灭亡       </a:t>
            </a:r>
            <a:r>
              <a:rPr lang="en-US" sz="2400" b="1">
                <a:latin typeface="+mn-ea"/>
                <a:cs typeface="+mn-ea"/>
                <a:sym typeface="+mn-ea"/>
              </a:rPr>
              <a:t>D</a:t>
            </a:r>
            <a:r>
              <a:rPr lang="zh-CN" sz="2400" b="1">
                <a:latin typeface="+mn-ea"/>
                <a:cs typeface="+mn-ea"/>
                <a:sym typeface="+mn-ea"/>
              </a:rPr>
              <a:t>．确立了君主专制  </a:t>
            </a:r>
          </a:p>
          <a:p>
            <a:pPr indent="0"/>
            <a:r>
              <a:rPr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【答案】</a:t>
            </a:r>
            <a:r>
              <a:rPr 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11480" y="1009650"/>
            <a:ext cx="404177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三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命题指向</a:t>
            </a:r>
          </a:p>
        </p:txBody>
      </p:sp>
      <p:sp>
        <p:nvSpPr>
          <p:cNvPr id="2" name="矩形 1"/>
          <p:cNvSpPr txBox="1"/>
          <p:nvPr>
            <p:custDataLst>
              <p:tags r:id="rId3"/>
            </p:custDataLst>
          </p:nvPr>
        </p:nvSpPr>
        <p:spPr bwMode="auto">
          <a:xfrm>
            <a:off x="695960" y="1569720"/>
            <a:ext cx="10342880" cy="396938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indent="0"/>
            <a:r>
              <a:rPr lang="en-US" sz="2800" b="1">
                <a:latin typeface="+mn-ea"/>
                <a:cs typeface="+mn-ea"/>
                <a:sym typeface="+mn-ea"/>
              </a:rPr>
              <a:t>9</a:t>
            </a:r>
            <a:r>
              <a:rPr lang="zh-CN" sz="2800" b="1">
                <a:latin typeface="+mn-ea"/>
                <a:cs typeface="+mn-ea"/>
                <a:sym typeface="+mn-ea"/>
              </a:rPr>
              <a:t>． 阅读材料，完成下列要求。</a:t>
            </a:r>
          </a:p>
          <a:p>
            <a:pPr indent="0"/>
            <a:r>
              <a:rPr sz="28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材料一战国时期秦国李冰为根治岷江水患，发展川西农业，率蜀地人民选择高山与平原的交接处，利用地势和河道，建造了都江堰。在途经灌县的岷江修鱼嘴，分为内、外江，调节两江水量，枯水季节将水调入内江，以利用灌溉，涨水季节将水调往外江，保证灌县县城的安全。</a:t>
            </a:r>
          </a:p>
          <a:p>
            <a:pPr indent="0" algn="r"/>
            <a:r>
              <a:rPr sz="28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——摘编自赵毅主编《中国古代史》</a:t>
            </a:r>
          </a:p>
          <a:p>
            <a:pPr indent="0" algn="l"/>
            <a:r>
              <a:rPr sz="28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（1）根据材料一，指出李冰主持建造都江堰的目的，并概括其作用。</a:t>
            </a:r>
          </a:p>
        </p:txBody>
      </p:sp>
      <p:sp>
        <p:nvSpPr>
          <p:cNvPr id="101" name="文本框 100"/>
          <p:cNvSpPr txBox="1"/>
          <p:nvPr>
            <p:custDataLst>
              <p:tags r:id="rId4"/>
            </p:custDataLst>
          </p:nvPr>
        </p:nvSpPr>
        <p:spPr>
          <a:xfrm>
            <a:off x="696595" y="5539105"/>
            <a:ext cx="10342245" cy="953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l"/>
            <a:r>
              <a:rPr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【答案】</a:t>
            </a:r>
            <a:r>
              <a:rPr sz="28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（1）目的：根治岷江水患，发展川西农业。</a:t>
            </a:r>
          </a:p>
          <a:p>
            <a:pPr indent="0" algn="l"/>
            <a:r>
              <a:rPr sz="28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                      作用：灌溉；防洪。</a:t>
            </a:r>
            <a:endParaRPr lang="zh-CN" alt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11480" y="1009650"/>
            <a:ext cx="404177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三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命题指向</a:t>
            </a:r>
          </a:p>
        </p:txBody>
      </p:sp>
      <p:sp>
        <p:nvSpPr>
          <p:cNvPr id="2" name="矩形 1"/>
          <p:cNvSpPr txBox="1"/>
          <p:nvPr>
            <p:custDataLst>
              <p:tags r:id="rId3"/>
            </p:custDataLst>
          </p:nvPr>
        </p:nvSpPr>
        <p:spPr bwMode="auto">
          <a:xfrm>
            <a:off x="4374515" y="1414022"/>
            <a:ext cx="6860540" cy="488327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indent="0"/>
            <a:r>
              <a:rPr 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本专题是中华文明的起源时期，命题侧重基础知识的落实，主要考查方式为选择题。因此，教师在复习的过程中需要紧紧依托课程标准。尤其关注这一时期的阶段特征。</a:t>
            </a:r>
          </a:p>
          <a:p>
            <a:pPr indent="0"/>
            <a:endParaRPr lang="zh-CN" sz="28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indent="0"/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化石是研究人类起源的主要证据。</a:t>
            </a:r>
          </a:p>
          <a:p>
            <a:pPr indent="0"/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考古发现是了解史前社会的重要依据。</a:t>
            </a:r>
          </a:p>
          <a:p>
            <a:pPr indent="0"/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了解传说与神话的历史信息。</a:t>
            </a:r>
          </a:p>
          <a:p>
            <a:pPr indent="0"/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了解百家争鸣的深远影响。</a:t>
            </a:r>
          </a:p>
          <a:p>
            <a:pPr indent="0"/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通过商鞅变法，认识改革的作用。</a:t>
            </a: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rcRect l="10948" t="15355" r="16798" b="8837"/>
          <a:stretch>
            <a:fillRect/>
          </a:stretch>
        </p:blipFill>
        <p:spPr>
          <a:xfrm>
            <a:off x="256540" y="2692400"/>
            <a:ext cx="4641215" cy="36048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>
          <a:xfrm>
            <a:off x="1675499" y="4111014"/>
            <a:ext cx="2585515" cy="2186346"/>
          </a:xfrm>
          <a:prstGeom prst="rect">
            <a:avLst/>
          </a:prstGeom>
        </p:spPr>
      </p:pic>
      <p:pic>
        <p:nvPicPr>
          <p:cNvPr id="35" name="New picture"/>
          <p:cNvPicPr/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0883900" y="106426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33045" y="1319530"/>
            <a:ext cx="11725910" cy="101473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60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33045" y="527685"/>
            <a:ext cx="624014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中考一轮</a:t>
            </a:r>
            <a:r>
              <a:rPr kumimoji="1"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复习</a:t>
            </a:r>
            <a:endParaRPr kumimoji="1"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4" name="Picture 52" descr="C:\Users\Administrator.WIN-ERJ3DVEDGA7\Desktop\人教版必修一第7课 英国君主立宪制的建立【张新刚】\360截图20190703144959928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242060" y="3519170"/>
            <a:ext cx="2810510" cy="20351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" name="文本框 38"/>
          <p:cNvSpPr txBox="1"/>
          <p:nvPr>
            <p:custDataLst>
              <p:tags r:id="rId4"/>
            </p:custDataLst>
          </p:nvPr>
        </p:nvSpPr>
        <p:spPr>
          <a:xfrm>
            <a:off x="4894580" y="2566035"/>
            <a:ext cx="466915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600" normalizeH="0" baseline="0" noProof="0">
                <a:ln>
                  <a:noFill/>
                </a:ln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kumimoji="0" lang="zh-CN" altLang="en-US" sz="3200" b="0" i="0" u="none" strike="noStrike" kern="1200" cap="none" spc="600" normalizeH="0" baseline="0" noProof="0">
              <a:ln>
                <a:noFill/>
              </a:ln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11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4731385" y="3307715"/>
            <a:ext cx="4549775" cy="809625"/>
          </a:xfrm>
          <a:prstGeom prst="rect">
            <a:avLst/>
          </a:prstGeom>
          <a:noFill/>
          <a:ln w="9525">
            <a:noFill/>
          </a:ln>
        </p:spPr>
        <p:txBody>
          <a:bodyPr wrap="square" lIns="71315" tIns="35657" rIns="71315" bIns="35657">
            <a:spAutoFit/>
          </a:bodyPr>
          <a:lstStyle/>
          <a:p>
            <a:pPr algn="just"/>
            <a:r>
              <a:rPr lang="en-US" altLang="zh-CN" sz="2800" spc="78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 </a:t>
            </a:r>
            <a:r>
              <a:rPr lang="en-US" altLang="zh-CN" sz="4800" spc="78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 </a:t>
            </a:r>
            <a:r>
              <a:rPr lang="zh-CN" altLang="en-US" sz="4800" spc="78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一</a:t>
            </a:r>
            <a:r>
              <a:rPr lang="en-US" altLang="zh-CN" sz="4800" spc="78" smtClean="0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·</a:t>
            </a:r>
            <a:r>
              <a:rPr lang="zh-CN" altLang="en-US" sz="4800" spc="78" smtClean="0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阶段特征</a:t>
            </a:r>
          </a:p>
        </p:txBody>
      </p:sp>
      <p:sp>
        <p:nvSpPr>
          <p:cNvPr id="17" name="文本框 11">
            <a:hlinkClick r:id="" action="ppaction://noaction"/>
          </p:cNvPr>
          <p:cNvSpPr txBox="1"/>
          <p:nvPr>
            <p:custDataLst>
              <p:tags r:id="rId6"/>
            </p:custDataLst>
          </p:nvPr>
        </p:nvSpPr>
        <p:spPr>
          <a:xfrm>
            <a:off x="4894580" y="4255135"/>
            <a:ext cx="4549775" cy="809625"/>
          </a:xfrm>
          <a:prstGeom prst="rect">
            <a:avLst/>
          </a:prstGeom>
          <a:noFill/>
          <a:ln w="9525">
            <a:noFill/>
          </a:ln>
        </p:spPr>
        <p:txBody>
          <a:bodyPr wrap="square" lIns="71315" tIns="35657" rIns="71315" bIns="35657">
            <a:spAutoFit/>
          </a:bodyPr>
          <a:lstStyle/>
          <a:p>
            <a:pPr algn="just"/>
            <a:r>
              <a:rPr lang="en-US" altLang="zh-CN" sz="2800" spc="78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  </a:t>
            </a:r>
            <a:r>
              <a:rPr lang="zh-CN" altLang="en-US" sz="4800" spc="78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</a:rPr>
              <a:t>二</a:t>
            </a:r>
            <a:r>
              <a:rPr lang="en-US" altLang="zh-CN" sz="4800" spc="78" smtClean="0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·</a:t>
            </a:r>
            <a:r>
              <a:rPr lang="zh-CN" altLang="en-US" sz="4800" spc="78" smtClean="0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基础落实</a:t>
            </a:r>
          </a:p>
        </p:txBody>
      </p:sp>
      <p:sp>
        <p:nvSpPr>
          <p:cNvPr id="18" name="文本框 11">
            <a:hlinkClick r:id="" action="ppaction://noaction"/>
          </p:cNvPr>
          <p:cNvSpPr txBox="1"/>
          <p:nvPr>
            <p:custDataLst>
              <p:tags r:id="rId7"/>
            </p:custDataLst>
          </p:nvPr>
        </p:nvSpPr>
        <p:spPr>
          <a:xfrm>
            <a:off x="4894580" y="5202555"/>
            <a:ext cx="4549775" cy="809625"/>
          </a:xfrm>
          <a:prstGeom prst="rect">
            <a:avLst/>
          </a:prstGeom>
          <a:noFill/>
          <a:ln w="9525">
            <a:noFill/>
          </a:ln>
        </p:spPr>
        <p:txBody>
          <a:bodyPr wrap="square" lIns="71315" tIns="35657" rIns="71315" bIns="35657">
            <a:spAutoFit/>
          </a:bodyPr>
          <a:lstStyle/>
          <a:p>
            <a:pPr algn="just"/>
            <a:r>
              <a:rPr lang="en-US" altLang="zh-CN" sz="2800" spc="78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  </a:t>
            </a:r>
            <a:r>
              <a:rPr lang="zh-CN" altLang="en-US" sz="4800" spc="78" smtClean="0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</a:rPr>
              <a:t>三</a:t>
            </a:r>
            <a:r>
              <a:rPr lang="en-US" altLang="zh-CN" sz="4800" spc="78" smtClean="0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·</a:t>
            </a:r>
            <a:r>
              <a:rPr lang="zh-CN" altLang="en-US" sz="4800" spc="78" smtClean="0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命题指向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>
            <p:custDataLst>
              <p:tags r:id="rId1"/>
            </p:custDataLst>
          </p:nvPr>
        </p:nvGrpSpPr>
        <p:grpSpPr>
          <a:xfrm>
            <a:off x="3519170" y="353695"/>
            <a:ext cx="8298815" cy="3126740"/>
            <a:chOff x="4002122" y="1503041"/>
            <a:chExt cx="6827970" cy="559826"/>
          </a:xfrm>
        </p:grpSpPr>
        <p:sp>
          <p:nvSpPr>
            <p:cNvPr id="6" name="矩形: 圆角 15"/>
            <p:cNvSpPr/>
            <p:nvPr>
              <p:custDataLst>
                <p:tags r:id="rId26"/>
              </p:custDataLst>
            </p:nvPr>
          </p:nvSpPr>
          <p:spPr>
            <a:xfrm>
              <a:off x="4002122" y="1503041"/>
              <a:ext cx="6827970" cy="5598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: 圆角 16"/>
            <p:cNvSpPr/>
            <p:nvPr>
              <p:custDataLst>
                <p:tags r:id="rId27"/>
              </p:custDataLst>
            </p:nvPr>
          </p:nvSpPr>
          <p:spPr>
            <a:xfrm>
              <a:off x="4082970" y="1574173"/>
              <a:ext cx="6666274" cy="41629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D4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78696" y="1619414"/>
            <a:ext cx="2999007" cy="2999007"/>
            <a:chOff x="1127719" y="2118524"/>
            <a:chExt cx="2999007" cy="2999007"/>
          </a:xfrm>
        </p:grpSpPr>
        <p:sp>
          <p:nvSpPr>
            <p:cNvPr id="8" name="椭圆 7"/>
            <p:cNvSpPr/>
            <p:nvPr>
              <p:custDataLst>
                <p:tags r:id="rId24"/>
              </p:custDataLst>
            </p:nvPr>
          </p:nvSpPr>
          <p:spPr>
            <a:xfrm>
              <a:off x="1127719" y="2118524"/>
              <a:ext cx="2999007" cy="2999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圆: 空心 12"/>
            <p:cNvSpPr/>
            <p:nvPr>
              <p:custDataLst>
                <p:tags r:id="rId25"/>
              </p:custDataLst>
            </p:nvPr>
          </p:nvSpPr>
          <p:spPr>
            <a:xfrm>
              <a:off x="1204653" y="2195458"/>
              <a:ext cx="2845138" cy="2845138"/>
            </a:xfrm>
            <a:prstGeom prst="donut">
              <a:avLst>
                <a:gd name="adj" fmla="val 2257"/>
              </a:avLst>
            </a:prstGeom>
            <a:solidFill>
              <a:srgbClr val="D4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14655" y="2560320"/>
            <a:ext cx="28962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</a:t>
            </a:r>
          </a:p>
          <a:p>
            <a:pPr algn="l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源与早期国家</a:t>
            </a:r>
            <a:endParaRPr kumimoji="1" lang="zh-CN" sz="2800" b="1" spc="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183380" y="944880"/>
            <a:ext cx="71113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2400" spc="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kumimoji="1" lang="zh-CN" altLang="en-US" sz="2400" spc="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史前时期：</a:t>
            </a:r>
            <a:r>
              <a:rPr kumimoji="1" lang="zh-CN" altLang="en-US" sz="2400" spc="200">
                <a:latin typeface="微软雅黑" panose="020B0503020204020204" pitchFamily="34" charset="-122"/>
                <a:ea typeface="微软雅黑" panose="020B0503020204020204" pitchFamily="34" charset="-122"/>
              </a:rPr>
              <a:t>中国是远古人类的重要起源地。北京人是典型代表。浙江余姚河姆渡人和陕西西安半坡人是原始农耕的代表。史前时期是指有文字记录之前的人类社会。我们今天通过化石与传说来了解这一时期的社会风貌。</a:t>
            </a:r>
          </a:p>
        </p:txBody>
      </p:sp>
      <p:grpSp>
        <p:nvGrpSpPr>
          <p:cNvPr id="31" name="组合 30"/>
          <p:cNvGrpSpPr/>
          <p:nvPr>
            <p:custDataLst>
              <p:tags r:id="rId5"/>
            </p:custDataLst>
          </p:nvPr>
        </p:nvGrpSpPr>
        <p:grpSpPr>
          <a:xfrm>
            <a:off x="-944245" y="734695"/>
            <a:ext cx="4533900" cy="4867910"/>
            <a:chOff x="226825" y="1212320"/>
            <a:chExt cx="4270627" cy="4868108"/>
          </a:xfrm>
        </p:grpSpPr>
        <p:sp>
          <p:nvSpPr>
            <p:cNvPr id="18" name="空心弧 17"/>
            <p:cNvSpPr/>
            <p:nvPr>
              <p:custDataLst>
                <p:tags r:id="rId11"/>
              </p:custDataLst>
            </p:nvPr>
          </p:nvSpPr>
          <p:spPr>
            <a:xfrm rot="5400000">
              <a:off x="-108892" y="1548037"/>
              <a:ext cx="4868108" cy="4196673"/>
            </a:xfrm>
            <a:prstGeom prst="blockArc">
              <a:avLst>
                <a:gd name="adj1" fmla="val 12076464"/>
                <a:gd name="adj2" fmla="val 20327513"/>
                <a:gd name="adj3" fmla="val 538"/>
              </a:avLst>
            </a:prstGeom>
            <a:solidFill>
              <a:srgbClr val="D4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>
              <p:custDataLst>
                <p:tags r:id="rId12"/>
              </p:custDataLst>
            </p:nvPr>
          </p:nvGrpSpPr>
          <p:grpSpPr>
            <a:xfrm>
              <a:off x="3492382" y="1592172"/>
              <a:ext cx="303778" cy="303778"/>
              <a:chOff x="-843676" y="1752769"/>
              <a:chExt cx="2661903" cy="2661903"/>
            </a:xfrm>
          </p:grpSpPr>
          <p:sp>
            <p:nvSpPr>
              <p:cNvPr id="20" name="椭圆 19"/>
              <p:cNvSpPr/>
              <p:nvPr>
                <p:custDataLst>
                  <p:tags r:id="rId22"/>
                </p:custDataLst>
              </p:nvPr>
            </p:nvSpPr>
            <p:spPr>
              <a:xfrm>
                <a:off x="-843676" y="1752769"/>
                <a:ext cx="2661903" cy="26619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23"/>
                </p:custDataLst>
              </p:nvPr>
            </p:nvSpPr>
            <p:spPr>
              <a:xfrm>
                <a:off x="-295062" y="2301383"/>
                <a:ext cx="1564674" cy="1564674"/>
              </a:xfrm>
              <a:prstGeom prst="ellipse">
                <a:avLst/>
              </a:prstGeom>
              <a:solidFill>
                <a:srgbClr val="D4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>
              <p:custDataLst>
                <p:tags r:id="rId13"/>
              </p:custDataLst>
            </p:nvPr>
          </p:nvGrpSpPr>
          <p:grpSpPr>
            <a:xfrm>
              <a:off x="4165530" y="2845735"/>
              <a:ext cx="303778" cy="303778"/>
              <a:chOff x="-843676" y="1752769"/>
              <a:chExt cx="2661903" cy="2661903"/>
            </a:xfrm>
          </p:grpSpPr>
          <p:sp>
            <p:nvSpPr>
              <p:cNvPr id="24" name="椭圆 23"/>
              <p:cNvSpPr/>
              <p:nvPr>
                <p:custDataLst>
                  <p:tags r:id="rId20"/>
                </p:custDataLst>
              </p:nvPr>
            </p:nvSpPr>
            <p:spPr>
              <a:xfrm>
                <a:off x="-843676" y="1752769"/>
                <a:ext cx="2661903" cy="26619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24"/>
              <p:cNvSpPr/>
              <p:nvPr>
                <p:custDataLst>
                  <p:tags r:id="rId21"/>
                </p:custDataLst>
              </p:nvPr>
            </p:nvSpPr>
            <p:spPr>
              <a:xfrm>
                <a:off x="-295062" y="2301383"/>
                <a:ext cx="1564674" cy="1564674"/>
              </a:xfrm>
              <a:prstGeom prst="ellipse">
                <a:avLst/>
              </a:prstGeom>
              <a:solidFill>
                <a:srgbClr val="D4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>
              <p:custDataLst>
                <p:tags r:id="rId14"/>
              </p:custDataLst>
            </p:nvPr>
          </p:nvGrpSpPr>
          <p:grpSpPr>
            <a:xfrm>
              <a:off x="4193674" y="4099298"/>
              <a:ext cx="303778" cy="303778"/>
              <a:chOff x="-843676" y="1752769"/>
              <a:chExt cx="2661903" cy="2661903"/>
            </a:xfrm>
          </p:grpSpPr>
          <p:sp>
            <p:nvSpPr>
              <p:cNvPr id="27" name="椭圆 26"/>
              <p:cNvSpPr/>
              <p:nvPr>
                <p:custDataLst>
                  <p:tags r:id="rId18"/>
                </p:custDataLst>
              </p:nvPr>
            </p:nvSpPr>
            <p:spPr>
              <a:xfrm>
                <a:off x="-843676" y="1752769"/>
                <a:ext cx="2661903" cy="26619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椭圆 27"/>
              <p:cNvSpPr/>
              <p:nvPr>
                <p:custDataLst>
                  <p:tags r:id="rId19"/>
                </p:custDataLst>
              </p:nvPr>
            </p:nvSpPr>
            <p:spPr>
              <a:xfrm>
                <a:off x="-295062" y="2301383"/>
                <a:ext cx="1564674" cy="1564674"/>
              </a:xfrm>
              <a:prstGeom prst="ellipse">
                <a:avLst/>
              </a:prstGeom>
              <a:solidFill>
                <a:srgbClr val="D4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>
              <p:custDataLst>
                <p:tags r:id="rId15"/>
              </p:custDataLst>
            </p:nvPr>
          </p:nvGrpSpPr>
          <p:grpSpPr>
            <a:xfrm>
              <a:off x="3492382" y="5305155"/>
              <a:ext cx="303778" cy="303778"/>
              <a:chOff x="-843676" y="1752769"/>
              <a:chExt cx="2661903" cy="2661903"/>
            </a:xfrm>
          </p:grpSpPr>
          <p:sp>
            <p:nvSpPr>
              <p:cNvPr id="30" name="椭圆 29"/>
              <p:cNvSpPr/>
              <p:nvPr>
                <p:custDataLst>
                  <p:tags r:id="rId16"/>
                </p:custDataLst>
              </p:nvPr>
            </p:nvSpPr>
            <p:spPr>
              <a:xfrm>
                <a:off x="-843676" y="1752769"/>
                <a:ext cx="2661903" cy="26619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17"/>
                </p:custDataLst>
              </p:nvPr>
            </p:nvSpPr>
            <p:spPr>
              <a:xfrm>
                <a:off x="-295062" y="2301383"/>
                <a:ext cx="1564674" cy="1564674"/>
              </a:xfrm>
              <a:prstGeom prst="ellipse">
                <a:avLst/>
              </a:prstGeom>
              <a:solidFill>
                <a:srgbClr val="D4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49"/>
          <p:cNvGrpSpPr/>
          <p:nvPr>
            <p:custDataLst>
              <p:tags r:id="rId6"/>
            </p:custDataLst>
          </p:nvPr>
        </p:nvGrpSpPr>
        <p:grpSpPr>
          <a:xfrm>
            <a:off x="3526790" y="3151505"/>
            <a:ext cx="8492490" cy="3316605"/>
            <a:chOff x="4002122" y="1503041"/>
            <a:chExt cx="6827970" cy="559826"/>
          </a:xfrm>
        </p:grpSpPr>
        <p:sp>
          <p:nvSpPr>
            <p:cNvPr id="51" name="矩形: 圆角 15"/>
            <p:cNvSpPr/>
            <p:nvPr>
              <p:custDataLst>
                <p:tags r:id="rId9"/>
              </p:custDataLst>
            </p:nvPr>
          </p:nvSpPr>
          <p:spPr>
            <a:xfrm>
              <a:off x="4002122" y="1503041"/>
              <a:ext cx="6827970" cy="5598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: 圆角 16"/>
            <p:cNvSpPr/>
            <p:nvPr>
              <p:custDataLst>
                <p:tags r:id="rId10"/>
              </p:custDataLst>
            </p:nvPr>
          </p:nvSpPr>
          <p:spPr>
            <a:xfrm>
              <a:off x="4082970" y="1574173"/>
              <a:ext cx="6666274" cy="41629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D4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文本框 52"/>
          <p:cNvSpPr txBox="1"/>
          <p:nvPr>
            <p:custDataLst>
              <p:tags r:id="rId7"/>
            </p:custDataLst>
          </p:nvPr>
        </p:nvSpPr>
        <p:spPr>
          <a:xfrm>
            <a:off x="4056380" y="3925570"/>
            <a:ext cx="77622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2400" spc="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kumimoji="1" lang="zh-CN" altLang="en-US" sz="2400" spc="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夏、商、西周：</a:t>
            </a:r>
            <a:r>
              <a:rPr kumimoji="1" lang="zh-CN" altLang="en-US" sz="2400" spc="200">
                <a:latin typeface="微软雅黑" panose="020B0503020204020204" pitchFamily="34" charset="-122"/>
                <a:ea typeface="微软雅黑" panose="020B0503020204020204" pitchFamily="34" charset="-122"/>
              </a:rPr>
              <a:t>中国早期国家阶段：王权尚未实现高度集中，采取分封制进行统治。分封制瓦解后，进入春秋战国的乱世：政治上诸侯争霸，变法图强（商鞅变法）；经济上铁器牛耕，土地私有；思想上百家争鸣。</a:t>
            </a:r>
          </a:p>
          <a:p>
            <a:pPr algn="l"/>
            <a:endParaRPr kumimoji="1" lang="zh-CN" sz="2400" spc="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8"/>
            </p:custDataLst>
          </p:nvPr>
        </p:nvSpPr>
        <p:spPr>
          <a:xfrm>
            <a:off x="337185" y="353695"/>
            <a:ext cx="325310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一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阶段特征：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5680710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基础落实：史前时期</a:t>
            </a: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680085" y="1644014"/>
            <a:ext cx="10820616" cy="2598047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lang="en-US" altLang="zh-CN" sz="2800" b="1" u="sng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     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人:中国境内已确认的最早的古人类，距今约170万年，发现于云南</a:t>
            </a:r>
            <a:r>
              <a:rPr lang="en-US" altLang="zh-CN" sz="2800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县。化石是研究人类起源的最可靠证据。北京人：使用天然火，使用打制石器，距今约</a:t>
            </a:r>
            <a:r>
              <a:rPr lang="en-US" altLang="zh-CN" sz="2800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800" b="1" u="sng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万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年,发现头盖骨化石，是迄今所知世界上内涵最丰富，材料最齐全的遗址之一。距今约3万年的</a:t>
            </a:r>
            <a:r>
              <a:rPr lang="en-US" altLang="zh-CN" sz="2800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人懂得人工取火，过集体生活，具有审美意识。</a:t>
            </a:r>
          </a:p>
        </p:txBody>
      </p:sp>
      <p:sp>
        <p:nvSpPr>
          <p:cNvPr id="2" name="Freeform 80"/>
          <p:cNvSpPr/>
          <p:nvPr>
            <p:custDataLst>
              <p:tags r:id="rId4"/>
            </p:custDataLst>
          </p:nvPr>
        </p:nvSpPr>
        <p:spPr bwMode="auto">
          <a:xfrm>
            <a:off x="9440545" y="1149350"/>
            <a:ext cx="266700" cy="268605"/>
          </a:xfrm>
          <a:custGeom>
            <a:avLst/>
            <a:gdLst>
              <a:gd name="T0" fmla="*/ 170 w 340"/>
              <a:gd name="T1" fmla="*/ 73 h 340"/>
              <a:gd name="T2" fmla="*/ 212 w 340"/>
              <a:gd name="T3" fmla="*/ 83 h 340"/>
              <a:gd name="T4" fmla="*/ 266 w 340"/>
              <a:gd name="T5" fmla="*/ 30 h 340"/>
              <a:gd name="T6" fmla="*/ 170 w 340"/>
              <a:gd name="T7" fmla="*/ 0 h 340"/>
              <a:gd name="T8" fmla="*/ 0 w 340"/>
              <a:gd name="T9" fmla="*/ 170 h 340"/>
              <a:gd name="T10" fmla="*/ 170 w 340"/>
              <a:gd name="T11" fmla="*/ 340 h 340"/>
              <a:gd name="T12" fmla="*/ 340 w 340"/>
              <a:gd name="T13" fmla="*/ 170 h 340"/>
              <a:gd name="T14" fmla="*/ 311 w 340"/>
              <a:gd name="T15" fmla="*/ 76 h 340"/>
              <a:gd name="T16" fmla="*/ 258 w 340"/>
              <a:gd name="T17" fmla="*/ 130 h 340"/>
              <a:gd name="T18" fmla="*/ 267 w 340"/>
              <a:gd name="T19" fmla="*/ 170 h 340"/>
              <a:gd name="T20" fmla="*/ 170 w 340"/>
              <a:gd name="T21" fmla="*/ 267 h 340"/>
              <a:gd name="T22" fmla="*/ 73 w 340"/>
              <a:gd name="T23" fmla="*/ 170 h 340"/>
              <a:gd name="T24" fmla="*/ 170 w 340"/>
              <a:gd name="T25" fmla="*/ 73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0" h="340">
                <a:moveTo>
                  <a:pt x="170" y="73"/>
                </a:moveTo>
                <a:cubicBezTo>
                  <a:pt x="185" y="73"/>
                  <a:pt x="199" y="77"/>
                  <a:pt x="212" y="83"/>
                </a:cubicBezTo>
                <a:cubicBezTo>
                  <a:pt x="266" y="30"/>
                  <a:pt x="266" y="30"/>
                  <a:pt x="266" y="30"/>
                </a:cubicBezTo>
                <a:cubicBezTo>
                  <a:pt x="238" y="11"/>
                  <a:pt x="205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64"/>
                  <a:pt x="76" y="340"/>
                  <a:pt x="170" y="340"/>
                </a:cubicBezTo>
                <a:cubicBezTo>
                  <a:pt x="264" y="340"/>
                  <a:pt x="340" y="264"/>
                  <a:pt x="340" y="170"/>
                </a:cubicBezTo>
                <a:cubicBezTo>
                  <a:pt x="340" y="135"/>
                  <a:pt x="329" y="103"/>
                  <a:pt x="311" y="76"/>
                </a:cubicBezTo>
                <a:cubicBezTo>
                  <a:pt x="258" y="130"/>
                  <a:pt x="258" y="130"/>
                  <a:pt x="258" y="130"/>
                </a:cubicBezTo>
                <a:cubicBezTo>
                  <a:pt x="264" y="142"/>
                  <a:pt x="267" y="156"/>
                  <a:pt x="267" y="170"/>
                </a:cubicBezTo>
                <a:cubicBezTo>
                  <a:pt x="267" y="223"/>
                  <a:pt x="223" y="267"/>
                  <a:pt x="170" y="267"/>
                </a:cubicBezTo>
                <a:cubicBezTo>
                  <a:pt x="117" y="267"/>
                  <a:pt x="73" y="223"/>
                  <a:pt x="73" y="170"/>
                </a:cubicBezTo>
                <a:cubicBezTo>
                  <a:pt x="73" y="117"/>
                  <a:pt x="117" y="73"/>
                  <a:pt x="170" y="7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微软雅黑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矩形 1"/>
          <p:cNvSpPr txBox="1"/>
          <p:nvPr>
            <p:custDataLst>
              <p:tags r:id="rId5"/>
            </p:custDataLst>
          </p:nvPr>
        </p:nvSpPr>
        <p:spPr bwMode="auto">
          <a:xfrm>
            <a:off x="680085" y="4289425"/>
            <a:ext cx="6364605" cy="181483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史识：</a:t>
            </a:r>
            <a:r>
              <a:rPr lang="zh-CN" altLang="en-US" sz="2800" b="1">
                <a:solidFill>
                  <a:schemeClr val="bg2">
                    <a:lumMod val="50000"/>
                  </a:schemeClr>
                </a:solidFill>
                <a:latin typeface="隶书" panose="02010509060101010101" charset="-122"/>
                <a:ea typeface="隶书" panose="02010509060101010101" charset="-122"/>
                <a:cs typeface="华康徽宗宫体 W5" panose="03000509000000000000" charset="-122"/>
                <a:sym typeface="+mn-ea"/>
              </a:rPr>
              <a:t>史料的类型：实物史料是历史遗物和遗址，是见证历史的可靠来源。口述史料和文献史料能反映一定的史实，但使用时需要考证。</a:t>
            </a:r>
          </a:p>
        </p:txBody>
      </p:sp>
      <p:pic>
        <p:nvPicPr>
          <p:cNvPr id="39" name="图片 38" descr="用火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273290" y="4015740"/>
            <a:ext cx="4478655" cy="2388870"/>
          </a:xfrm>
          <a:prstGeom prst="ellipse">
            <a:avLst/>
          </a:prstGeom>
        </p:spPr>
      </p:pic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2462530" y="1644015"/>
            <a:ext cx="92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元谋</a:t>
            </a: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343321" y="2228058"/>
            <a:ext cx="92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元谋</a:t>
            </a: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2703542" y="3631552"/>
            <a:ext cx="1467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山顶洞</a:t>
            </a: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7235583" y="2655653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70—20</a:t>
            </a:r>
            <a:endParaRPr lang="en-US" altLang="zh-CN" sz="28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5680710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基础落实：史前时期</a:t>
            </a: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680085" y="1644015"/>
            <a:ext cx="10886604" cy="257589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原始农业：A半坡聚落：位于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流域的陕西西安半坡村，种植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，住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           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圆形建筑，使用彩陶（人面鱼纹彩陶盆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）。B河姆渡聚落：位于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流域的浙江余姚河姆渡村，种植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，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住干栏式建筑，出土猪纹陶钵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传说在一定程度上反映了历史信息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炎帝：教人农耕，尝遍百草，号称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          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</a:p>
        </p:txBody>
      </p:sp>
      <p:sp>
        <p:nvSpPr>
          <p:cNvPr id="3" name="矩形 1"/>
          <p:cNvSpPr txBox="1"/>
          <p:nvPr>
            <p:custDataLst>
              <p:tags r:id="rId4"/>
            </p:custDataLst>
          </p:nvPr>
        </p:nvSpPr>
        <p:spPr bwMode="auto">
          <a:xfrm>
            <a:off x="5979600" y="4285406"/>
            <a:ext cx="5379700" cy="224737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黄帝：造出宫室，车船，兵器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黄帝的妻子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擅长纺织和缫丝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炎帝和黄帝被尊为中华民族的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 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         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隶书" panose="02010509060101010101" charset="-122"/>
              <a:ea typeface="隶书" panose="02010509060101010101" charset="-122"/>
              <a:cs typeface="华康徽宗宫体 W5" panose="03000509000000000000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 contrast="12000"/>
          </a:blip>
          <a:srcRect l="5393" t="9228" r="8295" b="13431"/>
          <a:stretch>
            <a:fillRect/>
          </a:stretch>
        </p:blipFill>
        <p:spPr>
          <a:xfrm>
            <a:off x="558356" y="4115502"/>
            <a:ext cx="4924755" cy="2181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724768" y="1681722"/>
            <a:ext cx="92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黄河</a:t>
            </a: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778949" y="2177356"/>
            <a:ext cx="604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粟</a:t>
            </a: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3063653" y="2196210"/>
            <a:ext cx="1705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半地穴式</a:t>
            </a: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4133352" y="2665180"/>
            <a:ext cx="92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长江</a:t>
            </a: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0105842" y="2653625"/>
            <a:ext cx="92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水稻</a:t>
            </a: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6560800" y="3573957"/>
            <a:ext cx="1533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神农氏</a:t>
            </a: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9197950" y="4828271"/>
            <a:ext cx="92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嫘祖</a:t>
            </a: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7557102" y="5832103"/>
            <a:ext cx="1764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人文初祖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3" grpId="0" animBg="1"/>
      <p:bldP spid="4" grpId="0"/>
      <p:bldP spid="5" grpId="0"/>
      <p:bldP spid="6" grpId="0"/>
      <p:bldP spid="7" grpId="0"/>
      <p:bldP spid="8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5680710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基础落实：夏、商、周</a:t>
            </a: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737870" y="2094864"/>
            <a:ext cx="7633132" cy="3976473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公元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前</a:t>
            </a:r>
            <a:r>
              <a:rPr lang="en-US" altLang="zh-CN" sz="2800" b="1" u="sng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，禹建立起我国历史上第一个王朝——夏朝，禹的儿子</a:t>
            </a:r>
            <a:r>
              <a:rPr lang="en-US" altLang="zh-CN" sz="2800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继位，世袭制代替禅让制。夏朝最后一个国王</a:t>
            </a:r>
            <a:r>
              <a:rPr lang="en-US" altLang="zh-CN" sz="2800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奢侈残暴，商汤灭夏。13.商王</a:t>
            </a:r>
            <a:r>
              <a:rPr lang="en-US" altLang="zh-CN" sz="2800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把都城迁到殷，统治稳定下来，后代把商朝称为殷商，最后一个国王</a:t>
            </a:r>
            <a:r>
              <a:rPr lang="en-US" altLang="zh-CN" sz="2800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王。14.公元前1046年，周武王联合众多部落在牧野击败商朝军队，建立周朝，定都镐京，史称</a:t>
            </a:r>
            <a:r>
              <a:rPr lang="en-US" altLang="zh-CN" sz="2800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</a:p>
        </p:txBody>
      </p:sp>
      <p:pic>
        <p:nvPicPr>
          <p:cNvPr id="4" name="图片 3" descr="禅让制—世袭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8834755" y="1569720"/>
            <a:ext cx="2463800" cy="475551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377170" y="1826895"/>
            <a:ext cx="921385" cy="2633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汉仪糖糖粗体简" panose="00020600040101010101" charset="-122"/>
                <a:ea typeface="汉仪糖糖粗体简" panose="00020600040101010101" charset="-122"/>
              </a:rPr>
              <a:t>世袭制取代禅让制</a:t>
            </a:r>
            <a:r>
              <a:rPr lang="zh-CN" altLang="en-US" sz="2400">
                <a:solidFill>
                  <a:schemeClr val="bg1"/>
                </a:solidFill>
                <a:latin typeface="汉仪糖糖粗体简" panose="00020600040101010101" charset="-122"/>
                <a:ea typeface="汉仪糖糖粗体简" panose="00020600040101010101" charset="-122"/>
              </a:rPr>
              <a:t>取代禅让制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3302557" y="2103068"/>
            <a:ext cx="109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2070</a:t>
            </a:r>
            <a:endParaRPr lang="en-US" altLang="zh-CN" sz="28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5764700" y="2600122"/>
            <a:ext cx="76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启</a:t>
            </a: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6306021" y="3099716"/>
            <a:ext cx="76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桀</a:t>
            </a: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4930939" y="3578212"/>
            <a:ext cx="1042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盘庚</a:t>
            </a: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837736" y="4437609"/>
            <a:ext cx="76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纣</a:t>
            </a: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3103802" y="5450480"/>
            <a:ext cx="1069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西周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5" grpId="0"/>
      <p:bldP spid="2" grpId="0"/>
      <p:bldP spid="3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5680710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夏、商、周</a:t>
            </a: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718820" y="2073910"/>
            <a:ext cx="6841477" cy="4411731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西周以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   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关系的亲疏区分社会等级，天子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—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诸侯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—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卿大夫</a:t>
            </a:r>
            <a:r>
              <a:rPr sz="2800" b="1" dirty="0" smtClean="0">
                <a:solidFill>
                  <a:schemeClr val="tx1"/>
                </a:solidFill>
                <a:sym typeface="+mn-ea"/>
              </a:rPr>
              <a:t>—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士享有各种特权</a:t>
            </a:r>
            <a:r>
              <a:rPr sz="2800" b="1" dirty="0" smtClean="0">
                <a:solidFill>
                  <a:schemeClr val="tx1"/>
                </a:solidFill>
                <a:sym typeface="+mn-ea"/>
              </a:rPr>
              <a:t>。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分封制：周王把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 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和功臣分封各地，授予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               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，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稳定了统治秩序，扩大了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                 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诸侯国需要定期纳贡，服从调兵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春秋时期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，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  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出现，社会剧烈动荡，王室衰微，诸侯争霸，先后出现齐桓公，宋襄公，晋文公，秦穆公，楚庄王五个霸主，史称春秋五霸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 l="11929" r="7350" b="23837"/>
          <a:stretch>
            <a:fillRect/>
          </a:stretch>
        </p:blipFill>
        <p:spPr>
          <a:xfrm>
            <a:off x="7627620" y="1370330"/>
            <a:ext cx="4119245" cy="467296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313797" y="2102190"/>
            <a:ext cx="1089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血缘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4206011" y="3086721"/>
            <a:ext cx="1099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子弟</a:t>
            </a: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2342835" y="3552132"/>
            <a:ext cx="217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土地和人口</a:t>
            </a: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2253837" y="4020905"/>
            <a:ext cx="217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统治范围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5680710" cy="106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夏、商、周</a:t>
            </a: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  <a:p>
            <a:pPr algn="l">
              <a:lnSpc>
                <a:spcPts val="3975"/>
              </a:lnSpc>
            </a:pP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536575" y="1652905"/>
            <a:ext cx="6088380" cy="236855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sym typeface="+mn-ea"/>
              </a:rPr>
              <a:t>                </a:t>
            </a:r>
            <a:r>
              <a:rPr sz="2400" b="1" dirty="0" err="1">
                <a:solidFill>
                  <a:schemeClr val="tx1"/>
                </a:solidFill>
                <a:sym typeface="+mn-ea"/>
              </a:rPr>
              <a:t>向周天子询问九鼎的大小轻重</a:t>
            </a:r>
            <a:r>
              <a:rPr sz="24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400" b="1" dirty="0" err="1">
                <a:solidFill>
                  <a:schemeClr val="tx1"/>
                </a:solidFill>
                <a:sym typeface="+mn-ea"/>
              </a:rPr>
              <a:t>战国时期</a:t>
            </a:r>
            <a:r>
              <a:rPr sz="24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sym typeface="+mn-ea"/>
              </a:rPr>
              <a:t>            </a:t>
            </a:r>
            <a:r>
              <a:rPr sz="2400" b="1" dirty="0" err="1">
                <a:solidFill>
                  <a:schemeClr val="tx1"/>
                </a:solidFill>
                <a:sym typeface="+mn-ea"/>
              </a:rPr>
              <a:t>分裂为韩，赵，魏三个国家</a:t>
            </a:r>
            <a:r>
              <a:rPr sz="24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400" b="1" dirty="0" err="1">
                <a:solidFill>
                  <a:schemeClr val="tx1"/>
                </a:solidFill>
                <a:sym typeface="+mn-ea"/>
              </a:rPr>
              <a:t>六国之间南北联合，共同抗秦，称为</a:t>
            </a:r>
            <a:r>
              <a:rPr lang="en-US" sz="2400" b="1" u="sng" dirty="0">
                <a:solidFill>
                  <a:schemeClr val="tx1"/>
                </a:solidFill>
                <a:sym typeface="+mn-ea"/>
              </a:rPr>
              <a:t>            </a:t>
            </a:r>
            <a:r>
              <a:rPr sz="24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400" b="1" dirty="0" err="1">
                <a:solidFill>
                  <a:schemeClr val="tx1"/>
                </a:solidFill>
                <a:sym typeface="+mn-ea"/>
              </a:rPr>
              <a:t>秦利用六国间的矛盾，远交近攻，称为</a:t>
            </a:r>
            <a:r>
              <a:rPr lang="en-US" sz="24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sym typeface="+mn-ea"/>
              </a:rPr>
              <a:t>           </a:t>
            </a:r>
            <a:r>
              <a:rPr sz="24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400" b="1" dirty="0" err="1">
                <a:solidFill>
                  <a:schemeClr val="tx1"/>
                </a:solidFill>
                <a:sym typeface="+mn-ea"/>
              </a:rPr>
              <a:t>春秋时期，铁器牛耕的出现使</a:t>
            </a:r>
            <a:r>
              <a:rPr lang="en-US" sz="2400" b="1" u="sng" dirty="0">
                <a:solidFill>
                  <a:schemeClr val="tx1"/>
                </a:solidFill>
                <a:sym typeface="+mn-ea"/>
              </a:rPr>
              <a:t>                        </a:t>
            </a:r>
            <a:r>
              <a:rPr sz="2400" b="1" dirty="0" err="1">
                <a:solidFill>
                  <a:schemeClr val="tx1"/>
                </a:solidFill>
                <a:sym typeface="+mn-ea"/>
              </a:rPr>
              <a:t>取代集体耕作</a:t>
            </a:r>
            <a:r>
              <a:rPr sz="2400" b="1" dirty="0">
                <a:solidFill>
                  <a:schemeClr val="tx1"/>
                </a:solidFill>
                <a:sym typeface="+mn-ea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 t="1369"/>
          <a:stretch>
            <a:fillRect/>
          </a:stretch>
        </p:blipFill>
        <p:spPr>
          <a:xfrm>
            <a:off x="6854825" y="1644015"/>
            <a:ext cx="4781550" cy="4955540"/>
          </a:xfrm>
          <a:prstGeom prst="rect">
            <a:avLst/>
          </a:prstGeom>
        </p:spPr>
      </p:pic>
      <p:sp>
        <p:nvSpPr>
          <p:cNvPr id="6" name="矩形 1"/>
          <p:cNvSpPr txBox="1"/>
          <p:nvPr>
            <p:custDataLst>
              <p:tags r:id="rId5"/>
            </p:custDataLst>
          </p:nvPr>
        </p:nvSpPr>
        <p:spPr bwMode="auto">
          <a:xfrm>
            <a:off x="536575" y="4366260"/>
            <a:ext cx="6089015" cy="181483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史识：</a:t>
            </a:r>
            <a:r>
              <a:rPr sz="2800" b="1">
                <a:solidFill>
                  <a:schemeClr val="tx1"/>
                </a:solidFill>
                <a:sym typeface="+mn-ea"/>
              </a:rPr>
              <a:t>性质：是一次比较彻底的封建地主阶级的改革运动。作用：经过变法，秦国富强起来，国力大增，为以后兼并六国打下了坚实的基础。</a:t>
            </a:r>
            <a:endParaRPr lang="zh-CN" altLang="en-US" sz="2800" b="1">
              <a:solidFill>
                <a:schemeClr val="bg2">
                  <a:lumMod val="50000"/>
                </a:schemeClr>
              </a:solidFill>
              <a:latin typeface="隶书" panose="02010509060101010101" charset="-122"/>
              <a:ea typeface="隶书" panose="02010509060101010101" charset="-122"/>
              <a:cs typeface="华康徽宗宫体 W5" panose="03000509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890552" y="1641377"/>
            <a:ext cx="1453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楚庄王</a:t>
            </a: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2987453" y="2165782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晋国</a:t>
            </a: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1183738" y="3043346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合纵</a:t>
            </a: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1858252" y="3358698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连横</a:t>
            </a: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232830" y="3853160"/>
            <a:ext cx="1454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个体生产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6" grpId="0" animBg="1"/>
      <p:bldP spid="2" grpId="0"/>
      <p:bldP spid="3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667702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夏、商、周</a:t>
            </a: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680085" y="1644015"/>
            <a:ext cx="10871200" cy="224536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sz="2800" b="1">
                <a:solidFill>
                  <a:schemeClr val="tx1"/>
                </a:solidFill>
                <a:sym typeface="+mn-ea"/>
              </a:rPr>
              <a:t>商鞅变法：新兴地主阶级势力增强，为确立新的政治经济秩序，以求富国强兵，商鞅奉行</a:t>
            </a:r>
            <a:r>
              <a:rPr lang="en-US" sz="2800" b="1" u="sng">
                <a:solidFill>
                  <a:schemeClr val="tx1"/>
                </a:solidFill>
                <a:sym typeface="+mn-ea"/>
              </a:rPr>
              <a:t>            </a:t>
            </a:r>
            <a:r>
              <a:rPr lang="en-US" sz="2800" b="1">
                <a:solidFill>
                  <a:schemeClr val="tx1"/>
                </a:solidFill>
                <a:sym typeface="+mn-ea"/>
              </a:rPr>
              <a:t> </a:t>
            </a:r>
            <a:r>
              <a:rPr sz="2800" b="1">
                <a:solidFill>
                  <a:schemeClr val="tx1"/>
                </a:solidFill>
                <a:sym typeface="+mn-ea"/>
              </a:rPr>
              <a:t>思想，得到</a:t>
            </a:r>
            <a:r>
              <a:rPr lang="en-US" sz="2800" b="1" u="sng">
                <a:solidFill>
                  <a:schemeClr val="tx1"/>
                </a:solidFill>
                <a:sym typeface="+mn-ea"/>
              </a:rPr>
              <a:t>               </a:t>
            </a:r>
            <a:r>
              <a:rPr sz="2800" b="1">
                <a:solidFill>
                  <a:schemeClr val="tx1"/>
                </a:solidFill>
                <a:sym typeface="+mn-ea"/>
              </a:rPr>
              <a:t>的支持，推行变法。内容有：推行县制，编制户口，奖励生产，奖励军功，统一度量衡，承认</a:t>
            </a:r>
            <a:r>
              <a:rPr lang="en-US" sz="2800" b="1" u="sng">
                <a:solidFill>
                  <a:schemeClr val="tx1"/>
                </a:solidFill>
                <a:sym typeface="+mn-ea"/>
              </a:rPr>
              <a:t>                     </a:t>
            </a:r>
            <a:r>
              <a:rPr sz="2800" b="1">
                <a:solidFill>
                  <a:schemeClr val="tx1"/>
                </a:solidFill>
                <a:sym typeface="+mn-ea"/>
              </a:rPr>
              <a:t>。商鞅变法中对后世影响最深远的是推行县制，奖励军功直接触犯了</a:t>
            </a:r>
            <a:r>
              <a:rPr lang="en-US" sz="2800" b="1" u="sng">
                <a:solidFill>
                  <a:schemeClr val="tx1"/>
                </a:solidFill>
                <a:sym typeface="+mn-ea"/>
              </a:rPr>
              <a:t>                </a:t>
            </a:r>
            <a:r>
              <a:rPr lang="en-US" sz="2800" b="1">
                <a:solidFill>
                  <a:schemeClr val="tx1"/>
                </a:solidFill>
                <a:sym typeface="+mn-ea"/>
              </a:rPr>
              <a:t>  </a:t>
            </a:r>
            <a:r>
              <a:rPr sz="2800" b="1">
                <a:solidFill>
                  <a:schemeClr val="tx1"/>
                </a:solidFill>
                <a:sym typeface="+mn-ea"/>
              </a:rPr>
              <a:t>的利益；</a:t>
            </a:r>
          </a:p>
        </p:txBody>
      </p:sp>
      <p:pic>
        <p:nvPicPr>
          <p:cNvPr id="18436" name="Picture 8" descr="商鞅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 bwMode="auto">
          <a:xfrm>
            <a:off x="857885" y="3889375"/>
            <a:ext cx="249809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/>
          <p:cNvSpPr txBox="1"/>
          <p:nvPr>
            <p:custDataLst>
              <p:tags r:id="rId5"/>
            </p:custDataLst>
          </p:nvPr>
        </p:nvSpPr>
        <p:spPr bwMode="auto">
          <a:xfrm>
            <a:off x="4945380" y="4223385"/>
            <a:ext cx="6088380" cy="199961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史识：</a:t>
            </a:r>
            <a:r>
              <a:rPr sz="2400" b="1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启示：改革是推动社会进步的动力</a:t>
            </a:r>
            <a:r>
              <a:rPr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sz="2400" b="1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改革才能促进国家富强</a:t>
            </a:r>
            <a:r>
              <a:rPr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sz="2400" b="1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商鞅变法是否成功</a:t>
            </a:r>
            <a:r>
              <a:rPr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？</a:t>
            </a:r>
            <a:r>
              <a:rPr sz="2400" b="1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商鞅变法是一次较为彻底的改革运动，推动了秦国社会的进步，实现了富国强兵，为秦国统一全国奠定了基础</a:t>
            </a:r>
            <a:r>
              <a:rPr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400" b="1" dirty="0">
              <a:solidFill>
                <a:schemeClr val="bg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华康徽宗宫体 W5" panose="03000509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5713114" y="2197827"/>
            <a:ext cx="1000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+mn-ea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法家</a:t>
            </a:r>
            <a:endParaRPr lang="zh-CN" altLang="en-US" sz="24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3204183" y="3163655"/>
            <a:ext cx="1529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 err="1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土地私有</a:t>
            </a:r>
            <a:endParaRPr lang="zh-CN" altLang="en-US" sz="24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5105177" y="3620705"/>
            <a:ext cx="1304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 err="1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旧贵族</a:t>
            </a:r>
            <a:endParaRPr lang="zh-CN" altLang="en-US" sz="24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8433559" y="2207254"/>
            <a:ext cx="1176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 err="1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秦孝公</a:t>
            </a:r>
            <a:endParaRPr lang="zh-CN" altLang="en-US" sz="24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M_SCREEN_THEME_FLAG" val="Dlrq25wU2PGuGg5bbmjbDD12k2o/RZZMMqwteM1EO+8nPkEI6bOzpw7HHSh+vPO2w9TlvukJQrf8BwZRqwE5fGuvdfGVmmLFWmi21tKFJ9M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  <p:tag name="KSO_WM_SCREEN_THEME_FLAG" val="Dlrq25wU2PGuGg5bbmjbDD12k2o/RZZMMqwteM1EO+8nPkEI6bOzpw7HHSh+vPO2w9TlvukJQrf8BwZRqwE5fGuvdfGVmmLFWmi21tKFJ9M=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  <p:tag name="KSO_WM_SCREEN_THEME_FLAG" val="Dlrq25wU2PGuGg5bbmjbDD12k2o/RZZMMqwteM1EO+8nPkEI6bOzpw7HHSh+vPO2w9TlvukJQrf8BwZRqwE5fGuvdfGVmmLFWmi21tKFJ9M=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  <p:tag name="KSO_WM_SCREEN_THEME_FLAG" val="Dlrq25wU2PGuGg5bbmjbDD12k2o/RZZMMqwteM1EO+8nPkEI6bOzpw7HHSh+vPO2w9TlvukJQrf8BwZRqwE5fGuvdfGVmmLFWmi21tKFJ9M=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  <p:tag name="KSO_WM_SCREEN_THEME_FLAG" val="Dlrq25wU2PGuGg5bbmjbDD12k2o/RZZMMqwteM1EO+8nPkEI6bOzpw7HHSh+vPO2w9TlvukJQrf8BwZRqwE5fGuvdfGVmmLFWmi21tKFJ9M=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  <p:tag name="KSO_WM_SCREEN_THEME_FLAG" val="Dlrq25wU2PGuGg5bbmjbDD12k2o/RZZMMqwteM1EO+8nPkEI6bOzpw7HHSh+vPO2w9TlvukJQrf8BwZRqwE5fGuvdfGVmmLFWmi21tKFJ9M=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4"/>
  <p:tag name="KSO_WM_SCREEN_THEME_FLAG" val="Dlrq25wU2PGuGg5bbmjbDD12k2o/RZZMMqwteM1EO+8nPkEI6bOzpw7HHSh+vPO2w9TlvukJQrf8BwZRqwE5fGuvdfGVmmLFWmi21tKFJ9M=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  <p:tag name="KSO_WM_SCREEN_THEME_FLAG" val="Dlrq25wU2PGuGg5bbmjbDD12k2o/RZZMMqwteM1EO+8nPkEI6bOzpw7HHSh+vPO2w9TlvukJQrf8BwZRqwE5fGuvdfGVmmLFWmi21tKFJ9M=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  <p:tag name="KSO_WM_SCREEN_THEME_FLAG" val="Dlrq25wU2PGuGg5bbmjbDD12k2o/RZZMMqwteM1EO+8nPkEI6bOzpw7HHSh+vPO2w9TlvukJQrf8BwZRqwE5fGuvdfGVmmLFWmi21tKFJ9M=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  <p:tag name="KSO_WM_SCREEN_THEME_FLAG" val="Dlrq25wU2PGuGg5bbmjbDD12k2o/RZZMMqwteM1EO+8nPkEI6bOzpw7HHSh+vPO2w9TlvukJQrf8BwZRqwE5fGuvdfGVmmLFWmi21tKFJ9M=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  <p:tag name="KSO_WM_SCREEN_THEME_FLAG" val="Dlrq25wU2PGuGg5bbmjbDD12k2o/RZZMMqwteM1EO+8nPkEI6bOzpw7HHSh+vPO2w9TlvukJQrf8BwZRqwE5fGuvdfGVmmLFWmi21tKFJ9M=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  <p:tag name="KSO_WM_SCREEN_THEME_FLAG" val="Dlrq25wU2PGuGg5bbmjbDD12k2o/RZZMMqwteM1EO+8nPkEI6bOzpw7HHSh+vPO2w9TlvukJQrf8BwZRqwE5fGuvdfGVmmLFWmi21tKFJ9M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  <p:tag name="KSO_WM_SCREEN_THEME_FLAG" val="Dlrq25wU2PGuGg5bbmjbDD12k2o/RZZMMqwteM1EO+8nPkEI6bOzpw7HHSh+vPO2w9TlvukJQrf8BwZRqwE5fGuvdfGVmmLFWmi21tKFJ9M=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  <p:tag name="KSO_WM_SCREEN_THEME_FLAG" val="Dlrq25wU2PGuGg5bbmjbDD12k2o/RZZMMqwteM1EO+8nPkEI6bOzpw7HHSh+vPO2w9TlvukJQrf8BwZRqwE5fGuvdfGVmmLFWmi21tKFJ9M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  <p:tag name="KSO_WM_SCREEN_THEME_FLAG" val="Dlrq25wU2PGuGg5bbmjbDD12k2o/RZZMMqwteM1EO+8nPkEI6bOzpw7HHSh+vPO2w9TlvukJQrf8BwZRqwE5fGuvdfGVmmLFWmi21tKFJ9M=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"/>
  <p:tag name="KSO_WM_SCREEN_THEME_FLAG" val="Dlrq25wU2PGuGg5bbmjbDD12k2o/RZZMMqwteM1EO+8nPkEI6bOzpw7HHSh+vPO2w9TlvukJQrf8BwZRqwE5fGuvdfGVmmLFWmi21tKFJ9M=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  <p:tag name="KSO_WM_SCREEN_THEME_FLAG" val="Dlrq25wU2PGuGg5bbmjbDD12k2o/RZZMMqwteM1EO+8nPkEI6bOzpw7HHSh+vPO2w9TlvukJQrf8BwZRqwE5fGuvdfGVmmLFWmi21tKFJ9M=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5"/>
  <p:tag name="KSO_WM_SCREEN_THEME_FLAG" val="Dlrq25wU2PGuGg5bbmjbDD12k2o/RZZMMqwteM1EO+8nPkEI6bOzpw7HHSh+vPO2w9TlvukJQrf8BwZRqwE5fGuvdfGVmmLFWmi21tKFJ9M=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5"/>
  <p:tag name="KSO_WM_SCREEN_THEME_FLAG" val="Dlrq25wU2PGuGg5bbmjbDD12k2o/RZZMMqwteM1EO+8nPkEI6bOzpw7HHSh+vPO2w9TlvukJQrf8BwZRqwE5fGuvdfGVmmLFWmi21tKFJ9M=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6"/>
  <p:tag name="KSO_WM_SCREEN_THEME_FLAG" val="Dlrq25wU2PGuGg5bbmjbDD12k2o/RZZMMqwteM1EO+8nPkEI6bOzpw7HHSh+vPO2w9TlvukJQrf8BwZRqwE5fGuvdfGVmmLFWmi21tKFJ9M=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7"/>
  <p:tag name="KSO_WM_SCREEN_THEME_FLAG" val="Dlrq25wU2PGuGg5bbmjbDD12k2o/RZZMMqwteM1EO+8nPkEI6bOzpw7HHSh+vPO2w9TlvukJQrf8BwZRqwE5fGuvdfGVmmLFWmi21tKFJ9M=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  <p:tag name="KSO_WM_SCREEN_THEME_FLAG" val="Dlrq25wU2PGuGg5bbmjbDD12k2o/RZZMMqwteM1EO+8nPkEI6bOzpw7HHSh+vPO2w9TlvukJQrf8BwZRqwE5fGuvdfGVmmLFWmi21tKFJ9M=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8"/>
  <p:tag name="KSO_WM_SCREEN_THEME_FLAG" val="Dlrq25wU2PGuGg5bbmjbDD12k2o/RZZMMqwteM1EO+8nPkEI6bOzpw7HHSh+vPO2w9TlvukJQrf8BwZRqwE5fGuvdfGVmmLFWmi21tKFJ9M=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"/>
  <p:tag name="KSO_WM_SCREEN_THEME_FLAG" val="Dlrq25wU2PGuGg5bbmjbDD12k2o/RZZMMqwteM1EO+8nPkEI6bOzpw7HHSh+vPO2w9TlvukJQrf8BwZRqwE5fGuvdfGVmmLFWmi21tKFJ9M=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"/>
  <p:tag name="KSO_WM_SCREEN_THEME_FLAG" val="Dlrq25wU2PGuGg5bbmjbDD12k2o/RZZMMqwteM1EO+8nPkEI6bOzpw7HHSh+vPO2w9TlvukJQrf8BwZRqwE5fGuvdfGVmmLFWmi21tKFJ9M=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"/>
  <p:tag name="KSO_WM_SCREEN_THEME_FLAG" val="Dlrq25wU2PGuGg5bbmjbDD12k2o/RZZMMqwteM1EO+8nPkEI6bOzpw7HHSh+vPO2w9TlvukJQrf8BwZRqwE5fGuvdfGVmmLFWmi21tKFJ9M=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"/>
  <p:tag name="KSO_WM_SCREEN_THEME_FLAG" val="Dlrq25wU2PGuGg5bbmjbDD12k2o/RZZMMqwteM1EO+8nPkEI6bOzpw7HHSh+vPO2w9TlvukJQrf8BwZRqwE5fGuvdfGVmmLFWmi21tKFJ9M=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"/>
  <p:tag name="KSO_WM_SCREEN_THEME_FLAG" val="Dlrq25wU2PGuGg5bbmjbDD12k2o/RZZMMqwteM1EO+8nPkEI6bOzpw7HHSh+vPO2w9TlvukJQrf8BwZRqwE5fGuvdfGVmmLFWmi21tKFJ9M=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9"/>
  <p:tag name="KSO_WM_SCREEN_THEME_FLAG" val="Dlrq25wU2PGuGg5bbmjbDD12k2o/RZZMMqwteM1EO+8nPkEI6bOzpw7HHSh+vPO2w9TlvukJQrf8BwZRqwE5fGuvdfGVmmLFWmi21tKFJ9M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  <p:tag name="KSO_WM_SCREEN_THEME_FLAG" val="Dlrq25wU2PGuGg5bbmjbDD12k2o/RZZMMqwteM1EO+8nPkEI6bOzpw7HHSh+vPO2w9TlvukJQrf8BwZRqwE5fGuvdfGVmmLFWmi21tKFJ9M=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0"/>
  <p:tag name="KSO_WM_SCREEN_THEME_FLAG" val="Dlrq25wU2PGuGg5bbmjbDD12k2o/RZZMMqwteM1EO+8nPkEI6bOzpw7HHSh+vPO2w9TlvukJQrf8BwZRqwE5fGuvdfGVmmLFWmi21tKFJ9M=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1"/>
  <p:tag name="KSO_WM_SCREEN_THEME_FLAG" val="Dlrq25wU2PGuGg5bbmjbDD12k2o/RZZMMqwteM1EO+8nPkEI6bOzpw7HHSh+vPO2w9TlvukJQrf8BwZRqwE5fGuvdfGVmmLFWmi21tKFJ9M=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"/>
  <p:tag name="KSO_WM_SCREEN_THEME_FLAG" val="Dlrq25wU2PGuGg5bbmjbDD12k2o/RZZMMqwteM1EO+8nPkEI6bOzpw7HHSh+vPO2w9TlvukJQrf8BwZRqwE5fGuvdfGVmmLFWmi21tKFJ9M=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"/>
  <p:tag name="KSO_WM_SCREEN_THEME_FLAG" val="Dlrq25wU2PGuGg5bbmjbDD12k2o/RZZMMqwteM1EO+8nPkEI6bOzpw7HHSh+vPO2w9TlvukJQrf8BwZRqwE5fGuvdfGVmmLFWmi21tKFJ9M=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4"/>
  <p:tag name="KSO_WM_SCREEN_THEME_FLAG" val="Dlrq25wU2PGuGg5bbmjbDD12k2o/RZZMMqwteM1EO+8nPkEI6bOzpw7HHSh+vPO2w9TlvukJQrf8BwZRqwE5fGuvdfGVmmLFWmi21tKFJ9M=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5"/>
  <p:tag name="KSO_WM_SCREEN_THEME_FLAG" val="Dlrq25wU2PGuGg5bbmjbDD12k2o/RZZMMqwteM1EO+8nPkEI6bOzpw7HHSh+vPO2w9TlvukJQrf8BwZRqwE5fGuvdfGVmmLFWmi21tKFJ9M=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6"/>
  <p:tag name="KSO_WM_SCREEN_THEME_FLAG" val="Dlrq25wU2PGuGg5bbmjbDD12k2o/RZZMMqwteM1EO+8nPkEI6bOzpw7HHSh+vPO2w9TlvukJQrf8BwZRqwE5fGuvdfGVmmLFWmi21tKFJ9M=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7"/>
  <p:tag name="KSO_WM_SCREEN_THEME_FLAG" val="Dlrq25wU2PGuGg5bbmjbDD12k2o/RZZMMqwteM1EO+8nPkEI6bOzpw7HHSh+vPO2w9TlvukJQrf8BwZRqwE5fGuvdfGVmmLFWmi21tKFJ9M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  <p:tag name="KSO_WM_SCREEN_THEME_FLAG" val="Dlrq25wU2PGuGg5bbmjbDD12k2o/RZZMMqwteM1EO+8nPkEI6bOzpw7HHSh+vPO2w9TlvukJQrf8BwZRqwE5fGuvdfGVmmLFWmi21tKFJ9M=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8"/>
  <p:tag name="KSO_WM_SCREEN_THEME_FLAG" val="Dlrq25wU2PGuGg5bbmjbDD12k2o/RZZMMqwteM1EO+8nPkEI6bOzpw7HHSh+vPO2w9TlvukJQrf8BwZRqwE5fGuvdfGVmmLFWmi21tKFJ9M=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4"/>
  <p:tag name="KSO_WM_SCREEN_THEME_FLAG" val="Dlrq25wU2PGuGg5bbmjbDD12k2o/RZZMMqwteM1EO+8nPkEI6bOzpw7HHSh+vPO2w9TlvukJQrf8BwZRqwE5fGuvdfGVmmLFWmi21tKFJ9M=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5"/>
  <p:tag name="KSO_WM_SCREEN_THEME_FLAG" val="Dlrq25wU2PGuGg5bbmjbDD12k2o/RZZMMqwteM1EO+8nPkEI6bOzpw7HHSh+vPO2w9TlvukJQrf8BwZRqwE5fGuvdfGVmmLFWmi21tKFJ9M=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6"/>
  <p:tag name="KSO_WM_SCREEN_THEME_FLAG" val="Dlrq25wU2PGuGg5bbmjbDD12k2o/RZZMMqwteM1EO+8nPkEI6bOzpw7HHSh+vPO2w9TlvukJQrf8BwZRqwE5fGuvdfGVmmLFWmi21tKFJ9M=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7"/>
  <p:tag name="KSO_WM_SCREEN_THEME_FLAG" val="Dlrq25wU2PGuGg5bbmjbDD12k2o/RZZMMqwteM1EO+8nPkEI6bOzpw7HHSh+vPO2w9TlvukJQrf8BwZRqwE5fGuvdfGVmmLFWmi21tKFJ9M=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8"/>
  <p:tag name="KSO_WM_SCREEN_THEME_FLAG" val="Dlrq25wU2PGuGg5bbmjbDD12k2o/RZZMMqwteM1EO+8nPkEI6bOzpw7HHSh+vPO2w9TlvukJQrf8BwZRqwE5fGuvdfGVmmLFWmi21tKFJ9M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  <p:tag name="KSO_WM_SCREEN_THEME_FLAG" val="Dlrq25wU2PGuGg5bbmjbDD12k2o/RZZMMqwteM1EO+8nPkEI6bOzpw7HHSh+vPO2w9TlvukJQrf8BwZRqwE5fGuvdfGVmmLFWmi21tKFJ9M=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9"/>
  <p:tag name="KSO_WM_SCREEN_THEME_FLAG" val="Dlrq25wU2PGuGg5bbmjbDD12k2o/RZZMMqwteM1EO+8nPkEI6bOzpw7HHSh+vPO2w9TlvukJQrf8BwZRqwE5fGuvdfGVmmLFWmi21tKFJ9M=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0"/>
  <p:tag name="KSO_WM_SCREEN_THEME_FLAG" val="Dlrq25wU2PGuGg5bbmjbDD12k2o/RZZMMqwteM1EO+8nPkEI6bOzpw7HHSh+vPO2w9TlvukJQrf8BwZRqwE5fGuvdfGVmmLFWmi21tKFJ9M=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1"/>
  <p:tag name="KSO_WM_SCREEN_THEME_FLAG" val="Dlrq25wU2PGuGg5bbmjbDD12k2o/RZZMMqwteM1EO+8nPkEI6bOzpw7HHSh+vPO2w9TlvukJQrf8BwZRqwE5fGuvdfGVmmLFWmi21tKFJ9M=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2"/>
  <p:tag name="KSO_WM_SCREEN_THEME_FLAG" val="Dlrq25wU2PGuGg5bbmjbDD12k2o/RZZMMqwteM1EO+8nPkEI6bOzpw7HHSh+vPO2w9TlvukJQrf8BwZRqwE5fGuvdfGVmmLFWmi21tKFJ9M=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3"/>
  <p:tag name="KSO_WM_SCREEN_THEME_FLAG" val="Dlrq25wU2PGuGg5bbmjbDD12k2o/RZZMMqwteM1EO+8nPkEI6bOzpw7HHSh+vPO2w9TlvukJQrf8BwZRqwE5fGuvdfGVmmLFWmi21tKFJ9M=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9"/>
  <p:tag name="KSO_WM_SCREEN_THEME_FLAG" val="Dlrq25wU2PGuGg5bbmjbDD12k2o/RZZMMqwteM1EO+8nPkEI6bOzpw7HHSh+vPO2w9TlvukJQrf8BwZRqwE5fGuvdfGVmmLFWmi21tKFJ9M=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0"/>
  <p:tag name="KSO_WM_SCREEN_THEME_FLAG" val="Dlrq25wU2PGuGg5bbmjbDD12k2o/RZZMMqwteM1EO+8nPkEI6bOzpw7HHSh+vPO2w9TlvukJQrf8BwZRqwE5fGuvdfGVmmLFWmi21tKFJ9M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  <p:tag name="KSO_WM_SCREEN_THEME_FLAG" val="Dlrq25wU2PGuGg5bbmjbDD12k2o/RZZMMqwteM1EO+8nPkEI6bOzpw7HHSh+vPO2w9TlvukJQrf8BwZRqwE5fGuvdfGVmmLFWmi21tKFJ9M=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1"/>
  <p:tag name="KSO_WM_SCREEN_THEME_FLAG" val="Dlrq25wU2PGuGg5bbmjbDD12k2o/RZZMMqwteM1EO+8nPkEI6bOzpw7HHSh+vPO2w9TlvukJQrf8BwZRqwE5fGuvdfGVmmLFWmi21tKFJ9M=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2"/>
  <p:tag name="KSO_WM_SCREEN_THEME_FLAG" val="Dlrq25wU2PGuGg5bbmjbDD12k2o/RZZMMqwteM1EO+8nPkEI6bOzpw7HHSh+vPO2w9TlvukJQrf8BwZRqwE5fGuvdfGVmmLFWmi21tKFJ9M=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3"/>
  <p:tag name="KSO_WM_SCREEN_THEME_FLAG" val="Dlrq25wU2PGuGg5bbmjbDD12k2o/RZZMMqwteM1EO+8nPkEI6bOzpw7HHSh+vPO2w9TlvukJQrf8BwZRqwE5fGuvdfGVmmLFWmi21tKFJ9M=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4"/>
  <p:tag name="KSO_WM_SCREEN_THEME_FLAG" val="Dlrq25wU2PGuGg5bbmjbDD12k2o/RZZMMqwteM1EO+8nPkEI6bOzpw7HHSh+vPO2w9TlvukJQrf8BwZRqwE5fGuvdfGVmmLFWmi21tKFJ9M=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5"/>
  <p:tag name="KSO_WM_SCREEN_THEME_FLAG" val="Dlrq25wU2PGuGg5bbmjbDD12k2o/RZZMMqwteM1EO+8nPkEI6bOzpw7HHSh+vPO2w9TlvukJQrf8BwZRqwE5fGuvdfGVmmLFWmi21tKFJ9M=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"/>
  <p:tag name="KSO_WM_SCREEN_THEME_FLAG" val="Dlrq25wU2PGuGg5bbmjbDD12k2o/RZZMMqwteM1EO+8nPkEI6bOzpw7HHSh+vPO2w9TlvukJQrf8BwZRqwE5fGuvdfGVmmLFWmi21tKFJ9M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  <p:tag name="KSO_WM_SCREEN_THEME_FLAG" val="Dlrq25wU2PGuGg5bbmjbDD12k2o/RZZMMqwteM1EO+8nPkEI6bOzpw7HHSh+vPO2w9TlvukJQrf8BwZRqwE5fGuvdfGVmmLFWmi21tKFJ9M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2"/>
  <p:tag name="KSO_WM_SCREEN_THEME_FLAG" val="Dlrq25wU2PGuGg5bbmjbDD12k2o/RZZMMqwteM1EO+8nPkEI6bOzpw7HHSh+vPO2w9TlvukJQrf8BwZRqwE5fGuvdfGVmmLFWmi21tKFJ9M=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"/>
  <p:tag name="KSO_WM_SCREEN_THEME_FLAG" val="Dlrq25wU2PGuGg5bbmjbDD12k2o/RZZMMqwteM1EO+8nPkEI6bOzpw7HHSh+vPO2w9TlvukJQrf8BwZRqwE5fGuvdfGVmmLFWmi21tKFJ9M=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"/>
  <p:tag name="KSO_WM_SCREEN_THEME_FLAG" val="Dlrq25wU2PGuGg5bbmjbDD12k2o/RZZMMqwteM1EO+8nPkEI6bOzpw7HHSh+vPO2w9TlvukJQrf8BwZRqwE5fGuvdfGVmmLFWmi21tKFJ9M=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"/>
  <p:tag name="KSO_WM_SCREEN_THEME_FLAG" val="Dlrq25wU2PGuGg5bbmjbDD12k2o/RZZMMqwteM1EO+8nPkEI6bOzpw7HHSh+vPO2w9TlvukJQrf8BwZRqwE5fGuvdfGVmmLFWmi21tKFJ9M=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"/>
  <p:tag name="KSO_WM_SCREEN_THEME_FLAG" val="Dlrq25wU2PGuGg5bbmjbDD12k2o/RZZMMqwteM1EO+8nPkEI6bOzpw7HHSh+vPO2w9TlvukJQrf8BwZRqwE5fGuvdfGVmmLFWmi21tKFJ9M=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"/>
  <p:tag name="KSO_WM_SCREEN_THEME_FLAG" val="Dlrq25wU2PGuGg5bbmjbDD12k2o/RZZMMqwteM1EO+8nPkEI6bOzpw7HHSh+vPO2w9TlvukJQrf8BwZRqwE5fGuvdfGVmmLFWmi21tKFJ9M=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"/>
  <p:tag name="KSO_WM_SCREEN_THEME_FLAG" val="Dlrq25wU2PGuGg5bbmjbDD12k2o/RZZMMqwteM1EO+8nPkEI6bOzpw7HHSh+vPO2w9TlvukJQrf8BwZRqwE5fGuvdfGVmmLFWmi21tKFJ9M=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  <p:tag name="KSO_WM_SCREEN_THEME_FLAG" val="Dlrq25wU2PGuGg5bbmjbDD12k2o/RZZMMqwteM1EO+8nPkEI6bOzpw7HHSh+vPO2w9TlvukJQrf8BwZRqwE5fGuvdfGVmmLFWmi21tKFJ9M=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4"/>
  <p:tag name="KSO_WM_SCREEN_THEME_FLAG" val="Dlrq25wU2PGuGg5bbmjbDD12k2o/RZZMMqwteM1EO+8nPkEI6bOzpw7HHSh+vPO2w9TlvukJQrf8BwZRqwE5fGuvdfGVmmLFWmi21tKFJ9M=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5"/>
  <p:tag name="KSO_WM_SCREEN_THEME_FLAG" val="Dlrq25wU2PGuGg5bbmjbDD12k2o/RZZMMqwteM1EO+8nPkEI6bOzpw7HHSh+vPO2w9TlvukJQrf8BwZRqwE5fGuvdfGVmmLFWmi21tKFJ9M=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6"/>
  <p:tag name="KSO_WM_SCREEN_THEME_FLAG" val="Dlrq25wU2PGuGg5bbmjbDD12k2o/RZZMMqwteM1EO+8nPkEI6bOzpw7HHSh+vPO2w9TlvukJQrf8BwZRqwE5fGuvdfGVmmLFWmi21tKFJ9M=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7"/>
  <p:tag name="KSO_WM_SCREEN_THEME_FLAG" val="Dlrq25wU2PGuGg5bbmjbDD12k2o/RZZMMqwteM1EO+8nPkEI6bOzpw7HHSh+vPO2w9TlvukJQrf8BwZRqwE5fGuvdfGVmmLFWmi21tKFJ9M=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8"/>
  <p:tag name="KSO_WM_SCREEN_THEME_FLAG" val="Dlrq25wU2PGuGg5bbmjbDD12k2o/RZZMMqwteM1EO+8nPkEI6bOzpw7HHSh+vPO2w9TlvukJQrf8BwZRqwE5fGuvdfGVmmLFWmi21tKFJ9M=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9"/>
  <p:tag name="KSO_WM_SCREEN_THEME_FLAG" val="Dlrq25wU2PGuGg5bbmjbDD12k2o/RZZMMqwteM1EO+8nPkEI6bOzpw7HHSh+vPO2w9TlvukJQrf8BwZRqwE5fGuvdfGVmmLFWmi21tKFJ9M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  <p:tag name="KSO_WM_SCREEN_THEME_FLAG" val="Dlrq25wU2PGuGg5bbmjbDD12k2o/RZZMMqwteM1EO+8nPkEI6bOzpw7HHSh+vPO2w9TlvukJQrf8BwZRqwE5fGuvdfGVmmLFWmi21tKFJ9M=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0"/>
  <p:tag name="KSO_WM_SCREEN_THEME_FLAG" val="Dlrq25wU2PGuGg5bbmjbDD12k2o/RZZMMqwteM1EO+8nPkEI6bOzpw7HHSh+vPO2w9TlvukJQrf8BwZRqwE5fGuvdfGVmmLFWmi21tKFJ9M=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6"/>
  <p:tag name="KSO_WM_SCREEN_THEME_FLAG" val="Dlrq25wU2PGuGg5bbmjbDD12k2o/RZZMMqwteM1EO+8nPkEI6bOzpw7HHSh+vPO2w9TlvukJQrf8BwZRqwE5fGuvdfGVmmLFWmi21tKFJ9M=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7"/>
  <p:tag name="KSO_WM_SCREEN_THEME_FLAG" val="Dlrq25wU2PGuGg5bbmjbDD12k2o/RZZMMqwteM1EO+8nPkEI6bOzpw7HHSh+vPO2w9TlvukJQrf8BwZRqwE5fGuvdfGVmmLFWmi21tKFJ9M=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"/>
  <p:tag name="KSO_WM_SCREEN_THEME_FLAG" val="Dlrq25wU2PGuGg5bbmjbDD12k2o/RZZMMqwteM1EO+8nPkEI6bOzpw7HHSh+vPO2w9TlvukJQrf8BwZRqwE5fGuvdfGVmmLFWmi21tKFJ9M=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"/>
  <p:tag name="KSO_WM_UNIT_PLACING_PICTURE_USER_VIEWPORT" val="{&quot;height&quot;:2719,&quot;width&quot;:2845}"/>
  <p:tag name="KSO_WM_SCREEN_THEME_FLAG" val="Dlrq25wU2PGuGg5bbmjbDD12k2o/RZZMMqwteM1EO+8nPkEI6bOzpw7HHSh+vPO2w9TlvukJQrf8BwZRqwE5fGuvdfGVmmLFWmi21tKFJ9M=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"/>
  <p:tag name="KSO_WM_SCREEN_THEME_FLAG" val="Dlrq25wU2PGuGg5bbmjbDD12k2o/RZZMMqwteM1EO+8nPkEI6bOzpw7HHSh+vPO2w9TlvukJQrf8BwZRqwE5fGuvdfGVmmLFWmi21tKFJ9M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  <p:tag name="KSO_WM_SCREEN_THEME_FLAG" val="Dlrq25wU2PGuGg5bbmjbDD12k2o/RZZMMqwteM1EO+8nPkEI6bOzpw7HHSh+vPO2w9TlvukJQrf8BwZRqwE5fGuvdfGVmmLFWmi21tKFJ9M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  <p:tag name="KSO_WM_SCREEN_THEME_FLAG" val="Dlrq25wU2PGuGg5bbmjbDD12k2o/RZZMMqwteM1EO+8nPkEI6bOzpw7HHSh+vPO2w9TlvukJQrf8BwZRqwE5fGuvdfGVmmLFWmi21tKFJ9M=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"/>
  <p:tag name="KSO_WM_SCREEN_THEME_FLAG" val="Dlrq25wU2PGuGg5bbmjbDD12k2o/RZZMMqwteM1EO+8nPkEI6bOzpw7HHSh+vPO2w9TlvukJQrf8BwZRqwE5fGuvdfGVmmLFWmi21tKFJ9M=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"/>
  <p:tag name="KSO_WM_SCREEN_THEME_FLAG" val="Dlrq25wU2PGuGg5bbmjbDD12k2o/RZZMMqwteM1EO+8nPkEI6bOzpw7HHSh+vPO2w9TlvukJQrf8BwZRqwE5fGuvdfGVmmLFWmi21tKFJ9M=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"/>
  <p:tag name="KSO_WM_SCREEN_THEME_FLAG" val="Dlrq25wU2PGuGg5bbmjbDD12k2o/RZZMMqwteM1EO+8nPkEI6bOzpw7HHSh+vPO2w9TlvukJQrf8BwZRqwE5fGuvdfGVmmLFWmi21tKFJ9M=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9"/>
  <p:tag name="KSO_WM_SCREEN_THEME_FLAG" val="Dlrq25wU2PGuGg5bbmjbDD12k2o/RZZMMqwteM1EO+8nPkEI6bOzpw7HHSh+vPO2w9TlvukJQrf8BwZRqwE5fGuvdfGVmmLFWmi21tKFJ9M=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0"/>
  <p:tag name="KSO_WM_SCREEN_THEME_FLAG" val="Dlrq25wU2PGuGg5bbmjbDD12k2o/RZZMMqwteM1EO+8nPkEI6bOzpw7HHSh+vPO2w9TlvukJQrf8BwZRqwE5fGuvdfGVmmLFWmi21tKFJ9M=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4"/>
  <p:tag name="KSO_WM_SCREEN_THEME_FLAG" val="Dlrq25wU2PGuGg5bbmjbDD12k2o/RZZMMqwteM1EO+8nPkEI6bOzpw7HHSh+vPO2w9TlvukJQrf8BwZRqwE5fGuvdfGVmmLFWmi21tKFJ9M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  <p:tag name="KSO_WM_SCREEN_THEME_FLAG" val="Dlrq25wU2PGuGg5bbmjbDD12k2o/RZZMMqwteM1EO+8nPkEI6bOzpw7HHSh+vPO2w9TlvukJQrf8BwZRqwE5fGuvdfGVmmLFWmi21tKFJ9M=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5"/>
  <p:tag name="KSO_WM_SCREEN_THEME_FLAG" val="Dlrq25wU2PGuGg5bbmjbDD12k2o/RZZMMqwteM1EO+8nPkEI6bOzpw7HHSh+vPO2w9TlvukJQrf8BwZRqwE5fGuvdfGVmmLFWmi21tKFJ9M=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6"/>
  <p:tag name="KSO_WM_SCREEN_THEME_FLAG" val="Dlrq25wU2PGuGg5bbmjbDD12k2o/RZZMMqwteM1EO+8nPkEI6bOzpw7HHSh+vPO2w9TlvukJQrf8BwZRqwE5fGuvdfGVmmLFWmi21tKFJ9M=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7"/>
  <p:tag name="KSO_WM_SCREEN_THEME_FLAG" val="Dlrq25wU2PGuGg5bbmjbDD12k2o/RZZMMqwteM1EO+8nPkEI6bOzpw7HHSh+vPO2w9TlvukJQrf8BwZRqwE5fGuvdfGVmmLFWmi21tKFJ9M=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1"/>
  <p:tag name="KSO_WM_SCREEN_THEME_FLAG" val="Dlrq25wU2PGuGg5bbmjbDD12k2o/RZZMMqwteM1EO+8nPkEI6bOzpw7HHSh+vPO2w9TlvukJQrf8BwZRqwE5fGuvdfGVmmLFWmi21tKFJ9M=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2"/>
  <p:tag name="KSO_WM_SCREEN_THEME_FLAG" val="Dlrq25wU2PGuGg5bbmjbDD12k2o/RZZMMqwteM1EO+8nPkEI6bOzpw7HHSh+vPO2w9TlvukJQrf8BwZRqwE5fGuvdfGVmmLFWmi21tKFJ9M=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3"/>
  <p:tag name="KSO_WM_SCREEN_THEME_FLAG" val="Dlrq25wU2PGuGg5bbmjbDD12k2o/RZZMMqwteM1EO+8nPkEI6bOzpw7HHSh+vPO2w9TlvukJQrf8BwZRqwE5fGuvdfGVmmLFWmi21tKFJ9M=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"/>
  <p:tag name="KSO_WM_SCREEN_THEME_FLAG" val="Dlrq25wU2PGuGg5bbmjbDD12k2o/RZZMMqwteM1EO+8nPkEI6bOzpw7HHSh+vPO2w9TlvukJQrf8BwZRqwE5fGuvdfGVmmLFWmi21tKFJ9M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  <p:tag name="KSO_WM_SCREEN_THEME_FLAG" val="Dlrq25wU2PGuGg5bbmjbDD12k2o/RZZMMqwteM1EO+8nPkEI6bOzpw7HHSh+vPO2w9TlvukJQrf8BwZRqwE5fGuvdfGVmmLFWmi21tKFJ9M=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"/>
  <p:tag name="KSO_WM_SCREEN_THEME_FLAG" val="Dlrq25wU2PGuGg5bbmjbDD12k2o/RZZMMqwteM1EO+8nPkEI6bOzpw7HHSh+vPO2w9TlvukJQrf8BwZRqwE5fGuvdfGVmmLFWmi21tKFJ9M=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"/>
  <p:tag name="KSO_WM_SCREEN_THEME_FLAG" val="Dlrq25wU2PGuGg5bbmjbDD12k2o/RZZMMqwteM1EO+8nPkEI6bOzpw7HHSh+vPO2w9TlvukJQrf8BwZRqwE5fGuvdfGVmmLFWmi21tKFJ9M=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"/>
  <p:tag name="KSO_WM_SCREEN_THEME_FLAG" val="Dlrq25wU2PGuGg5bbmjbDD12k2o/RZZMMqwteM1EO+8nPkEI6bOzpw7HHSh+vPO2w9TlvukJQrf8BwZRqwE5fGuvdfGVmmLFWmi21tKFJ9M=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"/>
  <p:tag name="KSO_WM_SCREEN_THEME_FLAG" val="Dlrq25wU2PGuGg5bbmjbDD12k2o/RZZMMqwteM1EO+8nPkEI6bOzpw7HHSh+vPO2w9TlvukJQrf8BwZRqwE5fGuvdfGVmmLFWmi21tKFJ9M=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"/>
  <p:tag name="KSO_WM_SCREEN_THEME_FLAG" val="Dlrq25wU2PGuGg5bbmjbDD12k2o/RZZMMqwteM1EO+8nPkEI6bOzpw7HHSh+vPO2w9TlvukJQrf8BwZRqwE5fGuvdfGVmmLFWmi21tKFJ9M=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"/>
  <p:tag name="KSO_WM_SCREEN_THEME_FLAG" val="Dlrq25wU2PGuGg5bbmjbDD12k2o/RZZMMqwteM1EO+8nPkEI6bOzpw7HHSh+vPO2w9TlvukJQrf8BwZRqwE5fGuvdfGVmmLFWmi21tKFJ9M=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"/>
  <p:tag name="KSO_WM_SCREEN_THEME_FLAG" val="Dlrq25wU2PGuGg5bbmjbDD12k2o/RZZMMqwteM1EO+8nPkEI6bOzpw7HHSh+vPO2w9TlvukJQrf8BwZRqwE5fGuvdfGVmmLFWmi21tKFJ9M=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"/>
  <p:tag name="KSO_WM_SCREEN_THEME_FLAG" val="Dlrq25wU2PGuGg5bbmjbDD12k2o/RZZMMqwteM1EO+8nPkEI6bOzpw7HHSh+vPO2w9TlvukJQrf8BwZRqwE5fGuvdfGVmmLFWmi21tKFJ9M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  <p:tag name="KSO_WM_SCREEN_THEME_FLAG" val="Dlrq25wU2PGuGg5bbmjbDD12k2o/RZZMMqwteM1EO+8nPkEI6bOzpw7HHSh+vPO2w9TlvukJQrf8BwZRqwE5fGuvdfGVmmLFWmi21tKFJ9M=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"/>
  <p:tag name="KSO_WM_SCREEN_THEME_FLAG" val="Dlrq25wU2PGuGg5bbmjbDD12k2o/RZZMMqwteM1EO+8nPkEI6bOzpw7HHSh+vPO2w9TlvukJQrf8BwZRqwE5fGuvdfGVmmLFWmi21tKFJ9M=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"/>
  <p:tag name="KSO_WM_SCREEN_THEME_FLAG" val="Dlrq25wU2PGuGg5bbmjbDD12k2o/RZZMMqwteM1EO+8nPkEI6bOzpw7HHSh+vPO2w9TlvukJQrf8BwZRqwE5fGuvdfGVmmLFWmi21tKFJ9M=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"/>
  <p:tag name="KSO_WM_SCREEN_THEME_FLAG" val="Dlrq25wU2PGuGg5bbmjbDD12k2o/RZZMMqwteM1EO+8nPkEI6bOzpw7HHSh+vPO2w9TlvukJQrf8BwZRqwE5fGuvdfGVmmLFWmi21tKFJ9M=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"/>
  <p:tag name="KSO_WM_SCREEN_THEME_FLAG" val="Dlrq25wU2PGuGg5bbmjbDD12k2o/RZZMMqwteM1EO+8nPkEI6bOzpw7HHSh+vPO2w9TlvukJQrf8BwZRqwE5fGuvdfGVmmLFWmi21tKFJ9M=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"/>
  <p:tag name="KSO_WM_SCREEN_THEME_FLAG" val="Dlrq25wU2PGuGg5bbmjbDD12k2o/RZZMMqwteM1EO+8nPkEI6bOzpw7HHSh+vPO2w9TlvukJQrf8BwZRqwE5fGuvdfGVmmLFWmi21tKFJ9M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  <p:tag name="KSO_WM_SCREEN_THEME_FLAG" val="Dlrq25wU2PGuGg5bbmjbDD12k2o/RZZMMqwteM1EO+8nPkEI6bOzpw7HHSh+vPO2w9TlvukJQrf8BwZRqwE5fGuvdfGVmmLFWmi21tKFJ9M=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"/>
  <p:tag name="KSO_WM_SCREEN_THEME_FLAG" val="Dlrq25wU2PGuGg5bbmjbDD12k2o/RZZMMqwteM1EO+8nPkEI6bOzpw7HHSh+vPO2w9TlvukJQrf8BwZRqwE5fGuvdfGVmmLFWmi21tKFJ9M=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"/>
  <p:tag name="KSO_WM_SCREEN_THEME_FLAG" val="Dlrq25wU2PGuGg5bbmjbDD12k2o/RZZMMqwteM1EO+8nPkEI6bOzpw7HHSh+vPO2w9TlvukJQrf8BwZRqwE5fGuvdfGVmmLFWmi21tKFJ9M=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"/>
  <p:tag name="KSO_WM_SCREEN_THEME_FLAG" val="Dlrq25wU2PGuGg5bbmjbDD12k2o/RZZMMqwteM1EO+8nPkEI6bOzpw7HHSh+vPO2w9TlvukJQrf8BwZRqwE5fGuvdfGVmmLFWmi21tKFJ9M=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"/>
  <p:tag name="KSO_WM_SCREEN_THEME_FLAG" val="Dlrq25wU2PGuGg5bbmjbDD12k2o/RZZMMqwteM1EO+8nPkEI6bOzpw7HHSh+vPO2w9TlvukJQrf8BwZRqwE5fGuvdfGVmmLFWmi21tKFJ9M=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"/>
  <p:tag name="KSO_WM_SCREEN_THEME_FLAG" val="Dlrq25wU2PGuGg5bbmjbDD12k2o/RZZMMqwteM1EO+8nPkEI6bOzpw7HHSh+vPO2w9TlvukJQrf8BwZRqwE5fGuvdfGVmmLFWmi21tKFJ9M=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2"/>
  <p:tag name="KSO_WM_SCREEN_THEME_FLAG" val="Dlrq25wU2PGuGg5bbmjbDD12k2o/RZZMMqwteM1EO+8nPkEI6bOzpw7HHSh+vPO2w9TlvukJQrf8BwZRqwE5fGuvdfGVmmLFWmi21tKFJ9M=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3"/>
  <p:tag name="KSO_WM_SCREEN_THEME_FLAG" val="Dlrq25wU2PGuGg5bbmjbDD12k2o/RZZMMqwteM1EO+8nPkEI6bOzpw7HHSh+vPO2w9TlvukJQrf8BwZRqwE5fGuvdfGVmmLFWmi21tKFJ9M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  <p:tag name="KSO_WM_SCREEN_THEME_FLAG" val="Dlrq25wU2PGuGg5bbmjbDD12k2o/RZZMMqwteM1EO+8nPkEI6bOzpw7HHSh+vPO2w9TlvukJQrf8BwZRqwE5fGuvdfGVmmLFWmi21tKFJ9M=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4"/>
  <p:tag name="KSO_WM_SCREEN_THEME_FLAG" val="Dlrq25wU2PGuGg5bbmjbDD12k2o/RZZMMqwteM1EO+8nPkEI6bOzpw7HHSh+vPO2w9TlvukJQrf8BwZRqwE5fGuvdfGVmmLFWmi21tKFJ9M=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5"/>
  <p:tag name="KSO_WM_SCREEN_THEME_FLAG" val="Dlrq25wU2PGuGg5bbmjbDD12k2o/RZZMMqwteM1EO+8nPkEI6bOzpw7HHSh+vPO2w9TlvukJQrf8BwZRqwE5fGuvdfGVmmLFWmi21tKFJ9M=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6"/>
  <p:tag name="KSO_WM_SCREEN_THEME_FLAG" val="Dlrq25wU2PGuGg5bbmjbDD12k2o/RZZMMqwteM1EO+8nPkEI6bOzpw7HHSh+vPO2w9TlvukJQrf8BwZRqwE5fGuvdfGVmmLFWmi21tKFJ9M=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"/>
  <p:tag name="KSO_WM_SCREEN_THEME_FLAG" val="Dlrq25wU2PGuGg5bbmjbDD12k2o/RZZMMqwteM1EO+8nPkEI6bOzpw7HHSh+vPO2w9TlvukJQrf8BwZRqwE5fGuvdfGVmmLFWmi21tKFJ9M=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"/>
  <p:tag name="KSO_WM_SCREEN_THEME_FLAG" val="Dlrq25wU2PGuGg5bbmjbDD12k2o/RZZMMqwteM1EO+8nPkEI6bOzpw7HHSh+vPO2w9TlvukJQrf8BwZRqwE5fGuvdfGVmmLFWmi21tKFJ9M=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  <p:tag name="KSO_WM_SCREEN_THEME_FLAG" val="Dlrq25wU2PGuGg5bbmjbDD12k2o/RZZMMqwteM1EO+8nPkEI6bOzpw7HHSh+vPO2w9TlvukJQrf8BwZRqwE5fGuvdfGVmmLFWmi21tKFJ9M=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  <p:tag name="KSO_WM_SCREEN_THEME_FLAG" val="Dlrq25wU2PGuGg5bbmjbDD12k2o/RZZMMqwteM1EO+8nPkEI6bOzpw7HHSh+vPO2w9TlvukJQrf8BwZRqwE5fGuvdfGVmmLFWmi21tKFJ9M=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"/>
  <p:tag name="KSO_WM_SCREEN_THEME_FLAG" val="Dlrq25wU2PGuGg5bbmjbDD12k2o/RZZMMqwteM1EO+8nPkEI6bOzpw7HHSh+vPO2w9TlvukJQrf8BwZRqwE5fGuvdfGVmmLFWmi21tKFJ9M=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"/>
  <p:tag name="KSO_WM_SCREEN_THEME_FLAG" val="Dlrq25wU2PGuGg5bbmjbDD12k2o/RZZMMqwteM1EO+8nPkEI6bOzpw7HHSh+vPO2w9TlvukJQrf8BwZRqwE5fGuvdfGVmmLFWmi21tKFJ9M=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"/>
  <p:tag name="KSO_WM_SCREEN_THEME_FLAG" val="Dlrq25wU2PGuGg5bbmjbDD12k2o/RZZMMqwteM1EO+8nPkEI6bOzpw7HHSh+vPO2w9TlvukJQrf8BwZRqwE5fGuvdfGVmmLFWmi21tKFJ9M=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"/>
  <p:tag name="KSO_WM_SCREEN_THEME_FLAG" val="Dlrq25wU2PGuGg5bbmjbDD12k2o/RZZMMqwteM1EO+8nPkEI6bOzpw7HHSh+vPO2w9TlvukJQrf8BwZRqwE5fGuvdfGVmmLFWmi21tKFJ9M=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"/>
  <p:tag name="KSO_WM_SCREEN_THEME_FLAG" val="Dlrq25wU2PGuGg5bbmjbDD12k2o/RZZMMqwteM1EO+8nPkEI6bOzpw7HHSh+vPO2w9TlvukJQrf8BwZRqwE5fGuvdfGVmmLFWmi21tKFJ9M=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"/>
  <p:tag name="KSO_WM_SCREEN_THEME_FLAG" val="Dlrq25wU2PGuGg5bbmjbDD12k2o/RZZMMqwteM1EO+8nPkEI6bOzpw7HHSh+vPO2w9TlvukJQrf8BwZRqwE5fGuvdfGVmmLFWmi21tKFJ9M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  <p:tag name="KSO_WM_SCREEN_THEME_FLAG" val="Dlrq25wU2PGuGg5bbmjbDD12k2o/RZZMMqwteM1EO+8nPkEI6bOzpw7HHSh+vPO2w9TlvukJQrf8BwZRqwE5fGuvdfGVmmLFWmi21tKFJ9M=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1"/>
  <p:tag name="KSO_WM_SCREEN_THEME_FLAG" val="Dlrq25wU2PGuGg5bbmjbDD12k2o/RZZMMqwteM1EO+8nPkEI6bOzpw7HHSh+vPO2w9TlvukJQrf8BwZRqwE5fGuvdfGVmmLFWmi21tKFJ9M=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2"/>
  <p:tag name="KSO_WM_SCREEN_THEME_FLAG" val="Dlrq25wU2PGuGg5bbmjbDD12k2o/RZZMMqwteM1EO+8nPkEI6bOzpw7HHSh+vPO2w9TlvukJQrf8BwZRqwE5fGuvdfGVmmLFWmi21tKFJ9M=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8"/>
  <p:tag name="KSO_WM_SCREEN_THEME_FLAG" val="Dlrq25wU2PGuGg5bbmjbDD12k2o/RZZMMqwteM1EO+8nPkEI6bOzpw7HHSh+vPO2w9TlvukJQrf8BwZRqwE5fGuvdfGVmmLFWmi21tKFJ9M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  <p:tag name="KSO_WM_SCREEN_THEME_FLAG" val="Dlrq25wU2PGuGg5bbmjbDD12k2o/RZZMMqwteM1EO+8nPkEI6bOzpw7HHSh+vPO2w9TlvukJQrf8BwZRqwE5fGuvdfGVmmLFWmi21tKFJ9M=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9"/>
  <p:tag name="KSO_WM_SCREEN_THEME_FLAG" val="Dlrq25wU2PGuGg5bbmjbDD12k2o/RZZMMqwteM1EO+8nPkEI6bOzpw7HHSh+vPO2w9TlvukJQrf8BwZRqwE5fGuvdfGVmmLFWmi21tKFJ9M=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0"/>
  <p:tag name="KSO_WM_SCREEN_THEME_FLAG" val="Dlrq25wU2PGuGg5bbmjbDD12k2o/RZZMMqwteM1EO+8nPkEI6bOzpw7HHSh+vPO2w9TlvukJQrf8BwZRqwE5fGuvdfGVmmLFWmi21tKFJ9M=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6"/>
  <p:tag name="KSO_WM_SCREEN_THEME_FLAG" val="Dlrq25wU2PGuGg5bbmjbDD12k2o/RZZMMqwteM1EO+8nPkEI6bOzpw7HHSh+vPO2w9TlvukJQrf8BwZRqwE5fGuvdfGVmmLFWmi21tKFJ9M=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7"/>
  <p:tag name="KSO_WM_SCREEN_THEME_FLAG" val="Dlrq25wU2PGuGg5bbmjbDD12k2o/RZZMMqwteM1EO+8nPkEI6bOzpw7HHSh+vPO2w9TlvukJQrf8BwZRqwE5fGuvdfGVmmLFWmi21tKFJ9M=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12k2o/RZZMMqwteM1EO+8nPkEI6bOzpw7HHSh+vPO2w9TlvukJQrf8BwZRqwE5fGuvdfGVmmLFWmi21tKFJ9M=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8"/>
  <p:tag name="KSO_WM_SCREEN_THEME_FLAG" val="Dlrq25wU2PGuGg5bbmjbDD12k2o/RZZMMqwteM1EO+8nPkEI6bOzpw7HHSh+vPO2w9TlvukJQrf8BwZRqwE5fGuvdfGVmmLFWmi21tKFJ9M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  <p:tag name="KSO_WM_SCREEN_THEME_FLAG" val="Dlrq25wU2PGuGg5bbmjbDD12k2o/RZZMMqwteM1EO+8nPkEI6bOzpw7HHSh+vPO2w9TlvukJQrf8BwZRqwE5fGuvdfGVmmLFWmi21tKFJ9M=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9"/>
  <p:tag name="KSO_WM_SCREEN_THEME_FLAG" val="Dlrq25wU2PGuGg5bbmjbDD12k2o/RZZMMqwteM1EO+8nPkEI6bOzpw7HHSh+vPO2w9TlvukJQrf8BwZRqwE5fGuvdfGVmmLFWmi21tKFJ9M=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0"/>
  <p:tag name="KSO_WM_SCREEN_THEME_FLAG" val="Dlrq25wU2PGuGg5bbmjbDD12k2o/RZZMMqwteM1EO+8nPkEI6bOzpw7HHSh+vPO2w9TlvukJQrf8BwZRqwE5fGuvdfGVmmLFWmi21tKFJ9M=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  <p:tag name="KSO_WM_SCREEN_THEME_FLAG" val="Dlrq25wU2PGuGg5bbmjbDD12k2o/RZZMMqwteM1EO+8nPkEI6bOzpw7HHSh+vPO2w9TlvukJQrf8BwZRqwE5fGuvdfGVmmLFWmi21tKFJ9M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  <p:tag name="KSO_WM_SCREEN_THEME_FLAG" val="Dlrq25wU2PGuGg5bbmjbDD12k2o/RZZMMqwteM1EO+8nPkEI6bOzpw7HHSh+vPO2w9TlvukJQrf8BwZRqwE5fGuvdfGVmmLFWmi21tKFJ9M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  <p:tag name="KSO_WM_SCREEN_THEME_FLAG" val="Dlrq25wU2PGuGg5bbmjbDD12k2o/RZZMMqwteM1EO+8nPkEI6bOzpw7HHSh+vPO2w9TlvukJQrf8BwZRqwE5fGuvdfGVmmLFWmi21tKFJ9M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  <p:tag name="KSO_WM_SCREEN_THEME_FLAG" val="Dlrq25wU2PGuGg5bbmjbDD12k2o/RZZMMqwteM1EO+8nPkEI6bOzpw7HHSh+vPO2w9TlvukJQrf8BwZRqwE5fGuvdfGVmmLFWmi21tKFJ9M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  <p:tag name="KSO_WM_SCREEN_THEME_FLAG" val="Dlrq25wU2PGuGg5bbmjbDD12k2o/RZZMMqwteM1EO+8nPkEI6bOzpw7HHSh+vPO2w9TlvukJQrf8BwZRqwE5fGuvdfGVmmLFWmi21tKFJ9M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  <p:tag name="KSO_WM_SCREEN_THEME_FLAG" val="Dlrq25wU2PGuGg5bbmjbDD12k2o/RZZMMqwteM1EO+8nPkEI6bOzpw7HHSh+vPO2w9TlvukJQrf8BwZRqwE5fGuvdfGVmmLFWmi21tKFJ9M=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  <p:tag name="KSO_WM_SCREEN_THEME_FLAG" val="Dlrq25wU2PGuGg5bbmjbDD12k2o/RZZMMqwteM1EO+8nPkEI6bOzpw7HHSh+vPO2w9TlvukJQrf8BwZRqwE5fGuvdfGVmmLFWmi21tKFJ9M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  <p:tag name="KSO_WM_SCREEN_THEME_FLAG" val="Dlrq25wU2PGuGg5bbmjbDD12k2o/RZZMMqwteM1EO+8nPkEI6bOzpw7HHSh+vPO2w9TlvukJQrf8BwZRqwE5fGuvdfGVmmLFWmi21tKFJ9M=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  <p:tag name="KSO_WM_SCREEN_THEME_FLAG" val="Dlrq25wU2PGuGg5bbmjbDD12k2o/RZZMMqwteM1EO+8nPkEI6bOzpw7HHSh+vPO2w9TlvukJQrf8BwZRqwE5fGuvdfGVmmLFWmi21tKFJ9M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  <p:tag name="KSO_WM_SCREEN_THEME_FLAG" val="Dlrq25wU2PGuGg5bbmjbDD12k2o/RZZMMqwteM1EO+8nPkEI6bOzpw7HHSh+vPO2w9TlvukJQrf8BwZRqwE5fGuvdfGVmmLFWmi21tKFJ9M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  <p:tag name="KSO_WM_SCREEN_THEME_FLAG" val="Dlrq25wU2PGuGg5bbmjbDD12k2o/RZZMMqwteM1EO+8nPkEI6bOzpw7HHSh+vPO2w9TlvukJQrf8BwZRqwE5fGuvdfGVmmLFWmi21tKFJ9M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  <p:tag name="KSO_WM_SCREEN_THEME_FLAG" val="Dlrq25wU2PGuGg5bbmjbDD12k2o/RZZMMqwteM1EO+8nPkEI6bOzpw7HHSh+vPO2w9TlvukJQrf8BwZRqwE5fGuvdfGVmmLFWmi21tKFJ9M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  <p:tag name="KSO_WM_SCREEN_THEME_FLAG" val="Dlrq25wU2PGuGg5bbmjbDD12k2o/RZZMMqwteM1EO+8nPkEI6bOzpw7HHSh+vPO2w9TlvukJQrf8BwZRqwE5fGuvdfGVmmLFWmi21tKFJ9M=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  <p:tag name="KSO_WM_SCREEN_THEME_FLAG" val="Dlrq25wU2PGuGg5bbmjbDD12k2o/RZZMMqwteM1EO+8nPkEI6bOzpw7HHSh+vPO2w9TlvukJQrf8BwZRqwE5fGuvdfGVmmLFWmi21tKFJ9M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  <p:tag name="KSO_WM_SCREEN_THEME_FLAG" val="Dlrq25wU2PGuGg5bbmjbDD12k2o/RZZMMqwteM1EO+8nPkEI6bOzpw7HHSh+vPO2w9TlvukJQrf8BwZRqwE5fGuvdfGVmmLFWmi21tKFJ9M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  <p:tag name="KSO_WM_SCREEN_THEME_FLAG" val="Dlrq25wU2PGuGg5bbmjbDD12k2o/RZZMMqwteM1EO+8nPkEI6bOzpw7HHSh+vPO2w9TlvukJQrf8BwZRqwE5fGuvdfGVmmLFWmi21tKFJ9M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  <p:tag name="KSO_WM_SCREEN_THEME_FLAG" val="Dlrq25wU2PGuGg5bbmjbDD12k2o/RZZMMqwteM1EO+8nPkEI6bOzpw7HHSh+vPO2w9TlvukJQrf8BwZRqwE5fGuvdfGVmmLFWmi21tKFJ9M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  <p:tag name="KSO_WM_SCREEN_THEME_FLAG" val="Dlrq25wU2PGuGg5bbmjbDD12k2o/RZZMMqwteM1EO+8nPkEI6bOzpw7HHSh+vPO2w9TlvukJQrf8BwZRqwE5fGuvdfGVmmLFWmi21tKFJ9M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  <p:tag name="KSO_WM_SCREEN_THEME_FLAG" val="Dlrq25wU2PGuGg5bbmjbDD12k2o/RZZMMqwteM1EO+8nPkEI6bOzpw7HHSh+vPO2w9TlvukJQrf8BwZRqwE5fGuvdfGVmmLFWmi21tKFJ9M=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  <p:tag name="KSO_WM_SCREEN_THEME_FLAG" val="Dlrq25wU2PGuGg5bbmjbDD12k2o/RZZMMqwteM1EO+8nPkEI6bOzpw7HHSh+vPO2w9TlvukJQrf8BwZRqwE5fGuvdfGVmmLFWmi21tKFJ9M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SCREEN_THEME_FLAG" val="Dlrq25wU2PGuGg5bbmjbDD12k2o/RZZMMqwteM1EO+8nPkEI6bOzpw7HHSh+vPO2w9TlvukJQrf8BwZRqwE5fGuvdfGVmmLFWmi21tKFJ9M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  <p:tag name="KSO_WM_SCREEN_THEME_FLAG" val="Dlrq25wU2PGuGg5bbmjbDD12k2o/RZZMMqwteM1EO+8nPkEI6bOzpw7HHSh+vPO2w9TlvukJQrf8BwZRqwE5fGuvdfGVmmLFWmi21tKFJ9M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  <p:tag name="KSO_WM_SCREEN_THEME_FLAG" val="Dlrq25wU2PGuGg5bbmjbDD12k2o/RZZMMqwteM1EO+8nPkEI6bOzpw7HHSh+vPO2w9TlvukJQrf8BwZRqwE5fGuvdfGVmmLFWmi21tKFJ9M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  <p:tag name="KSO_WM_SCREEN_THEME_FLAG" val="Dlrq25wU2PGuGg5bbmjbDD12k2o/RZZMMqwteM1EO+8nPkEI6bOzpw7HHSh+vPO2w9TlvukJQrf8BwZRqwE5fGuvdfGVmmLFWmi21tKFJ9M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  <p:tag name="KSO_WM_SCREEN_THEME_FLAG" val="Dlrq25wU2PGuGg5bbmjbDD12k2o/RZZMMqwteM1EO+8nPkEI6bOzpw7HHSh+vPO2w9TlvukJQrf8BwZRqwE5fGuvdfGVmmLFWmi21tKFJ9M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  <p:tag name="KSO_WM_SCREEN_THEME_FLAG" val="Dlrq25wU2PGuGg5bbmjbDD12k2o/RZZMMqwteM1EO+8nPkEI6bOzpw7HHSh+vPO2w9TlvukJQrf8BwZRqwE5fGuvdfGVmmLFWmi21tKFJ9M=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  <p:tag name="KSO_WM_SCREEN_THEME_FLAG" val="Dlrq25wU2PGuGg5bbmjbDD12k2o/RZZMMqwteM1EO+8nPkEI6bOzpw7HHSh+vPO2w9TlvukJQrf8BwZRqwE5fGuvdfGVmmLFWmi21tKFJ9M=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  <p:tag name="KSO_WM_SCREEN_THEME_FLAG" val="Dlrq25wU2PGuGg5bbmjbDD12k2o/RZZMMqwteM1EO+8nPkEI6bOzpw7HHSh+vPO2w9TlvukJQrf8BwZRqwE5fGuvdfGVmmLFWmi21tKFJ9M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  <p:tag name="KSO_WM_SCREEN_THEME_FLAG" val="Dlrq25wU2PGuGg5bbmjbDD12k2o/RZZMMqwteM1EO+8nPkEI6bOzpw7HHSh+vPO2w9TlvukJQrf8BwZRqwE5fGuvdfGVmmLFWmi21tKFJ9M=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  <p:tag name="KSO_WM_SCREEN_THEME_FLAG" val="Dlrq25wU2PGuGg5bbmjbDD12k2o/RZZMMqwteM1EO+8nPkEI6bOzpw7HHSh+vPO2w9TlvukJQrf8BwZRqwE5fGuvdfGVmmLFWmi21tKFJ9M=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  <p:tag name="KSO_WM_SCREEN_THEME_FLAG" val="Dlrq25wU2PGuGg5bbmjbDD12k2o/RZZMMqwteM1EO+8nPkEI6bOzpw7HHSh+vPO2w9TlvukJQrf8BwZRqwE5fGuvdfGVmmLFWmi21tKFJ9M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  <p:tag name="KSO_WM_SCREEN_THEME_FLAG" val="Dlrq25wU2PGuGg5bbmjbDD12k2o/RZZMMqwteM1EO+8nPkEI6bOzpw7HHSh+vPO2w9TlvukJQrf8BwZRqwE5fGuvdfGVmmLFWmi21tKFJ9M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  <p:tag name="KSO_WM_SCREEN_THEME_FLAG" val="Dlrq25wU2PGuGg5bbmjbDD12k2o/RZZMMqwteM1EO+8nPkEI6bOzpw7HHSh+vPO2w9TlvukJQrf8BwZRqwE5fGuvdfGVmmLFWmi21tKFJ9M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  <p:tag name="KSO_WM_SCREEN_THEME_FLAG" val="Dlrq25wU2PGuGg5bbmjbDD12k2o/RZZMMqwteM1EO+8nPkEI6bOzpw7HHSh+vPO2w9TlvukJQrf8BwZRqwE5fGuvdfGVmmLFWmi21tKFJ9M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  <p:tag name="KSO_WM_SCREEN_THEME_FLAG" val="Dlrq25wU2PGuGg5bbmjbDD12k2o/RZZMMqwteM1EO+8nPkEI6bOzpw7HHSh+vPO2w9TlvukJQrf8BwZRqwE5fGuvdfGVmmLFWmi21tKFJ9M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  <p:tag name="KSO_WM_SCREEN_THEME_FLAG" val="Dlrq25wU2PGuGg5bbmjbDD12k2o/RZZMMqwteM1EO+8nPkEI6bOzpw7HHSh+vPO2w9TlvukJQrf8BwZRqwE5fGuvdfGVmmLFWmi21tKFJ9M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  <p:tag name="KSO_WM_SCREEN_THEME_FLAG" val="Dlrq25wU2PGuGg5bbmjbDD12k2o/RZZMMqwteM1EO+8nPkEI6bOzpw7HHSh+vPO2w9TlvukJQrf8BwZRqwE5fGuvdfGVmmLFWmi21tKFJ9M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  <p:tag name="KSO_WM_SCREEN_THEME_FLAG" val="Dlrq25wU2PGuGg5bbmjbDD12k2o/RZZMMqwteM1EO+8nPkEI6bOzpw7HHSh+vPO2w9TlvukJQrf8BwZRqwE5fGuvdfGVmmLFWmi21tKFJ9M=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  <p:tag name="KSO_WM_SCREEN_THEME_FLAG" val="Dlrq25wU2PGuGg5bbmjbDD12k2o/RZZMMqwteM1EO+8nPkEI6bOzpw7HHSh+vPO2w9TlvukJQrf8BwZRqwE5fGuvdfGVmmLFWmi21tKFJ9M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  <p:tag name="KSO_WM_SCREEN_THEME_FLAG" val="Dlrq25wU2PGuGg5bbmjbDD12k2o/RZZMMqwteM1EO+8nPkEI6bOzpw7HHSh+vPO2w9TlvukJQrf8BwZRqwE5fGuvdfGVmmLFWmi21tKFJ9M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  <p:tag name="KSO_WM_SCREEN_THEME_FLAG" val="Dlrq25wU2PGuGg5bbmjbDD12k2o/RZZMMqwteM1EO+8nPkEI6bOzpw7HHSh+vPO2w9TlvukJQrf8BwZRqwE5fGuvdfGVmmLFWmi21tKFJ9M=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  <p:tag name="KSO_WM_SCREEN_THEME_FLAG" val="Dlrq25wU2PGuGg5bbmjbDD12k2o/RZZMMqwteM1EO+8nPkEI6bOzpw7HHSh+vPO2w9TlvukJQrf8BwZRqwE5fGuvdfGVmmLFWmi21tKFJ9M=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  <p:tag name="KSO_WM_SCREEN_THEME_FLAG" val="Dlrq25wU2PGuGg5bbmjbDD12k2o/RZZMMqwteM1EO+8nPkEI6bOzpw7HHSh+vPO2w9TlvukJQrf8BwZRqwE5fGuvdfGVmmLFWmi21tKFJ9M=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  <p:tag name="KSO_WM_SCREEN_THEME_FLAG" val="Dlrq25wU2PGuGg5bbmjbDD12k2o/RZZMMqwteM1EO+8nPkEI6bOzpw7HHSh+vPO2w9TlvukJQrf8BwZRqwE5fGuvdfGVmmLFWmi21tKFJ9M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0"/>
  <p:tag name="KSO_WM_SCREEN_THEME_FLAG" val="Dlrq25wU2PGuGg5bbmjbDD12k2o/RZZMMqwteM1EO+8nPkEI6bOzpw7HHSh+vPO2w9TlvukJQrf8BwZRqwE5fGuvdfGVmmLFWmi21tKFJ9M=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  <p:tag name="KSO_WM_SCREEN_THEME_FLAG" val="Dlrq25wU2PGuGg5bbmjbDD12k2o/RZZMMqwteM1EO+8nPkEI6bOzpw7HHSh+vPO2w9TlvukJQrf8BwZRqwE5fGuvdfGVmmLFWmi21tKFJ9M=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  <p:tag name="KSO_WM_SCREEN_THEME_FLAG" val="Dlrq25wU2PGuGg5bbmjbDD12k2o/RZZMMqwteM1EO+8nPkEI6bOzpw7HHSh+vPO2w9TlvukJQrf8BwZRqwE5fGuvdfGVmmLFWmi21tKFJ9M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  <p:tag name="KSO_WM_SCREEN_THEME_FLAG" val="Dlrq25wU2PGuGg5bbmjbDD12k2o/RZZMMqwteM1EO+8nPkEI6bOzpw7HHSh+vPO2w9TlvukJQrf8BwZRqwE5fGuvdfGVmmLFWmi21tKFJ9M=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  <p:tag name="KSO_WM_SCREEN_THEME_FLAG" val="Dlrq25wU2PGuGg5bbmjbDD12k2o/RZZMMqwteM1EO+8nPkEI6bOzpw7HHSh+vPO2w9TlvukJQrf8BwZRqwE5fGuvdfGVmmLFWmi21tKFJ9M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  <p:tag name="KSO_WM_SCREEN_THEME_FLAG" val="Dlrq25wU2PGuGg5bbmjbDD12k2o/RZZMMqwteM1EO+8nPkEI6bOzpw7HHSh+vPO2w9TlvukJQrf8BwZRqwE5fGuvdfGVmmLFWmi21tKFJ9M=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  <p:tag name="KSO_WM_SCREEN_THEME_FLAG" val="Dlrq25wU2PGuGg5bbmjbDD12k2o/RZZMMqwteM1EO+8nPkEI6bOzpw7HHSh+vPO2w9TlvukJQrf8BwZRqwE5fGuvdfGVmmLFWmi21tKFJ9M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  <p:tag name="KSO_WM_SCREEN_THEME_FLAG" val="Dlrq25wU2PGuGg5bbmjbDD12k2o/RZZMMqwteM1EO+8nPkEI6bOzpw7HHSh+vPO2w9TlvukJQrf8BwZRqwE5fGuvdfGVmmLFWmi21tKFJ9M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  <p:tag name="KSO_WM_SCREEN_THEME_FLAG" val="Dlrq25wU2PGuGg5bbmjbDD12k2o/RZZMMqwteM1EO+8nPkEI6bOzpw7HHSh+vPO2w9TlvukJQrf8BwZRqwE5fGuvdfGVmmLFWmi21tKFJ9M=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  <p:tag name="KSO_WM_UNIT_PLACING_PICTURE_USER_VIEWPORT" val="{&quot;height&quot;:4050.0299212598425,&quot;width&quot;:5594.322834645669}"/>
  <p:tag name="KSO_WM_SCREEN_THEME_FLAG" val="Dlrq25wU2PGuGg5bbmjbDD12k2o/RZZMMqwteM1EO+8nPkEI6bOzpw7HHSh+vPO2w9TlvukJQrf8BwZRqwE5fGuvdfGVmmLFWmi21tKFJ9M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  <p:tag name="KSO_WM_SCREEN_THEME_FLAG" val="Dlrq25wU2PGuGg5bbmjbDD12k2o/RZZMMqwteM1EO+8nPkEI6bOzpw7HHSh+vPO2w9TlvukJQrf8BwZRqwE5fGuvdfGVmmLFWmi21tKFJ9M=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  <p:tag name="KSO_WM_SCREEN_THEME_FLAG" val="Dlrq25wU2PGuGg5bbmjbDD12k2o/RZZMMqwteM1EO+8nPkEI6bOzpw7HHSh+vPO2w9TlvukJQrf8BwZRqwE5fGuvdfGVmmLFWmi21tKFJ9M=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  <p:tag name="KSO_WM_SCREEN_THEME_FLAG" val="Dlrq25wU2PGuGg5bbmjbDD12k2o/RZZMMqwteM1EO+8nPkEI6bOzpw7HHSh+vPO2w9TlvukJQrf8BwZRqwE5fGuvdfGVmmLFWmi21tKFJ9M=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  <p:tag name="KSO_WM_SCREEN_THEME_FLAG" val="Dlrq25wU2PGuGg5bbmjbDD12k2o/RZZMMqwteM1EO+8nPkEI6bOzpw7HHSh+vPO2w9TlvukJQrf8BwZRqwE5fGuvdfGVmmLFWmi21tKFJ9M=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  <p:tag name="KSO_WM_SCREEN_THEME_FLAG" val="Dlrq25wU2PGuGg5bbmjbDD12k2o/RZZMMqwteM1EO+8nPkEI6bOzpw7HHSh+vPO2w9TlvukJQrf8BwZRqwE5fGuvdfGVmmLFWmi21tKFJ9M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  <p:tag name="KSO_WM_SCREEN_THEME_FLAG" val="Dlrq25wU2PGuGg5bbmjbDD12k2o/RZZMMqwteM1EO+8nPkEI6bOzpw7HHSh+vPO2w9TlvukJQrf8BwZRqwE5fGuvdfGVmmLFWmi21tKFJ9M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  <p:tag name="KSO_WM_SCREEN_THEME_FLAG" val="Dlrq25wU2PGuGg5bbmjbDD12k2o/RZZMMqwteM1EO+8nPkEI6bOzpw7HHSh+vPO2w9TlvukJQrf8BwZRqwE5fGuvdfGVmmLFWmi21tKFJ9M=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  <p:tag name="KSO_WM_SCREEN_THEME_FLAG" val="Dlrq25wU2PGuGg5bbmjbDD12k2o/RZZMMqwteM1EO+8nPkEI6bOzpw7HHSh+vPO2w9TlvukJQrf8BwZRqwE5fGuvdfGVmmLFWmi21tKFJ9M=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0"/>
  <p:tag name="KSO_WM_SCREEN_THEME_FLAG" val="Dlrq25wU2PGuGg5bbmjbDD12k2o/RZZMMqwteM1EO+8nPkEI6bOzpw7HHSh+vPO2w9TlvukJQrf8BwZRqwE5fGuvdfGVmmLFWmi21tKFJ9M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  <p:tag name="KSO_WM_SCREEN_THEME_FLAG" val="Dlrq25wU2PGuGg5bbmjbDD12k2o/RZZMMqwteM1EO+8nPkEI6bOzpw7HHSh+vPO2w9TlvukJQrf8BwZRqwE5fGuvdfGVmmLFWmi21tKFJ9M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"/>
  <p:tag name="KSO_WM_SCREEN_THEME_FLAG" val="Dlrq25wU2PGuGg5bbmjbDD12k2o/RZZMMqwteM1EO+8nPkEI6bOzpw7HHSh+vPO2w9TlvukJQrf8BwZRqwE5fGuvdfGVmmLFWmi21tKFJ9M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8"/>
  <p:tag name="KSO_WM_SCREEN_THEME_FLAG" val="Dlrq25wU2PGuGg5bbmjbDD12k2o/RZZMMqwteM1EO+8nPkEI6bOzpw7HHSh+vPO2w9TlvukJQrf8BwZRqwE5fGuvdfGVmmLFWmi21tKFJ9M=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9"/>
  <p:tag name="KSO_WM_SCREEN_THEME_FLAG" val="Dlrq25wU2PGuGg5bbmjbDD12k2o/RZZMMqwteM1EO+8nPkEI6bOzpw7HHSh+vPO2w9TlvukJQrf8BwZRqwE5fGuvdfGVmmLFWmi21tKFJ9M=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6"/>
  <p:tag name="KSO_WM_SCREEN_THEME_FLAG" val="Dlrq25wU2PGuGg5bbmjbDD12k2o/RZZMMqwteM1EO+8nPkEI6bOzpw7HHSh+vPO2w9TlvukJQrf8BwZRqwE5fGuvdfGVmmLFWmi21tKFJ9M=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7"/>
  <p:tag name="KSO_WM_SCREEN_THEME_FLAG" val="Dlrq25wU2PGuGg5bbmjbDD12k2o/RZZMMqwteM1EO+8nPkEI6bOzpw7HHSh+vPO2w9TlvukJQrf8BwZRqwE5fGuvdfGVmmLFWmi21tKFJ9M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2"/>
  <p:tag name="KSO_WM_SCREEN_THEME_FLAG" val="Dlrq25wU2PGuGg5bbmjbDD12k2o/RZZMMqwteM1EO+8nPkEI6bOzpw7HHSh+vPO2w9TlvukJQrf8BwZRqwE5fGuvdfGVmmLFWmi21tKFJ9M=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  <p:tag name="KSO_WM_SCREEN_THEME_FLAG" val="Dlrq25wU2PGuGg5bbmjbDD12k2o/RZZMMqwteM1EO+8nPkEI6bOzpw7HHSh+vPO2w9TlvukJQrf8BwZRqwE5fGuvdfGVmmLFWmi21tKFJ9M="/>
</p:tagLst>
</file>

<file path=ppt/theme/theme1.xml><?xml version="1.0" encoding="utf-8"?>
<a:theme xmlns:a="http://schemas.openxmlformats.org/drawingml/2006/main" name="基础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2358</Words>
  <PresentationFormat>自定义</PresentationFormat>
  <Paragraphs>176</Paragraphs>
  <Slides>19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基础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2021-12-01T11:45:59Z</cp:lastPrinted>
  <dcterms:created xsi:type="dcterms:W3CDTF">2021-12-01T11:45:59Z</dcterms:created>
  <dcterms:modified xsi:type="dcterms:W3CDTF">2021-12-07T08:01:36Z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