
<file path=[Content_Types].xml><?xml version="1.0" encoding="utf-8"?>
<Types xmlns="http://schemas.openxmlformats.org/package/2006/content-types">
  <Default Extension="jpeg" ContentType="image/jpeg"/>
  <Default Extension="wdp" ContentType="image/vnd.ms-photo"/>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ommentAuthors.xml" ContentType="application/vnd.openxmlformats-officedocument.presentationml.commentAuthor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viewProps.xml" ContentType="application/vnd.openxmlformats-officedocument.presentationml.viewProps+xml"/>
  <Override PartName="/ppt/tags/tag2.xml" ContentType="application/vnd.openxmlformats-officedocument.presentationml.tag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56" r:id="rId3"/>
    <p:sldMasterId id="2147483669" r:id="rId4"/>
  </p:sldMasterIdLst>
  <p:notesMasterIdLst>
    <p:notesMasterId r:id="rId6"/>
  </p:notesMasterIdLst>
  <p:sldIdLst>
    <p:sldId id="488" r:id="rId5"/>
    <p:sldId id="476" r:id="rId7"/>
    <p:sldId id="491" r:id="rId8"/>
    <p:sldId id="508" r:id="rId9"/>
    <p:sldId id="492" r:id="rId10"/>
    <p:sldId id="493" r:id="rId11"/>
    <p:sldId id="494" r:id="rId12"/>
    <p:sldId id="495" r:id="rId13"/>
    <p:sldId id="496" r:id="rId14"/>
    <p:sldId id="498" r:id="rId15"/>
    <p:sldId id="497" r:id="rId16"/>
    <p:sldId id="505" r:id="rId17"/>
    <p:sldId id="506" r:id="rId18"/>
    <p:sldId id="507" r:id="rId19"/>
    <p:sldId id="509" r:id="rId20"/>
    <p:sldId id="510" r:id="rId21"/>
    <p:sldId id="528" r:id="rId22"/>
    <p:sldId id="481" r:id="rId23"/>
    <p:sldId id="482" r:id="rId24"/>
    <p:sldId id="532" r:id="rId25"/>
    <p:sldId id="533" r:id="rId26"/>
    <p:sldId id="534" r:id="rId27"/>
    <p:sldId id="537" r:id="rId28"/>
    <p:sldId id="474" r:id="rId29"/>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Sky123.Org" initials="S" lastIdx="1" clrIdx="0"/>
  <p:cmAuthor id="7" name="1206988966@qq.com" initials="1" lastIdx="0" clrIdx="2"/>
  <p:cmAuthor id="1" name="新课标第一网" initials="新" lastIdx="1" clrIdx="0"/>
  <p:cmAuthor id="8" name="姜伟光" initials="姜" lastIdx="0" clrIdx="0"/>
  <p:cmAuthor id="2" name="作者" initials="A" lastIdx="0" clrIdx="1"/>
  <p:cmAuthor id="3" name="Administrator" initials="A" lastIdx="1" clrIdx="0"/>
  <p:cmAuthor id="10" name="86136" initials="8" lastIdx="1" clrIdx="9"/>
  <p:cmAuthor id="4" name="林细尘" initials="林" lastIdx="0" clrIdx="3"/>
  <p:cmAuthor id="5" name="宋洁然" initials="宋" lastIdx="0" clrIdx="1"/>
  <p:cmAuthor id="6" name="lenovo" initials="l" lastIdx="0" clrIdx="5"/>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00000"/>
    <a:srgbClr val="EEE8D4"/>
    <a:srgbClr val="E2C092"/>
    <a:srgbClr val="FEBC28"/>
    <a:srgbClr val="FFDDDD"/>
    <a:srgbClr val="FFD7D7"/>
    <a:srgbClr val="FFEBEB"/>
    <a:srgbClr val="F7F6B6"/>
    <a:srgbClr val="C09D29"/>
    <a:srgbClr val="EEC92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3519" autoAdjust="0"/>
    <p:restoredTop sz="94710" autoAdjust="0"/>
  </p:normalViewPr>
  <p:slideViewPr>
    <p:cSldViewPr snapToGrid="0">
      <p:cViewPr varScale="1">
        <p:scale>
          <a:sx n="74" d="100"/>
          <a:sy n="74" d="100"/>
        </p:scale>
        <p:origin x="96" y="221"/>
      </p:cViewPr>
      <p:guideLst>
        <p:guide orient="horz" pos="2130"/>
        <p:guide pos="3858"/>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&#65279;<?xml version="1.0" encoding="utf-8"?><Relationships xmlns="http://schemas.openxmlformats.org/package/2006/relationships"><Relationship Type="http://schemas.openxmlformats.org/officeDocument/2006/relationships/slide" Target="slides/slide4.xml" Id="rId9" /><Relationship Type="http://schemas.openxmlformats.org/officeDocument/2006/relationships/slide" Target="slides/slide3.xml" Id="rId8" /><Relationship Type="http://schemas.openxmlformats.org/officeDocument/2006/relationships/slide" Target="slides/slide2.xml" Id="rId7" /><Relationship Type="http://schemas.openxmlformats.org/officeDocument/2006/relationships/notesMaster" Target="notesMasters/notesMaster1.xml" Id="rId6" /><Relationship Type="http://schemas.openxmlformats.org/officeDocument/2006/relationships/slide" Target="slides/slide1.xml" Id="rId5" /><Relationship Type="http://schemas.openxmlformats.org/officeDocument/2006/relationships/slideMaster" Target="slideMasters/slideMaster3.xml" Id="rId4" /><Relationship Type="http://schemas.openxmlformats.org/officeDocument/2006/relationships/commentAuthors" Target="commentAuthors.xml" Id="rId33" /><Relationship Type="http://schemas.openxmlformats.org/officeDocument/2006/relationships/tableStyles" Target="tableStyles.xml" Id="rId32" /><Relationship Type="http://schemas.openxmlformats.org/officeDocument/2006/relationships/viewProps" Target="viewProps.xml" Id="rId31" /><Relationship Type="http://schemas.openxmlformats.org/officeDocument/2006/relationships/presProps" Target="presProps.xml" Id="rId30" /><Relationship Type="http://schemas.openxmlformats.org/officeDocument/2006/relationships/slideMaster" Target="slideMasters/slideMaster2.xml" Id="rId3" /><Relationship Type="http://schemas.openxmlformats.org/officeDocument/2006/relationships/slide" Target="slides/slide24.xml" Id="rId29" /><Relationship Type="http://schemas.openxmlformats.org/officeDocument/2006/relationships/slide" Target="slides/slide23.xml" Id="rId28" /><Relationship Type="http://schemas.openxmlformats.org/officeDocument/2006/relationships/slide" Target="slides/slide22.xml" Id="rId27" /><Relationship Type="http://schemas.openxmlformats.org/officeDocument/2006/relationships/slide" Target="slides/slide21.xml" Id="rId26" /><Relationship Type="http://schemas.openxmlformats.org/officeDocument/2006/relationships/slide" Target="slides/slide20.xml" Id="rId25" /><Relationship Type="http://schemas.openxmlformats.org/officeDocument/2006/relationships/slide" Target="slides/slide19.xml" Id="rId24" /><Relationship Type="http://schemas.openxmlformats.org/officeDocument/2006/relationships/slide" Target="slides/slide18.xml" Id="rId23" /><Relationship Type="http://schemas.openxmlformats.org/officeDocument/2006/relationships/slide" Target="slides/slide17.xml" Id="rId22" /><Relationship Type="http://schemas.openxmlformats.org/officeDocument/2006/relationships/slide" Target="slides/slide16.xml" Id="rId21" /><Relationship Type="http://schemas.openxmlformats.org/officeDocument/2006/relationships/slide" Target="slides/slide15.xml" Id="rId20" /><Relationship Type="http://schemas.openxmlformats.org/officeDocument/2006/relationships/theme" Target="theme/theme1.xml" Id="rId2" /><Relationship Type="http://schemas.openxmlformats.org/officeDocument/2006/relationships/slide" Target="slides/slide14.xml" Id="rId19" /><Relationship Type="http://schemas.openxmlformats.org/officeDocument/2006/relationships/slide" Target="slides/slide13.xml" Id="rId18" /><Relationship Type="http://schemas.openxmlformats.org/officeDocument/2006/relationships/slide" Target="slides/slide12.xml" Id="rId17" /><Relationship Type="http://schemas.openxmlformats.org/officeDocument/2006/relationships/slide" Target="slides/slide11.xml" Id="rId16" /><Relationship Type="http://schemas.openxmlformats.org/officeDocument/2006/relationships/slide" Target="slides/slide10.xml" Id="rId15" /><Relationship Type="http://schemas.openxmlformats.org/officeDocument/2006/relationships/slide" Target="slides/slide9.xml" Id="rId14" /><Relationship Type="http://schemas.openxmlformats.org/officeDocument/2006/relationships/slide" Target="slides/slide8.xml" Id="rId13" /><Relationship Type="http://schemas.openxmlformats.org/officeDocument/2006/relationships/slide" Target="slides/slide7.xml" Id="rId12" /><Relationship Type="http://schemas.openxmlformats.org/officeDocument/2006/relationships/slide" Target="slides/slide6.xml" Id="rId11" /><Relationship Type="http://schemas.openxmlformats.org/officeDocument/2006/relationships/slide" Target="slides/slide5.xml" Id="rId10" /><Relationship Type="http://schemas.openxmlformats.org/officeDocument/2006/relationships/slideMaster" Target="slideMasters/slideMaster1.xml" Id="rId1" /><Relationship Type="http://schemas.openxmlformats.org/officeDocument/2006/relationships/tags" Target="/ppt/tags/tag2.xml" Id="Raf8f75755e9f40ff" /></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C5CD234-1A59-463F-8B12-F9DAA98A294F}"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9EBB733-DF6B-4801-AFF9-46967ACB9940}"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7.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4.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4.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6.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9EBB733-DF6B-4801-AFF9-46967ACB9940}" type="slidenum">
              <a:rPr lang="zh-CN" altLang="en-US" smtClean="0"/>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r>
              <a:rPr lang="en-US" altLang="zh-CN"/>
              <a:t>hijia</a:t>
            </a:r>
            <a:endParaRPr lang="en-US" altLang="zh-CN"/>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F6B8A4A7-A922-404E-8C41-07AEC5012F2A}"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r>
              <a:rPr lang="en-US" altLang="zh-CN"/>
              <a:t>hijia</a:t>
            </a:r>
            <a:endParaRPr lang="en-US" altLang="zh-CN"/>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r>
              <a:rPr lang="en-US" altLang="zh-CN"/>
              <a:t>hijia</a:t>
            </a:r>
            <a:endParaRPr lang="en-US" altLang="zh-CN"/>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r>
              <a:rPr lang="en-US" altLang="zh-CN"/>
              <a:t>hijia</a:t>
            </a:r>
            <a:endParaRPr lang="en-US" altLang="zh-CN"/>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r>
              <a:rPr lang="en-US" altLang="zh-CN"/>
              <a:t>hijia</a:t>
            </a:r>
            <a:endParaRPr lang="en-US" altLang="zh-CN"/>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r>
              <a:rPr lang="en-US" altLang="zh-CN"/>
              <a:t>hijia</a:t>
            </a:r>
            <a:endParaRPr lang="en-US" altLang="zh-CN"/>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r>
              <a:rPr lang="en-US" altLang="zh-CN"/>
              <a:t>hijia</a:t>
            </a:r>
            <a:endParaRPr lang="en-US" altLang="zh-CN"/>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r>
              <a:rPr lang="en-US" altLang="zh-CN"/>
              <a:t>hijia</a:t>
            </a:r>
            <a:endParaRPr lang="en-US" altLang="zh-CN"/>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r>
              <a:rPr lang="en-US" altLang="zh-CN"/>
              <a:t>hijia</a:t>
            </a:r>
            <a:endParaRPr lang="en-US" altLang="zh-CN"/>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jpeg"/><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3.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3.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3.xml"/></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3.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首页">
    <p:spTree>
      <p:nvGrpSpPr>
        <p:cNvPr id="1" name=""/>
        <p:cNvGrpSpPr/>
        <p:nvPr/>
      </p:nvGrpSpPr>
      <p:grpSpPr>
        <a:xfrm>
          <a:off x="0" y="0"/>
          <a:ext cx="0" cy="0"/>
          <a:chOff x="0" y="0"/>
          <a:chExt cx="0" cy="0"/>
        </a:xfrm>
      </p:grpSpPr>
      <p:pic>
        <p:nvPicPr>
          <p:cNvPr id="20" name="图片 19" descr="图片包含 形状&#10;&#10;描述已自动生成"/>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 1"/>
          <p:cNvSpPr>
            <a:spLocks noGrp="1"/>
          </p:cNvSpPr>
          <p:nvPr>
            <p:ph type="title"/>
          </p:nvPr>
        </p:nvSpPr>
        <p:spPr>
          <a:xfrm>
            <a:off x="962805" y="4406932"/>
            <a:ext cx="10364177" cy="1362075"/>
          </a:xfrm>
          <a:prstGeom prst="rect">
            <a:avLst/>
          </a:prstGeom>
        </p:spPr>
        <p:txBody>
          <a:bodyPr anchor="t"/>
          <a:lstStyle>
            <a:lvl1pPr algn="l">
              <a:defRPr sz="4010" b="1" cap="all"/>
            </a:lvl1pPr>
          </a:lstStyle>
          <a:p>
            <a:r>
              <a:rPr lang="zh-CN" altLang="en-US"/>
              <a:t>单击此处编辑母版标题样式</a:t>
            </a:r>
            <a:endParaRPr lang="zh-CN" altLang="en-US"/>
          </a:p>
        </p:txBody>
      </p:sp>
      <p:sp>
        <p:nvSpPr>
          <p:cNvPr id="3" name=" 2"/>
          <p:cNvSpPr>
            <a:spLocks noGrp="1"/>
          </p:cNvSpPr>
          <p:nvPr>
            <p:ph type="body" idx="1"/>
          </p:nvPr>
        </p:nvSpPr>
        <p:spPr>
          <a:xfrm>
            <a:off x="962805" y="2906714"/>
            <a:ext cx="10364177" cy="1500187"/>
          </a:xfrm>
          <a:prstGeom prst="rect">
            <a:avLst/>
          </a:prstGeom>
        </p:spPr>
        <p:txBody>
          <a:bodyPr anchor="b"/>
          <a:lstStyle>
            <a:lvl1pPr marL="0" indent="0">
              <a:buNone/>
              <a:defRPr sz="2005"/>
            </a:lvl1pPr>
            <a:lvl2pPr marL="458470" indent="0">
              <a:buNone/>
              <a:defRPr sz="1805"/>
            </a:lvl2pPr>
            <a:lvl3pPr marL="916940" indent="0">
              <a:buNone/>
              <a:defRPr sz="1605"/>
            </a:lvl3pPr>
            <a:lvl4pPr marL="1375410" indent="0">
              <a:buNone/>
              <a:defRPr sz="1405"/>
            </a:lvl4pPr>
            <a:lvl5pPr marL="1833245" indent="0">
              <a:buNone/>
              <a:defRPr sz="1405"/>
            </a:lvl5pPr>
            <a:lvl6pPr marL="2291715" indent="0">
              <a:buNone/>
              <a:defRPr sz="1405"/>
            </a:lvl6pPr>
            <a:lvl7pPr marL="2750185" indent="0">
              <a:buNone/>
              <a:defRPr sz="1405"/>
            </a:lvl7pPr>
            <a:lvl8pPr marL="3208655" indent="0">
              <a:buNone/>
              <a:defRPr sz="1405"/>
            </a:lvl8pPr>
            <a:lvl9pPr marL="3667125" indent="0">
              <a:buNone/>
              <a:defRPr sz="1405"/>
            </a:lvl9pPr>
          </a:lstStyle>
          <a:p>
            <a:pPr lvl="0"/>
            <a:r>
              <a:rPr lang="zh-CN" altLang="en-US"/>
              <a:t>单击此处编辑母版文本样式</a:t>
            </a:r>
            <a:endParaRPr lang="zh-CN" altLang="en-US"/>
          </a:p>
        </p:txBody>
      </p:sp>
    </p:spTree>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 1"/>
          <p:cNvSpPr>
            <a:spLocks noGrp="1"/>
          </p:cNvSpPr>
          <p:nvPr>
            <p:ph type="title"/>
          </p:nvPr>
        </p:nvSpPr>
        <p:spPr>
          <a:xfrm>
            <a:off x="609275" y="274638"/>
            <a:ext cx="10973452" cy="1143000"/>
          </a:xfrm>
          <a:prstGeom prst="rect">
            <a:avLst/>
          </a:prstGeom>
        </p:spPr>
        <p:txBody>
          <a:bodyPr/>
          <a:lstStyle/>
          <a:p>
            <a:r>
              <a:rPr lang="zh-CN" altLang="en-US"/>
              <a:t>单击此处编辑母版标题样式</a:t>
            </a:r>
            <a:endParaRPr lang="zh-CN" altLang="en-US"/>
          </a:p>
        </p:txBody>
      </p:sp>
      <p:sp>
        <p:nvSpPr>
          <p:cNvPr id="3" name=" 2"/>
          <p:cNvSpPr>
            <a:spLocks noGrp="1"/>
          </p:cNvSpPr>
          <p:nvPr>
            <p:ph sz="half" idx="1"/>
          </p:nvPr>
        </p:nvSpPr>
        <p:spPr>
          <a:xfrm>
            <a:off x="609273" y="1600207"/>
            <a:ext cx="5408530" cy="4525963"/>
          </a:xfrm>
          <a:prstGeom prst="rect">
            <a:avLst/>
          </a:prstGeom>
        </p:spPr>
        <p:txBody>
          <a:bodyPr/>
          <a:lstStyle>
            <a:lvl1pPr>
              <a:defRPr sz="2805"/>
            </a:lvl1pPr>
            <a:lvl2pPr>
              <a:defRPr sz="2405"/>
            </a:lvl2pPr>
            <a:lvl3pPr>
              <a:defRPr sz="2005"/>
            </a:lvl3pPr>
            <a:lvl4pPr>
              <a:defRPr sz="1805"/>
            </a:lvl4pPr>
            <a:lvl5pPr>
              <a:defRPr sz="1805"/>
            </a:lvl5pPr>
            <a:lvl6pPr>
              <a:defRPr sz="1805"/>
            </a:lvl6pPr>
            <a:lvl7pPr>
              <a:defRPr sz="1805"/>
            </a:lvl7pPr>
            <a:lvl8pPr>
              <a:defRPr sz="1805"/>
            </a:lvl8pPr>
            <a:lvl9pPr>
              <a:defRPr sz="1805"/>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 3"/>
          <p:cNvSpPr>
            <a:spLocks noGrp="1"/>
          </p:cNvSpPr>
          <p:nvPr>
            <p:ph sz="half" idx="2"/>
          </p:nvPr>
        </p:nvSpPr>
        <p:spPr>
          <a:xfrm>
            <a:off x="6174197" y="1600207"/>
            <a:ext cx="5408530" cy="4525963"/>
          </a:xfrm>
          <a:prstGeom prst="rect">
            <a:avLst/>
          </a:prstGeom>
        </p:spPr>
        <p:txBody>
          <a:bodyPr/>
          <a:lstStyle>
            <a:lvl1pPr>
              <a:defRPr sz="2805"/>
            </a:lvl1pPr>
            <a:lvl2pPr>
              <a:defRPr sz="2405"/>
            </a:lvl2pPr>
            <a:lvl3pPr>
              <a:defRPr sz="2005"/>
            </a:lvl3pPr>
            <a:lvl4pPr>
              <a:defRPr sz="1805"/>
            </a:lvl4pPr>
            <a:lvl5pPr>
              <a:defRPr sz="1805"/>
            </a:lvl5pPr>
            <a:lvl6pPr>
              <a:defRPr sz="1805"/>
            </a:lvl6pPr>
            <a:lvl7pPr>
              <a:defRPr sz="1805"/>
            </a:lvl7pPr>
            <a:lvl8pPr>
              <a:defRPr sz="1805"/>
            </a:lvl8pPr>
            <a:lvl9pPr>
              <a:defRPr sz="1805"/>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Tree>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 1"/>
          <p:cNvSpPr>
            <a:spLocks noGrp="1"/>
          </p:cNvSpPr>
          <p:nvPr>
            <p:ph type="title"/>
          </p:nvPr>
        </p:nvSpPr>
        <p:spPr>
          <a:xfrm>
            <a:off x="609275" y="274638"/>
            <a:ext cx="10973452" cy="1143000"/>
          </a:xfrm>
          <a:prstGeom prst="rect">
            <a:avLst/>
          </a:prstGeom>
        </p:spPr>
        <p:txBody>
          <a:bodyPr/>
          <a:lstStyle>
            <a:lvl1pPr>
              <a:defRPr/>
            </a:lvl1pPr>
          </a:lstStyle>
          <a:p>
            <a:r>
              <a:rPr lang="zh-CN" altLang="en-US"/>
              <a:t>单击此处编辑母版标题样式</a:t>
            </a:r>
            <a:endParaRPr lang="zh-CN" altLang="en-US"/>
          </a:p>
        </p:txBody>
      </p:sp>
      <p:sp>
        <p:nvSpPr>
          <p:cNvPr id="3" name=" 2"/>
          <p:cNvSpPr>
            <a:spLocks noGrp="1"/>
          </p:cNvSpPr>
          <p:nvPr>
            <p:ph type="body" idx="1"/>
          </p:nvPr>
        </p:nvSpPr>
        <p:spPr>
          <a:xfrm>
            <a:off x="609276" y="1535113"/>
            <a:ext cx="5387354" cy="639762"/>
          </a:xfrm>
          <a:prstGeom prst="rect">
            <a:avLst/>
          </a:prstGeom>
        </p:spPr>
        <p:txBody>
          <a:bodyPr anchor="b"/>
          <a:lstStyle>
            <a:lvl1pPr marL="0" indent="0">
              <a:buNone/>
              <a:defRPr sz="2405" b="1"/>
            </a:lvl1pPr>
            <a:lvl2pPr marL="458470" indent="0">
              <a:buNone/>
              <a:defRPr sz="2005" b="1"/>
            </a:lvl2pPr>
            <a:lvl3pPr marL="916940" indent="0">
              <a:buNone/>
              <a:defRPr sz="1805" b="1"/>
            </a:lvl3pPr>
            <a:lvl4pPr marL="1375410" indent="0">
              <a:buNone/>
              <a:defRPr sz="1605" b="1"/>
            </a:lvl4pPr>
            <a:lvl5pPr marL="1833245" indent="0">
              <a:buNone/>
              <a:defRPr sz="1605" b="1"/>
            </a:lvl5pPr>
            <a:lvl6pPr marL="2291715" indent="0">
              <a:buNone/>
              <a:defRPr sz="1605" b="1"/>
            </a:lvl6pPr>
            <a:lvl7pPr marL="2750185" indent="0">
              <a:buNone/>
              <a:defRPr sz="1605" b="1"/>
            </a:lvl7pPr>
            <a:lvl8pPr marL="3208655" indent="0">
              <a:buNone/>
              <a:defRPr sz="1605" b="1"/>
            </a:lvl8pPr>
            <a:lvl9pPr marL="3667125" indent="0">
              <a:buNone/>
              <a:defRPr sz="1605" b="1"/>
            </a:lvl9pPr>
          </a:lstStyle>
          <a:p>
            <a:pPr lvl="0"/>
            <a:r>
              <a:rPr lang="zh-CN" altLang="en-US"/>
              <a:t>单击此处编辑母版文本样式</a:t>
            </a:r>
            <a:endParaRPr lang="zh-CN" altLang="en-US"/>
          </a:p>
        </p:txBody>
      </p:sp>
      <p:sp>
        <p:nvSpPr>
          <p:cNvPr id="4" name=" 3"/>
          <p:cNvSpPr>
            <a:spLocks noGrp="1"/>
          </p:cNvSpPr>
          <p:nvPr>
            <p:ph sz="half" idx="2"/>
          </p:nvPr>
        </p:nvSpPr>
        <p:spPr>
          <a:xfrm>
            <a:off x="609276" y="2174875"/>
            <a:ext cx="5387354" cy="3951288"/>
          </a:xfrm>
          <a:prstGeom prst="rect">
            <a:avLst/>
          </a:prstGeom>
        </p:spPr>
        <p:txBody>
          <a:bodyPr/>
          <a:lstStyle>
            <a:lvl1pPr>
              <a:defRPr sz="2405"/>
            </a:lvl1pPr>
            <a:lvl2pPr>
              <a:defRPr sz="2005"/>
            </a:lvl2pPr>
            <a:lvl3pPr>
              <a:defRPr sz="1805"/>
            </a:lvl3pPr>
            <a:lvl4pPr>
              <a:defRPr sz="1605"/>
            </a:lvl4pPr>
            <a:lvl5pPr>
              <a:defRPr sz="1605"/>
            </a:lvl5pPr>
            <a:lvl6pPr>
              <a:defRPr sz="1605"/>
            </a:lvl6pPr>
            <a:lvl7pPr>
              <a:defRPr sz="1605"/>
            </a:lvl7pPr>
            <a:lvl8pPr>
              <a:defRPr sz="1605"/>
            </a:lvl8pPr>
            <a:lvl9pPr>
              <a:defRPr sz="1605"/>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 4"/>
          <p:cNvSpPr>
            <a:spLocks noGrp="1"/>
          </p:cNvSpPr>
          <p:nvPr>
            <p:ph type="body" sz="quarter" idx="3"/>
          </p:nvPr>
        </p:nvSpPr>
        <p:spPr>
          <a:xfrm>
            <a:off x="6193745" y="1535113"/>
            <a:ext cx="5388981" cy="639762"/>
          </a:xfrm>
          <a:prstGeom prst="rect">
            <a:avLst/>
          </a:prstGeom>
        </p:spPr>
        <p:txBody>
          <a:bodyPr anchor="b"/>
          <a:lstStyle>
            <a:lvl1pPr marL="0" indent="0">
              <a:buNone/>
              <a:defRPr sz="2405" b="1"/>
            </a:lvl1pPr>
            <a:lvl2pPr marL="458470" indent="0">
              <a:buNone/>
              <a:defRPr sz="2005" b="1"/>
            </a:lvl2pPr>
            <a:lvl3pPr marL="916940" indent="0">
              <a:buNone/>
              <a:defRPr sz="1805" b="1"/>
            </a:lvl3pPr>
            <a:lvl4pPr marL="1375410" indent="0">
              <a:buNone/>
              <a:defRPr sz="1605" b="1"/>
            </a:lvl4pPr>
            <a:lvl5pPr marL="1833245" indent="0">
              <a:buNone/>
              <a:defRPr sz="1605" b="1"/>
            </a:lvl5pPr>
            <a:lvl6pPr marL="2291715" indent="0">
              <a:buNone/>
              <a:defRPr sz="1605" b="1"/>
            </a:lvl6pPr>
            <a:lvl7pPr marL="2750185" indent="0">
              <a:buNone/>
              <a:defRPr sz="1605" b="1"/>
            </a:lvl7pPr>
            <a:lvl8pPr marL="3208655" indent="0">
              <a:buNone/>
              <a:defRPr sz="1605" b="1"/>
            </a:lvl8pPr>
            <a:lvl9pPr marL="3667125" indent="0">
              <a:buNone/>
              <a:defRPr sz="1605" b="1"/>
            </a:lvl9pPr>
          </a:lstStyle>
          <a:p>
            <a:pPr lvl="0"/>
            <a:r>
              <a:rPr lang="zh-CN" altLang="en-US"/>
              <a:t>单击此处编辑母版文本样式</a:t>
            </a:r>
            <a:endParaRPr lang="zh-CN" altLang="en-US"/>
          </a:p>
        </p:txBody>
      </p:sp>
      <p:sp>
        <p:nvSpPr>
          <p:cNvPr id="6" name=" 5"/>
          <p:cNvSpPr>
            <a:spLocks noGrp="1"/>
          </p:cNvSpPr>
          <p:nvPr>
            <p:ph sz="quarter" idx="4"/>
          </p:nvPr>
        </p:nvSpPr>
        <p:spPr>
          <a:xfrm>
            <a:off x="6193745" y="2174875"/>
            <a:ext cx="5388981" cy="3951288"/>
          </a:xfrm>
          <a:prstGeom prst="rect">
            <a:avLst/>
          </a:prstGeom>
        </p:spPr>
        <p:txBody>
          <a:bodyPr/>
          <a:lstStyle>
            <a:lvl1pPr>
              <a:defRPr sz="2405"/>
            </a:lvl1pPr>
            <a:lvl2pPr>
              <a:defRPr sz="2005"/>
            </a:lvl2pPr>
            <a:lvl3pPr>
              <a:defRPr sz="1805"/>
            </a:lvl3pPr>
            <a:lvl4pPr>
              <a:defRPr sz="1605"/>
            </a:lvl4pPr>
            <a:lvl5pPr>
              <a:defRPr sz="1605"/>
            </a:lvl5pPr>
            <a:lvl6pPr>
              <a:defRPr sz="1605"/>
            </a:lvl6pPr>
            <a:lvl7pPr>
              <a:defRPr sz="1605"/>
            </a:lvl7pPr>
            <a:lvl8pPr>
              <a:defRPr sz="1605"/>
            </a:lvl8pPr>
            <a:lvl9pPr>
              <a:defRPr sz="1605"/>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Tree>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 1"/>
          <p:cNvSpPr>
            <a:spLocks noGrp="1"/>
          </p:cNvSpPr>
          <p:nvPr>
            <p:ph type="title"/>
          </p:nvPr>
        </p:nvSpPr>
        <p:spPr>
          <a:xfrm>
            <a:off x="609275" y="274638"/>
            <a:ext cx="10973452" cy="1143000"/>
          </a:xfrm>
          <a:prstGeom prst="rect">
            <a:avLst/>
          </a:prstGeom>
        </p:spPr>
        <p:txBody>
          <a:bodyPr/>
          <a:lstStyle/>
          <a:p>
            <a:r>
              <a:rPr lang="zh-CN" altLang="en-US"/>
              <a:t>单击此处编辑母版标题样式</a:t>
            </a:r>
            <a:endParaRPr lang="zh-CN" altLang="en-US"/>
          </a:p>
        </p:txBody>
      </p:sp>
    </p:spTree>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 1"/>
          <p:cNvSpPr>
            <a:spLocks noGrp="1"/>
          </p:cNvSpPr>
          <p:nvPr>
            <p:ph type="title"/>
          </p:nvPr>
        </p:nvSpPr>
        <p:spPr>
          <a:xfrm>
            <a:off x="609277" y="273051"/>
            <a:ext cx="4010784" cy="1162050"/>
          </a:xfrm>
          <a:prstGeom prst="rect">
            <a:avLst/>
          </a:prstGeom>
        </p:spPr>
        <p:txBody>
          <a:bodyPr anchor="b"/>
          <a:lstStyle>
            <a:lvl1pPr algn="l">
              <a:defRPr sz="2005" b="1"/>
            </a:lvl1pPr>
          </a:lstStyle>
          <a:p>
            <a:r>
              <a:rPr lang="zh-CN" altLang="en-US"/>
              <a:t>单击此处编辑母版标题样式</a:t>
            </a:r>
            <a:endParaRPr lang="zh-CN" altLang="en-US"/>
          </a:p>
        </p:txBody>
      </p:sp>
      <p:sp>
        <p:nvSpPr>
          <p:cNvPr id="3" name=" 2"/>
          <p:cNvSpPr>
            <a:spLocks noGrp="1"/>
          </p:cNvSpPr>
          <p:nvPr>
            <p:ph idx="1"/>
          </p:nvPr>
        </p:nvSpPr>
        <p:spPr>
          <a:xfrm>
            <a:off x="4766675" y="273081"/>
            <a:ext cx="6816050" cy="5853113"/>
          </a:xfrm>
          <a:prstGeom prst="rect">
            <a:avLst/>
          </a:prstGeom>
        </p:spPr>
        <p:txBody>
          <a:bodyPr/>
          <a:lstStyle>
            <a:lvl1pPr>
              <a:defRPr sz="3210"/>
            </a:lvl1pPr>
            <a:lvl2pPr>
              <a:defRPr sz="2805"/>
            </a:lvl2pPr>
            <a:lvl3pPr>
              <a:defRPr sz="2405"/>
            </a:lvl3pPr>
            <a:lvl4pPr>
              <a:defRPr sz="2005"/>
            </a:lvl4pPr>
            <a:lvl5pPr>
              <a:defRPr sz="2005"/>
            </a:lvl5pPr>
            <a:lvl6pPr>
              <a:defRPr sz="2005"/>
            </a:lvl6pPr>
            <a:lvl7pPr>
              <a:defRPr sz="2005"/>
            </a:lvl7pPr>
            <a:lvl8pPr>
              <a:defRPr sz="2005"/>
            </a:lvl8pPr>
            <a:lvl9pPr>
              <a:defRPr sz="2005"/>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 3"/>
          <p:cNvSpPr>
            <a:spLocks noGrp="1"/>
          </p:cNvSpPr>
          <p:nvPr>
            <p:ph type="body" sz="half" idx="2"/>
          </p:nvPr>
        </p:nvSpPr>
        <p:spPr>
          <a:xfrm>
            <a:off x="609277" y="1435104"/>
            <a:ext cx="4010784" cy="4691063"/>
          </a:xfrm>
          <a:prstGeom prst="rect">
            <a:avLst/>
          </a:prstGeom>
        </p:spPr>
        <p:txBody>
          <a:bodyPr/>
          <a:lstStyle>
            <a:lvl1pPr marL="0" indent="0">
              <a:buNone/>
              <a:defRPr sz="1405"/>
            </a:lvl1pPr>
            <a:lvl2pPr marL="458470" indent="0">
              <a:buNone/>
              <a:defRPr sz="1205"/>
            </a:lvl2pPr>
            <a:lvl3pPr marL="916940" indent="0">
              <a:buNone/>
              <a:defRPr sz="1005"/>
            </a:lvl3pPr>
            <a:lvl4pPr marL="1375410" indent="0">
              <a:buNone/>
              <a:defRPr sz="900"/>
            </a:lvl4pPr>
            <a:lvl5pPr marL="1833245" indent="0">
              <a:buNone/>
              <a:defRPr sz="900"/>
            </a:lvl5pPr>
            <a:lvl6pPr marL="2291715" indent="0">
              <a:buNone/>
              <a:defRPr sz="900"/>
            </a:lvl6pPr>
            <a:lvl7pPr marL="2750185" indent="0">
              <a:buNone/>
              <a:defRPr sz="900"/>
            </a:lvl7pPr>
            <a:lvl8pPr marL="3208655" indent="0">
              <a:buNone/>
              <a:defRPr sz="900"/>
            </a:lvl8pPr>
            <a:lvl9pPr marL="3667125" indent="0">
              <a:buNone/>
              <a:defRPr sz="900"/>
            </a:lvl9pPr>
          </a:lstStyle>
          <a:p>
            <a:pPr lvl="0"/>
            <a:r>
              <a:rPr lang="zh-CN" altLang="en-US"/>
              <a:t>单击此处编辑母版文本样式</a:t>
            </a:r>
            <a:endParaRPr lang="zh-CN" altLang="en-US"/>
          </a:p>
        </p:txBody>
      </p:sp>
    </p:spTree>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 1"/>
          <p:cNvSpPr>
            <a:spLocks noGrp="1"/>
          </p:cNvSpPr>
          <p:nvPr>
            <p:ph type="title"/>
          </p:nvPr>
        </p:nvSpPr>
        <p:spPr>
          <a:xfrm>
            <a:off x="2389876" y="4800601"/>
            <a:ext cx="7314548" cy="566738"/>
          </a:xfrm>
          <a:prstGeom prst="rect">
            <a:avLst/>
          </a:prstGeom>
        </p:spPr>
        <p:txBody>
          <a:bodyPr anchor="b"/>
          <a:lstStyle>
            <a:lvl1pPr algn="l">
              <a:defRPr sz="2005" b="1"/>
            </a:lvl1pPr>
          </a:lstStyle>
          <a:p>
            <a:r>
              <a:rPr lang="zh-CN" altLang="en-US"/>
              <a:t>单击此处编辑母版标题样式</a:t>
            </a:r>
            <a:endParaRPr lang="zh-CN" altLang="en-US"/>
          </a:p>
        </p:txBody>
      </p:sp>
      <p:sp>
        <p:nvSpPr>
          <p:cNvPr id="3" name=" 2"/>
          <p:cNvSpPr>
            <a:spLocks noGrp="1"/>
          </p:cNvSpPr>
          <p:nvPr>
            <p:ph type="pic" idx="1"/>
          </p:nvPr>
        </p:nvSpPr>
        <p:spPr>
          <a:xfrm>
            <a:off x="2389876" y="612776"/>
            <a:ext cx="7314548" cy="4114800"/>
          </a:xfrm>
          <a:prstGeom prst="rect">
            <a:avLst/>
          </a:prstGeom>
        </p:spPr>
        <p:txBody>
          <a:bodyPr/>
          <a:lstStyle>
            <a:lvl1pPr marL="0" indent="0">
              <a:buNone/>
              <a:defRPr sz="3210"/>
            </a:lvl1pPr>
            <a:lvl2pPr marL="458470" indent="0">
              <a:buNone/>
              <a:defRPr sz="2805"/>
            </a:lvl2pPr>
            <a:lvl3pPr marL="916940" indent="0">
              <a:buNone/>
              <a:defRPr sz="2405"/>
            </a:lvl3pPr>
            <a:lvl4pPr marL="1375410" indent="0">
              <a:buNone/>
              <a:defRPr sz="2005"/>
            </a:lvl4pPr>
            <a:lvl5pPr marL="1833245" indent="0">
              <a:buNone/>
              <a:defRPr sz="2005"/>
            </a:lvl5pPr>
            <a:lvl6pPr marL="2291715" indent="0">
              <a:buNone/>
              <a:defRPr sz="2005"/>
            </a:lvl6pPr>
            <a:lvl7pPr marL="2750185" indent="0">
              <a:buNone/>
              <a:defRPr sz="2005"/>
            </a:lvl7pPr>
            <a:lvl8pPr marL="3208655" indent="0">
              <a:buNone/>
              <a:defRPr sz="2005"/>
            </a:lvl8pPr>
            <a:lvl9pPr marL="3667125" indent="0">
              <a:buNone/>
              <a:defRPr sz="2005"/>
            </a:lvl9pPr>
          </a:lstStyle>
          <a:p>
            <a:endParaRPr lang="zh-CN" altLang="en-US"/>
          </a:p>
        </p:txBody>
      </p:sp>
      <p:sp>
        <p:nvSpPr>
          <p:cNvPr id="4" name=" 3"/>
          <p:cNvSpPr>
            <a:spLocks noGrp="1"/>
          </p:cNvSpPr>
          <p:nvPr>
            <p:ph type="body" sz="half" idx="2"/>
          </p:nvPr>
        </p:nvSpPr>
        <p:spPr>
          <a:xfrm>
            <a:off x="2389876" y="5367338"/>
            <a:ext cx="7314548" cy="804862"/>
          </a:xfrm>
          <a:prstGeom prst="rect">
            <a:avLst/>
          </a:prstGeom>
        </p:spPr>
        <p:txBody>
          <a:bodyPr/>
          <a:lstStyle>
            <a:lvl1pPr marL="0" indent="0">
              <a:buNone/>
              <a:defRPr sz="1405"/>
            </a:lvl1pPr>
            <a:lvl2pPr marL="458470" indent="0">
              <a:buNone/>
              <a:defRPr sz="1205"/>
            </a:lvl2pPr>
            <a:lvl3pPr marL="916940" indent="0">
              <a:buNone/>
              <a:defRPr sz="1005"/>
            </a:lvl3pPr>
            <a:lvl4pPr marL="1375410" indent="0">
              <a:buNone/>
              <a:defRPr sz="900"/>
            </a:lvl4pPr>
            <a:lvl5pPr marL="1833245" indent="0">
              <a:buNone/>
              <a:defRPr sz="900"/>
            </a:lvl5pPr>
            <a:lvl6pPr marL="2291715" indent="0">
              <a:buNone/>
              <a:defRPr sz="900"/>
            </a:lvl6pPr>
            <a:lvl7pPr marL="2750185" indent="0">
              <a:buNone/>
              <a:defRPr sz="900"/>
            </a:lvl7pPr>
            <a:lvl8pPr marL="3208655" indent="0">
              <a:buNone/>
              <a:defRPr sz="900"/>
            </a:lvl8pPr>
            <a:lvl9pPr marL="3667125" indent="0">
              <a:buNone/>
              <a:defRPr sz="900"/>
            </a:lvl9pPr>
          </a:lstStyle>
          <a:p>
            <a:pPr lvl="0"/>
            <a:r>
              <a:rPr lang="zh-CN" altLang="en-US"/>
              <a:t>单击此处编辑母版文本样式</a:t>
            </a:r>
            <a:endParaRPr lang="zh-CN" altLang="en-US"/>
          </a:p>
        </p:txBody>
      </p:sp>
    </p:spTree>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 1"/>
          <p:cNvSpPr>
            <a:spLocks noGrp="1"/>
          </p:cNvSpPr>
          <p:nvPr>
            <p:ph type="title"/>
          </p:nvPr>
        </p:nvSpPr>
        <p:spPr>
          <a:xfrm>
            <a:off x="609275" y="274638"/>
            <a:ext cx="10973452" cy="1143000"/>
          </a:xfrm>
          <a:prstGeom prst="rect">
            <a:avLst/>
          </a:prstGeom>
        </p:spPr>
        <p:txBody>
          <a:bodyPr/>
          <a:lstStyle/>
          <a:p>
            <a:r>
              <a:rPr lang="zh-CN" altLang="en-US"/>
              <a:t>单击此处编辑母版标题样式</a:t>
            </a:r>
            <a:endParaRPr lang="zh-CN" altLang="en-US"/>
          </a:p>
        </p:txBody>
      </p:sp>
      <p:sp>
        <p:nvSpPr>
          <p:cNvPr id="3" name=" 2"/>
          <p:cNvSpPr>
            <a:spLocks noGrp="1"/>
          </p:cNvSpPr>
          <p:nvPr>
            <p:ph type="body" orient="vert" idx="1"/>
          </p:nvPr>
        </p:nvSpPr>
        <p:spPr>
          <a:xfrm>
            <a:off x="609275" y="1600207"/>
            <a:ext cx="10973452" cy="4525963"/>
          </a:xfrm>
          <a:prstGeom prst="rect">
            <a:avLst/>
          </a:prstGeom>
        </p:spPr>
        <p:txBody>
          <a:bodyPr vert="eaVert"/>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Tree>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 1"/>
          <p:cNvSpPr>
            <a:spLocks noGrp="1"/>
          </p:cNvSpPr>
          <p:nvPr>
            <p:ph type="title" orient="vert"/>
          </p:nvPr>
        </p:nvSpPr>
        <p:spPr>
          <a:xfrm>
            <a:off x="8839363" y="274670"/>
            <a:ext cx="2743363" cy="5851525"/>
          </a:xfrm>
          <a:prstGeom prst="rect">
            <a:avLst/>
          </a:prstGeom>
        </p:spPr>
        <p:txBody>
          <a:bodyPr vert="eaVert"/>
          <a:lstStyle/>
          <a:p>
            <a:r>
              <a:rPr lang="zh-CN" altLang="en-US"/>
              <a:t>单击此处编辑母版标题样式</a:t>
            </a:r>
            <a:endParaRPr lang="zh-CN" altLang="en-US"/>
          </a:p>
        </p:txBody>
      </p:sp>
      <p:sp>
        <p:nvSpPr>
          <p:cNvPr id="3" name=" 2"/>
          <p:cNvSpPr>
            <a:spLocks noGrp="1"/>
          </p:cNvSpPr>
          <p:nvPr>
            <p:ph type="body" orient="vert" idx="1"/>
          </p:nvPr>
        </p:nvSpPr>
        <p:spPr>
          <a:xfrm>
            <a:off x="609275" y="274670"/>
            <a:ext cx="8073697" cy="5851525"/>
          </a:xfrm>
          <a:prstGeom prst="rect">
            <a:avLst/>
          </a:prstGeom>
        </p:spPr>
        <p:txBody>
          <a:bodyPr vert="eaVert"/>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Tree>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_标题幻灯片">
    <p:spTree>
      <p:nvGrpSpPr>
        <p:cNvPr id="1" name=""/>
        <p:cNvGrpSpPr/>
        <p:nvPr/>
      </p:nvGrpSpPr>
      <p:grpSpPr>
        <a:xfrm>
          <a:off x="0" y="0"/>
          <a:ext cx="0" cy="0"/>
          <a:chOff x="0" y="0"/>
          <a:chExt cx="0" cy="0"/>
        </a:xfrm>
      </p:grpSpPr>
      <p:sp>
        <p:nvSpPr>
          <p:cNvPr id="4" name="Text Box 5"/>
          <p:cNvSpPr txBox="1">
            <a:spLocks noChangeArrowheads="1"/>
          </p:cNvSpPr>
          <p:nvPr userDrawn="1"/>
        </p:nvSpPr>
        <p:spPr bwMode="auto">
          <a:xfrm>
            <a:off x="4782036" y="3213550"/>
            <a:ext cx="3285911" cy="10179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dist" defTabSz="916940" fontAlgn="base">
              <a:spcBef>
                <a:spcPct val="50000"/>
              </a:spcBef>
              <a:spcAft>
                <a:spcPct val="0"/>
              </a:spcAft>
            </a:pPr>
            <a:r>
              <a:rPr lang="zh-CN" altLang="en-US" sz="2405" b="1" dirty="0">
                <a:solidFill>
                  <a:srgbClr val="FFFFFF"/>
                </a:solidFill>
                <a:latin typeface="微软雅黑" panose="020B0503020204020204" pitchFamily="34" charset="-122"/>
                <a:ea typeface="微软雅黑" panose="020B0503020204020204" pitchFamily="34" charset="-122"/>
              </a:rPr>
              <a:t>营口市教育局</a:t>
            </a:r>
            <a:endParaRPr lang="en-US" altLang="zh-CN" sz="2405" b="1" dirty="0">
              <a:solidFill>
                <a:srgbClr val="FFFFFF"/>
              </a:solidFill>
              <a:latin typeface="微软雅黑" panose="020B0503020204020204" pitchFamily="34" charset="-122"/>
              <a:ea typeface="微软雅黑" panose="020B0503020204020204" pitchFamily="34" charset="-122"/>
            </a:endParaRPr>
          </a:p>
          <a:p>
            <a:pPr algn="dist" defTabSz="916940" fontAlgn="base">
              <a:spcBef>
                <a:spcPct val="50000"/>
              </a:spcBef>
              <a:spcAft>
                <a:spcPct val="0"/>
              </a:spcAft>
            </a:pPr>
            <a:r>
              <a:rPr lang="zh-CN" altLang="en-US" sz="2405" b="1" dirty="0">
                <a:solidFill>
                  <a:srgbClr val="FFFFFF"/>
                </a:solidFill>
                <a:latin typeface="微软雅黑" panose="020B0503020204020204" pitchFamily="34" charset="-122"/>
                <a:ea typeface="微软雅黑" panose="020B0503020204020204" pitchFamily="34" charset="-122"/>
              </a:rPr>
              <a:t>营口市教师进修学院</a:t>
            </a:r>
            <a:endParaRPr lang="en-US" altLang="zh-CN" sz="2405" b="1" dirty="0">
              <a:solidFill>
                <a:srgbClr val="FFFFFF"/>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1500" advClick="0" advTm="5000">
        <p:split orient="vert"/>
      </p:transition>
    </mc:Choice>
    <mc:Fallback>
      <p:transition spd="slow" advClick="0" advTm="5000">
        <p:split orient="vert"/>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目录页">
    <p:spTree>
      <p:nvGrpSpPr>
        <p:cNvPr id="1" name=""/>
        <p:cNvGrpSpPr/>
        <p:nvPr/>
      </p:nvGrpSpPr>
      <p:grpSpPr>
        <a:xfrm>
          <a:off x="0" y="0"/>
          <a:ext cx="0" cy="0"/>
          <a:chOff x="0" y="0"/>
          <a:chExt cx="0" cy="0"/>
        </a:xfrm>
      </p:grpSpPr>
      <p:sp>
        <p:nvSpPr>
          <p:cNvPr id="11" name="矩形 24"/>
          <p:cNvSpPr>
            <a:spLocks noChangeArrowheads="1"/>
          </p:cNvSpPr>
          <p:nvPr userDrawn="1"/>
        </p:nvSpPr>
        <p:spPr bwMode="auto">
          <a:xfrm>
            <a:off x="1056752" y="704309"/>
            <a:ext cx="1079839" cy="492443"/>
          </a:xfrm>
          <a:prstGeom prst="rect">
            <a:avLst/>
          </a:prstGeom>
          <a:noFill/>
          <a:ln w="9525">
            <a:noFill/>
            <a:miter lim="800000"/>
          </a:ln>
        </p:spPr>
        <p:txBody>
          <a:bodyPr wrap="square" lIns="0" tIns="0" rIns="0" bIns="0">
            <a:spAutoFit/>
          </a:bodyPr>
          <a:lstStyle/>
          <a:p>
            <a:pPr algn="ctr"/>
            <a:r>
              <a:rPr lang="en-US" altLang="zh-CN" sz="1600" dirty="0">
                <a:solidFill>
                  <a:prstClr val="white"/>
                </a:solidFill>
                <a:ea typeface="微软雅黑" panose="020B0503020204020204" pitchFamily="34" charset="-122"/>
                <a:cs typeface="Arial Unicode MS" panose="020B0604020202020204" pitchFamily="34" charset="-122"/>
              </a:rPr>
              <a:t>CONTENTS</a:t>
            </a:r>
            <a:endParaRPr lang="en-US" altLang="zh-CN" sz="1600" dirty="0">
              <a:solidFill>
                <a:prstClr val="white"/>
              </a:solidFill>
              <a:ea typeface="微软雅黑" panose="020B0503020204020204" pitchFamily="34" charset="-122"/>
              <a:cs typeface="Arial Unicode MS" panose="020B0604020202020204" pitchFamily="34" charset="-122"/>
            </a:endParaRPr>
          </a:p>
          <a:p>
            <a:pPr algn="ctr"/>
            <a:r>
              <a:rPr lang="en-US" altLang="zh-CN" sz="1600" dirty="0">
                <a:solidFill>
                  <a:prstClr val="white"/>
                </a:solidFill>
                <a:ea typeface="微软雅黑" panose="020B0503020204020204" pitchFamily="34" charset="-122"/>
                <a:cs typeface="Arial Unicode MS" panose="020B0604020202020204" pitchFamily="34" charset="-122"/>
              </a:rPr>
              <a:t> PAGE</a:t>
            </a:r>
            <a:endParaRPr lang="en-US" altLang="zh-CN" sz="1600" dirty="0">
              <a:solidFill>
                <a:prstClr val="white"/>
              </a:solidFill>
              <a:ea typeface="微软雅黑" panose="020B0503020204020204" pitchFamily="34" charset="-122"/>
              <a:cs typeface="Arial Unicode MS" panose="020B0604020202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914400" y="2130428"/>
            <a:ext cx="10363200" cy="1470025"/>
          </a:xfrm>
        </p:spPr>
        <p:txBody>
          <a:bodyPr/>
          <a:lstStyle/>
          <a:p>
            <a:r>
              <a:rPr lang="zh-CN" altLang="en-US"/>
              <a:t>单击此处编辑母版标题样式</a:t>
            </a:r>
            <a:endParaRPr lang="zh-CN" altLang="en-US"/>
          </a:p>
        </p:txBody>
      </p:sp>
      <p:sp>
        <p:nvSpPr>
          <p:cNvPr id="3" name="副标题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a:t>单击此处编辑母版副标题样式</a:t>
            </a:r>
            <a:endParaRPr lang="zh-CN" altLang="en-US"/>
          </a:p>
        </p:txBody>
      </p:sp>
      <p:sp>
        <p:nvSpPr>
          <p:cNvPr id="4" name="日期占位符 3"/>
          <p:cNvSpPr>
            <a:spLocks noGrp="1"/>
          </p:cNvSpPr>
          <p:nvPr>
            <p:ph type="dt" sz="half" idx="10"/>
          </p:nvPr>
        </p:nvSpPr>
        <p:spPr/>
        <p:txBody>
          <a:bodyPr/>
          <a:lstStyle/>
          <a:p>
            <a:fld id="{3504E53C-A6A5-4789-A115-BCF36ACE8236}"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E6DCD9E3-AC22-448B-A5F5-1BC6A16406B2}"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营口指定样式">
    <p:spTree>
      <p:nvGrpSpPr>
        <p:cNvPr id="1" name=""/>
        <p:cNvGrpSpPr/>
        <p:nvPr/>
      </p:nvGrpSpPr>
      <p:grpSpPr>
        <a:xfrm>
          <a:off x="0" y="0"/>
          <a:ext cx="0" cy="0"/>
          <a:chOff x="0" y="0"/>
          <a:chExt cx="0" cy="0"/>
        </a:xfrm>
      </p:grpSpPr>
      <p:pic>
        <p:nvPicPr>
          <p:cNvPr id="8" name="图片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3593" y="-95073"/>
            <a:ext cx="7006821" cy="810838"/>
          </a:xfrm>
          <a:prstGeom prst="rect">
            <a:avLst/>
          </a:prstGeom>
        </p:spPr>
      </p:pic>
      <p:sp>
        <p:nvSpPr>
          <p:cNvPr id="2" name="标题 1"/>
          <p:cNvSpPr>
            <a:spLocks noGrp="1"/>
          </p:cNvSpPr>
          <p:nvPr>
            <p:ph type="title"/>
          </p:nvPr>
        </p:nvSpPr>
        <p:spPr>
          <a:xfrm>
            <a:off x="609600" y="748089"/>
            <a:ext cx="10972800" cy="888917"/>
          </a:xfrm>
        </p:spPr>
        <p:txBody>
          <a:bodyPr>
            <a:normAutofit/>
          </a:bodyPr>
          <a:lstStyle>
            <a:lvl1pPr>
              <a:defRPr sz="4000" b="1">
                <a:effectLst/>
                <a:latin typeface="微软雅黑" panose="020B0503020204020204" pitchFamily="34" charset="-122"/>
                <a:ea typeface="微软雅黑" panose="020B0503020204020204" pitchFamily="34" charset="-122"/>
              </a:defRPr>
            </a:lvl1pPr>
          </a:lstStyle>
          <a:p>
            <a:r>
              <a:rPr lang="zh-CN" altLang="en-US" dirty="0"/>
              <a:t>单击此处编辑母版标题样式</a:t>
            </a:r>
            <a:endParaRPr lang="zh-CN" altLang="en-US" dirty="0"/>
          </a:p>
        </p:txBody>
      </p:sp>
      <p:sp>
        <p:nvSpPr>
          <p:cNvPr id="3" name="内容占位符 2"/>
          <p:cNvSpPr>
            <a:spLocks noGrp="1"/>
          </p:cNvSpPr>
          <p:nvPr>
            <p:ph idx="1"/>
          </p:nvPr>
        </p:nvSpPr>
        <p:spPr>
          <a:xfrm>
            <a:off x="609600" y="1810296"/>
            <a:ext cx="10972800" cy="4525963"/>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a:xfrm>
            <a:off x="609600" y="6383785"/>
            <a:ext cx="2844800" cy="365125"/>
          </a:xfrm>
        </p:spPr>
        <p:txBody>
          <a:bodyPr/>
          <a:lstStyle/>
          <a:p>
            <a:fld id="{3504E53C-A6A5-4789-A115-BCF36ACE8236}" type="datetimeFigureOut">
              <a:rPr lang="zh-CN" altLang="en-US" smtClean="0"/>
            </a:fld>
            <a:endParaRPr lang="zh-CN" altLang="en-US"/>
          </a:p>
        </p:txBody>
      </p:sp>
      <p:sp>
        <p:nvSpPr>
          <p:cNvPr id="5" name="页脚占位符 4"/>
          <p:cNvSpPr>
            <a:spLocks noGrp="1"/>
          </p:cNvSpPr>
          <p:nvPr>
            <p:ph type="ftr" sz="quarter" idx="11"/>
          </p:nvPr>
        </p:nvSpPr>
        <p:spPr>
          <a:xfrm>
            <a:off x="4165600" y="6383785"/>
            <a:ext cx="3860800" cy="365125"/>
          </a:xfrm>
        </p:spPr>
        <p:txBody>
          <a:bodyPr/>
          <a:lstStyle/>
          <a:p>
            <a:endParaRPr lang="zh-CN" altLang="en-US"/>
          </a:p>
        </p:txBody>
      </p:sp>
      <p:sp>
        <p:nvSpPr>
          <p:cNvPr id="6" name="灯片编号占位符 5"/>
          <p:cNvSpPr>
            <a:spLocks noGrp="1"/>
          </p:cNvSpPr>
          <p:nvPr>
            <p:ph type="sldNum" sz="quarter" idx="12"/>
          </p:nvPr>
        </p:nvSpPr>
        <p:spPr>
          <a:xfrm>
            <a:off x="8737600" y="6383785"/>
            <a:ext cx="2844800" cy="365125"/>
          </a:xfrm>
        </p:spPr>
        <p:txBody>
          <a:bodyPr/>
          <a:lstStyle/>
          <a:p>
            <a:fld id="{E6DCD9E3-AC22-448B-A5F5-1BC6A16406B2}" type="slidenum">
              <a:rPr lang="zh-CN" altLang="en-US" smtClean="0"/>
            </a:fld>
            <a:endParaRPr lang="zh-CN" altLang="en-US"/>
          </a:p>
        </p:txBody>
      </p:sp>
      <p:sp>
        <p:nvSpPr>
          <p:cNvPr id="14" name="文本占位符 13"/>
          <p:cNvSpPr>
            <a:spLocks noGrp="1"/>
          </p:cNvSpPr>
          <p:nvPr>
            <p:ph type="body" sz="quarter" idx="13" hasCustomPrompt="1"/>
          </p:nvPr>
        </p:nvSpPr>
        <p:spPr>
          <a:xfrm flipH="1" flipV="1">
            <a:off x="13018773" y="-357964"/>
            <a:ext cx="45719" cy="95858"/>
          </a:xfrm>
        </p:spPr>
        <p:txBody>
          <a:bodyPr>
            <a:noAutofit/>
          </a:bodyPr>
          <a:lstStyle>
            <a:lvl1pPr marL="0" indent="0" algn="ctr">
              <a:buNone/>
              <a:defRPr sz="100" b="0">
                <a:solidFill>
                  <a:srgbClr val="E6E6E6"/>
                </a:solidFill>
                <a:latin typeface="微软雅黑" panose="020B0503020204020204" pitchFamily="34" charset="-122"/>
                <a:ea typeface="微软雅黑" panose="020B0503020204020204" pitchFamily="34" charset="-122"/>
              </a:defRPr>
            </a:lvl1pPr>
          </a:lstStyle>
          <a:p>
            <a:pPr lvl="0"/>
            <a:r>
              <a:rPr lang="zh-CN" altLang="en-US" dirty="0"/>
              <a:t>人教版七年级语文    第三课    背 影</a:t>
            </a:r>
            <a:endParaRPr lang="zh-CN" altLang="en-US" dirty="0"/>
          </a:p>
        </p:txBody>
      </p:sp>
      <p:sp>
        <p:nvSpPr>
          <p:cNvPr id="7" name="文本框 6"/>
          <p:cNvSpPr txBox="1"/>
          <p:nvPr userDrawn="1"/>
        </p:nvSpPr>
        <p:spPr>
          <a:xfrm>
            <a:off x="154546" y="77996"/>
            <a:ext cx="7096539" cy="430887"/>
          </a:xfrm>
          <a:prstGeom prst="rect">
            <a:avLst/>
          </a:prstGeom>
          <a:noFill/>
        </p:spPr>
        <p:txBody>
          <a:bodyPr wrap="square" rtlCol="0">
            <a:spAutoFit/>
          </a:bodyPr>
          <a:lstStyle/>
          <a:p>
            <a:pPr algn="ctr"/>
            <a:r>
              <a:rPr lang="zh-CN" altLang="en-US" sz="2200" dirty="0">
                <a:solidFill>
                  <a:schemeClr val="bg1"/>
                </a:solidFill>
                <a:latin typeface="微软雅黑" panose="020B0503020204020204" pitchFamily="34" charset="-122"/>
                <a:ea typeface="微软雅黑" panose="020B0503020204020204" pitchFamily="34" charset="-122"/>
              </a:rPr>
              <a:t>人教版七年级生物 第六章 第二节 神经系统的组成</a:t>
            </a:r>
            <a:endParaRPr lang="zh-CN" altLang="en-US" sz="2200" dirty="0">
              <a:solidFill>
                <a:schemeClr val="bg1"/>
              </a:solidFill>
              <a:latin typeface="微软雅黑" panose="020B0503020204020204" pitchFamily="34" charset="-122"/>
              <a:ea typeface="微软雅黑" panose="020B0503020204020204" pitchFamily="34" charset="-122"/>
            </a:endParaRPr>
          </a:p>
        </p:txBody>
      </p:sp>
      <p:grpSp>
        <p:nvGrpSpPr>
          <p:cNvPr id="9" name="组合 8"/>
          <p:cNvGrpSpPr/>
          <p:nvPr userDrawn="1"/>
        </p:nvGrpSpPr>
        <p:grpSpPr>
          <a:xfrm>
            <a:off x="9857105" y="1633855"/>
            <a:ext cx="72000" cy="72000"/>
            <a:chOff x="13333" y="4148"/>
            <a:chExt cx="256" cy="255"/>
          </a:xfrm>
        </p:grpSpPr>
        <p:cxnSp>
          <p:nvCxnSpPr>
            <p:cNvPr id="11" name="直接连接符 10"/>
            <p:cNvCxnSpPr/>
            <p:nvPr/>
          </p:nvCxnSpPr>
          <p:spPr>
            <a:xfrm>
              <a:off x="13333" y="4395"/>
              <a:ext cx="256" cy="8"/>
            </a:xfrm>
            <a:prstGeom prst="line">
              <a:avLst/>
            </a:prstGeom>
          </p:spPr>
          <p:style>
            <a:lnRef idx="1">
              <a:schemeClr val="accent3"/>
            </a:lnRef>
            <a:fillRef idx="0">
              <a:schemeClr val="accent3"/>
            </a:fillRef>
            <a:effectRef idx="0">
              <a:schemeClr val="accent3"/>
            </a:effectRef>
            <a:fontRef idx="minor">
              <a:schemeClr val="tx1"/>
            </a:fontRef>
          </p:style>
        </p:cxnSp>
        <p:cxnSp>
          <p:nvCxnSpPr>
            <p:cNvPr id="12" name="直接连接符 11"/>
            <p:cNvCxnSpPr/>
            <p:nvPr/>
          </p:nvCxnSpPr>
          <p:spPr>
            <a:xfrm flipH="1">
              <a:off x="13333" y="4148"/>
              <a:ext cx="16" cy="215"/>
            </a:xfrm>
            <a:prstGeom prst="line">
              <a:avLst/>
            </a:prstGeom>
          </p:spPr>
          <p:style>
            <a:lnRef idx="1">
              <a:schemeClr val="accent3"/>
            </a:lnRef>
            <a:fillRef idx="0">
              <a:schemeClr val="accent3"/>
            </a:fillRef>
            <a:effectRef idx="0">
              <a:schemeClr val="accent3"/>
            </a:effectRef>
            <a:fontRef idx="minor">
              <a:schemeClr val="tx1"/>
            </a:fontRef>
          </p:style>
        </p:cxnSp>
      </p:grpSp>
    </p:spTree>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教师简介">
    <p:spTree>
      <p:nvGrpSpPr>
        <p:cNvPr id="1" name=""/>
        <p:cNvGrpSpPr/>
        <p:nvPr/>
      </p:nvGrpSpPr>
      <p:grpSpPr>
        <a:xfrm>
          <a:off x="0" y="0"/>
          <a:ext cx="0" cy="0"/>
          <a:chOff x="0" y="0"/>
          <a:chExt cx="0" cy="0"/>
        </a:xfrm>
      </p:grpSpPr>
      <p:pic>
        <p:nvPicPr>
          <p:cNvPr id="7" name="图片 6"/>
          <p:cNvPicPr>
            <a:picLocks noChangeAspect="1"/>
          </p:cNvPicPr>
          <p:nvPr userDrawn="1"/>
        </p:nvPicPr>
        <p:blipFill rotWithShape="1">
          <a:blip r:embed="rId2" cstate="print">
            <a:extLst>
              <a:ext uri="{28A0092B-C50C-407E-A947-70E740481C1C}">
                <a14:useLocalDpi xmlns:a14="http://schemas.microsoft.com/office/drawing/2010/main" val="0"/>
              </a:ext>
            </a:extLst>
          </a:blip>
          <a:srcRect l="684" t="1172" r="684" b="1947"/>
          <a:stretch>
            <a:fillRect/>
          </a:stretch>
        </p:blipFill>
        <p:spPr>
          <a:xfrm>
            <a:off x="-8920" y="-1"/>
            <a:ext cx="12200920" cy="6858001"/>
          </a:xfrm>
          <a:prstGeom prst="rect">
            <a:avLst/>
          </a:prstGeom>
        </p:spPr>
      </p:pic>
      <p:sp>
        <p:nvSpPr>
          <p:cNvPr id="3" name="内容占位符 2"/>
          <p:cNvSpPr>
            <a:spLocks noGrp="1"/>
          </p:cNvSpPr>
          <p:nvPr>
            <p:ph idx="1" hasCustomPrompt="1"/>
          </p:nvPr>
        </p:nvSpPr>
        <p:spPr>
          <a:xfrm>
            <a:off x="4963073" y="1133715"/>
            <a:ext cx="6171773" cy="5432632"/>
          </a:xfrm>
        </p:spPr>
        <p:txBody>
          <a:bodyPr>
            <a:normAutofit/>
          </a:bodyPr>
          <a:lstStyle>
            <a:lvl1pPr marL="0" marR="0" indent="0" algn="just" defTabSz="914400" rtl="0" eaLnBrk="1" fontAlgn="auto" latinLnBrk="0" hangingPunct="1">
              <a:lnSpc>
                <a:spcPct val="130000"/>
              </a:lnSpc>
              <a:spcBef>
                <a:spcPct val="20000"/>
              </a:spcBef>
              <a:spcAft>
                <a:spcPts val="0"/>
              </a:spcAft>
              <a:buClrTx/>
              <a:buSzTx/>
              <a:buFont typeface="Arial" panose="020B0604020202020204" pitchFamily="34" charset="0"/>
              <a:buNone/>
              <a:defRPr sz="3200">
                <a:solidFill>
                  <a:schemeClr val="tx1">
                    <a:lumMod val="85000"/>
                    <a:lumOff val="15000"/>
                  </a:schemeClr>
                </a:solidFill>
                <a:latin typeface="微软雅黑" panose="020B0503020204020204" pitchFamily="34" charset="-122"/>
                <a:ea typeface="微软雅黑" panose="020B0503020204020204" pitchFamily="34" charset="-122"/>
              </a:defRPr>
            </a:lvl1pPr>
          </a:lstStyle>
          <a:p>
            <a:pPr lvl="0"/>
            <a:r>
              <a:rPr lang="zh-CN" altLang="en-US" dirty="0"/>
              <a:t>　　教师姓名、任教单位、任教学科、职称、在教育教学方面取得的突出成绩或在课堂教学方式方法上的突出特点。</a:t>
            </a:r>
            <a:endParaRPr lang="en-US" altLang="zh-CN" dirty="0"/>
          </a:p>
          <a:p>
            <a:pPr lvl="0"/>
            <a:r>
              <a:rPr lang="zh-CN" altLang="en-US" dirty="0"/>
              <a:t>（格式要求：段首空两格。</a:t>
            </a:r>
            <a:r>
              <a:rPr lang="en-US" altLang="zh-CN" dirty="0"/>
              <a:t>120</a:t>
            </a:r>
            <a:r>
              <a:rPr lang="zh-CN" altLang="en-US" dirty="0"/>
              <a:t>字以内。字体字号：微软雅黑</a:t>
            </a:r>
            <a:r>
              <a:rPr lang="en-US" altLang="zh-CN" dirty="0"/>
              <a:t>32</a:t>
            </a:r>
            <a:r>
              <a:rPr lang="zh-CN" altLang="en-US" dirty="0"/>
              <a:t>磅</a:t>
            </a:r>
            <a:r>
              <a:rPr lang="en-US" altLang="zh-CN" dirty="0"/>
              <a:t> </a:t>
            </a:r>
            <a:r>
              <a:rPr lang="zh-CN" altLang="en-US" dirty="0"/>
              <a:t>不要改变字体字号。）</a:t>
            </a:r>
            <a:endParaRPr lang="zh-CN" altLang="en-US" dirty="0"/>
          </a:p>
        </p:txBody>
      </p:sp>
      <p:sp>
        <p:nvSpPr>
          <p:cNvPr id="4" name="日期占位符 3"/>
          <p:cNvSpPr>
            <a:spLocks noGrp="1"/>
          </p:cNvSpPr>
          <p:nvPr>
            <p:ph type="dt" sz="half" idx="10"/>
          </p:nvPr>
        </p:nvSpPr>
        <p:spPr>
          <a:xfrm>
            <a:off x="609600" y="6383785"/>
            <a:ext cx="2844800" cy="365125"/>
          </a:xfrm>
        </p:spPr>
        <p:txBody>
          <a:bodyPr/>
          <a:lstStyle/>
          <a:p>
            <a:fld id="{3504E53C-A6A5-4789-A115-BCF36ACE8236}" type="datetimeFigureOut">
              <a:rPr lang="zh-CN" altLang="en-US" smtClean="0"/>
            </a:fld>
            <a:endParaRPr lang="zh-CN" altLang="en-US"/>
          </a:p>
        </p:txBody>
      </p:sp>
      <p:sp>
        <p:nvSpPr>
          <p:cNvPr id="5" name="页脚占位符 4"/>
          <p:cNvSpPr>
            <a:spLocks noGrp="1"/>
          </p:cNvSpPr>
          <p:nvPr>
            <p:ph type="ftr" sz="quarter" idx="11"/>
          </p:nvPr>
        </p:nvSpPr>
        <p:spPr>
          <a:xfrm>
            <a:off x="4165600" y="6383785"/>
            <a:ext cx="3860800" cy="365125"/>
          </a:xfrm>
        </p:spPr>
        <p:txBody>
          <a:bodyPr/>
          <a:lstStyle/>
          <a:p>
            <a:endParaRPr lang="zh-CN" altLang="en-US"/>
          </a:p>
        </p:txBody>
      </p:sp>
      <p:sp>
        <p:nvSpPr>
          <p:cNvPr id="6" name="灯片编号占位符 5"/>
          <p:cNvSpPr>
            <a:spLocks noGrp="1"/>
          </p:cNvSpPr>
          <p:nvPr>
            <p:ph type="sldNum" sz="quarter" idx="12"/>
          </p:nvPr>
        </p:nvSpPr>
        <p:spPr>
          <a:xfrm>
            <a:off x="8737600" y="6383785"/>
            <a:ext cx="2844800" cy="365125"/>
          </a:xfrm>
        </p:spPr>
        <p:txBody>
          <a:bodyPr/>
          <a:lstStyle/>
          <a:p>
            <a:fld id="{E6DCD9E3-AC22-448B-A5F5-1BC6A16406B2}" type="slidenum">
              <a:rPr lang="zh-CN" altLang="en-US" smtClean="0"/>
            </a:fld>
            <a:endParaRPr lang="zh-CN" altLang="en-US"/>
          </a:p>
        </p:txBody>
      </p:sp>
      <p:sp>
        <p:nvSpPr>
          <p:cNvPr id="14" name="文本占位符 13"/>
          <p:cNvSpPr>
            <a:spLocks noGrp="1"/>
          </p:cNvSpPr>
          <p:nvPr>
            <p:ph type="body" sz="quarter" idx="13" hasCustomPrompt="1"/>
          </p:nvPr>
        </p:nvSpPr>
        <p:spPr>
          <a:xfrm flipH="1" flipV="1">
            <a:off x="13018773" y="-357964"/>
            <a:ext cx="45719" cy="95858"/>
          </a:xfrm>
        </p:spPr>
        <p:txBody>
          <a:bodyPr>
            <a:noAutofit/>
          </a:bodyPr>
          <a:lstStyle>
            <a:lvl1pPr marL="0" indent="0" algn="ctr">
              <a:buNone/>
              <a:defRPr sz="100" b="0">
                <a:solidFill>
                  <a:srgbClr val="E6E6E6"/>
                </a:solidFill>
                <a:latin typeface="微软雅黑" panose="020B0503020204020204" pitchFamily="34" charset="-122"/>
                <a:ea typeface="微软雅黑" panose="020B0503020204020204" pitchFamily="34" charset="-122"/>
              </a:defRPr>
            </a:lvl1pPr>
          </a:lstStyle>
          <a:p>
            <a:pPr lvl="0"/>
            <a:r>
              <a:rPr lang="zh-CN" altLang="en-US" dirty="0"/>
              <a:t>人教版七年级语文    第三课    背 影</a:t>
            </a:r>
            <a:endParaRPr lang="zh-CN" altLang="en-US" dirty="0"/>
          </a:p>
        </p:txBody>
      </p:sp>
      <p:pic>
        <p:nvPicPr>
          <p:cNvPr id="9" name="图片 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341120" y="1280216"/>
            <a:ext cx="2741190" cy="3659253"/>
          </a:xfrm>
          <a:prstGeom prst="rect">
            <a:avLst/>
          </a:prstGeom>
          <a:ln w="38100">
            <a:noFill/>
          </a:ln>
        </p:spPr>
      </p:pic>
      <p:sp>
        <p:nvSpPr>
          <p:cNvPr id="12" name="文本占位符 11"/>
          <p:cNvSpPr>
            <a:spLocks noGrp="1"/>
          </p:cNvSpPr>
          <p:nvPr>
            <p:ph type="body" sz="quarter" idx="14" hasCustomPrompt="1"/>
          </p:nvPr>
        </p:nvSpPr>
        <p:spPr>
          <a:xfrm>
            <a:off x="1341120" y="5085970"/>
            <a:ext cx="2741190" cy="505642"/>
          </a:xfrm>
        </p:spPr>
        <p:txBody>
          <a:bodyPr>
            <a:noAutofit/>
          </a:bodyPr>
          <a:lstStyle>
            <a:lvl1pPr marL="0" indent="0" algn="ctr">
              <a:buFont typeface="Arial" panose="020B0604020202020204" pitchFamily="34" charset="0"/>
              <a:buNone/>
              <a:defRPr sz="3000" b="1">
                <a:solidFill>
                  <a:schemeClr val="tx1">
                    <a:lumMod val="85000"/>
                    <a:lumOff val="15000"/>
                  </a:schemeClr>
                </a:solidFill>
                <a:latin typeface="微软雅黑" panose="020B0503020204020204" pitchFamily="34" charset="-122"/>
                <a:ea typeface="微软雅黑" panose="020B0503020204020204" pitchFamily="34" charset="-122"/>
              </a:defRPr>
            </a:lvl1pPr>
          </a:lstStyle>
          <a:p>
            <a:pPr lvl="0"/>
            <a:r>
              <a:rPr lang="zh-CN" altLang="en-US" dirty="0"/>
              <a:t>姓　名</a:t>
            </a:r>
            <a:endParaRPr lang="en-US" altLang="zh-CN" dirty="0"/>
          </a:p>
        </p:txBody>
      </p:sp>
      <p:sp>
        <p:nvSpPr>
          <p:cNvPr id="19" name="矩形 18"/>
          <p:cNvSpPr/>
          <p:nvPr userDrawn="1"/>
        </p:nvSpPr>
        <p:spPr>
          <a:xfrm>
            <a:off x="1341120" y="1202087"/>
            <a:ext cx="2741190" cy="3659253"/>
          </a:xfrm>
          <a:prstGeom prst="rect">
            <a:avLst/>
          </a:prstGeom>
          <a:solidFill>
            <a:schemeClr val="bg1">
              <a:lumMod val="85000"/>
              <a:alpha val="3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963084" y="4406903"/>
            <a:ext cx="10363200" cy="1362075"/>
          </a:xfrm>
        </p:spPr>
        <p:txBody>
          <a:bodyPr anchor="t"/>
          <a:lstStyle>
            <a:lvl1pPr algn="l">
              <a:defRPr sz="4000" b="1" cap="all"/>
            </a:lvl1pPr>
          </a:lstStyle>
          <a:p>
            <a:r>
              <a:rPr lang="zh-CN" altLang="en-US"/>
              <a:t>单击此处编辑母版标题样式</a:t>
            </a:r>
            <a:endParaRPr lang="zh-CN" altLang="en-US"/>
          </a:p>
        </p:txBody>
      </p:sp>
      <p:sp>
        <p:nvSpPr>
          <p:cNvPr id="3" name="文本占位符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a:t>单击此处编辑母版文本样式</a:t>
            </a:r>
            <a:endParaRPr lang="zh-CN" altLang="en-US"/>
          </a:p>
        </p:txBody>
      </p:sp>
      <p:sp>
        <p:nvSpPr>
          <p:cNvPr id="4" name="日期占位符 3"/>
          <p:cNvSpPr>
            <a:spLocks noGrp="1"/>
          </p:cNvSpPr>
          <p:nvPr>
            <p:ph type="dt" sz="half" idx="10"/>
          </p:nvPr>
        </p:nvSpPr>
        <p:spPr/>
        <p:txBody>
          <a:bodyPr/>
          <a:lstStyle/>
          <a:p>
            <a:fld id="{3504E53C-A6A5-4789-A115-BCF36ACE8236}"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E6DCD9E3-AC22-448B-A5F5-1BC6A16406B2}"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sz="half" idx="1"/>
          </p:nvPr>
        </p:nvSpPr>
        <p:spPr>
          <a:xfrm>
            <a:off x="609600" y="1600203"/>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内容占位符 3"/>
          <p:cNvSpPr>
            <a:spLocks noGrp="1"/>
          </p:cNvSpPr>
          <p:nvPr>
            <p:ph sz="half" idx="2"/>
          </p:nvPr>
        </p:nvSpPr>
        <p:spPr>
          <a:xfrm>
            <a:off x="6197600" y="1600203"/>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日期占位符 4"/>
          <p:cNvSpPr>
            <a:spLocks noGrp="1"/>
          </p:cNvSpPr>
          <p:nvPr>
            <p:ph type="dt" sz="half" idx="10"/>
          </p:nvPr>
        </p:nvSpPr>
        <p:spPr/>
        <p:txBody>
          <a:bodyPr/>
          <a:lstStyle/>
          <a:p>
            <a:fld id="{3504E53C-A6A5-4789-A115-BCF36ACE8236}"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E6DCD9E3-AC22-448B-A5F5-1BC6A16406B2}"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a:t>单击此处编辑母版标题样式</a:t>
            </a:r>
            <a:endParaRPr lang="zh-CN" altLang="en-US"/>
          </a:p>
        </p:txBody>
      </p:sp>
      <p:sp>
        <p:nvSpPr>
          <p:cNvPr id="3" name="文本占位符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4" name="内容占位符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文本占位符 4"/>
          <p:cNvSpPr>
            <a:spLocks noGrp="1"/>
          </p:cNvSpPr>
          <p:nvPr>
            <p:ph type="body" sz="quarter" idx="3"/>
          </p:nvPr>
        </p:nvSpPr>
        <p:spPr>
          <a:xfrm>
            <a:off x="6193369"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6" name="内容占位符 5"/>
          <p:cNvSpPr>
            <a:spLocks noGrp="1"/>
          </p:cNvSpPr>
          <p:nvPr>
            <p:ph sz="quarter" idx="4"/>
          </p:nvPr>
        </p:nvSpPr>
        <p:spPr>
          <a:xfrm>
            <a:off x="6193369"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7" name="日期占位符 6"/>
          <p:cNvSpPr>
            <a:spLocks noGrp="1"/>
          </p:cNvSpPr>
          <p:nvPr>
            <p:ph type="dt" sz="half" idx="10"/>
          </p:nvPr>
        </p:nvSpPr>
        <p:spPr/>
        <p:txBody>
          <a:bodyPr/>
          <a:lstStyle/>
          <a:p>
            <a:fld id="{3504E53C-A6A5-4789-A115-BCF36ACE8236}" type="datetimeFigureOut">
              <a:rPr lang="zh-CN" altLang="en-US" smtClean="0"/>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E6DCD9E3-AC22-448B-A5F5-1BC6A16406B2}"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日期占位符 2"/>
          <p:cNvSpPr>
            <a:spLocks noGrp="1"/>
          </p:cNvSpPr>
          <p:nvPr>
            <p:ph type="dt" sz="half" idx="10"/>
          </p:nvPr>
        </p:nvSpPr>
        <p:spPr/>
        <p:txBody>
          <a:bodyPr/>
          <a:lstStyle/>
          <a:p>
            <a:fld id="{3504E53C-A6A5-4789-A115-BCF36ACE8236}"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E6DCD9E3-AC22-448B-A5F5-1BC6A16406B2}"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3504E53C-A6A5-4789-A115-BCF36ACE8236}"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E6DCD9E3-AC22-448B-A5F5-1BC6A16406B2}"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
        <p:nvSpPr>
          <p:cNvPr id="6" name="TextBox 10"/>
          <p:cNvSpPr txBox="1"/>
          <p:nvPr userDrawn="1"/>
        </p:nvSpPr>
        <p:spPr>
          <a:xfrm>
            <a:off x="3239320" y="4496240"/>
            <a:ext cx="5488101" cy="1482650"/>
          </a:xfrm>
          <a:prstGeom prst="rect">
            <a:avLst/>
          </a:prstGeom>
          <a:noFill/>
        </p:spPr>
        <p:txBody>
          <a:bodyPr wrap="square" rtlCol="0">
            <a:spAutoFit/>
          </a:bodyPr>
          <a:lstStyle/>
          <a:p>
            <a:pPr algn="ctr">
              <a:lnSpc>
                <a:spcPct val="150000"/>
              </a:lnSpc>
            </a:pPr>
            <a:r>
              <a:rPr lang="zh-CN" altLang="en-US" sz="3200" b="0" i="0" dirty="0">
                <a:solidFill>
                  <a:schemeClr val="bg1"/>
                </a:solidFill>
                <a:latin typeface="微软雅黑" panose="020B0503020204020204" pitchFamily="34" charset="-122"/>
                <a:ea typeface="微软雅黑" panose="020B0503020204020204" pitchFamily="34" charset="-122"/>
              </a:rPr>
              <a:t>营口市教师进修学院</a:t>
            </a:r>
            <a:endParaRPr lang="en-US" altLang="zh-CN" sz="3200" b="0" i="0" dirty="0">
              <a:solidFill>
                <a:schemeClr val="bg1"/>
              </a:solidFill>
              <a:latin typeface="微软雅黑" panose="020B0503020204020204" pitchFamily="34" charset="-122"/>
              <a:ea typeface="微软雅黑" panose="020B0503020204020204" pitchFamily="34" charset="-122"/>
            </a:endParaRPr>
          </a:p>
          <a:p>
            <a:pPr algn="ctr">
              <a:lnSpc>
                <a:spcPct val="150000"/>
              </a:lnSpc>
            </a:pPr>
            <a:r>
              <a:rPr lang="en-US" altLang="zh-CN" sz="3200" b="0" i="0" spc="300" dirty="0">
                <a:solidFill>
                  <a:schemeClr val="bg1"/>
                </a:solidFill>
                <a:latin typeface="微软雅黑" panose="020B0503020204020204" pitchFamily="34" charset="-122"/>
                <a:ea typeface="微软雅黑" panose="020B0503020204020204" pitchFamily="34" charset="-122"/>
              </a:rPr>
              <a:t>2020</a:t>
            </a:r>
            <a:r>
              <a:rPr lang="zh-CN" altLang="en-US" sz="3200" b="0" i="0" spc="300" dirty="0">
                <a:solidFill>
                  <a:schemeClr val="bg1"/>
                </a:solidFill>
                <a:latin typeface="微软雅黑" panose="020B0503020204020204" pitchFamily="34" charset="-122"/>
                <a:ea typeface="微软雅黑" panose="020B0503020204020204" pitchFamily="34" charset="-122"/>
              </a:rPr>
              <a:t>年</a:t>
            </a:r>
            <a:r>
              <a:rPr lang="en-US" altLang="zh-CN" sz="3200" b="0" i="0" spc="300" dirty="0">
                <a:solidFill>
                  <a:schemeClr val="bg1"/>
                </a:solidFill>
                <a:latin typeface="微软雅黑" panose="020B0503020204020204" pitchFamily="34" charset="-122"/>
                <a:ea typeface="微软雅黑" panose="020B0503020204020204" pitchFamily="34" charset="-122"/>
              </a:rPr>
              <a:t>3</a:t>
            </a:r>
            <a:r>
              <a:rPr lang="zh-CN" altLang="en-US" sz="3200" b="0" i="0" spc="300" dirty="0">
                <a:solidFill>
                  <a:schemeClr val="bg1"/>
                </a:solidFill>
                <a:latin typeface="微软雅黑" panose="020B0503020204020204" pitchFamily="34" charset="-122"/>
                <a:ea typeface="微软雅黑" panose="020B0503020204020204" pitchFamily="34" charset="-122"/>
              </a:rPr>
              <a:t>月</a:t>
            </a:r>
            <a:endParaRPr lang="zh-CN" altLang="en-US" sz="3200" b="0" i="0" spc="300" dirty="0">
              <a:solidFill>
                <a:schemeClr val="bg1"/>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type="title" userDrawn="1">
  <p:cSld name="1_标题幻灯片">
    <p:spTree>
      <p:nvGrpSpPr>
        <p:cNvPr id="1" name=""/>
        <p:cNvGrpSpPr/>
        <p:nvPr/>
      </p:nvGrpSpPr>
      <p:grpSpPr>
        <a:xfrm>
          <a:off x="0" y="0"/>
          <a:ext cx="0" cy="0"/>
          <a:chOff x="0" y="0"/>
          <a:chExt cx="0" cy="0"/>
        </a:xfrm>
      </p:grpSpPr>
      <p:sp>
        <p:nvSpPr>
          <p:cNvPr id="7" name="矩形 6"/>
          <p:cNvSpPr/>
          <p:nvPr userDrawn="1"/>
        </p:nvSpPr>
        <p:spPr>
          <a:xfrm>
            <a:off x="0" y="0"/>
            <a:ext cx="12192000" cy="6858000"/>
          </a:xfrm>
          <a:prstGeom prst="rect">
            <a:avLst/>
          </a:prstGeom>
          <a:gradFill>
            <a:gsLst>
              <a:gs pos="0">
                <a:srgbClr val="196AED"/>
              </a:gs>
              <a:gs pos="100000">
                <a:srgbClr val="0F35E1"/>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2" name="任意多边形: 形状 31"/>
          <p:cNvSpPr/>
          <p:nvPr userDrawn="1"/>
        </p:nvSpPr>
        <p:spPr>
          <a:xfrm rot="2102758">
            <a:off x="9601281" y="4012590"/>
            <a:ext cx="2975937" cy="3620428"/>
          </a:xfrm>
          <a:custGeom>
            <a:avLst/>
            <a:gdLst>
              <a:gd name="connsiteX0" fmla="*/ 942666 w 2975937"/>
              <a:gd name="connsiteY0" fmla="*/ 285216 h 3620428"/>
              <a:gd name="connsiteX1" fmla="*/ 1502291 w 2975937"/>
              <a:gd name="connsiteY1" fmla="*/ 16188 h 3620428"/>
              <a:gd name="connsiteX2" fmla="*/ 1565247 w 2975937"/>
              <a:gd name="connsiteY2" fmla="*/ 0 h 3620428"/>
              <a:gd name="connsiteX3" fmla="*/ 2975937 w 2975937"/>
              <a:gd name="connsiteY3" fmla="*/ 2011239 h 3620428"/>
              <a:gd name="connsiteX4" fmla="*/ 681697 w 2975937"/>
              <a:gd name="connsiteY4" fmla="*/ 3620428 h 3620428"/>
              <a:gd name="connsiteX5" fmla="*/ 626233 w 2975937"/>
              <a:gd name="connsiteY5" fmla="*/ 3570020 h 3620428"/>
              <a:gd name="connsiteX6" fmla="*/ 0 w 2975937"/>
              <a:gd name="connsiteY6" fmla="*/ 2058158 h 3620428"/>
              <a:gd name="connsiteX7" fmla="*/ 942666 w 2975937"/>
              <a:gd name="connsiteY7" fmla="*/ 285216 h 36204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75937" h="3620428">
                <a:moveTo>
                  <a:pt x="942666" y="285216"/>
                </a:moveTo>
                <a:cubicBezTo>
                  <a:pt x="1113287" y="169947"/>
                  <a:pt x="1301441" y="78658"/>
                  <a:pt x="1502291" y="16188"/>
                </a:cubicBezTo>
                <a:lnTo>
                  <a:pt x="1565247" y="0"/>
                </a:lnTo>
                <a:lnTo>
                  <a:pt x="2975937" y="2011239"/>
                </a:lnTo>
                <a:lnTo>
                  <a:pt x="681697" y="3620428"/>
                </a:lnTo>
                <a:lnTo>
                  <a:pt x="626233" y="3570020"/>
                </a:lnTo>
                <a:cubicBezTo>
                  <a:pt x="239315" y="3183100"/>
                  <a:pt x="0" y="2648577"/>
                  <a:pt x="0" y="2058158"/>
                </a:cubicBezTo>
                <a:cubicBezTo>
                  <a:pt x="0" y="1320135"/>
                  <a:pt x="373929" y="669447"/>
                  <a:pt x="942666" y="285216"/>
                </a:cubicBezTo>
                <a:close/>
              </a:path>
            </a:pathLst>
          </a:custGeom>
          <a:gradFill>
            <a:gsLst>
              <a:gs pos="0">
                <a:srgbClr val="1038E2"/>
              </a:gs>
              <a:gs pos="100000">
                <a:srgbClr val="1C55EC"/>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lvl="0" algn="ctr"/>
            <a:endParaRPr lang="zh-CN" altLang="en-US"/>
          </a:p>
        </p:txBody>
      </p:sp>
      <p:sp>
        <p:nvSpPr>
          <p:cNvPr id="33" name="任意多边形: 形状 32"/>
          <p:cNvSpPr/>
          <p:nvPr userDrawn="1"/>
        </p:nvSpPr>
        <p:spPr>
          <a:xfrm rot="2102758">
            <a:off x="3948258" y="-1122611"/>
            <a:ext cx="4104989" cy="3700365"/>
          </a:xfrm>
          <a:custGeom>
            <a:avLst/>
            <a:gdLst>
              <a:gd name="connsiteX0" fmla="*/ 0 w 4104989"/>
              <a:gd name="connsiteY0" fmla="*/ 2401110 h 3700365"/>
              <a:gd name="connsiteX1" fmla="*/ 3423292 w 4104989"/>
              <a:gd name="connsiteY1" fmla="*/ 0 h 3700365"/>
              <a:gd name="connsiteX2" fmla="*/ 3478756 w 4104989"/>
              <a:gd name="connsiteY2" fmla="*/ 50408 h 3700365"/>
              <a:gd name="connsiteX3" fmla="*/ 4104989 w 4104989"/>
              <a:gd name="connsiteY3" fmla="*/ 1562270 h 3700365"/>
              <a:gd name="connsiteX4" fmla="*/ 1966894 w 4104989"/>
              <a:gd name="connsiteY4" fmla="*/ 3700365 h 3700365"/>
              <a:gd name="connsiteX5" fmla="*/ 86856 w 4104989"/>
              <a:gd name="connsiteY5" fmla="*/ 2581413 h 37003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104989" h="3700365">
                <a:moveTo>
                  <a:pt x="0" y="2401110"/>
                </a:moveTo>
                <a:lnTo>
                  <a:pt x="3423292" y="0"/>
                </a:lnTo>
                <a:lnTo>
                  <a:pt x="3478756" y="50408"/>
                </a:lnTo>
                <a:cubicBezTo>
                  <a:pt x="3865675" y="437328"/>
                  <a:pt x="4104989" y="971852"/>
                  <a:pt x="4104989" y="1562270"/>
                </a:cubicBezTo>
                <a:cubicBezTo>
                  <a:pt x="4104989" y="2743107"/>
                  <a:pt x="3147731" y="3700365"/>
                  <a:pt x="1966894" y="3700365"/>
                </a:cubicBezTo>
                <a:cubicBezTo>
                  <a:pt x="1155069" y="3700365"/>
                  <a:pt x="448919" y="3247911"/>
                  <a:pt x="86856" y="2581413"/>
                </a:cubicBezTo>
                <a:close/>
              </a:path>
            </a:pathLst>
          </a:custGeom>
          <a:gradFill>
            <a:gsLst>
              <a:gs pos="0">
                <a:srgbClr val="256FF9"/>
              </a:gs>
              <a:gs pos="100000">
                <a:srgbClr val="1C55EC"/>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lvl="0" algn="ctr"/>
            <a:endParaRPr lang="zh-CN" altLang="en-US"/>
          </a:p>
        </p:txBody>
      </p:sp>
      <p:grpSp>
        <p:nvGrpSpPr>
          <p:cNvPr id="21" name="组合 20"/>
          <p:cNvGrpSpPr/>
          <p:nvPr userDrawn="1"/>
        </p:nvGrpSpPr>
        <p:grpSpPr>
          <a:xfrm>
            <a:off x="0" y="1396125"/>
            <a:ext cx="6318878" cy="5461876"/>
            <a:chOff x="0" y="207180"/>
            <a:chExt cx="6318878" cy="6650821"/>
          </a:xfrm>
        </p:grpSpPr>
        <p:sp>
          <p:nvSpPr>
            <p:cNvPr id="15" name="任意多边形: 形状 14"/>
            <p:cNvSpPr/>
            <p:nvPr userDrawn="1"/>
          </p:nvSpPr>
          <p:spPr>
            <a:xfrm>
              <a:off x="0" y="207180"/>
              <a:ext cx="6318878" cy="6650821"/>
            </a:xfrm>
            <a:custGeom>
              <a:avLst/>
              <a:gdLst>
                <a:gd name="connsiteX0" fmla="*/ 0 w 6318878"/>
                <a:gd name="connsiteY0" fmla="*/ 0 h 6650821"/>
                <a:gd name="connsiteX1" fmla="*/ 6233965 w 6318878"/>
                <a:gd name="connsiteY1" fmla="*/ 5636687 h 6650821"/>
                <a:gd name="connsiteX2" fmla="*/ 6252289 w 6318878"/>
                <a:gd name="connsiteY2" fmla="*/ 6000866 h 6650821"/>
                <a:gd name="connsiteX3" fmla="*/ 5664606 w 6318878"/>
                <a:gd name="connsiteY3" fmla="*/ 6650821 h 6650821"/>
                <a:gd name="connsiteX4" fmla="*/ 0 w 6318878"/>
                <a:gd name="connsiteY4" fmla="*/ 6650821 h 66508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18878" h="6650821">
                  <a:moveTo>
                    <a:pt x="0" y="0"/>
                  </a:moveTo>
                  <a:lnTo>
                    <a:pt x="6233965" y="5636687"/>
                  </a:lnTo>
                  <a:cubicBezTo>
                    <a:pt x="6339590" y="5732193"/>
                    <a:pt x="6347794" y="5895240"/>
                    <a:pt x="6252289" y="6000866"/>
                  </a:cubicBezTo>
                  <a:lnTo>
                    <a:pt x="5664606" y="6650821"/>
                  </a:lnTo>
                  <a:lnTo>
                    <a:pt x="0" y="6650821"/>
                  </a:lnTo>
                  <a:close/>
                </a:path>
              </a:pathLst>
            </a:custGeom>
            <a:gradFill>
              <a:gsLst>
                <a:gs pos="0">
                  <a:srgbClr val="10CCF6"/>
                </a:gs>
                <a:gs pos="100000">
                  <a:srgbClr val="0F35E1"/>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任意多边形: 形状 16"/>
            <p:cNvSpPr/>
            <p:nvPr userDrawn="1"/>
          </p:nvSpPr>
          <p:spPr>
            <a:xfrm>
              <a:off x="0" y="408704"/>
              <a:ext cx="6096000" cy="6449297"/>
            </a:xfrm>
            <a:custGeom>
              <a:avLst/>
              <a:gdLst>
                <a:gd name="connsiteX0" fmla="*/ 0 w 6096000"/>
                <a:gd name="connsiteY0" fmla="*/ 0 h 6449297"/>
                <a:gd name="connsiteX1" fmla="*/ 6011087 w 6096000"/>
                <a:gd name="connsiteY1" fmla="*/ 5435163 h 6449297"/>
                <a:gd name="connsiteX2" fmla="*/ 6029411 w 6096000"/>
                <a:gd name="connsiteY2" fmla="*/ 5799342 h 6449297"/>
                <a:gd name="connsiteX3" fmla="*/ 5441728 w 6096000"/>
                <a:gd name="connsiteY3" fmla="*/ 6449297 h 6449297"/>
                <a:gd name="connsiteX4" fmla="*/ 0 w 6096000"/>
                <a:gd name="connsiteY4" fmla="*/ 6449297 h 6449297"/>
                <a:gd name="connsiteX5" fmla="*/ 0 w 6096000"/>
                <a:gd name="connsiteY5" fmla="*/ 0 h 64492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096000" h="6449297">
                  <a:moveTo>
                    <a:pt x="0" y="0"/>
                  </a:moveTo>
                  <a:lnTo>
                    <a:pt x="6011087" y="5435163"/>
                  </a:lnTo>
                  <a:cubicBezTo>
                    <a:pt x="6116712" y="5530669"/>
                    <a:pt x="6124916" y="5693716"/>
                    <a:pt x="6029411" y="5799342"/>
                  </a:cubicBezTo>
                  <a:lnTo>
                    <a:pt x="5441728" y="6449297"/>
                  </a:lnTo>
                  <a:lnTo>
                    <a:pt x="0" y="6449297"/>
                  </a:lnTo>
                  <a:lnTo>
                    <a:pt x="0"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9801" name="副标题 2"/>
          <p:cNvSpPr>
            <a:spLocks noGrp="1"/>
          </p:cNvSpPr>
          <p:nvPr userDrawn="1">
            <p:ph type="subTitle" idx="1"/>
          </p:nvPr>
        </p:nvSpPr>
        <p:spPr>
          <a:xfrm>
            <a:off x="5257800" y="2682284"/>
            <a:ext cx="5591735" cy="558799"/>
          </a:xfrm>
        </p:spPr>
        <p:txBody>
          <a:bodyPr anchor="ctr">
            <a:normAutofit/>
          </a:bodyPr>
          <a:lstStyle>
            <a:lvl1pPr marL="0" indent="0" algn="r">
              <a:buNone/>
              <a:defRPr sz="20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lang="en-US" dirty="0"/>
          </a:p>
        </p:txBody>
      </p:sp>
      <p:sp>
        <p:nvSpPr>
          <p:cNvPr id="9802" name="标题 1"/>
          <p:cNvSpPr>
            <a:spLocks noGrp="1"/>
          </p:cNvSpPr>
          <p:nvPr userDrawn="1">
            <p:ph type="ctrTitle"/>
          </p:nvPr>
        </p:nvSpPr>
        <p:spPr>
          <a:xfrm>
            <a:off x="5257800" y="1295401"/>
            <a:ext cx="5591735" cy="1386884"/>
          </a:xfrm>
        </p:spPr>
        <p:txBody>
          <a:bodyPr anchor="ctr">
            <a:normAutofit/>
          </a:bodyPr>
          <a:lstStyle>
            <a:lvl1pPr algn="r">
              <a:defRPr sz="4000">
                <a:solidFill>
                  <a:schemeClr val="bg1"/>
                </a:solidFill>
              </a:defRPr>
            </a:lvl1pPr>
          </a:lstStyle>
          <a:p>
            <a:r>
              <a:rPr lang="en-US" dirty="0"/>
              <a:t>Click to edit Master title style</a:t>
            </a:r>
            <a:endParaRPr lang="zh-CN" altLang="en-US" dirty="0"/>
          </a:p>
        </p:txBody>
      </p:sp>
      <p:sp>
        <p:nvSpPr>
          <p:cNvPr id="12" name="文本占位符 13"/>
          <p:cNvSpPr>
            <a:spLocks noGrp="1"/>
          </p:cNvSpPr>
          <p:nvPr userDrawn="1">
            <p:ph type="body" sz="quarter" idx="10" hasCustomPrompt="1"/>
          </p:nvPr>
        </p:nvSpPr>
        <p:spPr>
          <a:xfrm>
            <a:off x="5257800" y="4445592"/>
            <a:ext cx="5591735" cy="296271"/>
          </a:xfrm>
        </p:spPr>
        <p:txBody>
          <a:bodyPr vert="horz" anchor="ctr">
            <a:noAutofit/>
          </a:bodyPr>
          <a:lstStyle>
            <a:lvl1pPr marL="0" indent="0" algn="r">
              <a:buNone/>
              <a:defRPr sz="1500" b="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altLang="zh-CN" dirty="0"/>
              <a:t>Signature</a:t>
            </a:r>
            <a:endParaRPr lang="en-US" altLang="zh-CN" dirty="0"/>
          </a:p>
        </p:txBody>
      </p:sp>
      <p:sp>
        <p:nvSpPr>
          <p:cNvPr id="13" name="文本占位符 13"/>
          <p:cNvSpPr>
            <a:spLocks noGrp="1"/>
          </p:cNvSpPr>
          <p:nvPr userDrawn="1">
            <p:ph type="body" sz="quarter" idx="11" hasCustomPrompt="1"/>
          </p:nvPr>
        </p:nvSpPr>
        <p:spPr>
          <a:xfrm>
            <a:off x="5257800" y="4741863"/>
            <a:ext cx="5591735" cy="296271"/>
          </a:xfrm>
        </p:spPr>
        <p:txBody>
          <a:bodyPr vert="horz" anchor="ctr">
            <a:noAutofit/>
          </a:bodyPr>
          <a:lstStyle>
            <a:lvl1pPr marL="0" indent="0" algn="r">
              <a:buNone/>
              <a:defRPr sz="1500" b="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altLang="zh-CN" dirty="0"/>
              <a:t>Date</a:t>
            </a:r>
            <a:endParaRPr lang="zh-CN" altLang="en-US" dirty="0"/>
          </a:p>
        </p:txBody>
      </p:sp>
      <p:sp>
        <p:nvSpPr>
          <p:cNvPr id="20" name="矩形 19"/>
          <p:cNvSpPr/>
          <p:nvPr userDrawn="1"/>
        </p:nvSpPr>
        <p:spPr>
          <a:xfrm>
            <a:off x="0" y="1396125"/>
            <a:ext cx="6207439" cy="5461876"/>
          </a:xfrm>
          <a:prstGeom prst="rect">
            <a:avLst/>
          </a:prstGeom>
          <a:blipFill>
            <a:blip r:embed="rId2" cstate="print"/>
            <a:srcRect/>
            <a:stretch>
              <a:fillRect t="3690" r="-8608" b="-7038"/>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文本框 7"/>
          <p:cNvSpPr txBox="1"/>
          <p:nvPr userDrawn="1"/>
        </p:nvSpPr>
        <p:spPr>
          <a:xfrm>
            <a:off x="6990736" y="5095649"/>
            <a:ext cx="3018503" cy="553998"/>
          </a:xfrm>
          <a:prstGeom prst="rect">
            <a:avLst/>
          </a:prstGeom>
          <a:noFill/>
        </p:spPr>
        <p:txBody>
          <a:bodyPr wrap="square" rtlCol="0">
            <a:spAutoFit/>
          </a:bodyPr>
          <a:lstStyle/>
          <a:p>
            <a:pPr algn="dist"/>
            <a:r>
              <a:rPr lang="zh-CN" altLang="en-US" sz="3000" b="1" dirty="0">
                <a:solidFill>
                  <a:schemeClr val="bg1"/>
                </a:solidFill>
                <a:latin typeface="微软雅黑" panose="020B0503020204020204" pitchFamily="34" charset="-122"/>
                <a:ea typeface="微软雅黑" panose="020B0503020204020204" pitchFamily="34" charset="-122"/>
              </a:rPr>
              <a:t>营口市教育局</a:t>
            </a:r>
            <a:endParaRPr lang="zh-CN" altLang="en-US" sz="3000" b="1" dirty="0">
              <a:solidFill>
                <a:schemeClr val="bg1"/>
              </a:solidFill>
              <a:latin typeface="微软雅黑" panose="020B0503020204020204" pitchFamily="34" charset="-122"/>
              <a:ea typeface="微软雅黑" panose="020B0503020204020204" pitchFamily="34" charset="-122"/>
            </a:endParaRPr>
          </a:p>
        </p:txBody>
      </p:sp>
    </p:spTree>
  </p:cSld>
  <p:clrMapOvr>
    <a:overrideClrMapping bg1="lt1" tx1="dk1" bg2="lt2" tx2="dk2" accent1="accent1" accent2="accent2" accent3="accent3" accent4="accent4" accent5="accent5" accent6="accent6" hlink="hlink" folHlink="folHlink"/>
  </p:clrMapOvr>
  <mc:AlternateContent xmlns:mc="http://schemas.openxmlformats.org/markup-compatibility/2006">
    <mc:Choice xmlns:p14="http://schemas.microsoft.com/office/powerpoint/2010/main" Requires="p14">
      <p:transition p14:dur="10"/>
    </mc:Choice>
    <mc:Fallback>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过渡页1">
    <p:spTree>
      <p:nvGrpSpPr>
        <p:cNvPr id="1" name=""/>
        <p:cNvGrpSpPr/>
        <p:nvPr/>
      </p:nvGrpSpPr>
      <p:grpSpPr>
        <a:xfrm>
          <a:off x="0" y="0"/>
          <a:ext cx="0" cy="0"/>
          <a:chOff x="0" y="0"/>
          <a:chExt cx="0" cy="0"/>
        </a:xfrm>
      </p:grpSpPr>
      <p:sp>
        <p:nvSpPr>
          <p:cNvPr id="5" name="矩形 24"/>
          <p:cNvSpPr>
            <a:spLocks noChangeArrowheads="1"/>
          </p:cNvSpPr>
          <p:nvPr userDrawn="1"/>
        </p:nvSpPr>
        <p:spPr bwMode="auto">
          <a:xfrm>
            <a:off x="1056752" y="565810"/>
            <a:ext cx="1079839" cy="371255"/>
          </a:xfrm>
          <a:prstGeom prst="rect">
            <a:avLst/>
          </a:prstGeom>
          <a:noFill/>
          <a:ln w="9525">
            <a:noFill/>
            <a:miter lim="800000"/>
          </a:ln>
        </p:spPr>
        <p:txBody>
          <a:bodyPr wrap="square" lIns="0" tIns="0" rIns="0" bIns="0">
            <a:spAutoFit/>
          </a:bodyPr>
          <a:lstStyle/>
          <a:p>
            <a:pPr algn="ctr">
              <a:lnSpc>
                <a:spcPct val="150000"/>
              </a:lnSpc>
            </a:pPr>
            <a:r>
              <a:rPr lang="zh-CN" altLang="en-US" b="1" dirty="0">
                <a:solidFill>
                  <a:prstClr val="white"/>
                </a:solidFill>
                <a:ea typeface="微软雅黑" panose="020B0503020204020204" pitchFamily="34" charset="-122"/>
                <a:cs typeface="Arial Unicode MS" panose="020B0604020202020204" pitchFamily="34" charset="-122"/>
              </a:rPr>
              <a:t>第一章</a:t>
            </a:r>
            <a:endParaRPr lang="en-US" altLang="zh-CN" b="1" dirty="0">
              <a:solidFill>
                <a:prstClr val="white"/>
              </a:solidFill>
              <a:ea typeface="微软雅黑" panose="020B0503020204020204" pitchFamily="34" charset="-122"/>
              <a:cs typeface="Arial Unicode MS" panose="020B0604020202020204" pitchFamily="34" charset="-122"/>
            </a:endParaRPr>
          </a:p>
        </p:txBody>
      </p:sp>
      <p:sp>
        <p:nvSpPr>
          <p:cNvPr id="3" name="五边形 18"/>
          <p:cNvSpPr/>
          <p:nvPr userDrawn="1"/>
        </p:nvSpPr>
        <p:spPr>
          <a:xfrm rot="5400000">
            <a:off x="1226035" y="502221"/>
            <a:ext cx="741272" cy="1079839"/>
          </a:xfrm>
          <a:prstGeom prst="homePlat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4" name="矩形 3"/>
          <p:cNvSpPr/>
          <p:nvPr userDrawn="1"/>
        </p:nvSpPr>
        <p:spPr>
          <a:xfrm>
            <a:off x="1056752" y="0"/>
            <a:ext cx="1079839" cy="671504"/>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7" name="矩形 6"/>
          <p:cNvSpPr/>
          <p:nvPr userDrawn="1"/>
        </p:nvSpPr>
        <p:spPr>
          <a:xfrm>
            <a:off x="0" y="6265681"/>
            <a:ext cx="11397485" cy="43200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8" name="矩形 7"/>
          <p:cNvSpPr/>
          <p:nvPr userDrawn="1"/>
        </p:nvSpPr>
        <p:spPr>
          <a:xfrm>
            <a:off x="11518379" y="6265681"/>
            <a:ext cx="673622" cy="43200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9" name="TextBox 15"/>
          <p:cNvSpPr txBox="1"/>
          <p:nvPr userDrawn="1"/>
        </p:nvSpPr>
        <p:spPr>
          <a:xfrm>
            <a:off x="11646102" y="6312404"/>
            <a:ext cx="425005" cy="338554"/>
          </a:xfrm>
          <a:prstGeom prst="rect">
            <a:avLst/>
          </a:prstGeom>
          <a:noFill/>
        </p:spPr>
        <p:txBody>
          <a:bodyPr wrap="none" rtlCol="0">
            <a:spAutoFit/>
          </a:bodyPr>
          <a:lstStyle/>
          <a:p>
            <a:fld id="{2EEF1883-7A0E-4F66-9932-E581691AD397}" type="slidenum">
              <a:rPr lang="zh-CN" altLang="en-US" sz="1600">
                <a:solidFill>
                  <a:prstClr val="white"/>
                </a:solidFill>
              </a:rPr>
            </a:fld>
            <a:endParaRPr lang="zh-CN" altLang="en-US" sz="1600" dirty="0">
              <a:solidFill>
                <a:prstClr val="white"/>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type="obj">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dirty="0"/>
          </a:p>
        </p:txBody>
      </p:sp>
      <p:sp>
        <p:nvSpPr>
          <p:cNvPr id="3" name="内容占位符 2"/>
          <p:cNvSpPr>
            <a:spLocks noGrp="1"/>
          </p:cNvSpPr>
          <p:nvPr>
            <p:ph idx="1" hasCustomPrompt="1"/>
          </p:nvPr>
        </p:nvSpPr>
        <p:spPr/>
        <p:txBody>
          <a:bodyPr/>
          <a:lstStyle>
            <a:lvl1pPr>
              <a:defRPr>
                <a:solidFill>
                  <a:schemeClr val="accent1"/>
                </a:solidFill>
              </a:defRPr>
            </a:lvl1pPr>
          </a:lstStyle>
          <a:p>
            <a:pPr lvl="0"/>
            <a:r>
              <a:rPr lang="zh-CN" altLang="en-US"/>
              <a:t>编辑母版文本样式</a:t>
            </a:r>
            <a:endParaRPr lang="zh-CN" altLang="en-US"/>
          </a:p>
          <a:p>
            <a:pPr lvl="1"/>
            <a:r>
              <a:rPr lang="zh-CN" altLang="en-US"/>
              <a:t>第二级</a:t>
            </a:r>
            <a:endParaRPr lang="zh-CN" altLang="en-US"/>
          </a:p>
        </p:txBody>
      </p:sp>
      <p:sp>
        <p:nvSpPr>
          <p:cNvPr id="4" name="Rectangle 4"/>
          <p:cNvSpPr>
            <a:spLocks noGrp="1" noChangeArrowheads="1"/>
          </p:cNvSpPr>
          <p:nvPr>
            <p:ph type="dt" sz="half" idx="10"/>
          </p:nvPr>
        </p:nvSpPr>
        <p:spPr/>
        <p:txBody>
          <a:bodyPr/>
          <a:lstStyle>
            <a:lvl1pPr>
              <a:defRPr/>
            </a:lvl1pPr>
          </a:lstStyle>
          <a:p>
            <a:fld id="{33B9B7C8-6C03-4AAE-AA21-46B10B88A9AB}" type="datetimeFigureOut">
              <a:rPr lang="zh-CN" altLang="en-US" smtClean="0"/>
            </a:fld>
            <a:endParaRPr lang="zh-CN" altLang="en-US"/>
          </a:p>
        </p:txBody>
      </p:sp>
      <p:sp>
        <p:nvSpPr>
          <p:cNvPr id="5" name="Rectangle 5"/>
          <p:cNvSpPr>
            <a:spLocks noGrp="1" noChangeArrowheads="1"/>
          </p:cNvSpPr>
          <p:nvPr>
            <p:ph type="ftr" sz="quarter" idx="11"/>
          </p:nvPr>
        </p:nvSpPr>
        <p:spPr/>
        <p:txBody>
          <a:bodyPr/>
          <a:lstStyle>
            <a:lvl1pPr>
              <a:defRPr/>
            </a:lvl1pPr>
          </a:lstStyle>
          <a:p>
            <a:endParaRPr lang="zh-CN" altLang="en-US"/>
          </a:p>
        </p:txBody>
      </p:sp>
      <p:sp>
        <p:nvSpPr>
          <p:cNvPr id="6" name="Rectangle 6"/>
          <p:cNvSpPr>
            <a:spLocks noGrp="1" noChangeArrowheads="1"/>
          </p:cNvSpPr>
          <p:nvPr>
            <p:ph type="sldNum" sz="quarter" idx="12"/>
          </p:nvPr>
        </p:nvSpPr>
        <p:spPr/>
        <p:txBody>
          <a:bodyPr/>
          <a:lstStyle>
            <a:lvl1pPr>
              <a:defRPr/>
            </a:lvl1pPr>
          </a:lstStyle>
          <a:p>
            <a:fld id="{F3AD174E-17DE-4398-ABCC-85E8EE11BF30}"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2_营口指定样式">
    <p:spTree>
      <p:nvGrpSpPr>
        <p:cNvPr id="1" name=""/>
        <p:cNvGrpSpPr/>
        <p:nvPr/>
      </p:nvGrpSpPr>
      <p:grpSpPr>
        <a:xfrm>
          <a:off x="0" y="0"/>
          <a:ext cx="0" cy="0"/>
          <a:chOff x="0" y="0"/>
          <a:chExt cx="0" cy="0"/>
        </a:xfrm>
      </p:grpSpPr>
      <p:pic>
        <p:nvPicPr>
          <p:cNvPr id="8" name="图片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3593" y="-95073"/>
            <a:ext cx="7470461" cy="810838"/>
          </a:xfrm>
          <a:prstGeom prst="rect">
            <a:avLst/>
          </a:prstGeom>
        </p:spPr>
      </p:pic>
      <p:sp>
        <p:nvSpPr>
          <p:cNvPr id="14" name="文本占位符 13"/>
          <p:cNvSpPr>
            <a:spLocks noGrp="1"/>
          </p:cNvSpPr>
          <p:nvPr>
            <p:ph type="body" sz="quarter" idx="13" hasCustomPrompt="1"/>
          </p:nvPr>
        </p:nvSpPr>
        <p:spPr>
          <a:xfrm flipH="1" flipV="1">
            <a:off x="13018773" y="-357964"/>
            <a:ext cx="45719" cy="95858"/>
          </a:xfrm>
        </p:spPr>
        <p:txBody>
          <a:bodyPr>
            <a:noAutofit/>
          </a:bodyPr>
          <a:lstStyle>
            <a:lvl1pPr marL="0" indent="0" algn="ctr">
              <a:buNone/>
              <a:defRPr sz="100" b="0">
                <a:solidFill>
                  <a:srgbClr val="E6E6E6"/>
                </a:solidFill>
                <a:latin typeface="微软雅黑" panose="020B0503020204020204" pitchFamily="34" charset="-122"/>
                <a:ea typeface="微软雅黑" panose="020B0503020204020204" pitchFamily="34" charset="-122"/>
              </a:defRPr>
            </a:lvl1pPr>
          </a:lstStyle>
          <a:p>
            <a:pPr lvl="0"/>
            <a:r>
              <a:rPr lang="zh-CN" altLang="en-US" dirty="0"/>
              <a:t>人教版七年级语文    第三课    背 影</a:t>
            </a:r>
            <a:endParaRPr lang="zh-CN" altLang="en-US" dirty="0"/>
          </a:p>
        </p:txBody>
      </p:sp>
      <p:sp>
        <p:nvSpPr>
          <p:cNvPr id="7" name="文本框 6"/>
          <p:cNvSpPr txBox="1"/>
          <p:nvPr userDrawn="1"/>
        </p:nvSpPr>
        <p:spPr>
          <a:xfrm>
            <a:off x="529822" y="83999"/>
            <a:ext cx="6759619" cy="430887"/>
          </a:xfrm>
          <a:prstGeom prst="rect">
            <a:avLst/>
          </a:prstGeom>
          <a:noFill/>
        </p:spPr>
        <p:txBody>
          <a:bodyPr wrap="square" rtlCol="0">
            <a:spAutoFit/>
          </a:bodyPr>
          <a:lstStyle/>
          <a:p>
            <a:pPr algn="ctr"/>
            <a:r>
              <a:rPr lang="zh-CN" altLang="en-US" sz="2200" dirty="0">
                <a:solidFill>
                  <a:schemeClr val="bg1"/>
                </a:solidFill>
                <a:latin typeface="微软雅黑" panose="020B0503020204020204" pitchFamily="34" charset="-122"/>
                <a:ea typeface="微软雅黑" panose="020B0503020204020204" pitchFamily="34" charset="-122"/>
              </a:rPr>
              <a:t>人教版七年级生物   第六章   第二节  神经系统的调节</a:t>
            </a:r>
            <a:endParaRPr lang="zh-CN" altLang="en-US" sz="2200" dirty="0">
              <a:solidFill>
                <a:schemeClr val="bg1"/>
              </a:solidFill>
              <a:latin typeface="微软雅黑" panose="020B0503020204020204" pitchFamily="34" charset="-122"/>
              <a:ea typeface="微软雅黑" panose="020B0503020204020204" pitchFamily="34" charset="-122"/>
            </a:endParaRPr>
          </a:p>
        </p:txBody>
      </p:sp>
      <p:sp>
        <p:nvSpPr>
          <p:cNvPr id="10" name="矩形 9"/>
          <p:cNvSpPr/>
          <p:nvPr userDrawn="1"/>
        </p:nvSpPr>
        <p:spPr>
          <a:xfrm>
            <a:off x="9865471" y="8709"/>
            <a:ext cx="2326529" cy="1689462"/>
          </a:xfrm>
          <a:prstGeom prst="rect">
            <a:avLst/>
          </a:prstGeom>
          <a:solidFill>
            <a:schemeClr val="bg1">
              <a:lumMod val="95000"/>
            </a:schemeClr>
          </a:solidFill>
          <a:ln w="3175"/>
        </p:spPr>
        <p:style>
          <a:lnRef idx="2">
            <a:schemeClr val="accent1">
              <a:shade val="50000"/>
            </a:schemeClr>
          </a:lnRef>
          <a:fillRef idx="1">
            <a:schemeClr val="accent1"/>
          </a:fillRef>
          <a:effectRef idx="0">
            <a:schemeClr val="accent1"/>
          </a:effectRef>
          <a:fontRef idx="minor">
            <a:schemeClr val="lt1"/>
          </a:fontRef>
        </p:style>
        <p:txBody>
          <a:bodyPr lIns="91438" tIns="45719" rIns="91438" bIns="45719" spcCol="0" rtlCol="0" anchor="ctr"/>
          <a:lstStyle/>
          <a:p>
            <a:pPr algn="ctr"/>
            <a:r>
              <a:rPr lang="zh-CN" altLang="en-US" dirty="0">
                <a:solidFill>
                  <a:schemeClr val="tx1"/>
                </a:solidFill>
              </a:rPr>
              <a:t>此位置是</a:t>
            </a:r>
            <a:endParaRPr lang="en-US" altLang="zh-CN" dirty="0">
              <a:solidFill>
                <a:schemeClr val="tx1"/>
              </a:solidFill>
            </a:endParaRPr>
          </a:p>
          <a:p>
            <a:pPr algn="ctr"/>
            <a:r>
              <a:rPr lang="zh-CN" altLang="en-US" dirty="0">
                <a:solidFill>
                  <a:schemeClr val="tx1"/>
                </a:solidFill>
              </a:rPr>
              <a:t>讲课教师头像</a:t>
            </a:r>
            <a:endParaRPr lang="en-US" altLang="zh-CN" dirty="0">
              <a:solidFill>
                <a:schemeClr val="tx1"/>
              </a:solidFill>
            </a:endParaRPr>
          </a:p>
        </p:txBody>
      </p:sp>
    </p:spTree>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userDrawn="1">
  <p:cSld name="3_营口指定样式">
    <p:spTree>
      <p:nvGrpSpPr>
        <p:cNvPr id="1" name=""/>
        <p:cNvGrpSpPr/>
        <p:nvPr/>
      </p:nvGrpSpPr>
      <p:grpSpPr>
        <a:xfrm>
          <a:off x="0" y="0"/>
          <a:ext cx="0" cy="0"/>
          <a:chOff x="0" y="0"/>
          <a:chExt cx="0" cy="0"/>
        </a:xfrm>
      </p:grpSpPr>
      <p:pic>
        <p:nvPicPr>
          <p:cNvPr id="8" name="图片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3593" y="-95073"/>
            <a:ext cx="7470461" cy="810838"/>
          </a:xfrm>
          <a:prstGeom prst="rect">
            <a:avLst/>
          </a:prstGeom>
        </p:spPr>
      </p:pic>
      <p:sp>
        <p:nvSpPr>
          <p:cNvPr id="14" name="文本占位符 13"/>
          <p:cNvSpPr>
            <a:spLocks noGrp="1"/>
          </p:cNvSpPr>
          <p:nvPr>
            <p:ph type="body" sz="quarter" idx="13" hasCustomPrompt="1"/>
          </p:nvPr>
        </p:nvSpPr>
        <p:spPr>
          <a:xfrm flipH="1" flipV="1">
            <a:off x="13018773" y="-357964"/>
            <a:ext cx="45719" cy="95858"/>
          </a:xfrm>
        </p:spPr>
        <p:txBody>
          <a:bodyPr>
            <a:noAutofit/>
          </a:bodyPr>
          <a:lstStyle>
            <a:lvl1pPr marL="0" indent="0" algn="ctr">
              <a:buNone/>
              <a:defRPr sz="100" b="0">
                <a:solidFill>
                  <a:srgbClr val="E6E6E6"/>
                </a:solidFill>
                <a:latin typeface="微软雅黑" panose="020B0503020204020204" pitchFamily="34" charset="-122"/>
                <a:ea typeface="微软雅黑" panose="020B0503020204020204" pitchFamily="34" charset="-122"/>
              </a:defRPr>
            </a:lvl1pPr>
          </a:lstStyle>
          <a:p>
            <a:pPr lvl="0"/>
            <a:r>
              <a:rPr lang="zh-CN" altLang="en-US" dirty="0"/>
              <a:t>人教版七年级语文    第三课    背 影</a:t>
            </a:r>
            <a:endParaRPr lang="zh-CN" altLang="en-US" dirty="0"/>
          </a:p>
        </p:txBody>
      </p:sp>
      <p:sp>
        <p:nvSpPr>
          <p:cNvPr id="7" name="文本框 6"/>
          <p:cNvSpPr txBox="1"/>
          <p:nvPr userDrawn="1"/>
        </p:nvSpPr>
        <p:spPr>
          <a:xfrm>
            <a:off x="529822" y="83999"/>
            <a:ext cx="6759619" cy="430887"/>
          </a:xfrm>
          <a:prstGeom prst="rect">
            <a:avLst/>
          </a:prstGeom>
          <a:noFill/>
        </p:spPr>
        <p:txBody>
          <a:bodyPr wrap="square" rtlCol="0">
            <a:spAutoFit/>
          </a:bodyPr>
          <a:lstStyle/>
          <a:p>
            <a:pPr algn="ctr"/>
            <a:r>
              <a:rPr lang="zh-CN" altLang="en-US" sz="2200" dirty="0">
                <a:solidFill>
                  <a:schemeClr val="bg1"/>
                </a:solidFill>
                <a:latin typeface="微软雅黑" panose="020B0503020204020204" pitchFamily="34" charset="-122"/>
                <a:ea typeface="微软雅黑" panose="020B0503020204020204" pitchFamily="34" charset="-122"/>
              </a:rPr>
              <a:t>人教版七年级生物   第六章   第二节  神经系统的调节</a:t>
            </a:r>
            <a:endParaRPr lang="zh-CN" altLang="en-US" sz="2200" dirty="0">
              <a:solidFill>
                <a:schemeClr val="bg1"/>
              </a:solidFill>
              <a:latin typeface="微软雅黑" panose="020B0503020204020204" pitchFamily="34" charset="-122"/>
              <a:ea typeface="微软雅黑" panose="020B0503020204020204" pitchFamily="34" charset="-122"/>
            </a:endParaRPr>
          </a:p>
        </p:txBody>
      </p:sp>
      <p:sp>
        <p:nvSpPr>
          <p:cNvPr id="10" name="矩形 9"/>
          <p:cNvSpPr/>
          <p:nvPr userDrawn="1"/>
        </p:nvSpPr>
        <p:spPr>
          <a:xfrm>
            <a:off x="9865471" y="8709"/>
            <a:ext cx="2326529" cy="1689462"/>
          </a:xfrm>
          <a:prstGeom prst="rect">
            <a:avLst/>
          </a:prstGeom>
          <a:solidFill>
            <a:schemeClr val="bg1">
              <a:lumMod val="95000"/>
            </a:schemeClr>
          </a:solidFill>
          <a:ln w="3175"/>
        </p:spPr>
        <p:style>
          <a:lnRef idx="2">
            <a:schemeClr val="accent1">
              <a:shade val="50000"/>
            </a:schemeClr>
          </a:lnRef>
          <a:fillRef idx="1">
            <a:schemeClr val="accent1"/>
          </a:fillRef>
          <a:effectRef idx="0">
            <a:schemeClr val="accent1"/>
          </a:effectRef>
          <a:fontRef idx="minor">
            <a:schemeClr val="lt1"/>
          </a:fontRef>
        </p:style>
        <p:txBody>
          <a:bodyPr lIns="91438" tIns="45719" rIns="91438" bIns="45719" spcCol="0" rtlCol="0" anchor="ctr"/>
          <a:lstStyle/>
          <a:p>
            <a:pPr algn="ctr"/>
            <a:r>
              <a:rPr lang="zh-CN" altLang="en-US" dirty="0">
                <a:solidFill>
                  <a:schemeClr val="tx1"/>
                </a:solidFill>
              </a:rPr>
              <a:t>此位置是</a:t>
            </a:r>
            <a:endParaRPr lang="en-US" altLang="zh-CN" dirty="0">
              <a:solidFill>
                <a:schemeClr val="tx1"/>
              </a:solidFill>
            </a:endParaRPr>
          </a:p>
          <a:p>
            <a:pPr algn="ctr"/>
            <a:r>
              <a:rPr lang="zh-CN" altLang="en-US" dirty="0">
                <a:solidFill>
                  <a:schemeClr val="tx1"/>
                </a:solidFill>
              </a:rPr>
              <a:t>讲课教师头像</a:t>
            </a:r>
            <a:endParaRPr lang="en-US" altLang="zh-CN" dirty="0">
              <a:solidFill>
                <a:schemeClr val="tx1"/>
              </a:solidFill>
            </a:endParaRPr>
          </a:p>
        </p:txBody>
      </p:sp>
    </p:spTree>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userDrawn="1">
  <p:cSld name="4_营口指定样式">
    <p:spTree>
      <p:nvGrpSpPr>
        <p:cNvPr id="1" name=""/>
        <p:cNvGrpSpPr/>
        <p:nvPr/>
      </p:nvGrpSpPr>
      <p:grpSpPr>
        <a:xfrm>
          <a:off x="0" y="0"/>
          <a:ext cx="0" cy="0"/>
          <a:chOff x="0" y="0"/>
          <a:chExt cx="0" cy="0"/>
        </a:xfrm>
      </p:grpSpPr>
      <p:pic>
        <p:nvPicPr>
          <p:cNvPr id="8" name="图片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3593" y="-95073"/>
            <a:ext cx="7470461" cy="810838"/>
          </a:xfrm>
          <a:prstGeom prst="rect">
            <a:avLst/>
          </a:prstGeom>
        </p:spPr>
      </p:pic>
      <p:sp>
        <p:nvSpPr>
          <p:cNvPr id="14" name="文本占位符 13"/>
          <p:cNvSpPr>
            <a:spLocks noGrp="1"/>
          </p:cNvSpPr>
          <p:nvPr>
            <p:ph type="body" sz="quarter" idx="13" hasCustomPrompt="1"/>
          </p:nvPr>
        </p:nvSpPr>
        <p:spPr>
          <a:xfrm flipH="1" flipV="1">
            <a:off x="13018773" y="-357964"/>
            <a:ext cx="45719" cy="95858"/>
          </a:xfrm>
        </p:spPr>
        <p:txBody>
          <a:bodyPr>
            <a:noAutofit/>
          </a:bodyPr>
          <a:lstStyle>
            <a:lvl1pPr marL="0" indent="0" algn="ctr">
              <a:buNone/>
              <a:defRPr sz="100" b="0">
                <a:solidFill>
                  <a:srgbClr val="E6E6E6"/>
                </a:solidFill>
                <a:latin typeface="微软雅黑" panose="020B0503020204020204" pitchFamily="34" charset="-122"/>
                <a:ea typeface="微软雅黑" panose="020B0503020204020204" pitchFamily="34" charset="-122"/>
              </a:defRPr>
            </a:lvl1pPr>
          </a:lstStyle>
          <a:p>
            <a:pPr lvl="0"/>
            <a:r>
              <a:rPr lang="zh-CN" altLang="en-US" dirty="0"/>
              <a:t>人教版七年级语文    第三课    背 影</a:t>
            </a:r>
            <a:endParaRPr lang="zh-CN" altLang="en-US" dirty="0"/>
          </a:p>
        </p:txBody>
      </p:sp>
      <p:sp>
        <p:nvSpPr>
          <p:cNvPr id="7" name="文本框 6"/>
          <p:cNvSpPr txBox="1"/>
          <p:nvPr userDrawn="1"/>
        </p:nvSpPr>
        <p:spPr>
          <a:xfrm>
            <a:off x="529822" y="83999"/>
            <a:ext cx="6759619" cy="430887"/>
          </a:xfrm>
          <a:prstGeom prst="rect">
            <a:avLst/>
          </a:prstGeom>
          <a:noFill/>
        </p:spPr>
        <p:txBody>
          <a:bodyPr wrap="square" rtlCol="0">
            <a:spAutoFit/>
          </a:bodyPr>
          <a:lstStyle/>
          <a:p>
            <a:pPr algn="ctr"/>
            <a:r>
              <a:rPr lang="zh-CN" altLang="en-US" sz="2200" dirty="0">
                <a:solidFill>
                  <a:schemeClr val="bg1"/>
                </a:solidFill>
                <a:latin typeface="微软雅黑" panose="020B0503020204020204" pitchFamily="34" charset="-122"/>
                <a:ea typeface="微软雅黑" panose="020B0503020204020204" pitchFamily="34" charset="-122"/>
              </a:rPr>
              <a:t>人教版七年级生物   第六章   第二节  神经系统的调节</a:t>
            </a:r>
            <a:endParaRPr lang="zh-CN" altLang="en-US" sz="2200" dirty="0">
              <a:solidFill>
                <a:schemeClr val="bg1"/>
              </a:solidFill>
              <a:latin typeface="微软雅黑" panose="020B0503020204020204" pitchFamily="34" charset="-122"/>
              <a:ea typeface="微软雅黑" panose="020B0503020204020204" pitchFamily="34" charset="-122"/>
            </a:endParaRPr>
          </a:p>
        </p:txBody>
      </p:sp>
      <p:sp>
        <p:nvSpPr>
          <p:cNvPr id="10" name="矩形 9"/>
          <p:cNvSpPr/>
          <p:nvPr userDrawn="1"/>
        </p:nvSpPr>
        <p:spPr>
          <a:xfrm>
            <a:off x="9865471" y="8709"/>
            <a:ext cx="2326529" cy="1689462"/>
          </a:xfrm>
          <a:prstGeom prst="rect">
            <a:avLst/>
          </a:prstGeom>
          <a:solidFill>
            <a:schemeClr val="bg1">
              <a:lumMod val="95000"/>
            </a:schemeClr>
          </a:solidFill>
          <a:ln w="3175"/>
        </p:spPr>
        <p:style>
          <a:lnRef idx="2">
            <a:schemeClr val="accent1">
              <a:shade val="50000"/>
            </a:schemeClr>
          </a:lnRef>
          <a:fillRef idx="1">
            <a:schemeClr val="accent1"/>
          </a:fillRef>
          <a:effectRef idx="0">
            <a:schemeClr val="accent1"/>
          </a:effectRef>
          <a:fontRef idx="minor">
            <a:schemeClr val="lt1"/>
          </a:fontRef>
        </p:style>
        <p:txBody>
          <a:bodyPr lIns="91438" tIns="45719" rIns="91438" bIns="45719" spcCol="0" rtlCol="0" anchor="ctr"/>
          <a:lstStyle/>
          <a:p>
            <a:pPr algn="ctr"/>
            <a:r>
              <a:rPr lang="zh-CN" altLang="en-US" dirty="0">
                <a:solidFill>
                  <a:schemeClr val="tx1"/>
                </a:solidFill>
              </a:rPr>
              <a:t>此位置是</a:t>
            </a:r>
            <a:endParaRPr lang="en-US" altLang="zh-CN" dirty="0">
              <a:solidFill>
                <a:schemeClr val="tx1"/>
              </a:solidFill>
            </a:endParaRPr>
          </a:p>
          <a:p>
            <a:pPr algn="ctr"/>
            <a:r>
              <a:rPr lang="zh-CN" altLang="en-US" dirty="0">
                <a:solidFill>
                  <a:schemeClr val="tx1"/>
                </a:solidFill>
              </a:rPr>
              <a:t>讲课教师头像</a:t>
            </a:r>
            <a:endParaRPr lang="en-US" altLang="zh-CN" dirty="0">
              <a:solidFill>
                <a:schemeClr val="tx1"/>
              </a:solidFill>
            </a:endParaRPr>
          </a:p>
        </p:txBody>
      </p:sp>
    </p:spTree>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userDrawn="1">
  <p:cSld name="5_营口指定样式">
    <p:spTree>
      <p:nvGrpSpPr>
        <p:cNvPr id="1" name=""/>
        <p:cNvGrpSpPr/>
        <p:nvPr/>
      </p:nvGrpSpPr>
      <p:grpSpPr>
        <a:xfrm>
          <a:off x="0" y="0"/>
          <a:ext cx="0" cy="0"/>
          <a:chOff x="0" y="0"/>
          <a:chExt cx="0" cy="0"/>
        </a:xfrm>
      </p:grpSpPr>
      <p:pic>
        <p:nvPicPr>
          <p:cNvPr id="8" name="图片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3593" y="-95073"/>
            <a:ext cx="7470461" cy="810838"/>
          </a:xfrm>
          <a:prstGeom prst="rect">
            <a:avLst/>
          </a:prstGeom>
        </p:spPr>
      </p:pic>
      <p:sp>
        <p:nvSpPr>
          <p:cNvPr id="14" name="文本占位符 13"/>
          <p:cNvSpPr>
            <a:spLocks noGrp="1"/>
          </p:cNvSpPr>
          <p:nvPr>
            <p:ph type="body" sz="quarter" idx="13" hasCustomPrompt="1"/>
          </p:nvPr>
        </p:nvSpPr>
        <p:spPr>
          <a:xfrm flipH="1" flipV="1">
            <a:off x="13018773" y="-357964"/>
            <a:ext cx="45719" cy="95858"/>
          </a:xfrm>
        </p:spPr>
        <p:txBody>
          <a:bodyPr>
            <a:noAutofit/>
          </a:bodyPr>
          <a:lstStyle>
            <a:lvl1pPr marL="0" indent="0" algn="ctr">
              <a:buNone/>
              <a:defRPr sz="100" b="0">
                <a:solidFill>
                  <a:srgbClr val="E6E6E6"/>
                </a:solidFill>
                <a:latin typeface="微软雅黑" panose="020B0503020204020204" pitchFamily="34" charset="-122"/>
                <a:ea typeface="微软雅黑" panose="020B0503020204020204" pitchFamily="34" charset="-122"/>
              </a:defRPr>
            </a:lvl1pPr>
          </a:lstStyle>
          <a:p>
            <a:pPr lvl="0"/>
            <a:r>
              <a:rPr lang="zh-CN" altLang="en-US" dirty="0"/>
              <a:t>人教版七年级语文    第三课    背 影</a:t>
            </a:r>
            <a:endParaRPr lang="zh-CN" altLang="en-US" dirty="0"/>
          </a:p>
        </p:txBody>
      </p:sp>
      <p:sp>
        <p:nvSpPr>
          <p:cNvPr id="7" name="文本框 6"/>
          <p:cNvSpPr txBox="1"/>
          <p:nvPr userDrawn="1"/>
        </p:nvSpPr>
        <p:spPr>
          <a:xfrm>
            <a:off x="529822" y="83999"/>
            <a:ext cx="6759619" cy="430887"/>
          </a:xfrm>
          <a:prstGeom prst="rect">
            <a:avLst/>
          </a:prstGeom>
          <a:noFill/>
        </p:spPr>
        <p:txBody>
          <a:bodyPr wrap="square" rtlCol="0">
            <a:spAutoFit/>
          </a:bodyPr>
          <a:lstStyle/>
          <a:p>
            <a:pPr algn="ctr"/>
            <a:r>
              <a:rPr lang="zh-CN" altLang="en-US" sz="2200" dirty="0">
                <a:solidFill>
                  <a:schemeClr val="bg1"/>
                </a:solidFill>
                <a:latin typeface="微软雅黑" panose="020B0503020204020204" pitchFamily="34" charset="-122"/>
                <a:ea typeface="微软雅黑" panose="020B0503020204020204" pitchFamily="34" charset="-122"/>
              </a:rPr>
              <a:t>人教版七年级生物   第六章   第二节  神经系统的调节</a:t>
            </a:r>
            <a:endParaRPr lang="zh-CN" altLang="en-US" sz="2200" dirty="0">
              <a:solidFill>
                <a:schemeClr val="bg1"/>
              </a:solidFill>
              <a:latin typeface="微软雅黑" panose="020B0503020204020204" pitchFamily="34" charset="-122"/>
              <a:ea typeface="微软雅黑" panose="020B0503020204020204" pitchFamily="34" charset="-122"/>
            </a:endParaRPr>
          </a:p>
        </p:txBody>
      </p:sp>
      <p:sp>
        <p:nvSpPr>
          <p:cNvPr id="10" name="矩形 9"/>
          <p:cNvSpPr/>
          <p:nvPr userDrawn="1"/>
        </p:nvSpPr>
        <p:spPr>
          <a:xfrm>
            <a:off x="9865471" y="8709"/>
            <a:ext cx="2326529" cy="1689462"/>
          </a:xfrm>
          <a:prstGeom prst="rect">
            <a:avLst/>
          </a:prstGeom>
          <a:solidFill>
            <a:schemeClr val="bg1">
              <a:lumMod val="95000"/>
            </a:schemeClr>
          </a:solidFill>
          <a:ln w="3175"/>
        </p:spPr>
        <p:style>
          <a:lnRef idx="2">
            <a:schemeClr val="accent1">
              <a:shade val="50000"/>
            </a:schemeClr>
          </a:lnRef>
          <a:fillRef idx="1">
            <a:schemeClr val="accent1"/>
          </a:fillRef>
          <a:effectRef idx="0">
            <a:schemeClr val="accent1"/>
          </a:effectRef>
          <a:fontRef idx="minor">
            <a:schemeClr val="lt1"/>
          </a:fontRef>
        </p:style>
        <p:txBody>
          <a:bodyPr lIns="91438" tIns="45719" rIns="91438" bIns="45719" spcCol="0" rtlCol="0" anchor="ctr"/>
          <a:lstStyle/>
          <a:p>
            <a:pPr algn="ctr"/>
            <a:r>
              <a:rPr lang="zh-CN" altLang="en-US" dirty="0">
                <a:solidFill>
                  <a:schemeClr val="tx1"/>
                </a:solidFill>
              </a:rPr>
              <a:t>此位置是</a:t>
            </a:r>
            <a:endParaRPr lang="en-US" altLang="zh-CN" dirty="0">
              <a:solidFill>
                <a:schemeClr val="tx1"/>
              </a:solidFill>
            </a:endParaRPr>
          </a:p>
          <a:p>
            <a:pPr algn="ctr"/>
            <a:r>
              <a:rPr lang="zh-CN" altLang="en-US" dirty="0">
                <a:solidFill>
                  <a:schemeClr val="tx1"/>
                </a:solidFill>
              </a:rPr>
              <a:t>讲课教师头像</a:t>
            </a:r>
            <a:endParaRPr lang="en-US" altLang="zh-CN" dirty="0">
              <a:solidFill>
                <a:schemeClr val="tx1"/>
              </a:solidFill>
            </a:endParaRPr>
          </a:p>
        </p:txBody>
      </p:sp>
    </p:spTree>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userDrawn="1">
  <p:cSld name="6_营口指定样式">
    <p:spTree>
      <p:nvGrpSpPr>
        <p:cNvPr id="1" name=""/>
        <p:cNvGrpSpPr/>
        <p:nvPr/>
      </p:nvGrpSpPr>
      <p:grpSpPr>
        <a:xfrm>
          <a:off x="0" y="0"/>
          <a:ext cx="0" cy="0"/>
          <a:chOff x="0" y="0"/>
          <a:chExt cx="0" cy="0"/>
        </a:xfrm>
      </p:grpSpPr>
      <p:pic>
        <p:nvPicPr>
          <p:cNvPr id="8" name="图片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3593" y="-95073"/>
            <a:ext cx="7470461" cy="810838"/>
          </a:xfrm>
          <a:prstGeom prst="rect">
            <a:avLst/>
          </a:prstGeom>
        </p:spPr>
      </p:pic>
      <p:sp>
        <p:nvSpPr>
          <p:cNvPr id="14" name="文本占位符 13"/>
          <p:cNvSpPr>
            <a:spLocks noGrp="1"/>
          </p:cNvSpPr>
          <p:nvPr>
            <p:ph type="body" sz="quarter" idx="13" hasCustomPrompt="1"/>
          </p:nvPr>
        </p:nvSpPr>
        <p:spPr>
          <a:xfrm flipH="1" flipV="1">
            <a:off x="13018773" y="-357964"/>
            <a:ext cx="45719" cy="95858"/>
          </a:xfrm>
        </p:spPr>
        <p:txBody>
          <a:bodyPr>
            <a:noAutofit/>
          </a:bodyPr>
          <a:lstStyle>
            <a:lvl1pPr marL="0" indent="0" algn="ctr">
              <a:buNone/>
              <a:defRPr sz="100" b="0">
                <a:solidFill>
                  <a:srgbClr val="E6E6E6"/>
                </a:solidFill>
                <a:latin typeface="微软雅黑" panose="020B0503020204020204" pitchFamily="34" charset="-122"/>
                <a:ea typeface="微软雅黑" panose="020B0503020204020204" pitchFamily="34" charset="-122"/>
              </a:defRPr>
            </a:lvl1pPr>
          </a:lstStyle>
          <a:p>
            <a:pPr lvl="0"/>
            <a:r>
              <a:rPr lang="zh-CN" altLang="en-US" dirty="0"/>
              <a:t>人教版七年级语文    第三课    背 影</a:t>
            </a:r>
            <a:endParaRPr lang="zh-CN" altLang="en-US" dirty="0"/>
          </a:p>
        </p:txBody>
      </p:sp>
      <p:sp>
        <p:nvSpPr>
          <p:cNvPr id="7" name="文本框 6"/>
          <p:cNvSpPr txBox="1"/>
          <p:nvPr userDrawn="1"/>
        </p:nvSpPr>
        <p:spPr>
          <a:xfrm>
            <a:off x="529822" y="83999"/>
            <a:ext cx="6759619" cy="430887"/>
          </a:xfrm>
          <a:prstGeom prst="rect">
            <a:avLst/>
          </a:prstGeom>
          <a:noFill/>
        </p:spPr>
        <p:txBody>
          <a:bodyPr wrap="square" rtlCol="0">
            <a:spAutoFit/>
          </a:bodyPr>
          <a:lstStyle/>
          <a:p>
            <a:pPr algn="ctr"/>
            <a:r>
              <a:rPr lang="zh-CN" altLang="en-US" sz="2200" dirty="0">
                <a:solidFill>
                  <a:schemeClr val="bg1"/>
                </a:solidFill>
                <a:latin typeface="微软雅黑" panose="020B0503020204020204" pitchFamily="34" charset="-122"/>
                <a:ea typeface="微软雅黑" panose="020B0503020204020204" pitchFamily="34" charset="-122"/>
              </a:rPr>
              <a:t>人教版七年级生物   第六章   第二节  神经系统的调节</a:t>
            </a:r>
            <a:endParaRPr lang="zh-CN" altLang="en-US" sz="2200" dirty="0">
              <a:solidFill>
                <a:schemeClr val="bg1"/>
              </a:solidFill>
              <a:latin typeface="微软雅黑" panose="020B0503020204020204" pitchFamily="34" charset="-122"/>
              <a:ea typeface="微软雅黑" panose="020B0503020204020204" pitchFamily="34" charset="-122"/>
            </a:endParaRPr>
          </a:p>
        </p:txBody>
      </p:sp>
      <p:sp>
        <p:nvSpPr>
          <p:cNvPr id="10" name="矩形 9"/>
          <p:cNvSpPr/>
          <p:nvPr userDrawn="1"/>
        </p:nvSpPr>
        <p:spPr>
          <a:xfrm>
            <a:off x="9865471" y="8709"/>
            <a:ext cx="2326529" cy="1689462"/>
          </a:xfrm>
          <a:prstGeom prst="rect">
            <a:avLst/>
          </a:prstGeom>
          <a:solidFill>
            <a:schemeClr val="bg1">
              <a:lumMod val="95000"/>
            </a:schemeClr>
          </a:solidFill>
          <a:ln w="3175"/>
        </p:spPr>
        <p:style>
          <a:lnRef idx="2">
            <a:schemeClr val="accent1">
              <a:shade val="50000"/>
            </a:schemeClr>
          </a:lnRef>
          <a:fillRef idx="1">
            <a:schemeClr val="accent1"/>
          </a:fillRef>
          <a:effectRef idx="0">
            <a:schemeClr val="accent1"/>
          </a:effectRef>
          <a:fontRef idx="minor">
            <a:schemeClr val="lt1"/>
          </a:fontRef>
        </p:style>
        <p:txBody>
          <a:bodyPr lIns="91438" tIns="45719" rIns="91438" bIns="45719" spcCol="0" rtlCol="0" anchor="ctr"/>
          <a:lstStyle/>
          <a:p>
            <a:pPr algn="ctr"/>
            <a:r>
              <a:rPr lang="zh-CN" altLang="en-US" dirty="0">
                <a:solidFill>
                  <a:schemeClr val="tx1"/>
                </a:solidFill>
              </a:rPr>
              <a:t>此位置是</a:t>
            </a:r>
            <a:endParaRPr lang="en-US" altLang="zh-CN" dirty="0">
              <a:solidFill>
                <a:schemeClr val="tx1"/>
              </a:solidFill>
            </a:endParaRPr>
          </a:p>
          <a:p>
            <a:pPr algn="ctr"/>
            <a:r>
              <a:rPr lang="zh-CN" altLang="en-US" dirty="0">
                <a:solidFill>
                  <a:schemeClr val="tx1"/>
                </a:solidFill>
              </a:rPr>
              <a:t>讲课教师头像</a:t>
            </a:r>
            <a:endParaRPr lang="en-US" altLang="zh-CN" dirty="0">
              <a:solidFill>
                <a:schemeClr val="tx1"/>
              </a:solidFill>
            </a:endParaRPr>
          </a:p>
        </p:txBody>
      </p:sp>
    </p:spTree>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userDrawn="1">
  <p:cSld name="7_营口指定样式">
    <p:spTree>
      <p:nvGrpSpPr>
        <p:cNvPr id="1" name=""/>
        <p:cNvGrpSpPr/>
        <p:nvPr/>
      </p:nvGrpSpPr>
      <p:grpSpPr>
        <a:xfrm>
          <a:off x="0" y="0"/>
          <a:ext cx="0" cy="0"/>
          <a:chOff x="0" y="0"/>
          <a:chExt cx="0" cy="0"/>
        </a:xfrm>
      </p:grpSpPr>
      <p:pic>
        <p:nvPicPr>
          <p:cNvPr id="8" name="图片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3593" y="-95073"/>
            <a:ext cx="7470461" cy="810838"/>
          </a:xfrm>
          <a:prstGeom prst="rect">
            <a:avLst/>
          </a:prstGeom>
        </p:spPr>
      </p:pic>
      <p:sp>
        <p:nvSpPr>
          <p:cNvPr id="14" name="文本占位符 13"/>
          <p:cNvSpPr>
            <a:spLocks noGrp="1"/>
          </p:cNvSpPr>
          <p:nvPr>
            <p:ph type="body" sz="quarter" idx="13" hasCustomPrompt="1"/>
          </p:nvPr>
        </p:nvSpPr>
        <p:spPr>
          <a:xfrm flipH="1" flipV="1">
            <a:off x="13018773" y="-357964"/>
            <a:ext cx="45719" cy="95858"/>
          </a:xfrm>
        </p:spPr>
        <p:txBody>
          <a:bodyPr>
            <a:noAutofit/>
          </a:bodyPr>
          <a:lstStyle>
            <a:lvl1pPr marL="0" indent="0" algn="ctr">
              <a:buNone/>
              <a:defRPr sz="100" b="0">
                <a:solidFill>
                  <a:srgbClr val="E6E6E6"/>
                </a:solidFill>
                <a:latin typeface="微软雅黑" panose="020B0503020204020204" pitchFamily="34" charset="-122"/>
                <a:ea typeface="微软雅黑" panose="020B0503020204020204" pitchFamily="34" charset="-122"/>
              </a:defRPr>
            </a:lvl1pPr>
          </a:lstStyle>
          <a:p>
            <a:pPr lvl="0"/>
            <a:r>
              <a:rPr lang="zh-CN" altLang="en-US" dirty="0"/>
              <a:t>人教版七年级语文    第三课    背 影</a:t>
            </a:r>
            <a:endParaRPr lang="zh-CN" altLang="en-US" dirty="0"/>
          </a:p>
        </p:txBody>
      </p:sp>
      <p:sp>
        <p:nvSpPr>
          <p:cNvPr id="7" name="文本框 6"/>
          <p:cNvSpPr txBox="1"/>
          <p:nvPr userDrawn="1"/>
        </p:nvSpPr>
        <p:spPr>
          <a:xfrm>
            <a:off x="529822" y="83999"/>
            <a:ext cx="6759619" cy="430887"/>
          </a:xfrm>
          <a:prstGeom prst="rect">
            <a:avLst/>
          </a:prstGeom>
          <a:noFill/>
        </p:spPr>
        <p:txBody>
          <a:bodyPr wrap="square" rtlCol="0">
            <a:spAutoFit/>
          </a:bodyPr>
          <a:lstStyle/>
          <a:p>
            <a:pPr algn="ctr"/>
            <a:r>
              <a:rPr lang="zh-CN" altLang="en-US" sz="2200" dirty="0">
                <a:solidFill>
                  <a:schemeClr val="bg1"/>
                </a:solidFill>
                <a:latin typeface="微软雅黑" panose="020B0503020204020204" pitchFamily="34" charset="-122"/>
                <a:ea typeface="微软雅黑" panose="020B0503020204020204" pitchFamily="34" charset="-122"/>
              </a:rPr>
              <a:t>人教版七年级生物   第六章   第二节  神经系统的调节</a:t>
            </a:r>
            <a:endParaRPr lang="zh-CN" altLang="en-US" sz="2200" dirty="0">
              <a:solidFill>
                <a:schemeClr val="bg1"/>
              </a:solidFill>
              <a:latin typeface="微软雅黑" panose="020B0503020204020204" pitchFamily="34" charset="-122"/>
              <a:ea typeface="微软雅黑" panose="020B0503020204020204" pitchFamily="34" charset="-122"/>
            </a:endParaRPr>
          </a:p>
        </p:txBody>
      </p:sp>
      <p:sp>
        <p:nvSpPr>
          <p:cNvPr id="10" name="矩形 9"/>
          <p:cNvSpPr/>
          <p:nvPr userDrawn="1"/>
        </p:nvSpPr>
        <p:spPr>
          <a:xfrm>
            <a:off x="9865471" y="8709"/>
            <a:ext cx="2326529" cy="1689462"/>
          </a:xfrm>
          <a:prstGeom prst="rect">
            <a:avLst/>
          </a:prstGeom>
          <a:solidFill>
            <a:schemeClr val="bg1">
              <a:lumMod val="95000"/>
            </a:schemeClr>
          </a:solidFill>
          <a:ln w="3175"/>
        </p:spPr>
        <p:style>
          <a:lnRef idx="2">
            <a:schemeClr val="accent1">
              <a:shade val="50000"/>
            </a:schemeClr>
          </a:lnRef>
          <a:fillRef idx="1">
            <a:schemeClr val="accent1"/>
          </a:fillRef>
          <a:effectRef idx="0">
            <a:schemeClr val="accent1"/>
          </a:effectRef>
          <a:fontRef idx="minor">
            <a:schemeClr val="lt1"/>
          </a:fontRef>
        </p:style>
        <p:txBody>
          <a:bodyPr lIns="91438" tIns="45719" rIns="91438" bIns="45719" spcCol="0" rtlCol="0" anchor="ctr"/>
          <a:lstStyle/>
          <a:p>
            <a:pPr algn="ctr"/>
            <a:r>
              <a:rPr lang="zh-CN" altLang="en-US" dirty="0">
                <a:solidFill>
                  <a:schemeClr val="tx1"/>
                </a:solidFill>
              </a:rPr>
              <a:t>此位置是</a:t>
            </a:r>
            <a:endParaRPr lang="en-US" altLang="zh-CN" dirty="0">
              <a:solidFill>
                <a:schemeClr val="tx1"/>
              </a:solidFill>
            </a:endParaRPr>
          </a:p>
          <a:p>
            <a:pPr algn="ctr"/>
            <a:r>
              <a:rPr lang="zh-CN" altLang="en-US" dirty="0">
                <a:solidFill>
                  <a:schemeClr val="tx1"/>
                </a:solidFill>
              </a:rPr>
              <a:t>讲课教师头像</a:t>
            </a:r>
            <a:endParaRPr lang="en-US" altLang="zh-CN" dirty="0">
              <a:solidFill>
                <a:schemeClr val="tx1"/>
              </a:solidFill>
            </a:endParaRPr>
          </a:p>
        </p:txBody>
      </p:sp>
    </p:spTree>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userDrawn="1">
  <p:cSld name="8_营口指定样式">
    <p:spTree>
      <p:nvGrpSpPr>
        <p:cNvPr id="1" name=""/>
        <p:cNvGrpSpPr/>
        <p:nvPr/>
      </p:nvGrpSpPr>
      <p:grpSpPr>
        <a:xfrm>
          <a:off x="0" y="0"/>
          <a:ext cx="0" cy="0"/>
          <a:chOff x="0" y="0"/>
          <a:chExt cx="0" cy="0"/>
        </a:xfrm>
      </p:grpSpPr>
      <p:pic>
        <p:nvPicPr>
          <p:cNvPr id="8" name="图片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3593" y="-95073"/>
            <a:ext cx="7470461" cy="810838"/>
          </a:xfrm>
          <a:prstGeom prst="rect">
            <a:avLst/>
          </a:prstGeom>
        </p:spPr>
      </p:pic>
      <p:sp>
        <p:nvSpPr>
          <p:cNvPr id="14" name="文本占位符 13"/>
          <p:cNvSpPr>
            <a:spLocks noGrp="1"/>
          </p:cNvSpPr>
          <p:nvPr>
            <p:ph type="body" sz="quarter" idx="13" hasCustomPrompt="1"/>
          </p:nvPr>
        </p:nvSpPr>
        <p:spPr>
          <a:xfrm flipH="1" flipV="1">
            <a:off x="13018773" y="-357964"/>
            <a:ext cx="45719" cy="95858"/>
          </a:xfrm>
        </p:spPr>
        <p:txBody>
          <a:bodyPr>
            <a:noAutofit/>
          </a:bodyPr>
          <a:lstStyle>
            <a:lvl1pPr marL="0" indent="0" algn="ctr">
              <a:buNone/>
              <a:defRPr sz="100" b="0">
                <a:solidFill>
                  <a:srgbClr val="E6E6E6"/>
                </a:solidFill>
                <a:latin typeface="微软雅黑" panose="020B0503020204020204" pitchFamily="34" charset="-122"/>
                <a:ea typeface="微软雅黑" panose="020B0503020204020204" pitchFamily="34" charset="-122"/>
              </a:defRPr>
            </a:lvl1pPr>
          </a:lstStyle>
          <a:p>
            <a:pPr lvl="0"/>
            <a:r>
              <a:rPr lang="zh-CN" altLang="en-US" dirty="0"/>
              <a:t>人教版七年级语文    第三课    背 影</a:t>
            </a:r>
            <a:endParaRPr lang="zh-CN" altLang="en-US" dirty="0"/>
          </a:p>
        </p:txBody>
      </p:sp>
      <p:sp>
        <p:nvSpPr>
          <p:cNvPr id="7" name="文本框 6"/>
          <p:cNvSpPr txBox="1"/>
          <p:nvPr userDrawn="1"/>
        </p:nvSpPr>
        <p:spPr>
          <a:xfrm>
            <a:off x="529822" y="83999"/>
            <a:ext cx="6759619" cy="430887"/>
          </a:xfrm>
          <a:prstGeom prst="rect">
            <a:avLst/>
          </a:prstGeom>
          <a:noFill/>
        </p:spPr>
        <p:txBody>
          <a:bodyPr wrap="square" rtlCol="0">
            <a:spAutoFit/>
          </a:bodyPr>
          <a:lstStyle/>
          <a:p>
            <a:pPr algn="ctr"/>
            <a:r>
              <a:rPr lang="zh-CN" altLang="en-US" sz="2200" dirty="0">
                <a:solidFill>
                  <a:schemeClr val="bg1"/>
                </a:solidFill>
                <a:latin typeface="微软雅黑" panose="020B0503020204020204" pitchFamily="34" charset="-122"/>
                <a:ea typeface="微软雅黑" panose="020B0503020204020204" pitchFamily="34" charset="-122"/>
              </a:rPr>
              <a:t>人教版七年级生物   第六章   第二节  神经系统的调节</a:t>
            </a:r>
            <a:endParaRPr lang="zh-CN" altLang="en-US" sz="2200" dirty="0">
              <a:solidFill>
                <a:schemeClr val="bg1"/>
              </a:solidFill>
              <a:latin typeface="微软雅黑" panose="020B0503020204020204" pitchFamily="34" charset="-122"/>
              <a:ea typeface="微软雅黑" panose="020B0503020204020204" pitchFamily="34" charset="-122"/>
            </a:endParaRPr>
          </a:p>
        </p:txBody>
      </p:sp>
      <p:sp>
        <p:nvSpPr>
          <p:cNvPr id="10" name="矩形 9"/>
          <p:cNvSpPr/>
          <p:nvPr userDrawn="1"/>
        </p:nvSpPr>
        <p:spPr>
          <a:xfrm>
            <a:off x="9865471" y="8709"/>
            <a:ext cx="2326529" cy="1689462"/>
          </a:xfrm>
          <a:prstGeom prst="rect">
            <a:avLst/>
          </a:prstGeom>
          <a:solidFill>
            <a:schemeClr val="bg1">
              <a:lumMod val="95000"/>
            </a:schemeClr>
          </a:solidFill>
          <a:ln w="3175"/>
        </p:spPr>
        <p:style>
          <a:lnRef idx="2">
            <a:schemeClr val="accent1">
              <a:shade val="50000"/>
            </a:schemeClr>
          </a:lnRef>
          <a:fillRef idx="1">
            <a:schemeClr val="accent1"/>
          </a:fillRef>
          <a:effectRef idx="0">
            <a:schemeClr val="accent1"/>
          </a:effectRef>
          <a:fontRef idx="minor">
            <a:schemeClr val="lt1"/>
          </a:fontRef>
        </p:style>
        <p:txBody>
          <a:bodyPr lIns="91438" tIns="45719" rIns="91438" bIns="45719" spcCol="0" rtlCol="0" anchor="ctr"/>
          <a:lstStyle/>
          <a:p>
            <a:pPr algn="ctr"/>
            <a:r>
              <a:rPr lang="zh-CN" altLang="en-US" dirty="0">
                <a:solidFill>
                  <a:schemeClr val="tx1"/>
                </a:solidFill>
              </a:rPr>
              <a:t>此位置是</a:t>
            </a:r>
            <a:endParaRPr lang="en-US" altLang="zh-CN" dirty="0">
              <a:solidFill>
                <a:schemeClr val="tx1"/>
              </a:solidFill>
            </a:endParaRPr>
          </a:p>
          <a:p>
            <a:pPr algn="ctr"/>
            <a:r>
              <a:rPr lang="zh-CN" altLang="en-US" dirty="0">
                <a:solidFill>
                  <a:schemeClr val="tx1"/>
                </a:solidFill>
              </a:rPr>
              <a:t>讲课教师头像</a:t>
            </a:r>
            <a:endParaRPr lang="en-US" altLang="zh-CN" dirty="0">
              <a:solidFill>
                <a:schemeClr val="tx1"/>
              </a:solidFill>
            </a:endParaRPr>
          </a:p>
        </p:txBody>
      </p:sp>
    </p:spTree>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userDrawn="1">
  <p:cSld name="9_营口指定样式">
    <p:spTree>
      <p:nvGrpSpPr>
        <p:cNvPr id="1" name=""/>
        <p:cNvGrpSpPr/>
        <p:nvPr/>
      </p:nvGrpSpPr>
      <p:grpSpPr>
        <a:xfrm>
          <a:off x="0" y="0"/>
          <a:ext cx="0" cy="0"/>
          <a:chOff x="0" y="0"/>
          <a:chExt cx="0" cy="0"/>
        </a:xfrm>
      </p:grpSpPr>
      <p:pic>
        <p:nvPicPr>
          <p:cNvPr id="8" name="图片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3593" y="-95073"/>
            <a:ext cx="7470461" cy="810838"/>
          </a:xfrm>
          <a:prstGeom prst="rect">
            <a:avLst/>
          </a:prstGeom>
        </p:spPr>
      </p:pic>
      <p:sp>
        <p:nvSpPr>
          <p:cNvPr id="14" name="文本占位符 13"/>
          <p:cNvSpPr>
            <a:spLocks noGrp="1"/>
          </p:cNvSpPr>
          <p:nvPr>
            <p:ph type="body" sz="quarter" idx="13" hasCustomPrompt="1"/>
          </p:nvPr>
        </p:nvSpPr>
        <p:spPr>
          <a:xfrm flipH="1" flipV="1">
            <a:off x="13018773" y="-357964"/>
            <a:ext cx="45719" cy="95858"/>
          </a:xfrm>
        </p:spPr>
        <p:txBody>
          <a:bodyPr>
            <a:noAutofit/>
          </a:bodyPr>
          <a:lstStyle>
            <a:lvl1pPr marL="0" indent="0" algn="ctr">
              <a:buNone/>
              <a:defRPr sz="100" b="0">
                <a:solidFill>
                  <a:srgbClr val="E6E6E6"/>
                </a:solidFill>
                <a:latin typeface="微软雅黑" panose="020B0503020204020204" pitchFamily="34" charset="-122"/>
                <a:ea typeface="微软雅黑" panose="020B0503020204020204" pitchFamily="34" charset="-122"/>
              </a:defRPr>
            </a:lvl1pPr>
          </a:lstStyle>
          <a:p>
            <a:pPr lvl="0"/>
            <a:r>
              <a:rPr lang="zh-CN" altLang="en-US" dirty="0"/>
              <a:t>人教版七年级语文    第三课    背 影</a:t>
            </a:r>
            <a:endParaRPr lang="zh-CN" altLang="en-US" dirty="0"/>
          </a:p>
        </p:txBody>
      </p:sp>
      <p:sp>
        <p:nvSpPr>
          <p:cNvPr id="7" name="文本框 6"/>
          <p:cNvSpPr txBox="1"/>
          <p:nvPr userDrawn="1"/>
        </p:nvSpPr>
        <p:spPr>
          <a:xfrm>
            <a:off x="529822" y="83999"/>
            <a:ext cx="6759619" cy="430887"/>
          </a:xfrm>
          <a:prstGeom prst="rect">
            <a:avLst/>
          </a:prstGeom>
          <a:noFill/>
        </p:spPr>
        <p:txBody>
          <a:bodyPr wrap="square" rtlCol="0">
            <a:spAutoFit/>
          </a:bodyPr>
          <a:lstStyle/>
          <a:p>
            <a:pPr algn="ctr"/>
            <a:r>
              <a:rPr lang="zh-CN" altLang="en-US" sz="2200" dirty="0">
                <a:solidFill>
                  <a:schemeClr val="bg1"/>
                </a:solidFill>
                <a:latin typeface="微软雅黑" panose="020B0503020204020204" pitchFamily="34" charset="-122"/>
                <a:ea typeface="微软雅黑" panose="020B0503020204020204" pitchFamily="34" charset="-122"/>
              </a:rPr>
              <a:t>人教版七年级生物   第六章   第二节  神经系统的调节</a:t>
            </a:r>
            <a:endParaRPr lang="zh-CN" altLang="en-US" sz="2200" dirty="0">
              <a:solidFill>
                <a:schemeClr val="bg1"/>
              </a:solidFill>
              <a:latin typeface="微软雅黑" panose="020B0503020204020204" pitchFamily="34" charset="-122"/>
              <a:ea typeface="微软雅黑" panose="020B0503020204020204" pitchFamily="34" charset="-122"/>
            </a:endParaRPr>
          </a:p>
        </p:txBody>
      </p:sp>
      <p:sp>
        <p:nvSpPr>
          <p:cNvPr id="10" name="矩形 9"/>
          <p:cNvSpPr/>
          <p:nvPr userDrawn="1"/>
        </p:nvSpPr>
        <p:spPr>
          <a:xfrm>
            <a:off x="9865471" y="8709"/>
            <a:ext cx="2326529" cy="1689462"/>
          </a:xfrm>
          <a:prstGeom prst="rect">
            <a:avLst/>
          </a:prstGeom>
          <a:solidFill>
            <a:schemeClr val="bg1">
              <a:lumMod val="95000"/>
            </a:schemeClr>
          </a:solidFill>
          <a:ln w="3175"/>
        </p:spPr>
        <p:style>
          <a:lnRef idx="2">
            <a:schemeClr val="accent1">
              <a:shade val="50000"/>
            </a:schemeClr>
          </a:lnRef>
          <a:fillRef idx="1">
            <a:schemeClr val="accent1"/>
          </a:fillRef>
          <a:effectRef idx="0">
            <a:schemeClr val="accent1"/>
          </a:effectRef>
          <a:fontRef idx="minor">
            <a:schemeClr val="lt1"/>
          </a:fontRef>
        </p:style>
        <p:txBody>
          <a:bodyPr lIns="91438" tIns="45719" rIns="91438" bIns="45719" spcCol="0" rtlCol="0" anchor="ctr"/>
          <a:lstStyle/>
          <a:p>
            <a:pPr algn="ctr"/>
            <a:r>
              <a:rPr lang="zh-CN" altLang="en-US" dirty="0">
                <a:solidFill>
                  <a:schemeClr val="tx1"/>
                </a:solidFill>
              </a:rPr>
              <a:t>此位置是</a:t>
            </a:r>
            <a:endParaRPr lang="en-US" altLang="zh-CN" dirty="0">
              <a:solidFill>
                <a:schemeClr val="tx1"/>
              </a:solidFill>
            </a:endParaRPr>
          </a:p>
          <a:p>
            <a:pPr algn="ctr"/>
            <a:r>
              <a:rPr lang="zh-CN" altLang="en-US" dirty="0">
                <a:solidFill>
                  <a:schemeClr val="tx1"/>
                </a:solidFill>
              </a:rPr>
              <a:t>讲课教师头像</a:t>
            </a:r>
            <a:endParaRPr lang="en-US" altLang="zh-CN" dirty="0">
              <a:solidFill>
                <a:schemeClr val="tx1"/>
              </a:solidFill>
            </a:endParaRPr>
          </a:p>
        </p:txBody>
      </p:sp>
    </p:spTree>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userDrawn="1">
  <p:cSld name="10_营口指定样式">
    <p:spTree>
      <p:nvGrpSpPr>
        <p:cNvPr id="1" name=""/>
        <p:cNvGrpSpPr/>
        <p:nvPr/>
      </p:nvGrpSpPr>
      <p:grpSpPr>
        <a:xfrm>
          <a:off x="0" y="0"/>
          <a:ext cx="0" cy="0"/>
          <a:chOff x="0" y="0"/>
          <a:chExt cx="0" cy="0"/>
        </a:xfrm>
      </p:grpSpPr>
      <p:pic>
        <p:nvPicPr>
          <p:cNvPr id="8" name="图片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3593" y="-95073"/>
            <a:ext cx="7470461" cy="810838"/>
          </a:xfrm>
          <a:prstGeom prst="rect">
            <a:avLst/>
          </a:prstGeom>
        </p:spPr>
      </p:pic>
      <p:sp>
        <p:nvSpPr>
          <p:cNvPr id="14" name="文本占位符 13"/>
          <p:cNvSpPr>
            <a:spLocks noGrp="1"/>
          </p:cNvSpPr>
          <p:nvPr>
            <p:ph type="body" sz="quarter" idx="13" hasCustomPrompt="1"/>
          </p:nvPr>
        </p:nvSpPr>
        <p:spPr>
          <a:xfrm flipH="1" flipV="1">
            <a:off x="13018773" y="-357964"/>
            <a:ext cx="45719" cy="95858"/>
          </a:xfrm>
        </p:spPr>
        <p:txBody>
          <a:bodyPr>
            <a:noAutofit/>
          </a:bodyPr>
          <a:lstStyle>
            <a:lvl1pPr marL="0" indent="0" algn="ctr">
              <a:buNone/>
              <a:defRPr sz="100" b="0">
                <a:solidFill>
                  <a:srgbClr val="E6E6E6"/>
                </a:solidFill>
                <a:latin typeface="微软雅黑" panose="020B0503020204020204" pitchFamily="34" charset="-122"/>
                <a:ea typeface="微软雅黑" panose="020B0503020204020204" pitchFamily="34" charset="-122"/>
              </a:defRPr>
            </a:lvl1pPr>
          </a:lstStyle>
          <a:p>
            <a:pPr lvl="0"/>
            <a:r>
              <a:rPr lang="zh-CN" altLang="en-US" dirty="0"/>
              <a:t>人教版七年级语文    第三课    背 影</a:t>
            </a:r>
            <a:endParaRPr lang="zh-CN" altLang="en-US" dirty="0"/>
          </a:p>
        </p:txBody>
      </p:sp>
      <p:sp>
        <p:nvSpPr>
          <p:cNvPr id="7" name="文本框 6"/>
          <p:cNvSpPr txBox="1"/>
          <p:nvPr userDrawn="1"/>
        </p:nvSpPr>
        <p:spPr>
          <a:xfrm>
            <a:off x="529822" y="83999"/>
            <a:ext cx="6759619" cy="430887"/>
          </a:xfrm>
          <a:prstGeom prst="rect">
            <a:avLst/>
          </a:prstGeom>
          <a:noFill/>
        </p:spPr>
        <p:txBody>
          <a:bodyPr wrap="square" rtlCol="0">
            <a:spAutoFit/>
          </a:bodyPr>
          <a:lstStyle/>
          <a:p>
            <a:pPr algn="ctr"/>
            <a:r>
              <a:rPr lang="zh-CN" altLang="en-US" sz="2200" dirty="0">
                <a:solidFill>
                  <a:schemeClr val="bg1"/>
                </a:solidFill>
                <a:latin typeface="微软雅黑" panose="020B0503020204020204" pitchFamily="34" charset="-122"/>
                <a:ea typeface="微软雅黑" panose="020B0503020204020204" pitchFamily="34" charset="-122"/>
              </a:rPr>
              <a:t>人教版七年级生物   第六章   第二节  神经系统的调节</a:t>
            </a:r>
            <a:endParaRPr lang="zh-CN" altLang="en-US" sz="2200" dirty="0">
              <a:solidFill>
                <a:schemeClr val="bg1"/>
              </a:solidFill>
              <a:latin typeface="微软雅黑" panose="020B0503020204020204" pitchFamily="34" charset="-122"/>
              <a:ea typeface="微软雅黑" panose="020B0503020204020204" pitchFamily="34" charset="-122"/>
            </a:endParaRPr>
          </a:p>
        </p:txBody>
      </p:sp>
      <p:sp>
        <p:nvSpPr>
          <p:cNvPr id="10" name="矩形 9"/>
          <p:cNvSpPr/>
          <p:nvPr userDrawn="1"/>
        </p:nvSpPr>
        <p:spPr>
          <a:xfrm>
            <a:off x="9865471" y="8709"/>
            <a:ext cx="2326529" cy="1689462"/>
          </a:xfrm>
          <a:prstGeom prst="rect">
            <a:avLst/>
          </a:prstGeom>
          <a:solidFill>
            <a:schemeClr val="bg1">
              <a:lumMod val="95000"/>
            </a:schemeClr>
          </a:solidFill>
          <a:ln w="3175"/>
        </p:spPr>
        <p:style>
          <a:lnRef idx="2">
            <a:schemeClr val="accent1">
              <a:shade val="50000"/>
            </a:schemeClr>
          </a:lnRef>
          <a:fillRef idx="1">
            <a:schemeClr val="accent1"/>
          </a:fillRef>
          <a:effectRef idx="0">
            <a:schemeClr val="accent1"/>
          </a:effectRef>
          <a:fontRef idx="minor">
            <a:schemeClr val="lt1"/>
          </a:fontRef>
        </p:style>
        <p:txBody>
          <a:bodyPr lIns="91438" tIns="45719" rIns="91438" bIns="45719" spcCol="0" rtlCol="0" anchor="ctr"/>
          <a:lstStyle/>
          <a:p>
            <a:pPr algn="ctr"/>
            <a:r>
              <a:rPr lang="zh-CN" altLang="en-US" dirty="0">
                <a:solidFill>
                  <a:schemeClr val="tx1"/>
                </a:solidFill>
              </a:rPr>
              <a:t>此位置是</a:t>
            </a:r>
            <a:endParaRPr lang="en-US" altLang="zh-CN" dirty="0">
              <a:solidFill>
                <a:schemeClr val="tx1"/>
              </a:solidFill>
            </a:endParaRPr>
          </a:p>
          <a:p>
            <a:pPr algn="ctr"/>
            <a:r>
              <a:rPr lang="zh-CN" altLang="en-US" dirty="0">
                <a:solidFill>
                  <a:schemeClr val="tx1"/>
                </a:solidFill>
              </a:rPr>
              <a:t>讲课教师头像</a:t>
            </a:r>
            <a:endParaRPr lang="en-US" altLang="zh-CN" dirty="0">
              <a:solidFill>
                <a:schemeClr val="tx1"/>
              </a:solidFill>
            </a:endParaRPr>
          </a:p>
        </p:txBody>
      </p:sp>
    </p:spTree>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过渡页1">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sldLayout>
</file>

<file path=ppt/slideLayouts/slideLayout40.xml><?xml version="1.0" encoding="utf-8"?>
<p:sldLayout xmlns:a="http://schemas.openxmlformats.org/drawingml/2006/main" xmlns:r="http://schemas.openxmlformats.org/officeDocument/2006/relationships" xmlns:p="http://schemas.openxmlformats.org/presentationml/2006/main" userDrawn="1">
  <p:cSld name="11_营口指定样式">
    <p:spTree>
      <p:nvGrpSpPr>
        <p:cNvPr id="1" name=""/>
        <p:cNvGrpSpPr/>
        <p:nvPr/>
      </p:nvGrpSpPr>
      <p:grpSpPr>
        <a:xfrm>
          <a:off x="0" y="0"/>
          <a:ext cx="0" cy="0"/>
          <a:chOff x="0" y="0"/>
          <a:chExt cx="0" cy="0"/>
        </a:xfrm>
      </p:grpSpPr>
      <p:pic>
        <p:nvPicPr>
          <p:cNvPr id="8" name="图片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3593" y="-95073"/>
            <a:ext cx="7470461" cy="810838"/>
          </a:xfrm>
          <a:prstGeom prst="rect">
            <a:avLst/>
          </a:prstGeom>
        </p:spPr>
      </p:pic>
      <p:sp>
        <p:nvSpPr>
          <p:cNvPr id="14" name="文本占位符 13"/>
          <p:cNvSpPr>
            <a:spLocks noGrp="1"/>
          </p:cNvSpPr>
          <p:nvPr>
            <p:ph type="body" sz="quarter" idx="13" hasCustomPrompt="1"/>
          </p:nvPr>
        </p:nvSpPr>
        <p:spPr>
          <a:xfrm flipH="1" flipV="1">
            <a:off x="13018773" y="-357964"/>
            <a:ext cx="45719" cy="95858"/>
          </a:xfrm>
        </p:spPr>
        <p:txBody>
          <a:bodyPr>
            <a:noAutofit/>
          </a:bodyPr>
          <a:lstStyle>
            <a:lvl1pPr marL="0" indent="0" algn="ctr">
              <a:buNone/>
              <a:defRPr sz="100" b="0">
                <a:solidFill>
                  <a:srgbClr val="E6E6E6"/>
                </a:solidFill>
                <a:latin typeface="微软雅黑" panose="020B0503020204020204" pitchFamily="34" charset="-122"/>
                <a:ea typeface="微软雅黑" panose="020B0503020204020204" pitchFamily="34" charset="-122"/>
              </a:defRPr>
            </a:lvl1pPr>
          </a:lstStyle>
          <a:p>
            <a:pPr lvl="0"/>
            <a:r>
              <a:rPr lang="zh-CN" altLang="en-US" dirty="0"/>
              <a:t>人教版七年级语文    第三课    背 影</a:t>
            </a:r>
            <a:endParaRPr lang="zh-CN" altLang="en-US" dirty="0"/>
          </a:p>
        </p:txBody>
      </p:sp>
      <p:sp>
        <p:nvSpPr>
          <p:cNvPr id="7" name="文本框 6"/>
          <p:cNvSpPr txBox="1"/>
          <p:nvPr userDrawn="1"/>
        </p:nvSpPr>
        <p:spPr>
          <a:xfrm>
            <a:off x="529822" y="83999"/>
            <a:ext cx="6759619" cy="430887"/>
          </a:xfrm>
          <a:prstGeom prst="rect">
            <a:avLst/>
          </a:prstGeom>
          <a:noFill/>
        </p:spPr>
        <p:txBody>
          <a:bodyPr wrap="square" rtlCol="0">
            <a:spAutoFit/>
          </a:bodyPr>
          <a:lstStyle/>
          <a:p>
            <a:pPr algn="ctr"/>
            <a:r>
              <a:rPr lang="zh-CN" altLang="en-US" sz="2200" dirty="0">
                <a:solidFill>
                  <a:schemeClr val="bg1"/>
                </a:solidFill>
                <a:latin typeface="微软雅黑" panose="020B0503020204020204" pitchFamily="34" charset="-122"/>
                <a:ea typeface="微软雅黑" panose="020B0503020204020204" pitchFamily="34" charset="-122"/>
              </a:rPr>
              <a:t>人教版七年级生物   第六章   第二节  神经系统的调节</a:t>
            </a:r>
            <a:endParaRPr lang="zh-CN" altLang="en-US" sz="2200" dirty="0">
              <a:solidFill>
                <a:schemeClr val="bg1"/>
              </a:solidFill>
              <a:latin typeface="微软雅黑" panose="020B0503020204020204" pitchFamily="34" charset="-122"/>
              <a:ea typeface="微软雅黑" panose="020B0503020204020204" pitchFamily="34" charset="-122"/>
            </a:endParaRPr>
          </a:p>
        </p:txBody>
      </p:sp>
      <p:sp>
        <p:nvSpPr>
          <p:cNvPr id="10" name="矩形 9"/>
          <p:cNvSpPr/>
          <p:nvPr userDrawn="1"/>
        </p:nvSpPr>
        <p:spPr>
          <a:xfrm>
            <a:off x="9865471" y="8709"/>
            <a:ext cx="2326529" cy="1689462"/>
          </a:xfrm>
          <a:prstGeom prst="rect">
            <a:avLst/>
          </a:prstGeom>
          <a:solidFill>
            <a:schemeClr val="bg1">
              <a:lumMod val="95000"/>
            </a:schemeClr>
          </a:solidFill>
          <a:ln w="3175"/>
        </p:spPr>
        <p:style>
          <a:lnRef idx="2">
            <a:schemeClr val="accent1">
              <a:shade val="50000"/>
            </a:schemeClr>
          </a:lnRef>
          <a:fillRef idx="1">
            <a:schemeClr val="accent1"/>
          </a:fillRef>
          <a:effectRef idx="0">
            <a:schemeClr val="accent1"/>
          </a:effectRef>
          <a:fontRef idx="minor">
            <a:schemeClr val="lt1"/>
          </a:fontRef>
        </p:style>
        <p:txBody>
          <a:bodyPr lIns="91438" tIns="45719" rIns="91438" bIns="45719" spcCol="0" rtlCol="0" anchor="ctr"/>
          <a:lstStyle/>
          <a:p>
            <a:pPr algn="ctr"/>
            <a:r>
              <a:rPr lang="zh-CN" altLang="en-US" dirty="0">
                <a:solidFill>
                  <a:schemeClr val="tx1"/>
                </a:solidFill>
              </a:rPr>
              <a:t>此位置是</a:t>
            </a:r>
            <a:endParaRPr lang="en-US" altLang="zh-CN" dirty="0">
              <a:solidFill>
                <a:schemeClr val="tx1"/>
              </a:solidFill>
            </a:endParaRPr>
          </a:p>
          <a:p>
            <a:pPr algn="ctr"/>
            <a:r>
              <a:rPr lang="zh-CN" altLang="en-US" dirty="0">
                <a:solidFill>
                  <a:schemeClr val="tx1"/>
                </a:solidFill>
              </a:rPr>
              <a:t>讲课教师头像</a:t>
            </a:r>
            <a:endParaRPr lang="en-US" altLang="zh-CN" dirty="0">
              <a:solidFill>
                <a:schemeClr val="tx1"/>
              </a:solidFill>
            </a:endParaRPr>
          </a:p>
        </p:txBody>
      </p:sp>
    </p:spTree>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userDrawn="1">
  <p:cSld name="12_营口指定样式">
    <p:spTree>
      <p:nvGrpSpPr>
        <p:cNvPr id="1" name=""/>
        <p:cNvGrpSpPr/>
        <p:nvPr/>
      </p:nvGrpSpPr>
      <p:grpSpPr>
        <a:xfrm>
          <a:off x="0" y="0"/>
          <a:ext cx="0" cy="0"/>
          <a:chOff x="0" y="0"/>
          <a:chExt cx="0" cy="0"/>
        </a:xfrm>
      </p:grpSpPr>
      <p:pic>
        <p:nvPicPr>
          <p:cNvPr id="8" name="图片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3593" y="-95073"/>
            <a:ext cx="7470461" cy="810838"/>
          </a:xfrm>
          <a:prstGeom prst="rect">
            <a:avLst/>
          </a:prstGeom>
        </p:spPr>
      </p:pic>
      <p:sp>
        <p:nvSpPr>
          <p:cNvPr id="14" name="文本占位符 13"/>
          <p:cNvSpPr>
            <a:spLocks noGrp="1"/>
          </p:cNvSpPr>
          <p:nvPr>
            <p:ph type="body" sz="quarter" idx="13" hasCustomPrompt="1"/>
          </p:nvPr>
        </p:nvSpPr>
        <p:spPr>
          <a:xfrm flipH="1" flipV="1">
            <a:off x="13018773" y="-357964"/>
            <a:ext cx="45719" cy="95858"/>
          </a:xfrm>
        </p:spPr>
        <p:txBody>
          <a:bodyPr>
            <a:noAutofit/>
          </a:bodyPr>
          <a:lstStyle>
            <a:lvl1pPr marL="0" indent="0" algn="ctr">
              <a:buNone/>
              <a:defRPr sz="100" b="0">
                <a:solidFill>
                  <a:srgbClr val="E6E6E6"/>
                </a:solidFill>
                <a:latin typeface="微软雅黑" panose="020B0503020204020204" pitchFamily="34" charset="-122"/>
                <a:ea typeface="微软雅黑" panose="020B0503020204020204" pitchFamily="34" charset="-122"/>
              </a:defRPr>
            </a:lvl1pPr>
          </a:lstStyle>
          <a:p>
            <a:pPr lvl="0"/>
            <a:r>
              <a:rPr lang="zh-CN" altLang="en-US" dirty="0"/>
              <a:t>人教版七年级语文    第三课    背 影</a:t>
            </a:r>
            <a:endParaRPr lang="zh-CN" altLang="en-US" dirty="0"/>
          </a:p>
        </p:txBody>
      </p:sp>
      <p:sp>
        <p:nvSpPr>
          <p:cNvPr id="7" name="文本框 6"/>
          <p:cNvSpPr txBox="1"/>
          <p:nvPr userDrawn="1"/>
        </p:nvSpPr>
        <p:spPr>
          <a:xfrm>
            <a:off x="529822" y="83999"/>
            <a:ext cx="6759619" cy="430887"/>
          </a:xfrm>
          <a:prstGeom prst="rect">
            <a:avLst/>
          </a:prstGeom>
          <a:noFill/>
        </p:spPr>
        <p:txBody>
          <a:bodyPr wrap="square" rtlCol="0">
            <a:spAutoFit/>
          </a:bodyPr>
          <a:lstStyle/>
          <a:p>
            <a:pPr algn="ctr"/>
            <a:r>
              <a:rPr lang="zh-CN" altLang="en-US" sz="2200" dirty="0">
                <a:solidFill>
                  <a:schemeClr val="bg1"/>
                </a:solidFill>
                <a:latin typeface="微软雅黑" panose="020B0503020204020204" pitchFamily="34" charset="-122"/>
                <a:ea typeface="微软雅黑" panose="020B0503020204020204" pitchFamily="34" charset="-122"/>
              </a:rPr>
              <a:t>人教版七年级生物   第六章   第二节  神经系统的调节</a:t>
            </a:r>
            <a:endParaRPr lang="zh-CN" altLang="en-US" sz="2200" dirty="0">
              <a:solidFill>
                <a:schemeClr val="bg1"/>
              </a:solidFill>
              <a:latin typeface="微软雅黑" panose="020B0503020204020204" pitchFamily="34" charset="-122"/>
              <a:ea typeface="微软雅黑" panose="020B0503020204020204" pitchFamily="34" charset="-122"/>
            </a:endParaRPr>
          </a:p>
        </p:txBody>
      </p:sp>
      <p:sp>
        <p:nvSpPr>
          <p:cNvPr id="10" name="矩形 9"/>
          <p:cNvSpPr/>
          <p:nvPr userDrawn="1"/>
        </p:nvSpPr>
        <p:spPr>
          <a:xfrm>
            <a:off x="9865471" y="8709"/>
            <a:ext cx="2326529" cy="1689462"/>
          </a:xfrm>
          <a:prstGeom prst="rect">
            <a:avLst/>
          </a:prstGeom>
          <a:solidFill>
            <a:schemeClr val="bg1">
              <a:lumMod val="95000"/>
            </a:schemeClr>
          </a:solidFill>
          <a:ln w="3175"/>
        </p:spPr>
        <p:style>
          <a:lnRef idx="2">
            <a:schemeClr val="accent1">
              <a:shade val="50000"/>
            </a:schemeClr>
          </a:lnRef>
          <a:fillRef idx="1">
            <a:schemeClr val="accent1"/>
          </a:fillRef>
          <a:effectRef idx="0">
            <a:schemeClr val="accent1"/>
          </a:effectRef>
          <a:fontRef idx="minor">
            <a:schemeClr val="lt1"/>
          </a:fontRef>
        </p:style>
        <p:txBody>
          <a:bodyPr lIns="91438" tIns="45719" rIns="91438" bIns="45719" spcCol="0" rtlCol="0" anchor="ctr"/>
          <a:lstStyle/>
          <a:p>
            <a:pPr algn="ctr"/>
            <a:r>
              <a:rPr lang="zh-CN" altLang="en-US" dirty="0">
                <a:solidFill>
                  <a:schemeClr val="tx1"/>
                </a:solidFill>
              </a:rPr>
              <a:t>此位置是</a:t>
            </a:r>
            <a:endParaRPr lang="en-US" altLang="zh-CN" dirty="0">
              <a:solidFill>
                <a:schemeClr val="tx1"/>
              </a:solidFill>
            </a:endParaRPr>
          </a:p>
          <a:p>
            <a:pPr algn="ctr"/>
            <a:r>
              <a:rPr lang="zh-CN" altLang="en-US" dirty="0">
                <a:solidFill>
                  <a:schemeClr val="tx1"/>
                </a:solidFill>
              </a:rPr>
              <a:t>讲课教师头像</a:t>
            </a:r>
            <a:endParaRPr lang="en-US" altLang="zh-CN" dirty="0">
              <a:solidFill>
                <a:schemeClr val="tx1"/>
              </a:solidFill>
            </a:endParaRPr>
          </a:p>
        </p:txBody>
      </p:sp>
    </p:spTree>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sldLayout>
</file>

<file path=ppt/slideLayouts/slideLayout42.xml><?xml version="1.0" encoding="utf-8"?>
<p:sldLayout xmlns:a="http://schemas.openxmlformats.org/drawingml/2006/main" xmlns:r="http://schemas.openxmlformats.org/officeDocument/2006/relationships" xmlns:p="http://schemas.openxmlformats.org/presentationml/2006/main" userDrawn="1">
  <p:cSld name="13_营口指定样式">
    <p:spTree>
      <p:nvGrpSpPr>
        <p:cNvPr id="1" name=""/>
        <p:cNvGrpSpPr/>
        <p:nvPr/>
      </p:nvGrpSpPr>
      <p:grpSpPr>
        <a:xfrm>
          <a:off x="0" y="0"/>
          <a:ext cx="0" cy="0"/>
          <a:chOff x="0" y="0"/>
          <a:chExt cx="0" cy="0"/>
        </a:xfrm>
      </p:grpSpPr>
      <p:pic>
        <p:nvPicPr>
          <p:cNvPr id="8" name="图片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3593" y="-95073"/>
            <a:ext cx="7470461" cy="810838"/>
          </a:xfrm>
          <a:prstGeom prst="rect">
            <a:avLst/>
          </a:prstGeom>
        </p:spPr>
      </p:pic>
      <p:sp>
        <p:nvSpPr>
          <p:cNvPr id="14" name="文本占位符 13"/>
          <p:cNvSpPr>
            <a:spLocks noGrp="1"/>
          </p:cNvSpPr>
          <p:nvPr>
            <p:ph type="body" sz="quarter" idx="13" hasCustomPrompt="1"/>
          </p:nvPr>
        </p:nvSpPr>
        <p:spPr>
          <a:xfrm flipH="1" flipV="1">
            <a:off x="13018773" y="-357964"/>
            <a:ext cx="45719" cy="95858"/>
          </a:xfrm>
        </p:spPr>
        <p:txBody>
          <a:bodyPr>
            <a:noAutofit/>
          </a:bodyPr>
          <a:lstStyle>
            <a:lvl1pPr marL="0" indent="0" algn="ctr">
              <a:buNone/>
              <a:defRPr sz="100" b="0">
                <a:solidFill>
                  <a:srgbClr val="E6E6E6"/>
                </a:solidFill>
                <a:latin typeface="微软雅黑" panose="020B0503020204020204" pitchFamily="34" charset="-122"/>
                <a:ea typeface="微软雅黑" panose="020B0503020204020204" pitchFamily="34" charset="-122"/>
              </a:defRPr>
            </a:lvl1pPr>
          </a:lstStyle>
          <a:p>
            <a:pPr lvl="0"/>
            <a:r>
              <a:rPr lang="zh-CN" altLang="en-US" dirty="0"/>
              <a:t>人教版七年级语文    第三课    背 影</a:t>
            </a:r>
            <a:endParaRPr lang="zh-CN" altLang="en-US" dirty="0"/>
          </a:p>
        </p:txBody>
      </p:sp>
      <p:sp>
        <p:nvSpPr>
          <p:cNvPr id="7" name="文本框 6"/>
          <p:cNvSpPr txBox="1"/>
          <p:nvPr userDrawn="1"/>
        </p:nvSpPr>
        <p:spPr>
          <a:xfrm>
            <a:off x="529822" y="83999"/>
            <a:ext cx="6759619" cy="430887"/>
          </a:xfrm>
          <a:prstGeom prst="rect">
            <a:avLst/>
          </a:prstGeom>
          <a:noFill/>
        </p:spPr>
        <p:txBody>
          <a:bodyPr wrap="square" rtlCol="0">
            <a:spAutoFit/>
          </a:bodyPr>
          <a:lstStyle/>
          <a:p>
            <a:pPr algn="ctr"/>
            <a:r>
              <a:rPr lang="zh-CN" altLang="en-US" sz="2200" dirty="0">
                <a:solidFill>
                  <a:schemeClr val="bg1"/>
                </a:solidFill>
                <a:latin typeface="微软雅黑" panose="020B0503020204020204" pitchFamily="34" charset="-122"/>
                <a:ea typeface="微软雅黑" panose="020B0503020204020204" pitchFamily="34" charset="-122"/>
              </a:rPr>
              <a:t>人教版七年级生物   第六章   第二节  神经系统的调节</a:t>
            </a:r>
            <a:endParaRPr lang="zh-CN" altLang="en-US" sz="2200" dirty="0">
              <a:solidFill>
                <a:schemeClr val="bg1"/>
              </a:solidFill>
              <a:latin typeface="微软雅黑" panose="020B0503020204020204" pitchFamily="34" charset="-122"/>
              <a:ea typeface="微软雅黑" panose="020B0503020204020204" pitchFamily="34" charset="-122"/>
            </a:endParaRPr>
          </a:p>
        </p:txBody>
      </p:sp>
      <p:sp>
        <p:nvSpPr>
          <p:cNvPr id="10" name="矩形 9"/>
          <p:cNvSpPr/>
          <p:nvPr userDrawn="1"/>
        </p:nvSpPr>
        <p:spPr>
          <a:xfrm>
            <a:off x="9865471" y="8709"/>
            <a:ext cx="2326529" cy="1689462"/>
          </a:xfrm>
          <a:prstGeom prst="rect">
            <a:avLst/>
          </a:prstGeom>
          <a:solidFill>
            <a:schemeClr val="bg1">
              <a:lumMod val="95000"/>
            </a:schemeClr>
          </a:solidFill>
          <a:ln w="3175"/>
        </p:spPr>
        <p:style>
          <a:lnRef idx="2">
            <a:schemeClr val="accent1">
              <a:shade val="50000"/>
            </a:schemeClr>
          </a:lnRef>
          <a:fillRef idx="1">
            <a:schemeClr val="accent1"/>
          </a:fillRef>
          <a:effectRef idx="0">
            <a:schemeClr val="accent1"/>
          </a:effectRef>
          <a:fontRef idx="minor">
            <a:schemeClr val="lt1"/>
          </a:fontRef>
        </p:style>
        <p:txBody>
          <a:bodyPr lIns="91438" tIns="45719" rIns="91438" bIns="45719" spcCol="0" rtlCol="0" anchor="ctr"/>
          <a:lstStyle/>
          <a:p>
            <a:pPr algn="ctr"/>
            <a:r>
              <a:rPr lang="zh-CN" altLang="en-US" dirty="0">
                <a:solidFill>
                  <a:schemeClr val="tx1"/>
                </a:solidFill>
              </a:rPr>
              <a:t>此位置是</a:t>
            </a:r>
            <a:endParaRPr lang="en-US" altLang="zh-CN" dirty="0">
              <a:solidFill>
                <a:schemeClr val="tx1"/>
              </a:solidFill>
            </a:endParaRPr>
          </a:p>
          <a:p>
            <a:pPr algn="ctr"/>
            <a:r>
              <a:rPr lang="zh-CN" altLang="en-US" dirty="0">
                <a:solidFill>
                  <a:schemeClr val="tx1"/>
                </a:solidFill>
              </a:rPr>
              <a:t>讲课教师头像</a:t>
            </a:r>
            <a:endParaRPr lang="en-US" altLang="zh-CN" dirty="0">
              <a:solidFill>
                <a:schemeClr val="tx1"/>
              </a:solidFill>
            </a:endParaRPr>
          </a:p>
        </p:txBody>
      </p:sp>
    </p:spTree>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sldLayout>
</file>

<file path=ppt/slideLayouts/slideLayout43.xml><?xml version="1.0" encoding="utf-8"?>
<p:sldLayout xmlns:a="http://schemas.openxmlformats.org/drawingml/2006/main" xmlns:r="http://schemas.openxmlformats.org/officeDocument/2006/relationships" xmlns:p="http://schemas.openxmlformats.org/presentationml/2006/main" userDrawn="1">
  <p:cSld name="14_营口指定样式">
    <p:spTree>
      <p:nvGrpSpPr>
        <p:cNvPr id="1" name=""/>
        <p:cNvGrpSpPr/>
        <p:nvPr/>
      </p:nvGrpSpPr>
      <p:grpSpPr>
        <a:xfrm>
          <a:off x="0" y="0"/>
          <a:ext cx="0" cy="0"/>
          <a:chOff x="0" y="0"/>
          <a:chExt cx="0" cy="0"/>
        </a:xfrm>
      </p:grpSpPr>
      <p:pic>
        <p:nvPicPr>
          <p:cNvPr id="8" name="图片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3593" y="-95073"/>
            <a:ext cx="7470461" cy="810838"/>
          </a:xfrm>
          <a:prstGeom prst="rect">
            <a:avLst/>
          </a:prstGeom>
        </p:spPr>
      </p:pic>
      <p:sp>
        <p:nvSpPr>
          <p:cNvPr id="14" name="文本占位符 13"/>
          <p:cNvSpPr>
            <a:spLocks noGrp="1"/>
          </p:cNvSpPr>
          <p:nvPr>
            <p:ph type="body" sz="quarter" idx="13" hasCustomPrompt="1"/>
          </p:nvPr>
        </p:nvSpPr>
        <p:spPr>
          <a:xfrm flipH="1" flipV="1">
            <a:off x="13018773" y="-357964"/>
            <a:ext cx="45719" cy="95858"/>
          </a:xfrm>
        </p:spPr>
        <p:txBody>
          <a:bodyPr>
            <a:noAutofit/>
          </a:bodyPr>
          <a:lstStyle>
            <a:lvl1pPr marL="0" indent="0" algn="ctr">
              <a:buNone/>
              <a:defRPr sz="100" b="0">
                <a:solidFill>
                  <a:srgbClr val="E6E6E6"/>
                </a:solidFill>
                <a:latin typeface="微软雅黑" panose="020B0503020204020204" pitchFamily="34" charset="-122"/>
                <a:ea typeface="微软雅黑" panose="020B0503020204020204" pitchFamily="34" charset="-122"/>
              </a:defRPr>
            </a:lvl1pPr>
          </a:lstStyle>
          <a:p>
            <a:pPr lvl="0"/>
            <a:r>
              <a:rPr lang="zh-CN" altLang="en-US" dirty="0"/>
              <a:t>人教版七年级语文    第三课    背 影</a:t>
            </a:r>
            <a:endParaRPr lang="zh-CN" altLang="en-US" dirty="0"/>
          </a:p>
        </p:txBody>
      </p:sp>
      <p:sp>
        <p:nvSpPr>
          <p:cNvPr id="7" name="文本框 6"/>
          <p:cNvSpPr txBox="1"/>
          <p:nvPr userDrawn="1"/>
        </p:nvSpPr>
        <p:spPr>
          <a:xfrm>
            <a:off x="529822" y="83999"/>
            <a:ext cx="6759619" cy="430887"/>
          </a:xfrm>
          <a:prstGeom prst="rect">
            <a:avLst/>
          </a:prstGeom>
          <a:noFill/>
        </p:spPr>
        <p:txBody>
          <a:bodyPr wrap="square" rtlCol="0">
            <a:spAutoFit/>
          </a:bodyPr>
          <a:lstStyle/>
          <a:p>
            <a:pPr algn="ctr"/>
            <a:r>
              <a:rPr lang="zh-CN" altLang="en-US" sz="2200" dirty="0">
                <a:solidFill>
                  <a:schemeClr val="bg1"/>
                </a:solidFill>
                <a:latin typeface="微软雅黑" panose="020B0503020204020204" pitchFamily="34" charset="-122"/>
                <a:ea typeface="微软雅黑" panose="020B0503020204020204" pitchFamily="34" charset="-122"/>
              </a:rPr>
              <a:t>人教版七年级生物   第六章   第二节  神经系统的调节</a:t>
            </a:r>
            <a:endParaRPr lang="zh-CN" altLang="en-US" sz="2200" dirty="0">
              <a:solidFill>
                <a:schemeClr val="bg1"/>
              </a:solidFill>
              <a:latin typeface="微软雅黑" panose="020B0503020204020204" pitchFamily="34" charset="-122"/>
              <a:ea typeface="微软雅黑" panose="020B0503020204020204" pitchFamily="34" charset="-122"/>
            </a:endParaRPr>
          </a:p>
        </p:txBody>
      </p:sp>
      <p:sp>
        <p:nvSpPr>
          <p:cNvPr id="10" name="矩形 9"/>
          <p:cNvSpPr/>
          <p:nvPr userDrawn="1"/>
        </p:nvSpPr>
        <p:spPr>
          <a:xfrm>
            <a:off x="9865471" y="8709"/>
            <a:ext cx="2326529" cy="1689462"/>
          </a:xfrm>
          <a:prstGeom prst="rect">
            <a:avLst/>
          </a:prstGeom>
          <a:solidFill>
            <a:schemeClr val="bg1">
              <a:lumMod val="95000"/>
            </a:schemeClr>
          </a:solidFill>
          <a:ln w="3175"/>
        </p:spPr>
        <p:style>
          <a:lnRef idx="2">
            <a:schemeClr val="accent1">
              <a:shade val="50000"/>
            </a:schemeClr>
          </a:lnRef>
          <a:fillRef idx="1">
            <a:schemeClr val="accent1"/>
          </a:fillRef>
          <a:effectRef idx="0">
            <a:schemeClr val="accent1"/>
          </a:effectRef>
          <a:fontRef idx="minor">
            <a:schemeClr val="lt1"/>
          </a:fontRef>
        </p:style>
        <p:txBody>
          <a:bodyPr lIns="91438" tIns="45719" rIns="91438" bIns="45719" spcCol="0" rtlCol="0" anchor="ctr"/>
          <a:lstStyle/>
          <a:p>
            <a:pPr algn="ctr"/>
            <a:r>
              <a:rPr lang="zh-CN" altLang="en-US" dirty="0">
                <a:solidFill>
                  <a:schemeClr val="tx1"/>
                </a:solidFill>
              </a:rPr>
              <a:t>此位置是</a:t>
            </a:r>
            <a:endParaRPr lang="en-US" altLang="zh-CN" dirty="0">
              <a:solidFill>
                <a:schemeClr val="tx1"/>
              </a:solidFill>
            </a:endParaRPr>
          </a:p>
          <a:p>
            <a:pPr algn="ctr"/>
            <a:r>
              <a:rPr lang="zh-CN" altLang="en-US" dirty="0">
                <a:solidFill>
                  <a:schemeClr val="tx1"/>
                </a:solidFill>
              </a:rPr>
              <a:t>讲课教师头像</a:t>
            </a:r>
            <a:endParaRPr lang="en-US" altLang="zh-CN" dirty="0">
              <a:solidFill>
                <a:schemeClr val="tx1"/>
              </a:solidFill>
            </a:endParaRPr>
          </a:p>
        </p:txBody>
      </p:sp>
    </p:spTree>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sldLayout>
</file>

<file path=ppt/slideLayouts/slideLayout44.xml><?xml version="1.0" encoding="utf-8"?>
<p:sldLayout xmlns:a="http://schemas.openxmlformats.org/drawingml/2006/main" xmlns:r="http://schemas.openxmlformats.org/officeDocument/2006/relationships" xmlns:p="http://schemas.openxmlformats.org/presentationml/2006/main" userDrawn="1">
  <p:cSld name="15_营口指定样式">
    <p:spTree>
      <p:nvGrpSpPr>
        <p:cNvPr id="1" name=""/>
        <p:cNvGrpSpPr/>
        <p:nvPr/>
      </p:nvGrpSpPr>
      <p:grpSpPr>
        <a:xfrm>
          <a:off x="0" y="0"/>
          <a:ext cx="0" cy="0"/>
          <a:chOff x="0" y="0"/>
          <a:chExt cx="0" cy="0"/>
        </a:xfrm>
      </p:grpSpPr>
      <p:pic>
        <p:nvPicPr>
          <p:cNvPr id="8" name="图片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3593" y="-95073"/>
            <a:ext cx="7470461" cy="810838"/>
          </a:xfrm>
          <a:prstGeom prst="rect">
            <a:avLst/>
          </a:prstGeom>
        </p:spPr>
      </p:pic>
      <p:sp>
        <p:nvSpPr>
          <p:cNvPr id="14" name="文本占位符 13"/>
          <p:cNvSpPr>
            <a:spLocks noGrp="1"/>
          </p:cNvSpPr>
          <p:nvPr>
            <p:ph type="body" sz="quarter" idx="13" hasCustomPrompt="1"/>
          </p:nvPr>
        </p:nvSpPr>
        <p:spPr>
          <a:xfrm flipH="1" flipV="1">
            <a:off x="13018773" y="-357964"/>
            <a:ext cx="45719" cy="95858"/>
          </a:xfrm>
        </p:spPr>
        <p:txBody>
          <a:bodyPr>
            <a:noAutofit/>
          </a:bodyPr>
          <a:lstStyle>
            <a:lvl1pPr marL="0" indent="0" algn="ctr">
              <a:buNone/>
              <a:defRPr sz="100" b="0">
                <a:solidFill>
                  <a:srgbClr val="E6E6E6"/>
                </a:solidFill>
                <a:latin typeface="微软雅黑" panose="020B0503020204020204" pitchFamily="34" charset="-122"/>
                <a:ea typeface="微软雅黑" panose="020B0503020204020204" pitchFamily="34" charset="-122"/>
              </a:defRPr>
            </a:lvl1pPr>
          </a:lstStyle>
          <a:p>
            <a:pPr lvl="0"/>
            <a:r>
              <a:rPr lang="zh-CN" altLang="en-US" dirty="0"/>
              <a:t>人教版七年级语文    第三课    背 影</a:t>
            </a:r>
            <a:endParaRPr lang="zh-CN" altLang="en-US" dirty="0"/>
          </a:p>
        </p:txBody>
      </p:sp>
      <p:sp>
        <p:nvSpPr>
          <p:cNvPr id="7" name="文本框 6"/>
          <p:cNvSpPr txBox="1"/>
          <p:nvPr userDrawn="1"/>
        </p:nvSpPr>
        <p:spPr>
          <a:xfrm>
            <a:off x="529822" y="83999"/>
            <a:ext cx="6759619" cy="430887"/>
          </a:xfrm>
          <a:prstGeom prst="rect">
            <a:avLst/>
          </a:prstGeom>
          <a:noFill/>
        </p:spPr>
        <p:txBody>
          <a:bodyPr wrap="square" rtlCol="0">
            <a:spAutoFit/>
          </a:bodyPr>
          <a:lstStyle/>
          <a:p>
            <a:pPr algn="ctr"/>
            <a:r>
              <a:rPr lang="zh-CN" altLang="en-US" sz="2200" dirty="0">
                <a:solidFill>
                  <a:schemeClr val="bg1"/>
                </a:solidFill>
                <a:latin typeface="微软雅黑" panose="020B0503020204020204" pitchFamily="34" charset="-122"/>
                <a:ea typeface="微软雅黑" panose="020B0503020204020204" pitchFamily="34" charset="-122"/>
              </a:rPr>
              <a:t>人教版七年级生物   第六章   第二节  神经系统的调节</a:t>
            </a:r>
            <a:endParaRPr lang="zh-CN" altLang="en-US" sz="2200" dirty="0">
              <a:solidFill>
                <a:schemeClr val="bg1"/>
              </a:solidFill>
              <a:latin typeface="微软雅黑" panose="020B0503020204020204" pitchFamily="34" charset="-122"/>
              <a:ea typeface="微软雅黑" panose="020B0503020204020204" pitchFamily="34" charset="-122"/>
            </a:endParaRPr>
          </a:p>
        </p:txBody>
      </p:sp>
      <p:sp>
        <p:nvSpPr>
          <p:cNvPr id="10" name="矩形 9"/>
          <p:cNvSpPr/>
          <p:nvPr userDrawn="1"/>
        </p:nvSpPr>
        <p:spPr>
          <a:xfrm>
            <a:off x="9865471" y="8709"/>
            <a:ext cx="2326529" cy="1689462"/>
          </a:xfrm>
          <a:prstGeom prst="rect">
            <a:avLst/>
          </a:prstGeom>
          <a:solidFill>
            <a:schemeClr val="bg1">
              <a:lumMod val="95000"/>
            </a:schemeClr>
          </a:solidFill>
          <a:ln w="3175"/>
        </p:spPr>
        <p:style>
          <a:lnRef idx="2">
            <a:schemeClr val="accent1">
              <a:shade val="50000"/>
            </a:schemeClr>
          </a:lnRef>
          <a:fillRef idx="1">
            <a:schemeClr val="accent1"/>
          </a:fillRef>
          <a:effectRef idx="0">
            <a:schemeClr val="accent1"/>
          </a:effectRef>
          <a:fontRef idx="minor">
            <a:schemeClr val="lt1"/>
          </a:fontRef>
        </p:style>
        <p:txBody>
          <a:bodyPr lIns="91438" tIns="45719" rIns="91438" bIns="45719" spcCol="0" rtlCol="0" anchor="ctr"/>
          <a:lstStyle/>
          <a:p>
            <a:pPr algn="ctr"/>
            <a:r>
              <a:rPr lang="zh-CN" altLang="en-US" dirty="0">
                <a:solidFill>
                  <a:schemeClr val="tx1"/>
                </a:solidFill>
              </a:rPr>
              <a:t>此位置是</a:t>
            </a:r>
            <a:endParaRPr lang="en-US" altLang="zh-CN" dirty="0">
              <a:solidFill>
                <a:schemeClr val="tx1"/>
              </a:solidFill>
            </a:endParaRPr>
          </a:p>
          <a:p>
            <a:pPr algn="ctr"/>
            <a:r>
              <a:rPr lang="zh-CN" altLang="en-US" dirty="0">
                <a:solidFill>
                  <a:schemeClr val="tx1"/>
                </a:solidFill>
              </a:rPr>
              <a:t>讲课教师头像</a:t>
            </a:r>
            <a:endParaRPr lang="en-US" altLang="zh-CN" dirty="0">
              <a:solidFill>
                <a:schemeClr val="tx1"/>
              </a:solidFill>
            </a:endParaRPr>
          </a:p>
        </p:txBody>
      </p:sp>
    </p:spTree>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sldLayout>
</file>

<file path=ppt/slideLayouts/slideLayout45.xml><?xml version="1.0" encoding="utf-8"?>
<p:sldLayout xmlns:a="http://schemas.openxmlformats.org/drawingml/2006/main" xmlns:r="http://schemas.openxmlformats.org/officeDocument/2006/relationships" xmlns:p="http://schemas.openxmlformats.org/presentationml/2006/main" userDrawn="1">
  <p:cSld name="16_营口指定样式">
    <p:spTree>
      <p:nvGrpSpPr>
        <p:cNvPr id="1" name=""/>
        <p:cNvGrpSpPr/>
        <p:nvPr/>
      </p:nvGrpSpPr>
      <p:grpSpPr>
        <a:xfrm>
          <a:off x="0" y="0"/>
          <a:ext cx="0" cy="0"/>
          <a:chOff x="0" y="0"/>
          <a:chExt cx="0" cy="0"/>
        </a:xfrm>
      </p:grpSpPr>
      <p:pic>
        <p:nvPicPr>
          <p:cNvPr id="8" name="图片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3593" y="-95073"/>
            <a:ext cx="7470461" cy="810838"/>
          </a:xfrm>
          <a:prstGeom prst="rect">
            <a:avLst/>
          </a:prstGeom>
        </p:spPr>
      </p:pic>
      <p:sp>
        <p:nvSpPr>
          <p:cNvPr id="14" name="文本占位符 13"/>
          <p:cNvSpPr>
            <a:spLocks noGrp="1"/>
          </p:cNvSpPr>
          <p:nvPr>
            <p:ph type="body" sz="quarter" idx="13" hasCustomPrompt="1"/>
          </p:nvPr>
        </p:nvSpPr>
        <p:spPr>
          <a:xfrm flipH="1" flipV="1">
            <a:off x="13018773" y="-357964"/>
            <a:ext cx="45719" cy="95858"/>
          </a:xfrm>
        </p:spPr>
        <p:txBody>
          <a:bodyPr>
            <a:noAutofit/>
          </a:bodyPr>
          <a:lstStyle>
            <a:lvl1pPr marL="0" indent="0" algn="ctr">
              <a:buNone/>
              <a:defRPr sz="100" b="0">
                <a:solidFill>
                  <a:srgbClr val="E6E6E6"/>
                </a:solidFill>
                <a:latin typeface="微软雅黑" panose="020B0503020204020204" pitchFamily="34" charset="-122"/>
                <a:ea typeface="微软雅黑" panose="020B0503020204020204" pitchFamily="34" charset="-122"/>
              </a:defRPr>
            </a:lvl1pPr>
          </a:lstStyle>
          <a:p>
            <a:pPr lvl="0"/>
            <a:r>
              <a:rPr lang="zh-CN" altLang="en-US" dirty="0"/>
              <a:t>人教版七年级语文    第三课    背 影</a:t>
            </a:r>
            <a:endParaRPr lang="zh-CN" altLang="en-US" dirty="0"/>
          </a:p>
        </p:txBody>
      </p:sp>
      <p:sp>
        <p:nvSpPr>
          <p:cNvPr id="7" name="文本框 6"/>
          <p:cNvSpPr txBox="1"/>
          <p:nvPr userDrawn="1"/>
        </p:nvSpPr>
        <p:spPr>
          <a:xfrm>
            <a:off x="529822" y="83999"/>
            <a:ext cx="6759619" cy="430887"/>
          </a:xfrm>
          <a:prstGeom prst="rect">
            <a:avLst/>
          </a:prstGeom>
          <a:noFill/>
        </p:spPr>
        <p:txBody>
          <a:bodyPr wrap="square" rtlCol="0">
            <a:spAutoFit/>
          </a:bodyPr>
          <a:lstStyle/>
          <a:p>
            <a:pPr algn="ctr"/>
            <a:r>
              <a:rPr lang="zh-CN" altLang="en-US" sz="2200" dirty="0">
                <a:solidFill>
                  <a:schemeClr val="bg1"/>
                </a:solidFill>
                <a:latin typeface="微软雅黑" panose="020B0503020204020204" pitchFamily="34" charset="-122"/>
                <a:ea typeface="微软雅黑" panose="020B0503020204020204" pitchFamily="34" charset="-122"/>
              </a:rPr>
              <a:t>人教版七年级生物   第六章   第二节  神经系统的调节</a:t>
            </a:r>
            <a:endParaRPr lang="zh-CN" altLang="en-US" sz="2200" dirty="0">
              <a:solidFill>
                <a:schemeClr val="bg1"/>
              </a:solidFill>
              <a:latin typeface="微软雅黑" panose="020B0503020204020204" pitchFamily="34" charset="-122"/>
              <a:ea typeface="微软雅黑" panose="020B0503020204020204" pitchFamily="34" charset="-122"/>
            </a:endParaRPr>
          </a:p>
        </p:txBody>
      </p:sp>
      <p:sp>
        <p:nvSpPr>
          <p:cNvPr id="10" name="矩形 9"/>
          <p:cNvSpPr/>
          <p:nvPr userDrawn="1"/>
        </p:nvSpPr>
        <p:spPr>
          <a:xfrm>
            <a:off x="9865471" y="8709"/>
            <a:ext cx="2326529" cy="1689462"/>
          </a:xfrm>
          <a:prstGeom prst="rect">
            <a:avLst/>
          </a:prstGeom>
          <a:solidFill>
            <a:schemeClr val="bg1">
              <a:lumMod val="95000"/>
            </a:schemeClr>
          </a:solidFill>
          <a:ln w="3175"/>
        </p:spPr>
        <p:style>
          <a:lnRef idx="2">
            <a:schemeClr val="accent1">
              <a:shade val="50000"/>
            </a:schemeClr>
          </a:lnRef>
          <a:fillRef idx="1">
            <a:schemeClr val="accent1"/>
          </a:fillRef>
          <a:effectRef idx="0">
            <a:schemeClr val="accent1"/>
          </a:effectRef>
          <a:fontRef idx="minor">
            <a:schemeClr val="lt1"/>
          </a:fontRef>
        </p:style>
        <p:txBody>
          <a:bodyPr lIns="91438" tIns="45719" rIns="91438" bIns="45719" spcCol="0" rtlCol="0" anchor="ctr"/>
          <a:lstStyle/>
          <a:p>
            <a:pPr algn="ctr"/>
            <a:r>
              <a:rPr lang="zh-CN" altLang="en-US" dirty="0">
                <a:solidFill>
                  <a:schemeClr val="tx1"/>
                </a:solidFill>
              </a:rPr>
              <a:t>此位置是</a:t>
            </a:r>
            <a:endParaRPr lang="en-US" altLang="zh-CN" dirty="0">
              <a:solidFill>
                <a:schemeClr val="tx1"/>
              </a:solidFill>
            </a:endParaRPr>
          </a:p>
          <a:p>
            <a:pPr algn="ctr"/>
            <a:r>
              <a:rPr lang="zh-CN" altLang="en-US" dirty="0">
                <a:solidFill>
                  <a:schemeClr val="tx1"/>
                </a:solidFill>
              </a:rPr>
              <a:t>讲课教师头像</a:t>
            </a:r>
            <a:endParaRPr lang="en-US" altLang="zh-CN" dirty="0">
              <a:solidFill>
                <a:schemeClr val="tx1"/>
              </a:solidFill>
            </a:endParaRPr>
          </a:p>
        </p:txBody>
      </p:sp>
    </p:spTree>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sldLayout>
</file>

<file path=ppt/slideLayouts/slideLayout46.xml><?xml version="1.0" encoding="utf-8"?>
<p:sldLayout xmlns:a="http://schemas.openxmlformats.org/drawingml/2006/main" xmlns:r="http://schemas.openxmlformats.org/officeDocument/2006/relationships" xmlns:p="http://schemas.openxmlformats.org/presentationml/2006/main" userDrawn="1">
  <p:cSld name="17_营口指定样式">
    <p:spTree>
      <p:nvGrpSpPr>
        <p:cNvPr id="1" name=""/>
        <p:cNvGrpSpPr/>
        <p:nvPr/>
      </p:nvGrpSpPr>
      <p:grpSpPr>
        <a:xfrm>
          <a:off x="0" y="0"/>
          <a:ext cx="0" cy="0"/>
          <a:chOff x="0" y="0"/>
          <a:chExt cx="0" cy="0"/>
        </a:xfrm>
      </p:grpSpPr>
      <p:pic>
        <p:nvPicPr>
          <p:cNvPr id="8" name="图片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3593" y="-95073"/>
            <a:ext cx="7470461" cy="810838"/>
          </a:xfrm>
          <a:prstGeom prst="rect">
            <a:avLst/>
          </a:prstGeom>
        </p:spPr>
      </p:pic>
      <p:sp>
        <p:nvSpPr>
          <p:cNvPr id="14" name="文本占位符 13"/>
          <p:cNvSpPr>
            <a:spLocks noGrp="1"/>
          </p:cNvSpPr>
          <p:nvPr>
            <p:ph type="body" sz="quarter" idx="13" hasCustomPrompt="1"/>
          </p:nvPr>
        </p:nvSpPr>
        <p:spPr>
          <a:xfrm flipH="1" flipV="1">
            <a:off x="13018773" y="-357964"/>
            <a:ext cx="45719" cy="95858"/>
          </a:xfrm>
        </p:spPr>
        <p:txBody>
          <a:bodyPr>
            <a:noAutofit/>
          </a:bodyPr>
          <a:lstStyle>
            <a:lvl1pPr marL="0" indent="0" algn="ctr">
              <a:buNone/>
              <a:defRPr sz="100" b="0">
                <a:solidFill>
                  <a:srgbClr val="E6E6E6"/>
                </a:solidFill>
                <a:latin typeface="微软雅黑" panose="020B0503020204020204" pitchFamily="34" charset="-122"/>
                <a:ea typeface="微软雅黑" panose="020B0503020204020204" pitchFamily="34" charset="-122"/>
              </a:defRPr>
            </a:lvl1pPr>
          </a:lstStyle>
          <a:p>
            <a:pPr lvl="0"/>
            <a:r>
              <a:rPr lang="zh-CN" altLang="en-US" dirty="0"/>
              <a:t>人教版七年级语文    第三课    背 影</a:t>
            </a:r>
            <a:endParaRPr lang="zh-CN" altLang="en-US" dirty="0"/>
          </a:p>
        </p:txBody>
      </p:sp>
      <p:sp>
        <p:nvSpPr>
          <p:cNvPr id="7" name="文本框 6"/>
          <p:cNvSpPr txBox="1"/>
          <p:nvPr userDrawn="1"/>
        </p:nvSpPr>
        <p:spPr>
          <a:xfrm>
            <a:off x="529822" y="83999"/>
            <a:ext cx="6759619" cy="430887"/>
          </a:xfrm>
          <a:prstGeom prst="rect">
            <a:avLst/>
          </a:prstGeom>
          <a:noFill/>
        </p:spPr>
        <p:txBody>
          <a:bodyPr wrap="square" rtlCol="0">
            <a:spAutoFit/>
          </a:bodyPr>
          <a:lstStyle/>
          <a:p>
            <a:pPr algn="ctr"/>
            <a:r>
              <a:rPr lang="zh-CN" altLang="en-US" sz="2200" dirty="0">
                <a:solidFill>
                  <a:schemeClr val="bg1"/>
                </a:solidFill>
                <a:latin typeface="微软雅黑" panose="020B0503020204020204" pitchFamily="34" charset="-122"/>
                <a:ea typeface="微软雅黑" panose="020B0503020204020204" pitchFamily="34" charset="-122"/>
              </a:rPr>
              <a:t>人教版七年级生物   第六章   第二节  神经系统的调节</a:t>
            </a:r>
            <a:endParaRPr lang="zh-CN" altLang="en-US" sz="2200" dirty="0">
              <a:solidFill>
                <a:schemeClr val="bg1"/>
              </a:solidFill>
              <a:latin typeface="微软雅黑" panose="020B0503020204020204" pitchFamily="34" charset="-122"/>
              <a:ea typeface="微软雅黑" panose="020B0503020204020204" pitchFamily="34" charset="-122"/>
            </a:endParaRPr>
          </a:p>
        </p:txBody>
      </p:sp>
      <p:sp>
        <p:nvSpPr>
          <p:cNvPr id="10" name="矩形 9"/>
          <p:cNvSpPr/>
          <p:nvPr userDrawn="1"/>
        </p:nvSpPr>
        <p:spPr>
          <a:xfrm>
            <a:off x="9865471" y="8709"/>
            <a:ext cx="2326529" cy="1689462"/>
          </a:xfrm>
          <a:prstGeom prst="rect">
            <a:avLst/>
          </a:prstGeom>
          <a:solidFill>
            <a:schemeClr val="bg1">
              <a:lumMod val="95000"/>
            </a:schemeClr>
          </a:solidFill>
          <a:ln w="3175"/>
        </p:spPr>
        <p:style>
          <a:lnRef idx="2">
            <a:schemeClr val="accent1">
              <a:shade val="50000"/>
            </a:schemeClr>
          </a:lnRef>
          <a:fillRef idx="1">
            <a:schemeClr val="accent1"/>
          </a:fillRef>
          <a:effectRef idx="0">
            <a:schemeClr val="accent1"/>
          </a:effectRef>
          <a:fontRef idx="minor">
            <a:schemeClr val="lt1"/>
          </a:fontRef>
        </p:style>
        <p:txBody>
          <a:bodyPr lIns="91438" tIns="45719" rIns="91438" bIns="45719" spcCol="0" rtlCol="0" anchor="ctr"/>
          <a:lstStyle/>
          <a:p>
            <a:pPr algn="ctr"/>
            <a:r>
              <a:rPr lang="zh-CN" altLang="en-US" dirty="0">
                <a:solidFill>
                  <a:schemeClr val="tx1"/>
                </a:solidFill>
              </a:rPr>
              <a:t>此位置是</a:t>
            </a:r>
            <a:endParaRPr lang="en-US" altLang="zh-CN" dirty="0">
              <a:solidFill>
                <a:schemeClr val="tx1"/>
              </a:solidFill>
            </a:endParaRPr>
          </a:p>
          <a:p>
            <a:pPr algn="ctr"/>
            <a:r>
              <a:rPr lang="zh-CN" altLang="en-US" dirty="0">
                <a:solidFill>
                  <a:schemeClr val="tx1"/>
                </a:solidFill>
              </a:rPr>
              <a:t>讲课教师头像</a:t>
            </a:r>
            <a:endParaRPr lang="en-US" altLang="zh-CN" dirty="0">
              <a:solidFill>
                <a:schemeClr val="tx1"/>
              </a:solidFill>
            </a:endParaRPr>
          </a:p>
        </p:txBody>
      </p:sp>
    </p:spTree>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sldLayout>
</file>

<file path=ppt/slideLayouts/slideLayout47.xml><?xml version="1.0" encoding="utf-8"?>
<p:sldLayout xmlns:a="http://schemas.openxmlformats.org/drawingml/2006/main" xmlns:r="http://schemas.openxmlformats.org/officeDocument/2006/relationships" xmlns:p="http://schemas.openxmlformats.org/presentationml/2006/main" userDrawn="1">
  <p:cSld name="18_营口指定样式">
    <p:spTree>
      <p:nvGrpSpPr>
        <p:cNvPr id="1" name=""/>
        <p:cNvGrpSpPr/>
        <p:nvPr/>
      </p:nvGrpSpPr>
      <p:grpSpPr>
        <a:xfrm>
          <a:off x="0" y="0"/>
          <a:ext cx="0" cy="0"/>
          <a:chOff x="0" y="0"/>
          <a:chExt cx="0" cy="0"/>
        </a:xfrm>
      </p:grpSpPr>
      <p:pic>
        <p:nvPicPr>
          <p:cNvPr id="8" name="图片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3593" y="-95073"/>
            <a:ext cx="7470461" cy="810838"/>
          </a:xfrm>
          <a:prstGeom prst="rect">
            <a:avLst/>
          </a:prstGeom>
        </p:spPr>
      </p:pic>
      <p:sp>
        <p:nvSpPr>
          <p:cNvPr id="14" name="文本占位符 13"/>
          <p:cNvSpPr>
            <a:spLocks noGrp="1"/>
          </p:cNvSpPr>
          <p:nvPr>
            <p:ph type="body" sz="quarter" idx="13" hasCustomPrompt="1"/>
          </p:nvPr>
        </p:nvSpPr>
        <p:spPr>
          <a:xfrm flipH="1" flipV="1">
            <a:off x="13018773" y="-357964"/>
            <a:ext cx="45719" cy="95858"/>
          </a:xfrm>
        </p:spPr>
        <p:txBody>
          <a:bodyPr>
            <a:noAutofit/>
          </a:bodyPr>
          <a:lstStyle>
            <a:lvl1pPr marL="0" indent="0" algn="ctr">
              <a:buNone/>
              <a:defRPr sz="100" b="0">
                <a:solidFill>
                  <a:srgbClr val="E6E6E6"/>
                </a:solidFill>
                <a:latin typeface="微软雅黑" panose="020B0503020204020204" pitchFamily="34" charset="-122"/>
                <a:ea typeface="微软雅黑" panose="020B0503020204020204" pitchFamily="34" charset="-122"/>
              </a:defRPr>
            </a:lvl1pPr>
          </a:lstStyle>
          <a:p>
            <a:pPr lvl="0"/>
            <a:r>
              <a:rPr lang="zh-CN" altLang="en-US" dirty="0"/>
              <a:t>人教版七年级语文    第三课    背 影</a:t>
            </a:r>
            <a:endParaRPr lang="zh-CN" altLang="en-US" dirty="0"/>
          </a:p>
        </p:txBody>
      </p:sp>
      <p:sp>
        <p:nvSpPr>
          <p:cNvPr id="7" name="文本框 6"/>
          <p:cNvSpPr txBox="1"/>
          <p:nvPr userDrawn="1"/>
        </p:nvSpPr>
        <p:spPr>
          <a:xfrm>
            <a:off x="529822" y="83999"/>
            <a:ext cx="6759619" cy="430887"/>
          </a:xfrm>
          <a:prstGeom prst="rect">
            <a:avLst/>
          </a:prstGeom>
          <a:noFill/>
        </p:spPr>
        <p:txBody>
          <a:bodyPr wrap="square" rtlCol="0">
            <a:spAutoFit/>
          </a:bodyPr>
          <a:lstStyle/>
          <a:p>
            <a:pPr algn="ctr"/>
            <a:r>
              <a:rPr lang="zh-CN" altLang="en-US" sz="2200" dirty="0">
                <a:solidFill>
                  <a:schemeClr val="bg1"/>
                </a:solidFill>
                <a:latin typeface="微软雅黑" panose="020B0503020204020204" pitchFamily="34" charset="-122"/>
                <a:ea typeface="微软雅黑" panose="020B0503020204020204" pitchFamily="34" charset="-122"/>
              </a:rPr>
              <a:t>人教版七年级生物   第六章   第二节  神经系统的调节</a:t>
            </a:r>
            <a:endParaRPr lang="zh-CN" altLang="en-US" sz="2200" dirty="0">
              <a:solidFill>
                <a:schemeClr val="bg1"/>
              </a:solidFill>
              <a:latin typeface="微软雅黑" panose="020B0503020204020204" pitchFamily="34" charset="-122"/>
              <a:ea typeface="微软雅黑" panose="020B0503020204020204" pitchFamily="34" charset="-122"/>
            </a:endParaRPr>
          </a:p>
        </p:txBody>
      </p:sp>
      <p:sp>
        <p:nvSpPr>
          <p:cNvPr id="10" name="矩形 9"/>
          <p:cNvSpPr/>
          <p:nvPr userDrawn="1"/>
        </p:nvSpPr>
        <p:spPr>
          <a:xfrm>
            <a:off x="9865471" y="8709"/>
            <a:ext cx="2326529" cy="1689462"/>
          </a:xfrm>
          <a:prstGeom prst="rect">
            <a:avLst/>
          </a:prstGeom>
          <a:solidFill>
            <a:schemeClr val="bg1">
              <a:lumMod val="95000"/>
            </a:schemeClr>
          </a:solidFill>
          <a:ln w="3175"/>
        </p:spPr>
        <p:style>
          <a:lnRef idx="2">
            <a:schemeClr val="accent1">
              <a:shade val="50000"/>
            </a:schemeClr>
          </a:lnRef>
          <a:fillRef idx="1">
            <a:schemeClr val="accent1"/>
          </a:fillRef>
          <a:effectRef idx="0">
            <a:schemeClr val="accent1"/>
          </a:effectRef>
          <a:fontRef idx="minor">
            <a:schemeClr val="lt1"/>
          </a:fontRef>
        </p:style>
        <p:txBody>
          <a:bodyPr lIns="91438" tIns="45719" rIns="91438" bIns="45719" spcCol="0" rtlCol="0" anchor="ctr"/>
          <a:lstStyle/>
          <a:p>
            <a:pPr algn="ctr"/>
            <a:r>
              <a:rPr lang="zh-CN" altLang="en-US" dirty="0">
                <a:solidFill>
                  <a:schemeClr val="tx1"/>
                </a:solidFill>
              </a:rPr>
              <a:t>此位置是</a:t>
            </a:r>
            <a:endParaRPr lang="en-US" altLang="zh-CN" dirty="0">
              <a:solidFill>
                <a:schemeClr val="tx1"/>
              </a:solidFill>
            </a:endParaRPr>
          </a:p>
          <a:p>
            <a:pPr algn="ctr"/>
            <a:r>
              <a:rPr lang="zh-CN" altLang="en-US" dirty="0">
                <a:solidFill>
                  <a:schemeClr val="tx1"/>
                </a:solidFill>
              </a:rPr>
              <a:t>讲课教师头像</a:t>
            </a:r>
            <a:endParaRPr lang="en-US" altLang="zh-CN" dirty="0">
              <a:solidFill>
                <a:schemeClr val="tx1"/>
              </a:solidFill>
            </a:endParaRPr>
          </a:p>
        </p:txBody>
      </p:sp>
    </p:spTree>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sldLayout>
</file>

<file path=ppt/slideLayouts/slideLayout48.xml><?xml version="1.0" encoding="utf-8"?>
<p:sldLayout xmlns:a="http://schemas.openxmlformats.org/drawingml/2006/main" xmlns:r="http://schemas.openxmlformats.org/officeDocument/2006/relationships" xmlns:p="http://schemas.openxmlformats.org/presentationml/2006/main" userDrawn="1">
  <p:cSld name="19_营口指定样式">
    <p:spTree>
      <p:nvGrpSpPr>
        <p:cNvPr id="1" name=""/>
        <p:cNvGrpSpPr/>
        <p:nvPr/>
      </p:nvGrpSpPr>
      <p:grpSpPr>
        <a:xfrm>
          <a:off x="0" y="0"/>
          <a:ext cx="0" cy="0"/>
          <a:chOff x="0" y="0"/>
          <a:chExt cx="0" cy="0"/>
        </a:xfrm>
      </p:grpSpPr>
      <p:pic>
        <p:nvPicPr>
          <p:cNvPr id="8" name="图片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3593" y="-95073"/>
            <a:ext cx="7470461" cy="810838"/>
          </a:xfrm>
          <a:prstGeom prst="rect">
            <a:avLst/>
          </a:prstGeom>
        </p:spPr>
      </p:pic>
      <p:sp>
        <p:nvSpPr>
          <p:cNvPr id="14" name="文本占位符 13"/>
          <p:cNvSpPr>
            <a:spLocks noGrp="1"/>
          </p:cNvSpPr>
          <p:nvPr>
            <p:ph type="body" sz="quarter" idx="13" hasCustomPrompt="1"/>
          </p:nvPr>
        </p:nvSpPr>
        <p:spPr>
          <a:xfrm flipH="1" flipV="1">
            <a:off x="13018773" y="-357964"/>
            <a:ext cx="45719" cy="95858"/>
          </a:xfrm>
        </p:spPr>
        <p:txBody>
          <a:bodyPr>
            <a:noAutofit/>
          </a:bodyPr>
          <a:lstStyle>
            <a:lvl1pPr marL="0" indent="0" algn="ctr">
              <a:buNone/>
              <a:defRPr sz="100" b="0">
                <a:solidFill>
                  <a:srgbClr val="E6E6E6"/>
                </a:solidFill>
                <a:latin typeface="微软雅黑" panose="020B0503020204020204" pitchFamily="34" charset="-122"/>
                <a:ea typeface="微软雅黑" panose="020B0503020204020204" pitchFamily="34" charset="-122"/>
              </a:defRPr>
            </a:lvl1pPr>
          </a:lstStyle>
          <a:p>
            <a:pPr lvl="0"/>
            <a:r>
              <a:rPr lang="zh-CN" altLang="en-US" dirty="0"/>
              <a:t>人教版七年级语文    第三课    背 影</a:t>
            </a:r>
            <a:endParaRPr lang="zh-CN" altLang="en-US" dirty="0"/>
          </a:p>
        </p:txBody>
      </p:sp>
      <p:sp>
        <p:nvSpPr>
          <p:cNvPr id="7" name="文本框 6"/>
          <p:cNvSpPr txBox="1"/>
          <p:nvPr userDrawn="1"/>
        </p:nvSpPr>
        <p:spPr>
          <a:xfrm>
            <a:off x="529822" y="83999"/>
            <a:ext cx="6759619" cy="430887"/>
          </a:xfrm>
          <a:prstGeom prst="rect">
            <a:avLst/>
          </a:prstGeom>
          <a:noFill/>
        </p:spPr>
        <p:txBody>
          <a:bodyPr wrap="square" rtlCol="0">
            <a:spAutoFit/>
          </a:bodyPr>
          <a:lstStyle/>
          <a:p>
            <a:pPr algn="ctr"/>
            <a:r>
              <a:rPr lang="zh-CN" altLang="en-US" sz="2200" dirty="0">
                <a:solidFill>
                  <a:schemeClr val="bg1"/>
                </a:solidFill>
                <a:latin typeface="微软雅黑" panose="020B0503020204020204" pitchFamily="34" charset="-122"/>
                <a:ea typeface="微软雅黑" panose="020B0503020204020204" pitchFamily="34" charset="-122"/>
              </a:rPr>
              <a:t>人教版七年级生物   第六章   第二节  神经系统的调节</a:t>
            </a:r>
            <a:endParaRPr lang="zh-CN" altLang="en-US" sz="2200" dirty="0">
              <a:solidFill>
                <a:schemeClr val="bg1"/>
              </a:solidFill>
              <a:latin typeface="微软雅黑" panose="020B0503020204020204" pitchFamily="34" charset="-122"/>
              <a:ea typeface="微软雅黑" panose="020B0503020204020204" pitchFamily="34" charset="-122"/>
            </a:endParaRPr>
          </a:p>
        </p:txBody>
      </p:sp>
      <p:sp>
        <p:nvSpPr>
          <p:cNvPr id="10" name="矩形 9"/>
          <p:cNvSpPr/>
          <p:nvPr userDrawn="1"/>
        </p:nvSpPr>
        <p:spPr>
          <a:xfrm>
            <a:off x="9865471" y="8709"/>
            <a:ext cx="2326529" cy="1689462"/>
          </a:xfrm>
          <a:prstGeom prst="rect">
            <a:avLst/>
          </a:prstGeom>
          <a:solidFill>
            <a:schemeClr val="bg1">
              <a:lumMod val="95000"/>
            </a:schemeClr>
          </a:solidFill>
          <a:ln w="3175"/>
        </p:spPr>
        <p:style>
          <a:lnRef idx="2">
            <a:schemeClr val="accent1">
              <a:shade val="50000"/>
            </a:schemeClr>
          </a:lnRef>
          <a:fillRef idx="1">
            <a:schemeClr val="accent1"/>
          </a:fillRef>
          <a:effectRef idx="0">
            <a:schemeClr val="accent1"/>
          </a:effectRef>
          <a:fontRef idx="minor">
            <a:schemeClr val="lt1"/>
          </a:fontRef>
        </p:style>
        <p:txBody>
          <a:bodyPr lIns="91438" tIns="45719" rIns="91438" bIns="45719" spcCol="0" rtlCol="0" anchor="ctr"/>
          <a:lstStyle/>
          <a:p>
            <a:pPr algn="ctr"/>
            <a:r>
              <a:rPr lang="zh-CN" altLang="en-US" dirty="0">
                <a:solidFill>
                  <a:schemeClr val="tx1"/>
                </a:solidFill>
              </a:rPr>
              <a:t>此位置是</a:t>
            </a:r>
            <a:endParaRPr lang="en-US" altLang="zh-CN" dirty="0">
              <a:solidFill>
                <a:schemeClr val="tx1"/>
              </a:solidFill>
            </a:endParaRPr>
          </a:p>
          <a:p>
            <a:pPr algn="ctr"/>
            <a:r>
              <a:rPr lang="zh-CN" altLang="en-US" dirty="0">
                <a:solidFill>
                  <a:schemeClr val="tx1"/>
                </a:solidFill>
              </a:rPr>
              <a:t>讲课教师头像</a:t>
            </a:r>
            <a:endParaRPr lang="en-US" altLang="zh-CN" dirty="0">
              <a:solidFill>
                <a:schemeClr val="tx1"/>
              </a:solidFill>
            </a:endParaRPr>
          </a:p>
        </p:txBody>
      </p:sp>
    </p:spTree>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sldLayout>
</file>

<file path=ppt/slideLayouts/slideLayout49.xml><?xml version="1.0" encoding="utf-8"?>
<p:sldLayout xmlns:a="http://schemas.openxmlformats.org/drawingml/2006/main" xmlns:r="http://schemas.openxmlformats.org/officeDocument/2006/relationships" xmlns:p="http://schemas.openxmlformats.org/presentationml/2006/main" userDrawn="1">
  <p:cSld name="20_营口指定样式">
    <p:spTree>
      <p:nvGrpSpPr>
        <p:cNvPr id="1" name=""/>
        <p:cNvGrpSpPr/>
        <p:nvPr/>
      </p:nvGrpSpPr>
      <p:grpSpPr>
        <a:xfrm>
          <a:off x="0" y="0"/>
          <a:ext cx="0" cy="0"/>
          <a:chOff x="0" y="0"/>
          <a:chExt cx="0" cy="0"/>
        </a:xfrm>
      </p:grpSpPr>
      <p:pic>
        <p:nvPicPr>
          <p:cNvPr id="8" name="图片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3593" y="-95073"/>
            <a:ext cx="7470461" cy="810838"/>
          </a:xfrm>
          <a:prstGeom prst="rect">
            <a:avLst/>
          </a:prstGeom>
        </p:spPr>
      </p:pic>
      <p:sp>
        <p:nvSpPr>
          <p:cNvPr id="14" name="文本占位符 13"/>
          <p:cNvSpPr>
            <a:spLocks noGrp="1"/>
          </p:cNvSpPr>
          <p:nvPr>
            <p:ph type="body" sz="quarter" idx="13" hasCustomPrompt="1"/>
          </p:nvPr>
        </p:nvSpPr>
        <p:spPr>
          <a:xfrm flipH="1" flipV="1">
            <a:off x="13018773" y="-357964"/>
            <a:ext cx="45719" cy="95858"/>
          </a:xfrm>
        </p:spPr>
        <p:txBody>
          <a:bodyPr>
            <a:noAutofit/>
          </a:bodyPr>
          <a:lstStyle>
            <a:lvl1pPr marL="0" indent="0" algn="ctr">
              <a:buNone/>
              <a:defRPr sz="100" b="0">
                <a:solidFill>
                  <a:srgbClr val="E6E6E6"/>
                </a:solidFill>
                <a:latin typeface="微软雅黑" panose="020B0503020204020204" pitchFamily="34" charset="-122"/>
                <a:ea typeface="微软雅黑" panose="020B0503020204020204" pitchFamily="34" charset="-122"/>
              </a:defRPr>
            </a:lvl1pPr>
          </a:lstStyle>
          <a:p>
            <a:pPr lvl="0"/>
            <a:r>
              <a:rPr lang="zh-CN" altLang="en-US" dirty="0"/>
              <a:t>人教版七年级语文    第三课    背 影</a:t>
            </a:r>
            <a:endParaRPr lang="zh-CN" altLang="en-US" dirty="0"/>
          </a:p>
        </p:txBody>
      </p:sp>
      <p:sp>
        <p:nvSpPr>
          <p:cNvPr id="7" name="文本框 6"/>
          <p:cNvSpPr txBox="1"/>
          <p:nvPr userDrawn="1"/>
        </p:nvSpPr>
        <p:spPr>
          <a:xfrm>
            <a:off x="529822" y="83999"/>
            <a:ext cx="6759619" cy="430887"/>
          </a:xfrm>
          <a:prstGeom prst="rect">
            <a:avLst/>
          </a:prstGeom>
          <a:noFill/>
        </p:spPr>
        <p:txBody>
          <a:bodyPr wrap="square" rtlCol="0">
            <a:spAutoFit/>
          </a:bodyPr>
          <a:lstStyle/>
          <a:p>
            <a:pPr algn="ctr"/>
            <a:r>
              <a:rPr lang="zh-CN" altLang="en-US" sz="2200" dirty="0">
                <a:solidFill>
                  <a:schemeClr val="bg1"/>
                </a:solidFill>
                <a:latin typeface="微软雅黑" panose="020B0503020204020204" pitchFamily="34" charset="-122"/>
                <a:ea typeface="微软雅黑" panose="020B0503020204020204" pitchFamily="34" charset="-122"/>
              </a:rPr>
              <a:t>人教版七年级生物   第六章   第二节  神经系统的调节</a:t>
            </a:r>
            <a:endParaRPr lang="zh-CN" altLang="en-US" sz="2200" dirty="0">
              <a:solidFill>
                <a:schemeClr val="bg1"/>
              </a:solidFill>
              <a:latin typeface="微软雅黑" panose="020B0503020204020204" pitchFamily="34" charset="-122"/>
              <a:ea typeface="微软雅黑" panose="020B0503020204020204" pitchFamily="34" charset="-122"/>
            </a:endParaRPr>
          </a:p>
        </p:txBody>
      </p:sp>
      <p:sp>
        <p:nvSpPr>
          <p:cNvPr id="10" name="矩形 9"/>
          <p:cNvSpPr/>
          <p:nvPr userDrawn="1"/>
        </p:nvSpPr>
        <p:spPr>
          <a:xfrm>
            <a:off x="9865471" y="8709"/>
            <a:ext cx="2326529" cy="1689462"/>
          </a:xfrm>
          <a:prstGeom prst="rect">
            <a:avLst/>
          </a:prstGeom>
          <a:solidFill>
            <a:schemeClr val="bg1">
              <a:lumMod val="95000"/>
            </a:schemeClr>
          </a:solidFill>
          <a:ln w="3175"/>
        </p:spPr>
        <p:style>
          <a:lnRef idx="2">
            <a:schemeClr val="accent1">
              <a:shade val="50000"/>
            </a:schemeClr>
          </a:lnRef>
          <a:fillRef idx="1">
            <a:schemeClr val="accent1"/>
          </a:fillRef>
          <a:effectRef idx="0">
            <a:schemeClr val="accent1"/>
          </a:effectRef>
          <a:fontRef idx="minor">
            <a:schemeClr val="lt1"/>
          </a:fontRef>
        </p:style>
        <p:txBody>
          <a:bodyPr lIns="91438" tIns="45719" rIns="91438" bIns="45719" spcCol="0" rtlCol="0" anchor="ctr"/>
          <a:lstStyle/>
          <a:p>
            <a:pPr algn="ctr"/>
            <a:r>
              <a:rPr lang="zh-CN" altLang="en-US" dirty="0">
                <a:solidFill>
                  <a:schemeClr val="tx1"/>
                </a:solidFill>
              </a:rPr>
              <a:t>此位置是</a:t>
            </a:r>
            <a:endParaRPr lang="en-US" altLang="zh-CN" dirty="0">
              <a:solidFill>
                <a:schemeClr val="tx1"/>
              </a:solidFill>
            </a:endParaRPr>
          </a:p>
          <a:p>
            <a:pPr algn="ctr"/>
            <a:r>
              <a:rPr lang="zh-CN" altLang="en-US" dirty="0">
                <a:solidFill>
                  <a:schemeClr val="tx1"/>
                </a:solidFill>
              </a:rPr>
              <a:t>讲课教师头像</a:t>
            </a:r>
            <a:endParaRPr lang="en-US" altLang="zh-CN" dirty="0">
              <a:solidFill>
                <a:schemeClr val="tx1"/>
              </a:solidFill>
            </a:endParaRPr>
          </a:p>
        </p:txBody>
      </p:sp>
    </p:spTree>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838200" y="6356350"/>
            <a:ext cx="2743200" cy="365125"/>
          </a:xfrm>
        </p:spPr>
        <p:txBody>
          <a:bodyPr/>
          <a:lstStyle/>
          <a:p>
            <a:fld id="{82F288E0-7875-42C4-84C8-98DBBD3BF4D2}" type="datetimeFigureOut">
              <a:rPr lang="zh-CN" altLang="en-US" smtClean="0"/>
            </a:fld>
            <a:endParaRPr lang="zh-CN" altLang="en-US"/>
          </a:p>
        </p:txBody>
      </p:sp>
      <p:sp>
        <p:nvSpPr>
          <p:cNvPr id="3" name="页脚占位符 2"/>
          <p:cNvSpPr>
            <a:spLocks noGrp="1"/>
          </p:cNvSpPr>
          <p:nvPr>
            <p:ph type="ftr" sz="quarter" idx="11"/>
          </p:nvPr>
        </p:nvSpPr>
        <p:spPr>
          <a:xfrm>
            <a:off x="4038600" y="6356350"/>
            <a:ext cx="4114800" cy="365125"/>
          </a:xfrm>
        </p:spPr>
        <p:txBody>
          <a:bodyPr/>
          <a:lstStyle/>
          <a:p>
            <a:endParaRPr lang="zh-CN" altLang="en-US"/>
          </a:p>
        </p:txBody>
      </p:sp>
      <p:sp>
        <p:nvSpPr>
          <p:cNvPr id="4" name="灯片编号占位符 3"/>
          <p:cNvSpPr>
            <a:spLocks noGrp="1"/>
          </p:cNvSpPr>
          <p:nvPr>
            <p:ph type="sldNum" sz="quarter" idx="12"/>
          </p:nvPr>
        </p:nvSpPr>
        <p:spPr>
          <a:xfrm>
            <a:off x="8610600" y="6356350"/>
            <a:ext cx="2743200" cy="365125"/>
          </a:xfrm>
        </p:spPr>
        <p:txBody>
          <a:bodyPr/>
          <a:lstStyle/>
          <a:p>
            <a:fld id="{7D9BB5D0-35E4-459D-AEF3-FE4D7C45CC19}"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sldLayout>
</file>

<file path=ppt/slideLayouts/slideLayout50.xml><?xml version="1.0" encoding="utf-8"?>
<p:sldLayout xmlns:a="http://schemas.openxmlformats.org/drawingml/2006/main" xmlns:r="http://schemas.openxmlformats.org/officeDocument/2006/relationships" xmlns:p="http://schemas.openxmlformats.org/presentationml/2006/main" userDrawn="1">
  <p:cSld name="21_营口指定样式">
    <p:spTree>
      <p:nvGrpSpPr>
        <p:cNvPr id="1" name=""/>
        <p:cNvGrpSpPr/>
        <p:nvPr/>
      </p:nvGrpSpPr>
      <p:grpSpPr>
        <a:xfrm>
          <a:off x="0" y="0"/>
          <a:ext cx="0" cy="0"/>
          <a:chOff x="0" y="0"/>
          <a:chExt cx="0" cy="0"/>
        </a:xfrm>
      </p:grpSpPr>
      <p:pic>
        <p:nvPicPr>
          <p:cNvPr id="8" name="图片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3593" y="-95073"/>
            <a:ext cx="7470461" cy="810838"/>
          </a:xfrm>
          <a:prstGeom prst="rect">
            <a:avLst/>
          </a:prstGeom>
        </p:spPr>
      </p:pic>
      <p:sp>
        <p:nvSpPr>
          <p:cNvPr id="14" name="文本占位符 13"/>
          <p:cNvSpPr>
            <a:spLocks noGrp="1"/>
          </p:cNvSpPr>
          <p:nvPr>
            <p:ph type="body" sz="quarter" idx="13" hasCustomPrompt="1"/>
          </p:nvPr>
        </p:nvSpPr>
        <p:spPr>
          <a:xfrm flipH="1" flipV="1">
            <a:off x="13018773" y="-357964"/>
            <a:ext cx="45719" cy="95858"/>
          </a:xfrm>
        </p:spPr>
        <p:txBody>
          <a:bodyPr>
            <a:noAutofit/>
          </a:bodyPr>
          <a:lstStyle>
            <a:lvl1pPr marL="0" indent="0" algn="ctr">
              <a:buNone/>
              <a:defRPr sz="100" b="0">
                <a:solidFill>
                  <a:srgbClr val="E6E6E6"/>
                </a:solidFill>
                <a:latin typeface="微软雅黑" panose="020B0503020204020204" pitchFamily="34" charset="-122"/>
                <a:ea typeface="微软雅黑" panose="020B0503020204020204" pitchFamily="34" charset="-122"/>
              </a:defRPr>
            </a:lvl1pPr>
          </a:lstStyle>
          <a:p>
            <a:pPr lvl="0"/>
            <a:r>
              <a:rPr lang="zh-CN" altLang="en-US" dirty="0"/>
              <a:t>人教版七年级语文    第三课    背 影</a:t>
            </a:r>
            <a:endParaRPr lang="zh-CN" altLang="en-US" dirty="0"/>
          </a:p>
        </p:txBody>
      </p:sp>
      <p:sp>
        <p:nvSpPr>
          <p:cNvPr id="7" name="文本框 6"/>
          <p:cNvSpPr txBox="1"/>
          <p:nvPr userDrawn="1"/>
        </p:nvSpPr>
        <p:spPr>
          <a:xfrm>
            <a:off x="529822" y="83999"/>
            <a:ext cx="6759619" cy="430887"/>
          </a:xfrm>
          <a:prstGeom prst="rect">
            <a:avLst/>
          </a:prstGeom>
          <a:noFill/>
        </p:spPr>
        <p:txBody>
          <a:bodyPr wrap="square" rtlCol="0">
            <a:spAutoFit/>
          </a:bodyPr>
          <a:lstStyle/>
          <a:p>
            <a:pPr algn="ctr"/>
            <a:r>
              <a:rPr lang="zh-CN" altLang="en-US" sz="2200" dirty="0">
                <a:solidFill>
                  <a:schemeClr val="bg1"/>
                </a:solidFill>
                <a:latin typeface="微软雅黑" panose="020B0503020204020204" pitchFamily="34" charset="-122"/>
                <a:ea typeface="微软雅黑" panose="020B0503020204020204" pitchFamily="34" charset="-122"/>
              </a:rPr>
              <a:t>人教版七年级生物   第六章   第二节  神经系统的调节</a:t>
            </a:r>
            <a:endParaRPr lang="zh-CN" altLang="en-US" sz="2200" dirty="0">
              <a:solidFill>
                <a:schemeClr val="bg1"/>
              </a:solidFill>
              <a:latin typeface="微软雅黑" panose="020B0503020204020204" pitchFamily="34" charset="-122"/>
              <a:ea typeface="微软雅黑" panose="020B0503020204020204" pitchFamily="34" charset="-122"/>
            </a:endParaRPr>
          </a:p>
        </p:txBody>
      </p:sp>
      <p:sp>
        <p:nvSpPr>
          <p:cNvPr id="10" name="矩形 9"/>
          <p:cNvSpPr/>
          <p:nvPr userDrawn="1"/>
        </p:nvSpPr>
        <p:spPr>
          <a:xfrm>
            <a:off x="9865471" y="8709"/>
            <a:ext cx="2326529" cy="1689462"/>
          </a:xfrm>
          <a:prstGeom prst="rect">
            <a:avLst/>
          </a:prstGeom>
          <a:solidFill>
            <a:schemeClr val="bg1">
              <a:lumMod val="95000"/>
            </a:schemeClr>
          </a:solidFill>
          <a:ln w="3175"/>
        </p:spPr>
        <p:style>
          <a:lnRef idx="2">
            <a:schemeClr val="accent1">
              <a:shade val="50000"/>
            </a:schemeClr>
          </a:lnRef>
          <a:fillRef idx="1">
            <a:schemeClr val="accent1"/>
          </a:fillRef>
          <a:effectRef idx="0">
            <a:schemeClr val="accent1"/>
          </a:effectRef>
          <a:fontRef idx="minor">
            <a:schemeClr val="lt1"/>
          </a:fontRef>
        </p:style>
        <p:txBody>
          <a:bodyPr lIns="91438" tIns="45719" rIns="91438" bIns="45719" spcCol="0" rtlCol="0" anchor="ctr"/>
          <a:lstStyle/>
          <a:p>
            <a:pPr algn="ctr"/>
            <a:r>
              <a:rPr lang="zh-CN" altLang="en-US" dirty="0">
                <a:solidFill>
                  <a:schemeClr val="tx1"/>
                </a:solidFill>
              </a:rPr>
              <a:t>此位置是</a:t>
            </a:r>
            <a:endParaRPr lang="en-US" altLang="zh-CN" dirty="0">
              <a:solidFill>
                <a:schemeClr val="tx1"/>
              </a:solidFill>
            </a:endParaRPr>
          </a:p>
          <a:p>
            <a:pPr algn="ctr"/>
            <a:r>
              <a:rPr lang="zh-CN" altLang="en-US" dirty="0">
                <a:solidFill>
                  <a:schemeClr val="tx1"/>
                </a:solidFill>
              </a:rPr>
              <a:t>讲课教师头像</a:t>
            </a:r>
            <a:endParaRPr lang="en-US" altLang="zh-CN" dirty="0">
              <a:solidFill>
                <a:schemeClr val="tx1"/>
              </a:solidFill>
            </a:endParaRPr>
          </a:p>
        </p:txBody>
      </p:sp>
    </p:spTree>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sldLayout>
</file>

<file path=ppt/slideLayouts/slideLayout51.xml><?xml version="1.0" encoding="utf-8"?>
<p:sldLayout xmlns:a="http://schemas.openxmlformats.org/drawingml/2006/main" xmlns:r="http://schemas.openxmlformats.org/officeDocument/2006/relationships" xmlns:p="http://schemas.openxmlformats.org/presentationml/2006/main" userDrawn="1">
  <p:cSld name="22_营口指定样式">
    <p:spTree>
      <p:nvGrpSpPr>
        <p:cNvPr id="1" name=""/>
        <p:cNvGrpSpPr/>
        <p:nvPr/>
      </p:nvGrpSpPr>
      <p:grpSpPr>
        <a:xfrm>
          <a:off x="0" y="0"/>
          <a:ext cx="0" cy="0"/>
          <a:chOff x="0" y="0"/>
          <a:chExt cx="0" cy="0"/>
        </a:xfrm>
      </p:grpSpPr>
      <p:pic>
        <p:nvPicPr>
          <p:cNvPr id="8" name="图片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3593" y="-95073"/>
            <a:ext cx="7470461" cy="810838"/>
          </a:xfrm>
          <a:prstGeom prst="rect">
            <a:avLst/>
          </a:prstGeom>
        </p:spPr>
      </p:pic>
      <p:sp>
        <p:nvSpPr>
          <p:cNvPr id="14" name="文本占位符 13"/>
          <p:cNvSpPr>
            <a:spLocks noGrp="1"/>
          </p:cNvSpPr>
          <p:nvPr>
            <p:ph type="body" sz="quarter" idx="13" hasCustomPrompt="1"/>
          </p:nvPr>
        </p:nvSpPr>
        <p:spPr>
          <a:xfrm flipH="1" flipV="1">
            <a:off x="13018773" y="-357964"/>
            <a:ext cx="45719" cy="95858"/>
          </a:xfrm>
        </p:spPr>
        <p:txBody>
          <a:bodyPr>
            <a:noAutofit/>
          </a:bodyPr>
          <a:lstStyle>
            <a:lvl1pPr marL="0" indent="0" algn="ctr">
              <a:buNone/>
              <a:defRPr sz="100" b="0">
                <a:solidFill>
                  <a:srgbClr val="E6E6E6"/>
                </a:solidFill>
                <a:latin typeface="微软雅黑" panose="020B0503020204020204" pitchFamily="34" charset="-122"/>
                <a:ea typeface="微软雅黑" panose="020B0503020204020204" pitchFamily="34" charset="-122"/>
              </a:defRPr>
            </a:lvl1pPr>
          </a:lstStyle>
          <a:p>
            <a:pPr lvl="0"/>
            <a:r>
              <a:rPr lang="zh-CN" altLang="en-US" dirty="0"/>
              <a:t>人教版七年级语文    第三课    背 影</a:t>
            </a:r>
            <a:endParaRPr lang="zh-CN" altLang="en-US" dirty="0"/>
          </a:p>
        </p:txBody>
      </p:sp>
      <p:sp>
        <p:nvSpPr>
          <p:cNvPr id="7" name="文本框 6"/>
          <p:cNvSpPr txBox="1"/>
          <p:nvPr userDrawn="1"/>
        </p:nvSpPr>
        <p:spPr>
          <a:xfrm>
            <a:off x="529822" y="83999"/>
            <a:ext cx="6759619" cy="430887"/>
          </a:xfrm>
          <a:prstGeom prst="rect">
            <a:avLst/>
          </a:prstGeom>
          <a:noFill/>
        </p:spPr>
        <p:txBody>
          <a:bodyPr wrap="square" rtlCol="0">
            <a:spAutoFit/>
          </a:bodyPr>
          <a:lstStyle/>
          <a:p>
            <a:pPr algn="ctr"/>
            <a:r>
              <a:rPr lang="zh-CN" altLang="en-US" sz="2200" dirty="0">
                <a:solidFill>
                  <a:schemeClr val="bg1"/>
                </a:solidFill>
                <a:latin typeface="微软雅黑" panose="020B0503020204020204" pitchFamily="34" charset="-122"/>
                <a:ea typeface="微软雅黑" panose="020B0503020204020204" pitchFamily="34" charset="-122"/>
              </a:rPr>
              <a:t>人教版七年级生物   第六章   第二节  神经系统的调节</a:t>
            </a:r>
            <a:endParaRPr lang="zh-CN" altLang="en-US" sz="2200" dirty="0">
              <a:solidFill>
                <a:schemeClr val="bg1"/>
              </a:solidFill>
              <a:latin typeface="微软雅黑" panose="020B0503020204020204" pitchFamily="34" charset="-122"/>
              <a:ea typeface="微软雅黑" panose="020B0503020204020204" pitchFamily="34" charset="-122"/>
            </a:endParaRPr>
          </a:p>
        </p:txBody>
      </p:sp>
      <p:sp>
        <p:nvSpPr>
          <p:cNvPr id="10" name="矩形 9"/>
          <p:cNvSpPr/>
          <p:nvPr userDrawn="1"/>
        </p:nvSpPr>
        <p:spPr>
          <a:xfrm>
            <a:off x="9865471" y="8709"/>
            <a:ext cx="2326529" cy="1689462"/>
          </a:xfrm>
          <a:prstGeom prst="rect">
            <a:avLst/>
          </a:prstGeom>
          <a:solidFill>
            <a:schemeClr val="bg1">
              <a:lumMod val="95000"/>
            </a:schemeClr>
          </a:solidFill>
          <a:ln w="3175"/>
        </p:spPr>
        <p:style>
          <a:lnRef idx="2">
            <a:schemeClr val="accent1">
              <a:shade val="50000"/>
            </a:schemeClr>
          </a:lnRef>
          <a:fillRef idx="1">
            <a:schemeClr val="accent1"/>
          </a:fillRef>
          <a:effectRef idx="0">
            <a:schemeClr val="accent1"/>
          </a:effectRef>
          <a:fontRef idx="minor">
            <a:schemeClr val="lt1"/>
          </a:fontRef>
        </p:style>
        <p:txBody>
          <a:bodyPr lIns="91438" tIns="45719" rIns="91438" bIns="45719" spcCol="0" rtlCol="0" anchor="ctr"/>
          <a:lstStyle/>
          <a:p>
            <a:pPr algn="ctr"/>
            <a:r>
              <a:rPr lang="zh-CN" altLang="en-US" dirty="0">
                <a:solidFill>
                  <a:schemeClr val="tx1"/>
                </a:solidFill>
              </a:rPr>
              <a:t>此位置是</a:t>
            </a:r>
            <a:endParaRPr lang="en-US" altLang="zh-CN" dirty="0">
              <a:solidFill>
                <a:schemeClr val="tx1"/>
              </a:solidFill>
            </a:endParaRPr>
          </a:p>
          <a:p>
            <a:pPr algn="ctr"/>
            <a:r>
              <a:rPr lang="zh-CN" altLang="en-US" dirty="0">
                <a:solidFill>
                  <a:schemeClr val="tx1"/>
                </a:solidFill>
              </a:rPr>
              <a:t>讲课教师头像</a:t>
            </a:r>
            <a:endParaRPr lang="en-US" altLang="zh-CN" dirty="0">
              <a:solidFill>
                <a:schemeClr val="tx1"/>
              </a:solidFill>
            </a:endParaRPr>
          </a:p>
        </p:txBody>
      </p:sp>
    </p:spTree>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sldLayout>
</file>

<file path=ppt/slideLayouts/slideLayout52.xml><?xml version="1.0" encoding="utf-8"?>
<p:sldLayout xmlns:a="http://schemas.openxmlformats.org/drawingml/2006/main" xmlns:r="http://schemas.openxmlformats.org/officeDocument/2006/relationships" xmlns:p="http://schemas.openxmlformats.org/presentationml/2006/main" userDrawn="1">
  <p:cSld name="23_营口指定样式">
    <p:spTree>
      <p:nvGrpSpPr>
        <p:cNvPr id="1" name=""/>
        <p:cNvGrpSpPr/>
        <p:nvPr/>
      </p:nvGrpSpPr>
      <p:grpSpPr>
        <a:xfrm>
          <a:off x="0" y="0"/>
          <a:ext cx="0" cy="0"/>
          <a:chOff x="0" y="0"/>
          <a:chExt cx="0" cy="0"/>
        </a:xfrm>
      </p:grpSpPr>
      <p:pic>
        <p:nvPicPr>
          <p:cNvPr id="8" name="图片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3593" y="-95073"/>
            <a:ext cx="7470461" cy="810838"/>
          </a:xfrm>
          <a:prstGeom prst="rect">
            <a:avLst/>
          </a:prstGeom>
        </p:spPr>
      </p:pic>
      <p:sp>
        <p:nvSpPr>
          <p:cNvPr id="14" name="文本占位符 13"/>
          <p:cNvSpPr>
            <a:spLocks noGrp="1"/>
          </p:cNvSpPr>
          <p:nvPr>
            <p:ph type="body" sz="quarter" idx="13" hasCustomPrompt="1"/>
          </p:nvPr>
        </p:nvSpPr>
        <p:spPr>
          <a:xfrm flipH="1" flipV="1">
            <a:off x="13018773" y="-357964"/>
            <a:ext cx="45719" cy="95858"/>
          </a:xfrm>
        </p:spPr>
        <p:txBody>
          <a:bodyPr>
            <a:noAutofit/>
          </a:bodyPr>
          <a:lstStyle>
            <a:lvl1pPr marL="0" indent="0" algn="ctr">
              <a:buNone/>
              <a:defRPr sz="100" b="0">
                <a:solidFill>
                  <a:srgbClr val="E6E6E6"/>
                </a:solidFill>
                <a:latin typeface="微软雅黑" panose="020B0503020204020204" pitchFamily="34" charset="-122"/>
                <a:ea typeface="微软雅黑" panose="020B0503020204020204" pitchFamily="34" charset="-122"/>
              </a:defRPr>
            </a:lvl1pPr>
          </a:lstStyle>
          <a:p>
            <a:pPr lvl="0"/>
            <a:r>
              <a:rPr lang="zh-CN" altLang="en-US" dirty="0"/>
              <a:t>人教版七年级语文    第三课    背 影</a:t>
            </a:r>
            <a:endParaRPr lang="zh-CN" altLang="en-US" dirty="0"/>
          </a:p>
        </p:txBody>
      </p:sp>
      <p:sp>
        <p:nvSpPr>
          <p:cNvPr id="7" name="文本框 6"/>
          <p:cNvSpPr txBox="1"/>
          <p:nvPr userDrawn="1"/>
        </p:nvSpPr>
        <p:spPr>
          <a:xfrm>
            <a:off x="529822" y="83999"/>
            <a:ext cx="6759619" cy="430887"/>
          </a:xfrm>
          <a:prstGeom prst="rect">
            <a:avLst/>
          </a:prstGeom>
          <a:noFill/>
        </p:spPr>
        <p:txBody>
          <a:bodyPr wrap="square" rtlCol="0">
            <a:spAutoFit/>
          </a:bodyPr>
          <a:lstStyle/>
          <a:p>
            <a:pPr algn="ctr"/>
            <a:r>
              <a:rPr lang="zh-CN" altLang="en-US" sz="2200" dirty="0">
                <a:solidFill>
                  <a:schemeClr val="bg1"/>
                </a:solidFill>
                <a:latin typeface="微软雅黑" panose="020B0503020204020204" pitchFamily="34" charset="-122"/>
                <a:ea typeface="微软雅黑" panose="020B0503020204020204" pitchFamily="34" charset="-122"/>
              </a:rPr>
              <a:t>人教版七年级生物   第六章   第二节  神经系统的调节</a:t>
            </a:r>
            <a:endParaRPr lang="zh-CN" altLang="en-US" sz="2200" dirty="0">
              <a:solidFill>
                <a:schemeClr val="bg1"/>
              </a:solidFill>
              <a:latin typeface="微软雅黑" panose="020B0503020204020204" pitchFamily="34" charset="-122"/>
              <a:ea typeface="微软雅黑" panose="020B0503020204020204" pitchFamily="34" charset="-122"/>
            </a:endParaRPr>
          </a:p>
        </p:txBody>
      </p:sp>
      <p:sp>
        <p:nvSpPr>
          <p:cNvPr id="10" name="矩形 9"/>
          <p:cNvSpPr/>
          <p:nvPr userDrawn="1"/>
        </p:nvSpPr>
        <p:spPr>
          <a:xfrm>
            <a:off x="9865471" y="8709"/>
            <a:ext cx="2326529" cy="1689462"/>
          </a:xfrm>
          <a:prstGeom prst="rect">
            <a:avLst/>
          </a:prstGeom>
          <a:solidFill>
            <a:schemeClr val="bg1">
              <a:lumMod val="95000"/>
            </a:schemeClr>
          </a:solidFill>
          <a:ln w="3175"/>
        </p:spPr>
        <p:style>
          <a:lnRef idx="2">
            <a:schemeClr val="accent1">
              <a:shade val="50000"/>
            </a:schemeClr>
          </a:lnRef>
          <a:fillRef idx="1">
            <a:schemeClr val="accent1"/>
          </a:fillRef>
          <a:effectRef idx="0">
            <a:schemeClr val="accent1"/>
          </a:effectRef>
          <a:fontRef idx="minor">
            <a:schemeClr val="lt1"/>
          </a:fontRef>
        </p:style>
        <p:txBody>
          <a:bodyPr lIns="91438" tIns="45719" rIns="91438" bIns="45719" spcCol="0" rtlCol="0" anchor="ctr"/>
          <a:lstStyle/>
          <a:p>
            <a:pPr algn="ctr"/>
            <a:r>
              <a:rPr lang="zh-CN" altLang="en-US" dirty="0">
                <a:solidFill>
                  <a:schemeClr val="tx1"/>
                </a:solidFill>
              </a:rPr>
              <a:t>此位置是</a:t>
            </a:r>
            <a:endParaRPr lang="en-US" altLang="zh-CN" dirty="0">
              <a:solidFill>
                <a:schemeClr val="tx1"/>
              </a:solidFill>
            </a:endParaRPr>
          </a:p>
          <a:p>
            <a:pPr algn="ctr"/>
            <a:r>
              <a:rPr lang="zh-CN" altLang="en-US" dirty="0">
                <a:solidFill>
                  <a:schemeClr val="tx1"/>
                </a:solidFill>
              </a:rPr>
              <a:t>讲课教师头像</a:t>
            </a:r>
            <a:endParaRPr lang="en-US" altLang="zh-CN" dirty="0">
              <a:solidFill>
                <a:schemeClr val="tx1"/>
              </a:solidFill>
            </a:endParaRPr>
          </a:p>
        </p:txBody>
      </p:sp>
    </p:spTree>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首页">
    <p:spTree>
      <p:nvGrpSpPr>
        <p:cNvPr id="1" name=""/>
        <p:cNvGrpSpPr/>
        <p:nvPr/>
      </p:nvGrpSpPr>
      <p:grpSpPr>
        <a:xfrm>
          <a:off x="0" y="0"/>
          <a:ext cx="0" cy="0"/>
          <a:chOff x="0" y="0"/>
          <a:chExt cx="0" cy="0"/>
        </a:xfrm>
      </p:grpSpPr>
      <p:pic>
        <p:nvPicPr>
          <p:cNvPr id="20" name="图片 19" descr="图片包含 形状&#10;&#10;描述已自动生成"/>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cSld>
  <p:clrMapOvr>
    <a:masterClrMapping/>
  </p:clrMapOvr>
  <p:transition/>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2_过渡页1">
    <p:spTree>
      <p:nvGrpSpPr>
        <p:cNvPr id="1" name=""/>
        <p:cNvGrpSpPr/>
        <p:nvPr/>
      </p:nvGrpSpPr>
      <p:grpSpPr>
        <a:xfrm>
          <a:off x="0" y="0"/>
          <a:ext cx="0" cy="0"/>
          <a:chOff x="0" y="0"/>
          <a:chExt cx="0" cy="0"/>
        </a:xfrm>
      </p:grpSpPr>
    </p:spTree>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cSld name="2_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871532" y="2204865"/>
            <a:ext cx="8160907" cy="936104"/>
          </a:xfrm>
          <a:noFill/>
          <a:ln>
            <a:noFill/>
          </a:ln>
        </p:spPr>
        <p:txBody>
          <a:bodyPr/>
          <a:lstStyle>
            <a:lvl1pPr algn="ctr">
              <a:defRPr lang="zh-CN" altLang="en-US" sz="5400" b="1" dirty="0" smtClean="0">
                <a:solidFill>
                  <a:srgbClr val="0C335F"/>
                </a:solidFill>
                <a:effectLst/>
                <a:latin typeface="微软雅黑" panose="020B0503020204020204" pitchFamily="34" charset="-122"/>
                <a:ea typeface="微软雅黑" panose="020B0503020204020204" pitchFamily="34" charset="-122"/>
              </a:defRPr>
            </a:lvl1pPr>
          </a:lstStyle>
          <a:p>
            <a:pPr lvl="0"/>
            <a:r>
              <a:rPr lang="zh-CN" altLang="en-US" dirty="0"/>
              <a:t>单击此处编辑母版标题样式</a:t>
            </a:r>
            <a:endParaRPr lang="zh-CN" altLang="en-US" dirty="0"/>
          </a:p>
        </p:txBody>
      </p:sp>
    </p:spTree>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obj">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idx="1"/>
          </p:nvPr>
        </p:nvSpPr>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日期占位符 3"/>
          <p:cNvSpPr>
            <a:spLocks noGrp="1"/>
          </p:cNvSpPr>
          <p:nvPr>
            <p:ph type="dt" sz="half" idx="10"/>
          </p:nvPr>
        </p:nvSpPr>
        <p:spPr/>
        <p:txBody>
          <a:bodyPr/>
          <a:lstStyle/>
          <a:p>
            <a:fld id="{D1CBA348-9EF9-48DA-A8E6-B14019D249EB}"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FC1E5D21-347C-4608-A227-AC1671833A86}" type="slidenum">
              <a:rPr lang="zh-CN" altLang="en-US" smtClean="0"/>
            </a:fld>
            <a:endParaRPr lang="zh-CN" altLang="en-US"/>
          </a:p>
        </p:txBody>
      </p:sp>
    </p:spTree>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 1"/>
          <p:cNvSpPr>
            <a:spLocks noGrp="1"/>
          </p:cNvSpPr>
          <p:nvPr>
            <p:ph type="ctrTitle"/>
          </p:nvPr>
        </p:nvSpPr>
        <p:spPr>
          <a:xfrm>
            <a:off x="913933" y="2130457"/>
            <a:ext cx="10364177" cy="1470025"/>
          </a:xfrm>
          <a:prstGeom prst="rect">
            <a:avLst/>
          </a:prstGeom>
        </p:spPr>
        <p:txBody>
          <a:bodyPr/>
          <a:lstStyle/>
          <a:p>
            <a:r>
              <a:rPr lang="zh-CN" altLang="en-US"/>
              <a:t>单击此处编辑母版标题样式</a:t>
            </a:r>
            <a:endParaRPr lang="zh-CN" altLang="en-US"/>
          </a:p>
        </p:txBody>
      </p:sp>
      <p:sp>
        <p:nvSpPr>
          <p:cNvPr id="3" name=" 2"/>
          <p:cNvSpPr>
            <a:spLocks noGrp="1"/>
          </p:cNvSpPr>
          <p:nvPr>
            <p:ph type="subTitle" idx="1"/>
          </p:nvPr>
        </p:nvSpPr>
        <p:spPr>
          <a:xfrm>
            <a:off x="1829452" y="3886200"/>
            <a:ext cx="8533098" cy="1752600"/>
          </a:xfrm>
          <a:prstGeom prst="rect">
            <a:avLst/>
          </a:prstGeom>
        </p:spPr>
        <p:txBody>
          <a:bodyPr/>
          <a:lstStyle>
            <a:lvl1pPr marL="0" indent="0" algn="ctr">
              <a:buNone/>
              <a:defRPr/>
            </a:lvl1pPr>
            <a:lvl2pPr marL="458470" indent="0" algn="ctr">
              <a:buNone/>
              <a:defRPr/>
            </a:lvl2pPr>
            <a:lvl3pPr marL="916940" indent="0" algn="ctr">
              <a:buNone/>
              <a:defRPr/>
            </a:lvl3pPr>
            <a:lvl4pPr marL="1375410" indent="0" algn="ctr">
              <a:buNone/>
              <a:defRPr/>
            </a:lvl4pPr>
            <a:lvl5pPr marL="1833245" indent="0" algn="ctr">
              <a:buNone/>
              <a:defRPr/>
            </a:lvl5pPr>
            <a:lvl6pPr marL="2291715" indent="0" algn="ctr">
              <a:buNone/>
              <a:defRPr/>
            </a:lvl6pPr>
            <a:lvl7pPr marL="2750185" indent="0" algn="ctr">
              <a:buNone/>
              <a:defRPr/>
            </a:lvl7pPr>
            <a:lvl8pPr marL="3208655" indent="0" algn="ctr">
              <a:buNone/>
              <a:defRPr/>
            </a:lvl8pPr>
            <a:lvl9pPr marL="3667125" indent="0" algn="ctr">
              <a:buNone/>
              <a:defRPr/>
            </a:lvl9pPr>
          </a:lstStyle>
          <a:p>
            <a:r>
              <a:rPr lang="zh-CN" altLang="en-US"/>
              <a:t>单击此处编辑母版副标题样式</a:t>
            </a:r>
            <a:endParaRPr lang="zh-CN" altLang="en-US"/>
          </a:p>
        </p:txBody>
      </p:sp>
    </p:spTree>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 1"/>
          <p:cNvSpPr>
            <a:spLocks noGrp="1"/>
          </p:cNvSpPr>
          <p:nvPr>
            <p:ph type="title"/>
          </p:nvPr>
        </p:nvSpPr>
        <p:spPr>
          <a:xfrm>
            <a:off x="609275" y="274638"/>
            <a:ext cx="10973452" cy="1143000"/>
          </a:xfrm>
          <a:prstGeom prst="rect">
            <a:avLst/>
          </a:prstGeom>
        </p:spPr>
        <p:txBody>
          <a:bodyPr/>
          <a:lstStyle/>
          <a:p>
            <a:r>
              <a:rPr lang="zh-CN" altLang="en-US"/>
              <a:t>单击此处编辑母版标题样式</a:t>
            </a:r>
            <a:endParaRPr lang="zh-CN" altLang="en-US"/>
          </a:p>
        </p:txBody>
      </p:sp>
      <p:sp>
        <p:nvSpPr>
          <p:cNvPr id="3" name=" 2"/>
          <p:cNvSpPr>
            <a:spLocks noGrp="1"/>
          </p:cNvSpPr>
          <p:nvPr>
            <p:ph idx="1"/>
          </p:nvPr>
        </p:nvSpPr>
        <p:spPr>
          <a:xfrm>
            <a:off x="609275" y="1600207"/>
            <a:ext cx="10973452" cy="4525963"/>
          </a:xfrm>
          <a:prstGeom prst="rect">
            <a:avLst/>
          </a:prstGeo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Tree>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9" Type="http://schemas.openxmlformats.org/officeDocument/2006/relationships/slideLayout" Target="../slideLayouts/slideLayout16.xml"/><Relationship Id="rId8" Type="http://schemas.openxmlformats.org/officeDocument/2006/relationships/slideLayout" Target="../slideLayouts/slideLayout15.xml"/><Relationship Id="rId7" Type="http://schemas.openxmlformats.org/officeDocument/2006/relationships/slideLayout" Target="../slideLayouts/slideLayout14.xml"/><Relationship Id="rId6" Type="http://schemas.openxmlformats.org/officeDocument/2006/relationships/slideLayout" Target="../slideLayouts/slideLayout13.xml"/><Relationship Id="rId5" Type="http://schemas.openxmlformats.org/officeDocument/2006/relationships/slideLayout" Target="../slideLayouts/slideLayout12.xml"/><Relationship Id="rId4" Type="http://schemas.openxmlformats.org/officeDocument/2006/relationships/slideLayout" Target="../slideLayouts/slideLayout11.xml"/><Relationship Id="rId3" Type="http://schemas.openxmlformats.org/officeDocument/2006/relationships/slideLayout" Target="../slideLayouts/slideLayout10.xml"/><Relationship Id="rId28" Type="http://schemas.openxmlformats.org/officeDocument/2006/relationships/theme" Target="../theme/theme2.xml"/><Relationship Id="rId27" Type="http://schemas.openxmlformats.org/officeDocument/2006/relationships/image" Target="../media/image15.png"/><Relationship Id="rId26" Type="http://schemas.microsoft.com/office/2007/relationships/hdphoto" Target="../media/hdphoto1.wdp"/><Relationship Id="rId25" Type="http://schemas.openxmlformats.org/officeDocument/2006/relationships/image" Target="../media/image14.png"/><Relationship Id="rId24" Type="http://schemas.openxmlformats.org/officeDocument/2006/relationships/image" Target="../media/image13.png"/><Relationship Id="rId23" Type="http://schemas.openxmlformats.org/officeDocument/2006/relationships/image" Target="../media/image12.png"/><Relationship Id="rId22" Type="http://schemas.openxmlformats.org/officeDocument/2006/relationships/image" Target="../media/image11.png"/><Relationship Id="rId21" Type="http://schemas.openxmlformats.org/officeDocument/2006/relationships/image" Target="../media/image10.png"/><Relationship Id="rId20" Type="http://schemas.openxmlformats.org/officeDocument/2006/relationships/image" Target="../media/image9.png"/><Relationship Id="rId2" Type="http://schemas.openxmlformats.org/officeDocument/2006/relationships/slideLayout" Target="../slideLayouts/slideLayout9.xml"/><Relationship Id="rId19" Type="http://schemas.openxmlformats.org/officeDocument/2006/relationships/image" Target="../media/image8.png"/><Relationship Id="rId18" Type="http://schemas.openxmlformats.org/officeDocument/2006/relationships/image" Target="../media/image7.png"/><Relationship Id="rId17" Type="http://schemas.openxmlformats.org/officeDocument/2006/relationships/image" Target="../media/image6.png"/><Relationship Id="rId16" Type="http://schemas.openxmlformats.org/officeDocument/2006/relationships/image" Target="../media/image5.png"/><Relationship Id="rId15" Type="http://schemas.openxmlformats.org/officeDocument/2006/relationships/image" Target="../media/image4.png"/><Relationship Id="rId14" Type="http://schemas.openxmlformats.org/officeDocument/2006/relationships/image" Target="../media/image3.png"/><Relationship Id="rId13" Type="http://schemas.openxmlformats.org/officeDocument/2006/relationships/image" Target="../media/image2.jpeg"/><Relationship Id="rId12" Type="http://schemas.openxmlformats.org/officeDocument/2006/relationships/slideLayout" Target="../slideLayouts/slideLayout19.xml"/><Relationship Id="rId11" Type="http://schemas.openxmlformats.org/officeDocument/2006/relationships/slideLayout" Target="../slideLayouts/slideLayout18.xml"/><Relationship Id="rId10" Type="http://schemas.openxmlformats.org/officeDocument/2006/relationships/slideLayout" Target="../slideLayouts/slideLayout17.xml"/><Relationship Id="rId1" Type="http://schemas.openxmlformats.org/officeDocument/2006/relationships/slideLayout" Target="../slideLayouts/slideLayout8.xml"/></Relationships>
</file>

<file path=ppt/slideMasters/_rels/slideMaster3.xml.rels><?xml version="1.0" encoding="UTF-8" standalone="yes"?>
<Relationships xmlns="http://schemas.openxmlformats.org/package/2006/relationships"><Relationship Id="rId9" Type="http://schemas.openxmlformats.org/officeDocument/2006/relationships/slideLayout" Target="../slideLayouts/slideLayout28.xml"/><Relationship Id="rId8" Type="http://schemas.openxmlformats.org/officeDocument/2006/relationships/slideLayout" Target="../slideLayouts/slideLayout27.xml"/><Relationship Id="rId7" Type="http://schemas.openxmlformats.org/officeDocument/2006/relationships/slideLayout" Target="../slideLayouts/slideLayout26.xml"/><Relationship Id="rId6" Type="http://schemas.openxmlformats.org/officeDocument/2006/relationships/slideLayout" Target="../slideLayouts/slideLayout25.xml"/><Relationship Id="rId5" Type="http://schemas.openxmlformats.org/officeDocument/2006/relationships/slideLayout" Target="../slideLayouts/slideLayout24.xml"/><Relationship Id="rId4" Type="http://schemas.openxmlformats.org/officeDocument/2006/relationships/slideLayout" Target="../slideLayouts/slideLayout23.xml"/><Relationship Id="rId37" Type="http://schemas.openxmlformats.org/officeDocument/2006/relationships/theme" Target="../theme/theme3.xml"/><Relationship Id="rId36" Type="http://schemas.openxmlformats.org/officeDocument/2006/relationships/image" Target="../media/image2.jpeg"/><Relationship Id="rId35" Type="http://schemas.openxmlformats.org/officeDocument/2006/relationships/slideLayout" Target="../slideLayouts/slideLayout54.xml"/><Relationship Id="rId34" Type="http://schemas.openxmlformats.org/officeDocument/2006/relationships/slideLayout" Target="../slideLayouts/slideLayout53.xml"/><Relationship Id="rId33" Type="http://schemas.openxmlformats.org/officeDocument/2006/relationships/slideLayout" Target="../slideLayouts/slideLayout52.xml"/><Relationship Id="rId32" Type="http://schemas.openxmlformats.org/officeDocument/2006/relationships/slideLayout" Target="../slideLayouts/slideLayout51.xml"/><Relationship Id="rId31" Type="http://schemas.openxmlformats.org/officeDocument/2006/relationships/slideLayout" Target="../slideLayouts/slideLayout50.xml"/><Relationship Id="rId30" Type="http://schemas.openxmlformats.org/officeDocument/2006/relationships/slideLayout" Target="../slideLayouts/slideLayout49.xml"/><Relationship Id="rId3" Type="http://schemas.openxmlformats.org/officeDocument/2006/relationships/slideLayout" Target="../slideLayouts/slideLayout22.xml"/><Relationship Id="rId29" Type="http://schemas.openxmlformats.org/officeDocument/2006/relationships/slideLayout" Target="../slideLayouts/slideLayout48.xml"/><Relationship Id="rId28" Type="http://schemas.openxmlformats.org/officeDocument/2006/relationships/slideLayout" Target="../slideLayouts/slideLayout47.xml"/><Relationship Id="rId27" Type="http://schemas.openxmlformats.org/officeDocument/2006/relationships/slideLayout" Target="../slideLayouts/slideLayout46.xml"/><Relationship Id="rId26" Type="http://schemas.openxmlformats.org/officeDocument/2006/relationships/slideLayout" Target="../slideLayouts/slideLayout45.xml"/><Relationship Id="rId25" Type="http://schemas.openxmlformats.org/officeDocument/2006/relationships/slideLayout" Target="../slideLayouts/slideLayout44.xml"/><Relationship Id="rId24" Type="http://schemas.openxmlformats.org/officeDocument/2006/relationships/slideLayout" Target="../slideLayouts/slideLayout43.xml"/><Relationship Id="rId23" Type="http://schemas.openxmlformats.org/officeDocument/2006/relationships/slideLayout" Target="../slideLayouts/slideLayout42.xml"/><Relationship Id="rId22" Type="http://schemas.openxmlformats.org/officeDocument/2006/relationships/slideLayout" Target="../slideLayouts/slideLayout41.xml"/><Relationship Id="rId21" Type="http://schemas.openxmlformats.org/officeDocument/2006/relationships/slideLayout" Target="../slideLayouts/slideLayout40.xml"/><Relationship Id="rId20" Type="http://schemas.openxmlformats.org/officeDocument/2006/relationships/slideLayout" Target="../slideLayouts/slideLayout39.xml"/><Relationship Id="rId2" Type="http://schemas.openxmlformats.org/officeDocument/2006/relationships/slideLayout" Target="../slideLayouts/slideLayout21.xml"/><Relationship Id="rId19" Type="http://schemas.openxmlformats.org/officeDocument/2006/relationships/slideLayout" Target="../slideLayouts/slideLayout38.xml"/><Relationship Id="rId18" Type="http://schemas.openxmlformats.org/officeDocument/2006/relationships/slideLayout" Target="../slideLayouts/slideLayout37.xml"/><Relationship Id="rId17" Type="http://schemas.openxmlformats.org/officeDocument/2006/relationships/slideLayout" Target="../slideLayouts/slideLayout36.xml"/><Relationship Id="rId16" Type="http://schemas.openxmlformats.org/officeDocument/2006/relationships/slideLayout" Target="../slideLayouts/slideLayout35.xml"/><Relationship Id="rId15" Type="http://schemas.openxmlformats.org/officeDocument/2006/relationships/slideLayout" Target="../slideLayouts/slideLayout34.xml"/><Relationship Id="rId14" Type="http://schemas.openxmlformats.org/officeDocument/2006/relationships/slideLayout" Target="../slideLayouts/slideLayout33.xml"/><Relationship Id="rId13" Type="http://schemas.openxmlformats.org/officeDocument/2006/relationships/slideLayout" Target="../slideLayouts/slideLayout32.xml"/><Relationship Id="rId12" Type="http://schemas.openxmlformats.org/officeDocument/2006/relationships/slideLayout" Target="../slideLayouts/slideLayout31.xml"/><Relationship Id="rId11" Type="http://schemas.openxmlformats.org/officeDocument/2006/relationships/slideLayout" Target="../slideLayouts/slideLayout30.xml"/><Relationship Id="rId10" Type="http://schemas.openxmlformats.org/officeDocument/2006/relationships/slideLayout" Target="../slideLayouts/slideLayout29.xml"/><Relationship Id="rId1"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3">
                <a:lumMod val="5000"/>
                <a:lumOff val="95000"/>
              </a:schemeClr>
            </a:gs>
            <a:gs pos="100000">
              <a:srgbClr val="D3E5F6"/>
            </a:gs>
          </a:gsLst>
          <a:lin ang="5400000" scaled="1"/>
          <a:tileRect/>
        </a:gra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Lst>
  <mc:AlternateContent xmlns:mc="http://schemas.openxmlformats.org/markup-compatibility/2006">
    <mc:Choice xmlns:p14="http://schemas.microsoft.com/office/powerpoint/2010/main" Requires="p14">
      <p:transition p14:dur="10"/>
    </mc:Choice>
    <mc:Fallback>
      <p:transition/>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srcRect/>
          <a:tile tx="0" ty="0" sx="100000" sy="100000" flip="none" algn="tl"/>
        </a:blipFill>
        <a:effectLst/>
      </p:bgPr>
    </p:bg>
    <p:spTree>
      <p:nvGrpSpPr>
        <p:cNvPr id="1" name=""/>
        <p:cNvGrpSpPr/>
        <p:nvPr/>
      </p:nvGrpSpPr>
      <p:grpSpPr>
        <a:xfrm>
          <a:off x="0" y="0"/>
          <a:ext cx="0" cy="0"/>
          <a:chOff x="0" y="0"/>
          <a:chExt cx="0" cy="0"/>
        </a:xfrm>
      </p:grpSpPr>
      <p:pic>
        <p:nvPicPr>
          <p:cNvPr id="17" name="Picture 5" descr="地板1"/>
          <p:cNvPicPr>
            <a:picLocks noChangeAspect="1" noChangeArrowheads="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0" y="0"/>
            <a:ext cx="12192000" cy="6875507"/>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28" descr="热气球"/>
          <p:cNvPicPr>
            <a:picLocks noChangeAspect="1" noChangeArrowheads="1"/>
          </p:cNvPicPr>
          <p:nvPr userDrawn="1"/>
        </p:nvPicPr>
        <p:blipFill>
          <a:blip r:embed="rId15" cstate="print">
            <a:extLst>
              <a:ext uri="{28A0092B-C50C-407E-A947-70E740481C1C}">
                <a14:useLocalDpi xmlns:a14="http://schemas.microsoft.com/office/drawing/2010/main" val="0"/>
              </a:ext>
            </a:extLst>
          </a:blip>
          <a:srcRect/>
          <a:stretch>
            <a:fillRect/>
          </a:stretch>
        </p:blipFill>
        <p:spPr bwMode="auto">
          <a:xfrm rot="1023836">
            <a:off x="11405422" y="79905"/>
            <a:ext cx="586629" cy="930166"/>
          </a:xfrm>
          <a:prstGeom prst="rect">
            <a:avLst/>
          </a:prstGeom>
          <a:noFill/>
          <a:effectLst>
            <a:outerShdw dist="35921" dir="2700000" algn="ctr" rotWithShape="0">
              <a:schemeClr val="tx1">
                <a:alpha val="50000"/>
              </a:schemeClr>
            </a:outerShdw>
          </a:effectLst>
          <a:extLst>
            <a:ext uri="{909E8E84-426E-40DD-AFC4-6F175D3DCCD1}">
              <a14:hiddenFill xmlns:a14="http://schemas.microsoft.com/office/drawing/2010/main">
                <a:solidFill>
                  <a:srgbClr val="FFFFFF"/>
                </a:solidFill>
              </a14:hiddenFill>
            </a:ext>
          </a:extLst>
        </p:spPr>
      </p:pic>
      <p:grpSp>
        <p:nvGrpSpPr>
          <p:cNvPr id="2" name="组合 1"/>
          <p:cNvGrpSpPr/>
          <p:nvPr userDrawn="1"/>
        </p:nvGrpSpPr>
        <p:grpSpPr>
          <a:xfrm>
            <a:off x="1212246" y="305578"/>
            <a:ext cx="10134380" cy="4620445"/>
            <a:chOff x="1181309" y="304800"/>
            <a:chExt cx="9875742" cy="4608680"/>
          </a:xfrm>
        </p:grpSpPr>
        <p:sp>
          <p:nvSpPr>
            <p:cNvPr id="20" name="矩形 19"/>
            <p:cNvSpPr/>
            <p:nvPr userDrawn="1"/>
          </p:nvSpPr>
          <p:spPr>
            <a:xfrm>
              <a:off x="1331913" y="467941"/>
              <a:ext cx="9649072" cy="4392488"/>
            </a:xfrm>
            <a:prstGeom prst="rect">
              <a:avLst/>
            </a:prstGeom>
            <a:solidFill>
              <a:schemeClr val="bg2"/>
            </a:solidFill>
            <a:ln>
              <a:noFill/>
            </a:ln>
            <a:effectLst>
              <a:glow rad="406400">
                <a:schemeClr val="tx1">
                  <a:alpha val="45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5"/>
            </a:p>
          </p:txBody>
        </p:sp>
        <p:pic>
          <p:nvPicPr>
            <p:cNvPr id="19" name="Picture 6"/>
            <p:cNvPicPr>
              <a:picLocks noChangeAspect="1" noChangeArrowheads="1"/>
            </p:cNvPicPr>
            <p:nvPr userDrawn="1"/>
          </p:nvPicPr>
          <p:blipFill>
            <a:blip r:embed="rId16">
              <a:extLst>
                <a:ext uri="{28A0092B-C50C-407E-A947-70E740481C1C}">
                  <a14:useLocalDpi xmlns:a14="http://schemas.microsoft.com/office/drawing/2010/main" val="0"/>
                </a:ext>
              </a:extLst>
            </a:blip>
            <a:stretch>
              <a:fillRect/>
            </a:stretch>
          </p:blipFill>
          <p:spPr bwMode="auto">
            <a:xfrm>
              <a:off x="1181309" y="304800"/>
              <a:ext cx="9875742" cy="4608680"/>
            </a:xfrm>
            <a:prstGeom prst="rect">
              <a:avLst/>
            </a:prstGeom>
            <a:noFill/>
            <a:effectLst/>
            <a:extLst>
              <a:ext uri="{909E8E84-426E-40DD-AFC4-6F175D3DCCD1}">
                <a14:hiddenFill xmlns:a14="http://schemas.microsoft.com/office/drawing/2010/main">
                  <a:solidFill>
                    <a:srgbClr val="FFFFFF"/>
                  </a:solidFill>
                </a14:hiddenFill>
              </a:ext>
            </a:extLst>
          </p:spPr>
        </p:pic>
      </p:grpSp>
      <p:pic>
        <p:nvPicPr>
          <p:cNvPr id="22" name="Picture 7" descr="黑板文字2"/>
          <p:cNvPicPr>
            <a:picLocks noChangeAspect="1" noChangeArrowheads="1"/>
          </p:cNvPicPr>
          <p:nvPr userDrawn="1"/>
        </p:nvPicPr>
        <p:blipFill>
          <a:blip r:embed="rId17">
            <a:extLst>
              <a:ext uri="{28A0092B-C50C-407E-A947-70E740481C1C}">
                <a14:useLocalDpi xmlns:a14="http://schemas.microsoft.com/office/drawing/2010/main" val="0"/>
              </a:ext>
            </a:extLst>
          </a:blip>
          <a:srcRect/>
          <a:stretch>
            <a:fillRect/>
          </a:stretch>
        </p:blipFill>
        <p:spPr bwMode="auto">
          <a:xfrm>
            <a:off x="6486978" y="902287"/>
            <a:ext cx="4222563" cy="3743331"/>
          </a:xfrm>
          <a:prstGeom prst="rect">
            <a:avLst/>
          </a:prstGeom>
          <a:noFill/>
          <a:extLst>
            <a:ext uri="{909E8E84-426E-40DD-AFC4-6F175D3DCCD1}">
              <a14:hiddenFill xmlns:a14="http://schemas.microsoft.com/office/drawing/2010/main">
                <a:solidFill>
                  <a:srgbClr val="FFFFFF"/>
                </a:solidFill>
              </a14:hiddenFill>
            </a:ext>
          </a:extLst>
        </p:spPr>
      </p:pic>
      <p:pic>
        <p:nvPicPr>
          <p:cNvPr id="23" name="Picture 8" descr="黑板文字1"/>
          <p:cNvPicPr>
            <a:picLocks noChangeAspect="1" noChangeArrowheads="1"/>
          </p:cNvPicPr>
          <p:nvPr userDrawn="1"/>
        </p:nvPicPr>
        <p:blipFill>
          <a:blip r:embed="rId18">
            <a:extLst>
              <a:ext uri="{28A0092B-C50C-407E-A947-70E740481C1C}">
                <a14:useLocalDpi xmlns:a14="http://schemas.microsoft.com/office/drawing/2010/main" val="0"/>
              </a:ext>
            </a:extLst>
          </a:blip>
          <a:srcRect/>
          <a:stretch>
            <a:fillRect/>
          </a:stretch>
        </p:blipFill>
        <p:spPr bwMode="auto">
          <a:xfrm>
            <a:off x="2029828" y="890077"/>
            <a:ext cx="4913291" cy="3661764"/>
          </a:xfrm>
          <a:prstGeom prst="rect">
            <a:avLst/>
          </a:prstGeom>
          <a:noFill/>
          <a:extLst>
            <a:ext uri="{909E8E84-426E-40DD-AFC4-6F175D3DCCD1}">
              <a14:hiddenFill xmlns:a14="http://schemas.microsoft.com/office/drawing/2010/main">
                <a:solidFill>
                  <a:srgbClr val="FFFFFF"/>
                </a:solidFill>
              </a14:hiddenFill>
            </a:ext>
          </a:extLst>
        </p:spPr>
      </p:pic>
      <p:pic>
        <p:nvPicPr>
          <p:cNvPr id="27" name="Picture 16" descr="粉笔"/>
          <p:cNvPicPr>
            <a:picLocks noChangeAspect="1" noChangeArrowheads="1"/>
          </p:cNvPicPr>
          <p:nvPr userDrawn="1"/>
        </p:nvPicPr>
        <p:blipFill>
          <a:blip r:embed="rId19">
            <a:extLst>
              <a:ext uri="{28A0092B-C50C-407E-A947-70E740481C1C}">
                <a14:useLocalDpi xmlns:a14="http://schemas.microsoft.com/office/drawing/2010/main" val="0"/>
              </a:ext>
            </a:extLst>
          </a:blip>
          <a:srcRect/>
          <a:stretch>
            <a:fillRect/>
          </a:stretch>
        </p:blipFill>
        <p:spPr bwMode="auto">
          <a:xfrm flipH="1">
            <a:off x="1726361" y="4231262"/>
            <a:ext cx="8478789" cy="350142"/>
          </a:xfrm>
          <a:prstGeom prst="rect">
            <a:avLst/>
          </a:prstGeom>
          <a:noFill/>
          <a:extLst>
            <a:ext uri="{909E8E84-426E-40DD-AFC4-6F175D3DCCD1}">
              <a14:hiddenFill xmlns:a14="http://schemas.microsoft.com/office/drawing/2010/main">
                <a:solidFill>
                  <a:srgbClr val="FFFFFF"/>
                </a:solidFill>
              </a14:hiddenFill>
            </a:ext>
          </a:extLst>
        </p:spPr>
      </p:pic>
      <p:pic>
        <p:nvPicPr>
          <p:cNvPr id="36" name="Picture 26" descr="书1"/>
          <p:cNvPicPr>
            <a:picLocks noChangeAspect="1" noChangeArrowheads="1"/>
          </p:cNvPicPr>
          <p:nvPr userDrawn="1"/>
        </p:nvPicPr>
        <p:blipFill>
          <a:blip r:embed="rId20">
            <a:extLst>
              <a:ext uri="{28A0092B-C50C-407E-A947-70E740481C1C}">
                <a14:useLocalDpi xmlns:a14="http://schemas.microsoft.com/office/drawing/2010/main" val="0"/>
              </a:ext>
            </a:extLst>
          </a:blip>
          <a:srcRect/>
          <a:stretch>
            <a:fillRect/>
          </a:stretch>
        </p:blipFill>
        <p:spPr bwMode="auto">
          <a:xfrm>
            <a:off x="8718051" y="5438249"/>
            <a:ext cx="1033725" cy="54272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C:\Documents and Settings\Administrator\桌面\儿童类PPT\尺子.png"/>
          <p:cNvPicPr>
            <a:picLocks noChangeAspect="1" noChangeArrowheads="1"/>
          </p:cNvPicPr>
          <p:nvPr userDrawn="1"/>
        </p:nvPicPr>
        <p:blipFill rotWithShape="1">
          <a:blip r:embed="rId21" cstate="print">
            <a:extLst>
              <a:ext uri="{28A0092B-C50C-407E-A947-70E740481C1C}">
                <a14:useLocalDpi xmlns:a14="http://schemas.microsoft.com/office/drawing/2010/main" val="0"/>
              </a:ext>
            </a:extLst>
          </a:blip>
          <a:srcRect t="20827" b="27692"/>
          <a:stretch>
            <a:fillRect/>
          </a:stretch>
        </p:blipFill>
        <p:spPr bwMode="auto">
          <a:xfrm rot="160242" flipV="1">
            <a:off x="2519469" y="5533000"/>
            <a:ext cx="1654297" cy="895937"/>
          </a:xfrm>
          <a:prstGeom prst="rect">
            <a:avLst/>
          </a:prstGeom>
          <a:noFill/>
          <a:effectLst>
            <a:outerShdw blurRad="50800" dist="38100" dir="2700000" algn="tl" rotWithShape="0">
              <a:prstClr val="black">
                <a:alpha val="82000"/>
              </a:prstClr>
            </a:outerShdw>
          </a:effectLst>
          <a:extLst>
            <a:ext uri="{909E8E84-426E-40DD-AFC4-6F175D3DCCD1}">
              <a14:hiddenFill xmlns:a14="http://schemas.microsoft.com/office/drawing/2010/main">
                <a:solidFill>
                  <a:srgbClr val="FFFFFF"/>
                </a:solidFill>
              </a14:hiddenFill>
            </a:ext>
          </a:extLst>
        </p:spPr>
      </p:pic>
      <p:pic>
        <p:nvPicPr>
          <p:cNvPr id="1029" name="Picture 5" descr="C:\Documents and Settings\Administrator\桌面\儿童类PPT\铅笔1.png"/>
          <p:cNvPicPr>
            <a:picLocks noChangeAspect="1" noChangeArrowheads="1"/>
          </p:cNvPicPr>
          <p:nvPr userDrawn="1"/>
        </p:nvPicPr>
        <p:blipFill rotWithShape="1">
          <a:blip r:embed="rId22">
            <a:extLst>
              <a:ext uri="{28A0092B-C50C-407E-A947-70E740481C1C}">
                <a14:useLocalDpi xmlns:a14="http://schemas.microsoft.com/office/drawing/2010/main" val="0"/>
              </a:ext>
            </a:extLst>
          </a:blip>
          <a:srcRect l="41943" r="46801" b="13000"/>
          <a:stretch>
            <a:fillRect/>
          </a:stretch>
        </p:blipFill>
        <p:spPr bwMode="auto">
          <a:xfrm rot="14579273" flipH="1">
            <a:off x="1687061" y="5408297"/>
            <a:ext cx="247090" cy="1416444"/>
          </a:xfrm>
          <a:prstGeom prst="rect">
            <a:avLst/>
          </a:prstGeom>
          <a:noFill/>
          <a:effectLst>
            <a:outerShdw blurRad="50800" dist="38100" dir="2700000" algn="tl" rotWithShape="0">
              <a:prstClr val="black">
                <a:alpha val="78000"/>
              </a:prstClr>
            </a:outerShdw>
          </a:effectLst>
          <a:extLst>
            <a:ext uri="{909E8E84-426E-40DD-AFC4-6F175D3DCCD1}">
              <a14:hiddenFill xmlns:a14="http://schemas.microsoft.com/office/drawing/2010/main">
                <a:solidFill>
                  <a:srgbClr val="FFFFFF"/>
                </a:solidFill>
              </a14:hiddenFill>
            </a:ext>
          </a:extLst>
        </p:spPr>
      </p:pic>
      <p:pic>
        <p:nvPicPr>
          <p:cNvPr id="1030" name="Picture 6" descr="C:\Documents and Settings\Administrator\桌面\儿童类PPT\铅笔2.png"/>
          <p:cNvPicPr>
            <a:picLocks noChangeAspect="1" noChangeArrowheads="1"/>
          </p:cNvPicPr>
          <p:nvPr userDrawn="1"/>
        </p:nvPicPr>
        <p:blipFill>
          <a:blip r:embed="rId23" cstate="print">
            <a:extLst>
              <a:ext uri="{28A0092B-C50C-407E-A947-70E740481C1C}">
                <a14:useLocalDpi xmlns:a14="http://schemas.microsoft.com/office/drawing/2010/main" val="0"/>
              </a:ext>
            </a:extLst>
          </a:blip>
          <a:srcRect/>
          <a:stretch>
            <a:fillRect/>
          </a:stretch>
        </p:blipFill>
        <p:spPr bwMode="auto">
          <a:xfrm>
            <a:off x="3066353" y="5692201"/>
            <a:ext cx="1093797" cy="1068603"/>
          </a:xfrm>
          <a:prstGeom prst="rect">
            <a:avLst/>
          </a:prstGeom>
          <a:noFill/>
          <a:effectLst>
            <a:outerShdw blurRad="50800" dist="38100" dir="8100000" algn="tr" rotWithShape="0">
              <a:prstClr val="black">
                <a:alpha val="58000"/>
              </a:prstClr>
            </a:outerShdw>
          </a:effectLst>
          <a:extLst>
            <a:ext uri="{909E8E84-426E-40DD-AFC4-6F175D3DCCD1}">
              <a14:hiddenFill xmlns:a14="http://schemas.microsoft.com/office/drawing/2010/main">
                <a:solidFill>
                  <a:srgbClr val="FFFFFF"/>
                </a:solidFill>
              </a14:hiddenFill>
            </a:ext>
          </a:extLst>
        </p:spPr>
      </p:pic>
      <p:pic>
        <p:nvPicPr>
          <p:cNvPr id="1031" name="Picture 7" descr="C:\Documents and Settings\Administrator\桌面\儿童类PPT\橡皮擦.png"/>
          <p:cNvPicPr>
            <a:picLocks noChangeAspect="1" noChangeArrowheads="1"/>
          </p:cNvPicPr>
          <p:nvPr userDrawn="1"/>
        </p:nvPicPr>
        <p:blipFill rotWithShape="1">
          <a:blip r:embed="rId24" cstate="print">
            <a:extLst>
              <a:ext uri="{28A0092B-C50C-407E-A947-70E740481C1C}">
                <a14:useLocalDpi xmlns:a14="http://schemas.microsoft.com/office/drawing/2010/main" val="0"/>
              </a:ext>
            </a:extLst>
          </a:blip>
          <a:srcRect l="26190" t="35188" r="19410" b="45738"/>
          <a:stretch>
            <a:fillRect/>
          </a:stretch>
        </p:blipFill>
        <p:spPr bwMode="auto">
          <a:xfrm rot="21415037" flipV="1">
            <a:off x="1948335" y="6361383"/>
            <a:ext cx="546516" cy="165218"/>
          </a:xfrm>
          <a:prstGeom prst="rect">
            <a:avLst/>
          </a:prstGeom>
          <a:noFill/>
          <a:effectLst>
            <a:outerShdw blurRad="50800" dist="38100" dir="2700000" algn="tl" rotWithShape="0">
              <a:prstClr val="black">
                <a:alpha val="74000"/>
              </a:prstClr>
            </a:outerShdw>
          </a:effectLst>
          <a:extLst>
            <a:ext uri="{909E8E84-426E-40DD-AFC4-6F175D3DCCD1}">
              <a14:hiddenFill xmlns:a14="http://schemas.microsoft.com/office/drawing/2010/main">
                <a:solidFill>
                  <a:srgbClr val="FFFFFF"/>
                </a:solidFill>
              </a14:hiddenFill>
            </a:ext>
          </a:extLst>
        </p:spPr>
      </p:pic>
      <p:pic>
        <p:nvPicPr>
          <p:cNvPr id="39" name="Picture 6" descr="C:\Documents and Settings\Administrator\桌面\儿童类PPT\铅笔2.png"/>
          <p:cNvPicPr>
            <a:picLocks noChangeAspect="1" noChangeArrowheads="1"/>
          </p:cNvPicPr>
          <p:nvPr userDrawn="1"/>
        </p:nvPicPr>
        <p:blipFill>
          <a:blip r:embed="rId25" cstate="print">
            <a:extLst>
              <a:ext uri="{BEBA8EAE-BF5A-486C-A8C5-ECC9F3942E4B}">
                <a14:imgProps xmlns:a14="http://schemas.microsoft.com/office/drawing/2010/main">
                  <a14:imgLayer r:embed="rId26">
                    <a14:imgEffect>
                      <a14:saturation sat="66000"/>
                    </a14:imgEffect>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rot="5895659">
            <a:off x="9082604" y="5657528"/>
            <a:ext cx="357427" cy="365854"/>
          </a:xfrm>
          <a:prstGeom prst="rect">
            <a:avLst/>
          </a:prstGeom>
          <a:noFill/>
          <a:effectLst>
            <a:outerShdw blurRad="50800" dist="38100" dir="8100000" algn="tr" rotWithShape="0">
              <a:prstClr val="black">
                <a:alpha val="58000"/>
              </a:prstClr>
            </a:outerShdw>
          </a:effectLst>
          <a:extLst>
            <a:ext uri="{909E8E84-426E-40DD-AFC4-6F175D3DCCD1}">
              <a14:hiddenFill xmlns:a14="http://schemas.microsoft.com/office/drawing/2010/main">
                <a:solidFill>
                  <a:srgbClr val="FFFFFF"/>
                </a:solidFill>
              </a14:hiddenFill>
            </a:ext>
          </a:extLst>
        </p:spPr>
      </p:pic>
      <p:pic>
        <p:nvPicPr>
          <p:cNvPr id="40" name="Picture 25" descr="书3"/>
          <p:cNvPicPr>
            <a:picLocks noChangeAspect="1" noChangeArrowheads="1"/>
          </p:cNvPicPr>
          <p:nvPr userDrawn="1"/>
        </p:nvPicPr>
        <p:blipFill>
          <a:blip r:embed="rId27">
            <a:extLst>
              <a:ext uri="{28A0092B-C50C-407E-A947-70E740481C1C}">
                <a14:useLocalDpi xmlns:a14="http://schemas.microsoft.com/office/drawing/2010/main" val="0"/>
              </a:ext>
            </a:extLst>
          </a:blip>
          <a:srcRect/>
          <a:stretch>
            <a:fillRect/>
          </a:stretch>
        </p:blipFill>
        <p:spPr bwMode="auto">
          <a:xfrm>
            <a:off x="294259" y="4926023"/>
            <a:ext cx="881018" cy="986748"/>
          </a:xfrm>
          <a:prstGeom prst="rect">
            <a:avLst/>
          </a:prstGeom>
          <a:noFill/>
          <a:extLst>
            <a:ext uri="{909E8E84-426E-40DD-AFC4-6F175D3DCCD1}">
              <a14:hiddenFill xmlns:a14="http://schemas.microsoft.com/office/drawing/2010/main">
                <a:solidFill>
                  <a:srgbClr val="FFFFFF"/>
                </a:solidFill>
              </a14:hiddenFill>
            </a:ext>
          </a:extLst>
        </p:spPr>
      </p:pic>
    </p:spTree>
  </p:cSld>
  <p:clrMap bg1="lt1" tx1="dk1" bg2="lt2" tx2="dk2" accent1="accent1" accent2="accent2" accent3="accent3" accent4="accent4" accent5="accent5" accent6="accent6" hlink="hlink" folHlink="folHlink"/>
  <p:sldLayoutIdLst>
    <p:sldLayoutId id="2147483657" r:id="rId1"/>
    <p:sldLayoutId id="2147483658" r:id="rId2"/>
    <p:sldLayoutId id="2147483659" r:id="rId3"/>
    <p:sldLayoutId id="2147483660" r:id="rId4"/>
    <p:sldLayoutId id="2147483661" r:id="rId5"/>
    <p:sldLayoutId id="2147483662" r:id="rId6"/>
    <p:sldLayoutId id="2147483663" r:id="rId7"/>
    <p:sldLayoutId id="2147483664" r:id="rId8"/>
    <p:sldLayoutId id="2147483665" r:id="rId9"/>
    <p:sldLayoutId id="2147483666" r:id="rId10"/>
    <p:sldLayoutId id="2147483667" r:id="rId11"/>
    <p:sldLayoutId id="2147483668" r:id="rId12"/>
  </p:sldLayoutIdLst>
  <mc:AlternateContent xmlns:mc="http://schemas.openxmlformats.org/markup-compatibility/2006">
    <mc:Choice xmlns:p14="http://schemas.microsoft.com/office/powerpoint/2010/main" Requires="p14">
      <p:transition p14:dur="10"/>
    </mc:Choice>
    <mc:Fallback>
      <p:transition/>
    </mc:Fallback>
  </mc:AlternateContent>
  <p:txStyles>
    <p:titleStyle>
      <a:lvl1pPr algn="ctr" rtl="0" fontAlgn="base">
        <a:spcBef>
          <a:spcPct val="0"/>
        </a:spcBef>
        <a:spcAft>
          <a:spcPct val="0"/>
        </a:spcAft>
        <a:defRPr sz="4410">
          <a:solidFill>
            <a:schemeClr val="tx2"/>
          </a:solidFill>
          <a:latin typeface="+mj-lt"/>
          <a:ea typeface="+mj-ea"/>
          <a:cs typeface="+mj-cs"/>
        </a:defRPr>
      </a:lvl1pPr>
      <a:lvl2pPr algn="ctr" rtl="0" fontAlgn="base">
        <a:spcBef>
          <a:spcPct val="0"/>
        </a:spcBef>
        <a:spcAft>
          <a:spcPct val="0"/>
        </a:spcAft>
        <a:defRPr sz="4410">
          <a:solidFill>
            <a:schemeClr val="tx2"/>
          </a:solidFill>
          <a:latin typeface="Arial" panose="020B0604020202020204" pitchFamily="34" charset="0"/>
          <a:ea typeface="宋体" panose="02010600030101010101" pitchFamily="2" charset="-122"/>
        </a:defRPr>
      </a:lvl2pPr>
      <a:lvl3pPr algn="ctr" rtl="0" fontAlgn="base">
        <a:spcBef>
          <a:spcPct val="0"/>
        </a:spcBef>
        <a:spcAft>
          <a:spcPct val="0"/>
        </a:spcAft>
        <a:defRPr sz="4410">
          <a:solidFill>
            <a:schemeClr val="tx2"/>
          </a:solidFill>
          <a:latin typeface="Arial" panose="020B0604020202020204" pitchFamily="34" charset="0"/>
          <a:ea typeface="宋体" panose="02010600030101010101" pitchFamily="2" charset="-122"/>
        </a:defRPr>
      </a:lvl3pPr>
      <a:lvl4pPr algn="ctr" rtl="0" fontAlgn="base">
        <a:spcBef>
          <a:spcPct val="0"/>
        </a:spcBef>
        <a:spcAft>
          <a:spcPct val="0"/>
        </a:spcAft>
        <a:defRPr sz="4410">
          <a:solidFill>
            <a:schemeClr val="tx2"/>
          </a:solidFill>
          <a:latin typeface="Arial" panose="020B0604020202020204" pitchFamily="34" charset="0"/>
          <a:ea typeface="宋体" panose="02010600030101010101" pitchFamily="2" charset="-122"/>
        </a:defRPr>
      </a:lvl4pPr>
      <a:lvl5pPr algn="ctr" rtl="0" fontAlgn="base">
        <a:spcBef>
          <a:spcPct val="0"/>
        </a:spcBef>
        <a:spcAft>
          <a:spcPct val="0"/>
        </a:spcAft>
        <a:defRPr sz="4410">
          <a:solidFill>
            <a:schemeClr val="tx2"/>
          </a:solidFill>
          <a:latin typeface="Arial" panose="020B0604020202020204" pitchFamily="34" charset="0"/>
          <a:ea typeface="宋体" panose="02010600030101010101" pitchFamily="2" charset="-122"/>
        </a:defRPr>
      </a:lvl5pPr>
      <a:lvl6pPr marL="458470" algn="ctr" rtl="0" fontAlgn="base">
        <a:spcBef>
          <a:spcPct val="0"/>
        </a:spcBef>
        <a:spcAft>
          <a:spcPct val="0"/>
        </a:spcAft>
        <a:defRPr sz="4410">
          <a:solidFill>
            <a:schemeClr val="tx2"/>
          </a:solidFill>
          <a:latin typeface="Arial" panose="020B0604020202020204" pitchFamily="34" charset="0"/>
          <a:ea typeface="宋体" panose="02010600030101010101" pitchFamily="2" charset="-122"/>
        </a:defRPr>
      </a:lvl6pPr>
      <a:lvl7pPr marL="916940" algn="ctr" rtl="0" fontAlgn="base">
        <a:spcBef>
          <a:spcPct val="0"/>
        </a:spcBef>
        <a:spcAft>
          <a:spcPct val="0"/>
        </a:spcAft>
        <a:defRPr sz="4410">
          <a:solidFill>
            <a:schemeClr val="tx2"/>
          </a:solidFill>
          <a:latin typeface="Arial" panose="020B0604020202020204" pitchFamily="34" charset="0"/>
          <a:ea typeface="宋体" panose="02010600030101010101" pitchFamily="2" charset="-122"/>
        </a:defRPr>
      </a:lvl7pPr>
      <a:lvl8pPr marL="1375410" algn="ctr" rtl="0" fontAlgn="base">
        <a:spcBef>
          <a:spcPct val="0"/>
        </a:spcBef>
        <a:spcAft>
          <a:spcPct val="0"/>
        </a:spcAft>
        <a:defRPr sz="4410">
          <a:solidFill>
            <a:schemeClr val="tx2"/>
          </a:solidFill>
          <a:latin typeface="Arial" panose="020B0604020202020204" pitchFamily="34" charset="0"/>
          <a:ea typeface="宋体" panose="02010600030101010101" pitchFamily="2" charset="-122"/>
        </a:defRPr>
      </a:lvl8pPr>
      <a:lvl9pPr marL="1833245" algn="ctr" rtl="0" fontAlgn="base">
        <a:spcBef>
          <a:spcPct val="0"/>
        </a:spcBef>
        <a:spcAft>
          <a:spcPct val="0"/>
        </a:spcAft>
        <a:defRPr sz="4410">
          <a:solidFill>
            <a:schemeClr val="tx2"/>
          </a:solidFill>
          <a:latin typeface="Arial" panose="020B0604020202020204" pitchFamily="34" charset="0"/>
          <a:ea typeface="宋体" panose="02010600030101010101" pitchFamily="2" charset="-122"/>
        </a:defRPr>
      </a:lvl9pPr>
    </p:titleStyle>
    <p:bodyStyle>
      <a:lvl1pPr marL="343535" indent="-343535" algn="l" rtl="0" fontAlgn="base">
        <a:spcBef>
          <a:spcPct val="20000"/>
        </a:spcBef>
        <a:spcAft>
          <a:spcPct val="0"/>
        </a:spcAft>
        <a:buChar char="•"/>
        <a:defRPr sz="3210">
          <a:solidFill>
            <a:schemeClr val="tx1"/>
          </a:solidFill>
          <a:latin typeface="+mn-lt"/>
          <a:ea typeface="+mn-ea"/>
          <a:cs typeface="+mn-cs"/>
        </a:defRPr>
      </a:lvl1pPr>
      <a:lvl2pPr marL="744855" indent="-286385" algn="l" rtl="0" fontAlgn="base">
        <a:spcBef>
          <a:spcPct val="20000"/>
        </a:spcBef>
        <a:spcAft>
          <a:spcPct val="0"/>
        </a:spcAft>
        <a:buChar char="–"/>
        <a:defRPr sz="2805">
          <a:solidFill>
            <a:schemeClr val="tx1"/>
          </a:solidFill>
          <a:latin typeface="+mn-lt"/>
          <a:ea typeface="+mn-ea"/>
        </a:defRPr>
      </a:lvl2pPr>
      <a:lvl3pPr marL="1146175" indent="-229235" algn="l" rtl="0" fontAlgn="base">
        <a:spcBef>
          <a:spcPct val="20000"/>
        </a:spcBef>
        <a:spcAft>
          <a:spcPct val="0"/>
        </a:spcAft>
        <a:buChar char="•"/>
        <a:defRPr sz="2405">
          <a:solidFill>
            <a:schemeClr val="tx1"/>
          </a:solidFill>
          <a:latin typeface="+mn-lt"/>
          <a:ea typeface="+mn-ea"/>
        </a:defRPr>
      </a:lvl3pPr>
      <a:lvl4pPr marL="1604645" indent="-229235" algn="l" rtl="0" fontAlgn="base">
        <a:spcBef>
          <a:spcPct val="20000"/>
        </a:spcBef>
        <a:spcAft>
          <a:spcPct val="0"/>
        </a:spcAft>
        <a:buChar char="–"/>
        <a:defRPr sz="2005">
          <a:solidFill>
            <a:schemeClr val="tx1"/>
          </a:solidFill>
          <a:latin typeface="+mn-lt"/>
          <a:ea typeface="+mn-ea"/>
        </a:defRPr>
      </a:lvl4pPr>
      <a:lvl5pPr marL="2062480" indent="-229235" algn="l" rtl="0" fontAlgn="base">
        <a:spcBef>
          <a:spcPct val="20000"/>
        </a:spcBef>
        <a:spcAft>
          <a:spcPct val="0"/>
        </a:spcAft>
        <a:buChar char="»"/>
        <a:defRPr sz="2005">
          <a:solidFill>
            <a:schemeClr val="tx1"/>
          </a:solidFill>
          <a:latin typeface="+mn-lt"/>
          <a:ea typeface="+mn-ea"/>
        </a:defRPr>
      </a:lvl5pPr>
      <a:lvl6pPr marL="2520950" indent="-229235" algn="l" rtl="0" fontAlgn="base">
        <a:spcBef>
          <a:spcPct val="20000"/>
        </a:spcBef>
        <a:spcAft>
          <a:spcPct val="0"/>
        </a:spcAft>
        <a:buChar char="»"/>
        <a:defRPr sz="2005">
          <a:solidFill>
            <a:schemeClr val="tx1"/>
          </a:solidFill>
          <a:latin typeface="+mn-lt"/>
          <a:ea typeface="+mn-ea"/>
        </a:defRPr>
      </a:lvl6pPr>
      <a:lvl7pPr marL="2979420" indent="-229235" algn="l" rtl="0" fontAlgn="base">
        <a:spcBef>
          <a:spcPct val="20000"/>
        </a:spcBef>
        <a:spcAft>
          <a:spcPct val="0"/>
        </a:spcAft>
        <a:buChar char="»"/>
        <a:defRPr sz="2005">
          <a:solidFill>
            <a:schemeClr val="tx1"/>
          </a:solidFill>
          <a:latin typeface="+mn-lt"/>
          <a:ea typeface="+mn-ea"/>
        </a:defRPr>
      </a:lvl7pPr>
      <a:lvl8pPr marL="3437890" indent="-229235" algn="l" rtl="0" fontAlgn="base">
        <a:spcBef>
          <a:spcPct val="20000"/>
        </a:spcBef>
        <a:spcAft>
          <a:spcPct val="0"/>
        </a:spcAft>
        <a:buChar char="»"/>
        <a:defRPr sz="2005">
          <a:solidFill>
            <a:schemeClr val="tx1"/>
          </a:solidFill>
          <a:latin typeface="+mn-lt"/>
          <a:ea typeface="+mn-ea"/>
        </a:defRPr>
      </a:lvl8pPr>
      <a:lvl9pPr marL="3896360" indent="-229235" algn="l" rtl="0" fontAlgn="base">
        <a:spcBef>
          <a:spcPct val="20000"/>
        </a:spcBef>
        <a:spcAft>
          <a:spcPct val="0"/>
        </a:spcAft>
        <a:buChar char="»"/>
        <a:defRPr sz="2005">
          <a:solidFill>
            <a:schemeClr val="tx1"/>
          </a:solidFill>
          <a:latin typeface="+mn-lt"/>
          <a:ea typeface="+mn-ea"/>
        </a:defRPr>
      </a:lvl9pPr>
    </p:bodyStyle>
    <p:otherStyle>
      <a:defPPr>
        <a:defRPr lang="zh-CN"/>
      </a:defPPr>
      <a:lvl1pPr marL="0" algn="l" defTabSz="916940" rtl="0" eaLnBrk="1" latinLnBrk="0" hangingPunct="1">
        <a:defRPr sz="1805" kern="1200">
          <a:solidFill>
            <a:schemeClr val="tx1"/>
          </a:solidFill>
          <a:latin typeface="+mn-lt"/>
          <a:ea typeface="+mn-ea"/>
          <a:cs typeface="+mn-cs"/>
        </a:defRPr>
      </a:lvl1pPr>
      <a:lvl2pPr marL="458470" algn="l" defTabSz="916940" rtl="0" eaLnBrk="1" latinLnBrk="0" hangingPunct="1">
        <a:defRPr sz="1805" kern="1200">
          <a:solidFill>
            <a:schemeClr val="tx1"/>
          </a:solidFill>
          <a:latin typeface="+mn-lt"/>
          <a:ea typeface="+mn-ea"/>
          <a:cs typeface="+mn-cs"/>
        </a:defRPr>
      </a:lvl2pPr>
      <a:lvl3pPr marL="916940" algn="l" defTabSz="916940" rtl="0" eaLnBrk="1" latinLnBrk="0" hangingPunct="1">
        <a:defRPr sz="1805" kern="1200">
          <a:solidFill>
            <a:schemeClr val="tx1"/>
          </a:solidFill>
          <a:latin typeface="+mn-lt"/>
          <a:ea typeface="+mn-ea"/>
          <a:cs typeface="+mn-cs"/>
        </a:defRPr>
      </a:lvl3pPr>
      <a:lvl4pPr marL="1375410" algn="l" defTabSz="916940" rtl="0" eaLnBrk="1" latinLnBrk="0" hangingPunct="1">
        <a:defRPr sz="1805" kern="1200">
          <a:solidFill>
            <a:schemeClr val="tx1"/>
          </a:solidFill>
          <a:latin typeface="+mn-lt"/>
          <a:ea typeface="+mn-ea"/>
          <a:cs typeface="+mn-cs"/>
        </a:defRPr>
      </a:lvl4pPr>
      <a:lvl5pPr marL="1833245" algn="l" defTabSz="916940" rtl="0" eaLnBrk="1" latinLnBrk="0" hangingPunct="1">
        <a:defRPr sz="1805" kern="1200">
          <a:solidFill>
            <a:schemeClr val="tx1"/>
          </a:solidFill>
          <a:latin typeface="+mn-lt"/>
          <a:ea typeface="+mn-ea"/>
          <a:cs typeface="+mn-cs"/>
        </a:defRPr>
      </a:lvl5pPr>
      <a:lvl6pPr marL="2291715" algn="l" defTabSz="916940" rtl="0" eaLnBrk="1" latinLnBrk="0" hangingPunct="1">
        <a:defRPr sz="1805" kern="1200">
          <a:solidFill>
            <a:schemeClr val="tx1"/>
          </a:solidFill>
          <a:latin typeface="+mn-lt"/>
          <a:ea typeface="+mn-ea"/>
          <a:cs typeface="+mn-cs"/>
        </a:defRPr>
      </a:lvl6pPr>
      <a:lvl7pPr marL="2750185" algn="l" defTabSz="916940" rtl="0" eaLnBrk="1" latinLnBrk="0" hangingPunct="1">
        <a:defRPr sz="1805" kern="1200">
          <a:solidFill>
            <a:schemeClr val="tx1"/>
          </a:solidFill>
          <a:latin typeface="+mn-lt"/>
          <a:ea typeface="+mn-ea"/>
          <a:cs typeface="+mn-cs"/>
        </a:defRPr>
      </a:lvl7pPr>
      <a:lvl8pPr marL="3208655" algn="l" defTabSz="916940" rtl="0" eaLnBrk="1" latinLnBrk="0" hangingPunct="1">
        <a:defRPr sz="1805" kern="1200">
          <a:solidFill>
            <a:schemeClr val="tx1"/>
          </a:solidFill>
          <a:latin typeface="+mn-lt"/>
          <a:ea typeface="+mn-ea"/>
          <a:cs typeface="+mn-cs"/>
        </a:defRPr>
      </a:lvl8pPr>
      <a:lvl9pPr marL="3667125" algn="l" defTabSz="916940" rtl="0" eaLnBrk="1" latinLnBrk="0" hangingPunct="1">
        <a:defRPr sz="1805"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1">
          <a:blip r:embed="rId36"/>
          <a:srcRect/>
          <a:tile tx="0" ty="0" sx="100000" sy="100000" flip="none" algn="tl"/>
        </a:blip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zh-CN" altLang="en-US"/>
              <a:t>单击此处编辑母版标题样式</a:t>
            </a:r>
            <a:endParaRPr lang="zh-CN" altLang="en-US"/>
          </a:p>
        </p:txBody>
      </p:sp>
      <p:sp>
        <p:nvSpPr>
          <p:cNvPr id="3" name="文本占位符 2"/>
          <p:cNvSpPr>
            <a:spLocks noGrp="1"/>
          </p:cNvSpPr>
          <p:nvPr>
            <p:ph type="body" idx="1"/>
          </p:nvPr>
        </p:nvSpPr>
        <p:spPr>
          <a:xfrm>
            <a:off x="609600" y="1600203"/>
            <a:ext cx="10972800" cy="4525963"/>
          </a:xfrm>
          <a:prstGeom prst="rect">
            <a:avLst/>
          </a:prstGeom>
        </p:spPr>
        <p:txBody>
          <a:bodyPr vert="horz" lIns="91440" tIns="45720" rIns="91440" bIns="45720" rtlCol="0">
            <a:normAutofit/>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2"/>
          </p:nvPr>
        </p:nvSpPr>
        <p:spPr>
          <a:xfrm>
            <a:off x="609600" y="6356353"/>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504E53C-A6A5-4789-A115-BCF36ACE8236}" type="datetimeFigureOut">
              <a:rPr lang="zh-CN" altLang="en-US" smtClean="0"/>
            </a:fld>
            <a:endParaRPr lang="zh-CN" altLang="en-US"/>
          </a:p>
        </p:txBody>
      </p:sp>
      <p:sp>
        <p:nvSpPr>
          <p:cNvPr id="5" name="页脚占位符 4"/>
          <p:cNvSpPr>
            <a:spLocks noGrp="1"/>
          </p:cNvSpPr>
          <p:nvPr>
            <p:ph type="ftr" sz="quarter" idx="3"/>
          </p:nvPr>
        </p:nvSpPr>
        <p:spPr>
          <a:xfrm>
            <a:off x="4165600" y="6356353"/>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737600" y="6356353"/>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6DCD9E3-AC22-448B-A5F5-1BC6A16406B2}" type="slidenum">
              <a:rPr lang="zh-CN" altLang="en-US" smtClean="0"/>
            </a:fld>
            <a:endParaRPr lang="zh-CN" altLang="en-US"/>
          </a:p>
        </p:txBody>
      </p:sp>
    </p:spTree>
  </p:cSld>
  <p:clrMap bg1="lt1" tx1="dk1" bg2="lt2" tx2="dk2" accent1="accent1" accent2="accent2" accent3="accent3" accent4="accent4" accent5="accent5" accent6="accent6" hlink="hlink" folHlink="folHlink"/>
  <p:sldLayoutIdLst>
    <p:sldLayoutId id="2147483670" r:id="rId1"/>
    <p:sldLayoutId id="2147483671" r:id="rId2"/>
    <p:sldLayoutId id="2147483672" r:id="rId3"/>
    <p:sldLayoutId id="2147483673" r:id="rId4"/>
    <p:sldLayoutId id="2147483674" r:id="rId5"/>
    <p:sldLayoutId id="2147483675" r:id="rId6"/>
    <p:sldLayoutId id="2147483676" r:id="rId7"/>
    <p:sldLayoutId id="2147483677" r:id="rId8"/>
    <p:sldLayoutId id="2147483678" r:id="rId9"/>
    <p:sldLayoutId id="2147483679" r:id="rId10"/>
    <p:sldLayoutId id="2147483680" r:id="rId11"/>
    <p:sldLayoutId id="2147483681" r:id="rId12"/>
    <p:sldLayoutId id="2147483682" r:id="rId13"/>
    <p:sldLayoutId id="2147483683" r:id="rId14"/>
    <p:sldLayoutId id="2147483684" r:id="rId15"/>
    <p:sldLayoutId id="2147483685" r:id="rId16"/>
    <p:sldLayoutId id="2147483686" r:id="rId17"/>
    <p:sldLayoutId id="2147483687" r:id="rId18"/>
    <p:sldLayoutId id="2147483688" r:id="rId19"/>
    <p:sldLayoutId id="2147483689" r:id="rId20"/>
    <p:sldLayoutId id="2147483690" r:id="rId21"/>
    <p:sldLayoutId id="2147483691" r:id="rId22"/>
    <p:sldLayoutId id="2147483692" r:id="rId23"/>
    <p:sldLayoutId id="2147483693" r:id="rId24"/>
    <p:sldLayoutId id="2147483694" r:id="rId25"/>
    <p:sldLayoutId id="2147483695" r:id="rId26"/>
    <p:sldLayoutId id="2147483696" r:id="rId27"/>
    <p:sldLayoutId id="2147483697" r:id="rId28"/>
    <p:sldLayoutId id="2147483698" r:id="rId29"/>
    <p:sldLayoutId id="2147483699" r:id="rId30"/>
    <p:sldLayoutId id="2147483700" r:id="rId31"/>
    <p:sldLayoutId id="2147483701" r:id="rId32"/>
    <p:sldLayoutId id="2147483702" r:id="rId33"/>
    <p:sldLayoutId id="2147483703" r:id="rId34"/>
    <p:sldLayoutId id="2147483704" r:id="rId35"/>
  </p:sldLayoutIdLst>
  <mc:AlternateContent xmlns:mc="http://schemas.openxmlformats.org/markup-compatibility/2006">
    <mc:Choice xmlns:p14="http://schemas.microsoft.com/office/powerpoint/2010/main" Requires="p14">
      <p:transition p14:dur="10"/>
    </mc:Choice>
    <mc:Fallback>
      <p:transition/>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4" Type="http://schemas.openxmlformats.org/officeDocument/2006/relationships/notesSlide" Target="../notesSlides/notesSlide1.xml"/><Relationship Id="rId3" Type="http://schemas.openxmlformats.org/officeDocument/2006/relationships/slideLayout" Target="../slideLayouts/slideLayout53.xml"/><Relationship Id="rId2" Type="http://schemas.openxmlformats.org/officeDocument/2006/relationships/image" Target="../media/image21.png"/><Relationship Id="rId1" Type="http://schemas.openxmlformats.org/officeDocument/2006/relationships/image" Target="../media/image20.png"/></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7.xml"/><Relationship Id="rId1" Type="http://schemas.openxmlformats.org/officeDocument/2006/relationships/image" Target="../media/image39.png"/></Relationships>
</file>

<file path=ppt/slides/_rels/slide11.xml.rels><?xml version="1.0" encoding="UTF-8" standalone="yes"?>
<Relationships xmlns="http://schemas.openxmlformats.org/package/2006/relationships"><Relationship Id="rId4" Type="http://schemas.openxmlformats.org/officeDocument/2006/relationships/notesSlide" Target="../notesSlides/notesSlide5.xml"/><Relationship Id="rId3" Type="http://schemas.openxmlformats.org/officeDocument/2006/relationships/slideLayout" Target="../slideLayouts/slideLayout7.xml"/><Relationship Id="rId2" Type="http://schemas.openxmlformats.org/officeDocument/2006/relationships/image" Target="../media/image41.png"/><Relationship Id="rId1" Type="http://schemas.openxmlformats.org/officeDocument/2006/relationships/image" Target="../media/image40.png"/></Relationships>
</file>

<file path=ppt/slides/_rels/slide12.xml.rels><?xml version="1.0" encoding="UTF-8" standalone="yes"?>
<Relationships xmlns="http://schemas.openxmlformats.org/package/2006/relationships"><Relationship Id="rId5" Type="http://schemas.openxmlformats.org/officeDocument/2006/relationships/notesSlide" Target="../notesSlides/notesSlide6.xml"/><Relationship Id="rId4" Type="http://schemas.openxmlformats.org/officeDocument/2006/relationships/slideLayout" Target="../slideLayouts/slideLayout7.xml"/><Relationship Id="rId3" Type="http://schemas.openxmlformats.org/officeDocument/2006/relationships/image" Target="../media/image44.jpeg"/><Relationship Id="rId2" Type="http://schemas.openxmlformats.org/officeDocument/2006/relationships/image" Target="../media/image43.png"/><Relationship Id="rId1" Type="http://schemas.openxmlformats.org/officeDocument/2006/relationships/image" Target="../media/image42.png"/></Relationships>
</file>

<file path=ppt/slides/_rels/slide13.xml.rels><?xml version="1.0" encoding="UTF-8" standalone="yes"?>
<Relationships xmlns="http://schemas.openxmlformats.org/package/2006/relationships"><Relationship Id="rId4" Type="http://schemas.openxmlformats.org/officeDocument/2006/relationships/notesSlide" Target="../notesSlides/notesSlide7.xml"/><Relationship Id="rId3" Type="http://schemas.openxmlformats.org/officeDocument/2006/relationships/slideLayout" Target="../slideLayouts/slideLayout7.xml"/><Relationship Id="rId2" Type="http://schemas.openxmlformats.org/officeDocument/2006/relationships/image" Target="../media/image46.png"/><Relationship Id="rId1" Type="http://schemas.openxmlformats.org/officeDocument/2006/relationships/image" Target="../media/image45.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image" Target="../media/image47.png"/><Relationship Id="rId1" Type="http://schemas.openxmlformats.org/officeDocument/2006/relationships/image" Target="../media/image22.pn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image" Target="../media/image48.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19.xml"/><Relationship Id="rId1" Type="http://schemas.openxmlformats.org/officeDocument/2006/relationships/tags" Target="../tags/tag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image" Target="../media/image23.png"/><Relationship Id="rId1" Type="http://schemas.openxmlformats.org/officeDocument/2006/relationships/image" Target="../media/image22.png"/></Relationships>
</file>

<file path=ppt/slides/_rels/slide5.xml.rels><?xml version="1.0" encoding="UTF-8" standalone="yes"?>
<Relationships xmlns="http://schemas.openxmlformats.org/package/2006/relationships"><Relationship Id="rId4" Type="http://schemas.openxmlformats.org/officeDocument/2006/relationships/notesSlide" Target="../notesSlides/notesSlide2.xml"/><Relationship Id="rId3" Type="http://schemas.openxmlformats.org/officeDocument/2006/relationships/slideLayout" Target="../slideLayouts/slideLayout7.xml"/><Relationship Id="rId2" Type="http://schemas.openxmlformats.org/officeDocument/2006/relationships/image" Target="../media/image25.png"/><Relationship Id="rId1" Type="http://schemas.openxmlformats.org/officeDocument/2006/relationships/image" Target="../media/image24.png"/></Relationships>
</file>

<file path=ppt/slides/_rels/slide6.xml.rels><?xml version="1.0" encoding="UTF-8" standalone="yes"?>
<Relationships xmlns="http://schemas.openxmlformats.org/package/2006/relationships"><Relationship Id="rId5" Type="http://schemas.openxmlformats.org/officeDocument/2006/relationships/slideLayout" Target="../slideLayouts/slideLayout7.xml"/><Relationship Id="rId4" Type="http://schemas.openxmlformats.org/officeDocument/2006/relationships/image" Target="../media/image29.png"/><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image" Target="../media/image26.png"/></Relationships>
</file>

<file path=ppt/slides/_rels/slide7.xml.rels><?xml version="1.0" encoding="UTF-8" standalone="yes"?>
<Relationships xmlns="http://schemas.openxmlformats.org/package/2006/relationships"><Relationship Id="rId6" Type="http://schemas.openxmlformats.org/officeDocument/2006/relationships/slideLayout" Target="../slideLayouts/slideLayout5.xml"/><Relationship Id="rId5" Type="http://schemas.openxmlformats.org/officeDocument/2006/relationships/image" Target="../media/image34.png"/><Relationship Id="rId4" Type="http://schemas.openxmlformats.org/officeDocument/2006/relationships/image" Target="../media/image33.png"/><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image" Target="../media/image30.jpeg"/></Relationships>
</file>

<file path=ppt/slides/_rels/slide8.xml.rels><?xml version="1.0" encoding="UTF-8" standalone="yes"?>
<Relationships xmlns="http://schemas.openxmlformats.org/package/2006/relationships"><Relationship Id="rId4" Type="http://schemas.openxmlformats.org/officeDocument/2006/relationships/slideLayout" Target="../slideLayouts/slideLayout4.xml"/><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image" Target="../media/image35.pn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7.xml"/><Relationship Id="rId1" Type="http://schemas.openxmlformats.org/officeDocument/2006/relationships/image" Target="../media/image3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文本框 4"/>
          <p:cNvSpPr txBox="1"/>
          <p:nvPr/>
        </p:nvSpPr>
        <p:spPr>
          <a:xfrm>
            <a:off x="525065" y="686701"/>
            <a:ext cx="5570935" cy="460375"/>
          </a:xfrm>
          <a:prstGeom prst="rect">
            <a:avLst/>
          </a:prstGeom>
          <a:noFill/>
        </p:spPr>
        <p:txBody>
          <a:bodyPr wrap="square" rtlCol="0">
            <a:spAutoFit/>
          </a:bodyPr>
          <a:lstStyle/>
          <a:p>
            <a:r>
              <a:rPr lang="zh-CN" altLang="en-US" sz="2400" b="1" spc="300" dirty="0">
                <a:solidFill>
                  <a:schemeClr val="bg1"/>
                </a:solidFill>
                <a:latin typeface="微软雅黑" panose="020B0503020204020204" pitchFamily="34" charset="-122"/>
                <a:ea typeface="微软雅黑" panose="020B0503020204020204" pitchFamily="34" charset="-122"/>
              </a:rPr>
              <a:t>统编版初中</a:t>
            </a:r>
            <a:r>
              <a:rPr lang="zh-CN" altLang="en-US" sz="2400" b="1" spc="300" dirty="0" smtClean="0">
                <a:solidFill>
                  <a:schemeClr val="bg1"/>
                </a:solidFill>
                <a:latin typeface="微软雅黑" panose="020B0503020204020204" pitchFamily="34" charset="-122"/>
                <a:ea typeface="微软雅黑" panose="020B0503020204020204" pitchFamily="34" charset="-122"/>
              </a:rPr>
              <a:t>历史</a:t>
            </a:r>
            <a:r>
              <a:rPr lang="zh-CN" altLang="en-US" sz="2400" b="1" spc="300" dirty="0">
                <a:solidFill>
                  <a:schemeClr val="bg1"/>
                </a:solidFill>
                <a:latin typeface="微软雅黑" panose="020B0503020204020204" pitchFamily="34" charset="-122"/>
                <a:ea typeface="微软雅黑" panose="020B0503020204020204" pitchFamily="34" charset="-122"/>
              </a:rPr>
              <a:t>九</a:t>
            </a:r>
            <a:r>
              <a:rPr lang="zh-CN" altLang="en-US" sz="2400" b="1" spc="300" dirty="0" smtClean="0">
                <a:solidFill>
                  <a:schemeClr val="bg1"/>
                </a:solidFill>
                <a:latin typeface="微软雅黑" panose="020B0503020204020204" pitchFamily="34" charset="-122"/>
                <a:ea typeface="微软雅黑" panose="020B0503020204020204" pitchFamily="34" charset="-122"/>
              </a:rPr>
              <a:t>年级上册</a:t>
            </a:r>
            <a:endParaRPr lang="zh-CN" altLang="en-US" sz="2400" b="1" spc="300" dirty="0">
              <a:solidFill>
                <a:schemeClr val="bg1"/>
              </a:solidFill>
              <a:latin typeface="微软雅黑" panose="020B0503020204020204" pitchFamily="34" charset="-122"/>
              <a:ea typeface="微软雅黑" panose="020B0503020204020204" pitchFamily="34" charset="-122"/>
            </a:endParaRPr>
          </a:p>
        </p:txBody>
      </p:sp>
      <p:sp>
        <p:nvSpPr>
          <p:cNvPr id="11" name="文本框 6"/>
          <p:cNvSpPr txBox="1"/>
          <p:nvPr/>
        </p:nvSpPr>
        <p:spPr>
          <a:xfrm>
            <a:off x="4377709" y="3927746"/>
            <a:ext cx="6595417" cy="1383665"/>
          </a:xfrm>
          <a:prstGeom prst="rect">
            <a:avLst/>
          </a:prstGeom>
          <a:noFill/>
        </p:spPr>
        <p:txBody>
          <a:bodyPr wrap="square" rtlCol="0">
            <a:spAutoFit/>
          </a:bodyPr>
          <a:lstStyle/>
          <a:p>
            <a:pPr algn="ctr">
              <a:lnSpc>
                <a:spcPct val="150000"/>
              </a:lnSpc>
            </a:pPr>
            <a:r>
              <a:rPr lang="zh-CN" altLang="en-US" sz="2800" b="1" dirty="0">
                <a:solidFill>
                  <a:schemeClr val="bg1"/>
                </a:solidFill>
                <a:latin typeface="微软雅黑" panose="020B0503020204020204" pitchFamily="34" charset="-122"/>
                <a:ea typeface="微软雅黑" panose="020B0503020204020204" pitchFamily="34" charset="-122"/>
              </a:rPr>
              <a:t>授课教师：张海燕</a:t>
            </a:r>
            <a:endParaRPr lang="zh-CN" altLang="en-US" sz="2800" b="1" dirty="0">
              <a:solidFill>
                <a:schemeClr val="bg1"/>
              </a:solidFill>
              <a:latin typeface="微软雅黑" panose="020B0503020204020204" pitchFamily="34" charset="-122"/>
              <a:ea typeface="微软雅黑" panose="020B0503020204020204" pitchFamily="34" charset="-122"/>
            </a:endParaRPr>
          </a:p>
          <a:p>
            <a:pPr algn="ctr">
              <a:lnSpc>
                <a:spcPct val="150000"/>
              </a:lnSpc>
            </a:pPr>
            <a:r>
              <a:rPr lang="zh-CN" altLang="en-US" sz="2800" b="1" dirty="0">
                <a:solidFill>
                  <a:schemeClr val="bg1"/>
                </a:solidFill>
                <a:latin typeface="微软雅黑" panose="020B0503020204020204" pitchFamily="34" charset="-122"/>
                <a:ea typeface="微软雅黑" panose="020B0503020204020204" pitchFamily="34" charset="-122"/>
              </a:rPr>
              <a:t>营口市第七中学</a:t>
            </a:r>
            <a:endParaRPr lang="zh-CN" altLang="en-US" sz="2800" b="1" dirty="0">
              <a:solidFill>
                <a:schemeClr val="bg1"/>
              </a:solidFill>
              <a:latin typeface="微软雅黑" panose="020B0503020204020204" pitchFamily="34" charset="-122"/>
              <a:ea typeface="微软雅黑" panose="020B0503020204020204" pitchFamily="34" charset="-122"/>
            </a:endParaRPr>
          </a:p>
        </p:txBody>
      </p:sp>
      <p:sp>
        <p:nvSpPr>
          <p:cNvPr id="12" name="矩形 11"/>
          <p:cNvSpPr/>
          <p:nvPr/>
        </p:nvSpPr>
        <p:spPr>
          <a:xfrm>
            <a:off x="2394697" y="1025142"/>
            <a:ext cx="10154678" cy="2411095"/>
          </a:xfrm>
          <a:prstGeom prst="rect">
            <a:avLst/>
          </a:prstGeom>
        </p:spPr>
        <p:txBody>
          <a:bodyPr wrap="square">
            <a:spAutoFit/>
          </a:bodyPr>
          <a:lstStyle/>
          <a:p>
            <a:pPr algn="ctr">
              <a:lnSpc>
                <a:spcPct val="130000"/>
              </a:lnSpc>
            </a:pPr>
            <a:r>
              <a:rPr lang="zh-CN" altLang="en-US" sz="3600" b="1" dirty="0">
                <a:solidFill>
                  <a:schemeClr val="bg1"/>
                </a:solidFill>
                <a:latin typeface="微软雅黑" panose="020B0503020204020204" pitchFamily="34" charset="-122"/>
                <a:ea typeface="微软雅黑" panose="020B0503020204020204" pitchFamily="34" charset="-122"/>
              </a:rPr>
              <a:t>  </a:t>
            </a:r>
            <a:endParaRPr lang="zh-CN" altLang="en-US" sz="3600" b="1" dirty="0">
              <a:solidFill>
                <a:schemeClr val="bg1"/>
              </a:solidFill>
              <a:latin typeface="微软雅黑" panose="020B0503020204020204" pitchFamily="34" charset="-122"/>
              <a:ea typeface="微软雅黑" panose="020B0503020204020204" pitchFamily="34" charset="-122"/>
            </a:endParaRPr>
          </a:p>
          <a:p>
            <a:pPr algn="ctr">
              <a:lnSpc>
                <a:spcPct val="130000"/>
              </a:lnSpc>
            </a:pPr>
            <a:r>
              <a:rPr lang="zh-CN" altLang="en-US" sz="3600" b="1" dirty="0">
                <a:solidFill>
                  <a:schemeClr val="bg1"/>
                </a:solidFill>
                <a:latin typeface="微软雅黑" panose="020B0503020204020204" pitchFamily="34" charset="-122"/>
                <a:ea typeface="微软雅黑" panose="020B0503020204020204" pitchFamily="34" charset="-122"/>
                <a:sym typeface="+mn-ea"/>
              </a:rPr>
              <a:t>单元复习</a:t>
            </a:r>
            <a:endParaRPr lang="zh-CN" altLang="en-US" sz="4400" b="1" dirty="0">
              <a:solidFill>
                <a:schemeClr val="bg1"/>
              </a:solidFill>
              <a:latin typeface="微软雅黑" panose="020B0503020204020204" pitchFamily="34" charset="-122"/>
              <a:ea typeface="微软雅黑" panose="020B0503020204020204" pitchFamily="34" charset="-122"/>
              <a:sym typeface="+mn-ea"/>
            </a:endParaRPr>
          </a:p>
          <a:p>
            <a:pPr algn="ctr">
              <a:lnSpc>
                <a:spcPct val="130000"/>
              </a:lnSpc>
            </a:pPr>
            <a:r>
              <a:rPr lang="zh-CN" altLang="en-US" sz="4400" b="1" dirty="0">
                <a:solidFill>
                  <a:schemeClr val="bg1"/>
                </a:solidFill>
                <a:latin typeface="微软雅黑" panose="020B0503020204020204" pitchFamily="34" charset="-122"/>
                <a:ea typeface="微软雅黑" panose="020B0503020204020204" pitchFamily="34" charset="-122"/>
              </a:rPr>
              <a:t>《封建时代的亚欧国家》</a:t>
            </a:r>
            <a:endParaRPr lang="zh-CN" altLang="en-US" sz="4400" b="1" dirty="0">
              <a:solidFill>
                <a:schemeClr val="bg1"/>
              </a:solidFill>
              <a:latin typeface="微软雅黑" panose="020B0503020204020204" pitchFamily="34" charset="-122"/>
              <a:ea typeface="微软雅黑" panose="020B0503020204020204" pitchFamily="34" charset="-122"/>
            </a:endParaRPr>
          </a:p>
        </p:txBody>
      </p:sp>
      <p:pic>
        <p:nvPicPr>
          <p:cNvPr id="5" name="图片 4" descr="电视萤幕&#10;&#10;描述已自动生成"/>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476083" y="2875239"/>
            <a:ext cx="3656080" cy="3963712"/>
          </a:xfrm>
          <a:prstGeom prst="rect">
            <a:avLst/>
          </a:prstGeom>
        </p:spPr>
      </p:pic>
      <p:pic>
        <p:nvPicPr>
          <p:cNvPr id="9" name="图片 8" descr="图片包含 游戏机, 灯光&#10;&#10;描述已自动生成"/>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6261" y="5458217"/>
            <a:ext cx="1199334" cy="1220375"/>
          </a:xfrm>
          <a:prstGeom prst="rect">
            <a:avLst/>
          </a:prstGeom>
        </p:spPr>
      </p:pic>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圆角矩形 39"/>
          <p:cNvSpPr/>
          <p:nvPr/>
        </p:nvSpPr>
        <p:spPr>
          <a:xfrm>
            <a:off x="690880" y="2870835"/>
            <a:ext cx="2606675" cy="521970"/>
          </a:xfrm>
          <a:prstGeom prst="roundRect">
            <a:avLst/>
          </a:prstGeom>
          <a:solidFill>
            <a:srgbClr val="F7F6B6"/>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p>
            <a:pPr marL="0" marR="0" lvl="0" indent="0" algn="ctr" defTabSz="914400" rtl="0" eaLnBrk="0" fontAlgn="base" latinLnBrk="0" hangingPunct="0">
              <a:lnSpc>
                <a:spcPct val="100000"/>
              </a:lnSpc>
              <a:spcBef>
                <a:spcPct val="0"/>
              </a:spcBef>
              <a:spcAft>
                <a:spcPct val="0"/>
              </a:spcAft>
              <a:buClrTx/>
              <a:buSzTx/>
              <a:buFontTx/>
              <a:buNone/>
              <a:defRPr/>
            </a:pPr>
            <a:r>
              <a:rPr lang="en-US" altLang="zh-CN" sz="2400" noProof="0" dirty="0" smtClean="0">
                <a:ln>
                  <a:noFill/>
                </a:ln>
                <a:solidFill>
                  <a:schemeClr val="tx1"/>
                </a:solidFill>
                <a:effectLst/>
                <a:uLnTx/>
                <a:uFillTx/>
                <a:latin typeface="黑体" panose="02010609060101010101" pitchFamily="49" charset="-122"/>
                <a:ea typeface="黑体" panose="02010609060101010101" pitchFamily="49" charset="-122"/>
                <a:sym typeface="+mn-ea"/>
              </a:rPr>
              <a:t>4</a:t>
            </a:r>
            <a:r>
              <a:rPr lang="zh-CN" altLang="en-US" sz="2400" noProof="0" dirty="0" smtClean="0">
                <a:ln>
                  <a:noFill/>
                </a:ln>
                <a:solidFill>
                  <a:schemeClr val="tx1"/>
                </a:solidFill>
                <a:effectLst/>
                <a:uLnTx/>
                <a:uFillTx/>
                <a:latin typeface="黑体" panose="02010609060101010101" pitchFamily="49" charset="-122"/>
                <a:ea typeface="黑体" panose="02010609060101010101" pitchFamily="49" charset="-122"/>
                <a:sym typeface="+mn-ea"/>
              </a:rPr>
              <a:t>、庄园法庭</a:t>
            </a:r>
            <a:endParaRPr lang="zh-CN" altLang="en-US" sz="2400" noProof="0" dirty="0" smtClean="0">
              <a:ln>
                <a:noFill/>
              </a:ln>
              <a:solidFill>
                <a:schemeClr val="tx1"/>
              </a:solidFill>
              <a:effectLst/>
              <a:uLnTx/>
              <a:uFillTx/>
              <a:latin typeface="黑体" panose="02010609060101010101" pitchFamily="49" charset="-122"/>
              <a:ea typeface="黑体" panose="02010609060101010101" pitchFamily="49" charset="-122"/>
              <a:sym typeface="+mn-ea"/>
            </a:endParaRPr>
          </a:p>
        </p:txBody>
      </p:sp>
      <p:sp>
        <p:nvSpPr>
          <p:cNvPr id="3" name="左大括号 2"/>
          <p:cNvSpPr/>
          <p:nvPr/>
        </p:nvSpPr>
        <p:spPr>
          <a:xfrm>
            <a:off x="3361690" y="1120775"/>
            <a:ext cx="546735" cy="4022090"/>
          </a:xfrm>
          <a:prstGeom prst="leftBrace">
            <a:avLst/>
          </a:prstGeom>
          <a:ln>
            <a:solidFill>
              <a:schemeClr val="bg2">
                <a:lumMod val="25000"/>
              </a:schemeClr>
            </a:solidFill>
          </a:ln>
        </p:spPr>
        <p:style>
          <a:lnRef idx="1">
            <a:schemeClr val="accent1"/>
          </a:lnRef>
          <a:fillRef idx="0">
            <a:schemeClr val="accent1"/>
          </a:fillRef>
          <a:effectRef idx="0">
            <a:schemeClr val="accent1"/>
          </a:effectRef>
          <a:fontRef idx="minor">
            <a:schemeClr val="tx1"/>
          </a:fontRef>
        </p:style>
        <p:txBody>
          <a:bodyPr rtlCol="0" anchor="ctr"/>
          <a:p>
            <a:pPr algn="ctr"/>
            <a:endParaRPr lang="zh-CN" altLang="en-US"/>
          </a:p>
        </p:txBody>
      </p:sp>
      <p:sp>
        <p:nvSpPr>
          <p:cNvPr id="4" name="圆角矩形 3"/>
          <p:cNvSpPr/>
          <p:nvPr/>
        </p:nvSpPr>
        <p:spPr>
          <a:xfrm>
            <a:off x="3909060" y="961390"/>
            <a:ext cx="2307590" cy="460375"/>
          </a:xfrm>
          <a:prstGeom prst="round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r>
              <a:rPr kumimoji="0" lang="zh-CN" altLang="en-US" sz="2400" i="0" u="none" strike="noStrike" kern="1200" cap="none" spc="0" normalizeH="0" baseline="0" noProof="0" dirty="0">
                <a:ln>
                  <a:noFill/>
                </a:ln>
                <a:solidFill>
                  <a:schemeClr val="tx1"/>
                </a:solidFill>
                <a:effectLst/>
                <a:uLnTx/>
                <a:uFillTx/>
                <a:latin typeface="黑体" panose="02010609060101010101" pitchFamily="49" charset="-122"/>
                <a:ea typeface="黑体" panose="02010609060101010101" pitchFamily="49" charset="-122"/>
                <a:cs typeface="+mn-cs"/>
              </a:rPr>
              <a:t>主持者</a:t>
            </a:r>
            <a:endParaRPr kumimoji="0" lang="zh-CN" altLang="en-US" sz="2400" i="0" u="none" strike="noStrike" kern="1200" cap="none" spc="0" normalizeH="0" baseline="0" noProof="0" dirty="0">
              <a:ln>
                <a:noFill/>
              </a:ln>
              <a:solidFill>
                <a:schemeClr val="tx1"/>
              </a:solidFill>
              <a:effectLst/>
              <a:uLnTx/>
              <a:uFillTx/>
              <a:latin typeface="黑体" panose="02010609060101010101" pitchFamily="49" charset="-122"/>
              <a:ea typeface="黑体" panose="02010609060101010101" pitchFamily="49" charset="-122"/>
              <a:cs typeface="+mn-cs"/>
            </a:endParaRPr>
          </a:p>
        </p:txBody>
      </p:sp>
      <p:sp>
        <p:nvSpPr>
          <p:cNvPr id="5" name="文本框 4"/>
          <p:cNvSpPr txBox="1"/>
          <p:nvPr/>
        </p:nvSpPr>
        <p:spPr>
          <a:xfrm>
            <a:off x="6417310" y="897255"/>
            <a:ext cx="2461260" cy="460375"/>
          </a:xfrm>
          <a:prstGeom prst="rect">
            <a:avLst/>
          </a:prstGeom>
          <a:noFill/>
          <a:ln w="9525">
            <a:solidFill>
              <a:schemeClr val="bg1">
                <a:lumMod val="85000"/>
              </a:schemeClr>
            </a:solidFill>
          </a:ln>
        </p:spPr>
        <p:txBody>
          <a:bodyPr wrap="square">
            <a:sp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a:lnSpc>
                <a:spcPct val="100000"/>
              </a:lnSpc>
              <a:spcBef>
                <a:spcPct val="0"/>
              </a:spcBef>
              <a:buNone/>
            </a:pPr>
            <a:r>
              <a:rPr lang="zh-CN" altLang="en-US" sz="2400" dirty="0">
                <a:ea typeface="黑体" panose="02010609060101010101" pitchFamily="49" charset="-122"/>
              </a:rPr>
              <a:t>领主或领主管家</a:t>
            </a:r>
            <a:endParaRPr lang="zh-CN" altLang="en-US" sz="2400" dirty="0">
              <a:ea typeface="黑体" panose="02010609060101010101" pitchFamily="49" charset="-122"/>
            </a:endParaRPr>
          </a:p>
        </p:txBody>
      </p:sp>
      <p:sp>
        <p:nvSpPr>
          <p:cNvPr id="6" name="圆角矩形 5"/>
          <p:cNvSpPr/>
          <p:nvPr/>
        </p:nvSpPr>
        <p:spPr>
          <a:xfrm>
            <a:off x="3909060" y="1795780"/>
            <a:ext cx="2313305" cy="457835"/>
          </a:xfrm>
          <a:prstGeom prst="round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r>
              <a:rPr kumimoji="0" lang="zh-CN" altLang="en-US" sz="2400" i="0" u="none" strike="noStrike" kern="1200" cap="none" spc="0" normalizeH="0" baseline="0" noProof="0" dirty="0">
                <a:ln>
                  <a:noFill/>
                </a:ln>
                <a:solidFill>
                  <a:schemeClr val="tx1"/>
                </a:solidFill>
                <a:effectLst/>
                <a:uLnTx/>
                <a:uFillTx/>
                <a:latin typeface="黑体" panose="02010609060101010101" pitchFamily="49" charset="-122"/>
                <a:ea typeface="黑体" panose="02010609060101010101" pitchFamily="49" charset="-122"/>
                <a:cs typeface="+mn-cs"/>
              </a:rPr>
              <a:t>特点</a:t>
            </a:r>
            <a:endParaRPr kumimoji="0" lang="zh-CN" altLang="en-US" sz="2400" i="0" u="none" strike="noStrike" kern="1200" cap="none" spc="0" normalizeH="0" baseline="0" noProof="0" dirty="0">
              <a:ln>
                <a:noFill/>
              </a:ln>
              <a:solidFill>
                <a:schemeClr val="tx1"/>
              </a:solidFill>
              <a:effectLst/>
              <a:uLnTx/>
              <a:uFillTx/>
              <a:latin typeface="黑体" panose="02010609060101010101" pitchFamily="49" charset="-122"/>
              <a:ea typeface="黑体" panose="02010609060101010101" pitchFamily="49" charset="-122"/>
              <a:cs typeface="+mn-cs"/>
            </a:endParaRPr>
          </a:p>
        </p:txBody>
      </p:sp>
      <p:sp>
        <p:nvSpPr>
          <p:cNvPr id="7" name="文本框 6"/>
          <p:cNvSpPr txBox="1"/>
          <p:nvPr/>
        </p:nvSpPr>
        <p:spPr>
          <a:xfrm>
            <a:off x="6417310" y="1777365"/>
            <a:ext cx="3947795" cy="460375"/>
          </a:xfrm>
          <a:prstGeom prst="rect">
            <a:avLst/>
          </a:prstGeom>
          <a:noFill/>
          <a:ln w="9525">
            <a:solidFill>
              <a:schemeClr val="bg1">
                <a:lumMod val="85000"/>
              </a:schemeClr>
            </a:solidFill>
          </a:ln>
        </p:spPr>
        <p:txBody>
          <a:bodyPr wrap="square">
            <a:sp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a:lnSpc>
                <a:spcPct val="100000"/>
              </a:lnSpc>
              <a:spcBef>
                <a:spcPct val="0"/>
              </a:spcBef>
              <a:buNone/>
            </a:pPr>
            <a:r>
              <a:rPr lang="zh-CN" altLang="en-US" sz="2400" dirty="0">
                <a:ea typeface="黑体" panose="02010609060101010101" pitchFamily="49" charset="-122"/>
              </a:rPr>
              <a:t>时间、地点、人物不固定。</a:t>
            </a:r>
            <a:endParaRPr lang="zh-CN" altLang="en-US" sz="2400" dirty="0">
              <a:ea typeface="黑体" panose="02010609060101010101" pitchFamily="49" charset="-122"/>
            </a:endParaRPr>
          </a:p>
        </p:txBody>
      </p:sp>
      <p:sp>
        <p:nvSpPr>
          <p:cNvPr id="11" name="圆角矩形 10"/>
          <p:cNvSpPr/>
          <p:nvPr/>
        </p:nvSpPr>
        <p:spPr>
          <a:xfrm>
            <a:off x="3909060" y="2700020"/>
            <a:ext cx="2307590" cy="467995"/>
          </a:xfrm>
          <a:prstGeom prst="round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algn="ctr" defTabSz="914400" rtl="0" eaLnBrk="0" fontAlgn="base" latinLnBrk="0" hangingPunct="0">
              <a:lnSpc>
                <a:spcPct val="100000"/>
              </a:lnSpc>
              <a:buClrTx/>
              <a:buSzTx/>
              <a:buFontTx/>
              <a:buNone/>
              <a:defRPr/>
            </a:pPr>
            <a:r>
              <a:rPr kumimoji="0" lang="zh-CN" altLang="en-US" sz="2400" i="0" u="none" strike="noStrike" kern="1200" cap="none" spc="0" normalizeH="0" baseline="0" noProof="0" dirty="0">
                <a:ln>
                  <a:noFill/>
                </a:ln>
                <a:solidFill>
                  <a:schemeClr val="tx1"/>
                </a:solidFill>
                <a:effectLst/>
                <a:uLnTx/>
                <a:uFillTx/>
                <a:latin typeface="黑体" panose="02010609060101010101" pitchFamily="49" charset="-122"/>
                <a:ea typeface="黑体" panose="02010609060101010101" pitchFamily="49" charset="-122"/>
                <a:cs typeface="+mn-cs"/>
              </a:rPr>
              <a:t>审判依据</a:t>
            </a:r>
            <a:endParaRPr kumimoji="0" lang="zh-CN" altLang="en-US" sz="2400" b="1" i="0" u="none" strike="noStrike" kern="1200" cap="none" spc="0" normalizeH="0" baseline="0" noProof="0" dirty="0">
              <a:ln>
                <a:noFill/>
              </a:ln>
              <a:solidFill>
                <a:schemeClr val="tx1"/>
              </a:solidFill>
              <a:effectLst/>
              <a:uLnTx/>
              <a:uFillTx/>
              <a:latin typeface="黑体" panose="02010609060101010101" pitchFamily="49" charset="-122"/>
              <a:ea typeface="黑体" panose="02010609060101010101" pitchFamily="49" charset="-122"/>
              <a:cs typeface="+mn-cs"/>
            </a:endParaRPr>
          </a:p>
        </p:txBody>
      </p:sp>
      <p:sp>
        <p:nvSpPr>
          <p:cNvPr id="12" name="文本框 11"/>
          <p:cNvSpPr txBox="1"/>
          <p:nvPr/>
        </p:nvSpPr>
        <p:spPr>
          <a:xfrm>
            <a:off x="6470015" y="2700020"/>
            <a:ext cx="2017395" cy="460375"/>
          </a:xfrm>
          <a:prstGeom prst="rect">
            <a:avLst/>
          </a:prstGeom>
          <a:noFill/>
          <a:ln w="9525">
            <a:solidFill>
              <a:schemeClr val="bg1">
                <a:lumMod val="75000"/>
              </a:schemeClr>
            </a:solidFill>
          </a:ln>
        </p:spPr>
        <p:txBody>
          <a:bodyPr wrap="square">
            <a:sp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a:lnSpc>
                <a:spcPct val="100000"/>
              </a:lnSpc>
              <a:spcBef>
                <a:spcPct val="0"/>
              </a:spcBef>
              <a:buNone/>
            </a:pPr>
            <a:r>
              <a:rPr lang="zh-CN" altLang="en-US" sz="2400" dirty="0">
                <a:ea typeface="黑体" panose="02010609060101010101" pitchFamily="49" charset="-122"/>
              </a:rPr>
              <a:t>习惯法或村法</a:t>
            </a:r>
            <a:endParaRPr lang="zh-CN" altLang="en-US" sz="2400" dirty="0">
              <a:ea typeface="黑体" panose="02010609060101010101" pitchFamily="49" charset="-122"/>
            </a:endParaRPr>
          </a:p>
        </p:txBody>
      </p:sp>
      <p:sp>
        <p:nvSpPr>
          <p:cNvPr id="8" name="圆角矩形 7"/>
          <p:cNvSpPr/>
          <p:nvPr/>
        </p:nvSpPr>
        <p:spPr>
          <a:xfrm>
            <a:off x="3909060" y="3689985"/>
            <a:ext cx="2307590" cy="467995"/>
          </a:xfrm>
          <a:prstGeom prst="round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p>
            <a:pPr marL="0" marR="0" lvl="0" algn="ctr" defTabSz="914400" rtl="0" eaLnBrk="0" fontAlgn="base" latinLnBrk="0" hangingPunct="0">
              <a:lnSpc>
                <a:spcPct val="100000"/>
              </a:lnSpc>
              <a:buClrTx/>
              <a:buSzTx/>
              <a:buFontTx/>
              <a:buNone/>
              <a:defRPr/>
            </a:pPr>
            <a:r>
              <a:rPr kumimoji="0" lang="zh-CN" altLang="en-US" sz="2400" i="0" u="none" strike="noStrike" kern="1200" cap="none" spc="0" normalizeH="0" baseline="0" noProof="0" dirty="0">
                <a:ln>
                  <a:noFill/>
                </a:ln>
                <a:solidFill>
                  <a:schemeClr val="tx1"/>
                </a:solidFill>
                <a:effectLst/>
                <a:uLnTx/>
                <a:uFillTx/>
                <a:latin typeface="黑体" panose="02010609060101010101" pitchFamily="49" charset="-122"/>
                <a:ea typeface="黑体" panose="02010609060101010101" pitchFamily="49" charset="-122"/>
                <a:cs typeface="+mn-cs"/>
              </a:rPr>
              <a:t>惩罚手段</a:t>
            </a:r>
            <a:endParaRPr kumimoji="0" lang="zh-CN" altLang="en-US" sz="2400" i="0" u="none" strike="noStrike" kern="1200" cap="none" spc="0" normalizeH="0" baseline="0" noProof="0" dirty="0">
              <a:ln>
                <a:noFill/>
              </a:ln>
              <a:solidFill>
                <a:schemeClr val="tx1"/>
              </a:solidFill>
              <a:effectLst/>
              <a:uLnTx/>
              <a:uFillTx/>
              <a:latin typeface="黑体" panose="02010609060101010101" pitchFamily="49" charset="-122"/>
              <a:ea typeface="黑体" panose="02010609060101010101" pitchFamily="49" charset="-122"/>
              <a:cs typeface="+mn-cs"/>
            </a:endParaRPr>
          </a:p>
        </p:txBody>
      </p:sp>
      <p:sp>
        <p:nvSpPr>
          <p:cNvPr id="9" name="文本框 8"/>
          <p:cNvSpPr txBox="1"/>
          <p:nvPr/>
        </p:nvSpPr>
        <p:spPr>
          <a:xfrm>
            <a:off x="6597015" y="3697605"/>
            <a:ext cx="1459230" cy="460375"/>
          </a:xfrm>
          <a:prstGeom prst="rect">
            <a:avLst/>
          </a:prstGeom>
          <a:noFill/>
          <a:ln w="9525">
            <a:solidFill>
              <a:schemeClr val="bg1">
                <a:lumMod val="85000"/>
              </a:schemeClr>
            </a:solidFill>
          </a:ln>
        </p:spPr>
        <p:txBody>
          <a:bodyPr wrap="square">
            <a:sp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a:lnSpc>
                <a:spcPct val="100000"/>
              </a:lnSpc>
              <a:spcBef>
                <a:spcPct val="0"/>
              </a:spcBef>
              <a:buNone/>
            </a:pPr>
            <a:r>
              <a:rPr lang="zh-CN" altLang="en-US" sz="2400" dirty="0">
                <a:ea typeface="黑体" panose="02010609060101010101" pitchFamily="49" charset="-122"/>
              </a:rPr>
              <a:t>处以罚金</a:t>
            </a:r>
            <a:endParaRPr lang="zh-CN" altLang="en-US" sz="2400" dirty="0">
              <a:ea typeface="黑体" panose="02010609060101010101" pitchFamily="49" charset="-122"/>
            </a:endParaRPr>
          </a:p>
        </p:txBody>
      </p:sp>
      <p:sp>
        <p:nvSpPr>
          <p:cNvPr id="10" name="圆角矩形 9"/>
          <p:cNvSpPr/>
          <p:nvPr/>
        </p:nvSpPr>
        <p:spPr>
          <a:xfrm>
            <a:off x="3909060" y="4805045"/>
            <a:ext cx="2307590" cy="467995"/>
          </a:xfrm>
          <a:prstGeom prst="round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p>
            <a:pPr marL="0" marR="0" lvl="0" algn="ctr" defTabSz="914400" rtl="0" eaLnBrk="0" fontAlgn="base" latinLnBrk="0" hangingPunct="0">
              <a:lnSpc>
                <a:spcPct val="100000"/>
              </a:lnSpc>
              <a:buClrTx/>
              <a:buSzTx/>
              <a:buFontTx/>
              <a:buNone/>
              <a:defRPr/>
            </a:pPr>
            <a:r>
              <a:rPr kumimoji="0" lang="zh-CN" altLang="en-US" sz="2400" i="0" u="none" strike="noStrike" kern="1200" cap="none" spc="0" normalizeH="0" baseline="0" noProof="0" dirty="0">
                <a:ln>
                  <a:noFill/>
                </a:ln>
                <a:solidFill>
                  <a:schemeClr val="tx1"/>
                </a:solidFill>
                <a:effectLst/>
                <a:uLnTx/>
                <a:uFillTx/>
                <a:latin typeface="黑体" panose="02010609060101010101" pitchFamily="49" charset="-122"/>
                <a:ea typeface="黑体" panose="02010609060101010101" pitchFamily="49" charset="-122"/>
                <a:cs typeface="+mn-cs"/>
              </a:rPr>
              <a:t>意义</a:t>
            </a:r>
            <a:endParaRPr kumimoji="0" lang="zh-CN" altLang="en-US" sz="2400" i="0" u="none" strike="noStrike" kern="1200" cap="none" spc="0" normalizeH="0" baseline="0" noProof="0" dirty="0">
              <a:ln>
                <a:noFill/>
              </a:ln>
              <a:solidFill>
                <a:schemeClr val="tx1"/>
              </a:solidFill>
              <a:effectLst/>
              <a:uLnTx/>
              <a:uFillTx/>
              <a:latin typeface="黑体" panose="02010609060101010101" pitchFamily="49" charset="-122"/>
              <a:ea typeface="黑体" panose="02010609060101010101" pitchFamily="49" charset="-122"/>
              <a:cs typeface="+mn-cs"/>
            </a:endParaRPr>
          </a:p>
        </p:txBody>
      </p:sp>
      <p:sp>
        <p:nvSpPr>
          <p:cNvPr id="13" name="文本框 12"/>
          <p:cNvSpPr txBox="1"/>
          <p:nvPr/>
        </p:nvSpPr>
        <p:spPr>
          <a:xfrm>
            <a:off x="6470015" y="4693285"/>
            <a:ext cx="5184140" cy="1568450"/>
          </a:xfrm>
          <a:prstGeom prst="rect">
            <a:avLst/>
          </a:prstGeom>
          <a:noFill/>
          <a:ln>
            <a:solidFill>
              <a:schemeClr val="bg1">
                <a:lumMod val="85000"/>
              </a:schemeClr>
            </a:solidFill>
          </a:ln>
        </p:spPr>
        <p:txBody>
          <a:bodyPr wrap="square" rtlCol="0" anchor="t">
            <a:spAutoFit/>
          </a:bodyPr>
          <a:p>
            <a:pPr indent="0">
              <a:buNone/>
            </a:pPr>
            <a:r>
              <a:rPr lang="en-US" altLang="zh-CN" sz="2400" dirty="0">
                <a:ea typeface="黑体" panose="02010609060101010101" pitchFamily="49" charset="-122"/>
                <a:sym typeface="+mn-ea"/>
              </a:rPr>
              <a:t>        </a:t>
            </a:r>
            <a:r>
              <a:rPr lang="zh-CN" altLang="en-US" sz="2400" dirty="0">
                <a:ea typeface="黑体" panose="02010609060101010101" pitchFamily="49" charset="-122"/>
                <a:sym typeface="+mn-ea"/>
              </a:rPr>
              <a:t>庄园法庭既维护了领主的利益，也在一定程度上限制了领主的特权，也有利于维护佃户的权益，同时庄园也起着维护庄园公共秩序的作用。</a:t>
            </a:r>
            <a:endParaRPr lang="zh-CN" altLang="en-US" sz="2400" dirty="0">
              <a:ea typeface="黑体" panose="02010609060101010101" pitchFamily="49" charset="-122"/>
            </a:endParaRPr>
          </a:p>
        </p:txBody>
      </p:sp>
      <p:pic>
        <p:nvPicPr>
          <p:cNvPr id="22536" name="图片 7"/>
          <p:cNvPicPr>
            <a:picLocks noChangeAspect="1"/>
          </p:cNvPicPr>
          <p:nvPr/>
        </p:nvPicPr>
        <p:blipFill>
          <a:blip r:embed="rId1">
            <a:clrChange>
              <a:clrFrom>
                <a:srgbClr val="FFFFFF"/>
              </a:clrFrom>
              <a:clrTo>
                <a:srgbClr val="FFFFFF">
                  <a:alpha val="0"/>
                </a:srgbClr>
              </a:clrTo>
            </a:clrChange>
          </a:blip>
          <a:stretch>
            <a:fillRect/>
          </a:stretch>
        </p:blipFill>
        <p:spPr>
          <a:xfrm>
            <a:off x="553085" y="3900170"/>
            <a:ext cx="2744470" cy="2529205"/>
          </a:xfrm>
          <a:prstGeom prst="rect">
            <a:avLst/>
          </a:prstGeom>
          <a:noFill/>
          <a:ln w="9525">
            <a:noFill/>
          </a:ln>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linds(horizontal)">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blinds(horizontal)">
                                      <p:cBhvr>
                                        <p:cTn id="17" dur="500"/>
                                        <p:tgtEl>
                                          <p:spTgt spid="12"/>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blinds(horizontal)">
                                      <p:cBhvr>
                                        <p:cTn id="22" dur="500"/>
                                        <p:tgtEl>
                                          <p:spTgt spid="9"/>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blinds(horizontal)">
                                      <p:cBhvr>
                                        <p:cTn id="2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P spid="12" grpId="0" animBg="1"/>
      <p:bldP spid="9" grpId="0" animBg="1"/>
      <p:bldP spid="13"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 name="矩形 102"/>
          <p:cNvSpPr/>
          <p:nvPr/>
        </p:nvSpPr>
        <p:spPr>
          <a:xfrm>
            <a:off x="543560" y="179705"/>
            <a:ext cx="4805045" cy="565785"/>
          </a:xfrm>
          <a:prstGeom prst="rect">
            <a:avLst/>
          </a:prstGeom>
          <a:solidFill>
            <a:schemeClr val="bg2">
              <a:lumMod val="50000"/>
            </a:schemeClr>
          </a:solidFill>
          <a:ln>
            <a:solidFill>
              <a:schemeClr val="bg1">
                <a:lumMod val="9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p>
            <a:pPr algn="ctr" fontAlgn="auto">
              <a:spcBef>
                <a:spcPts val="0"/>
              </a:spcBef>
              <a:spcAft>
                <a:spcPts val="0"/>
              </a:spcAft>
              <a:defRPr/>
            </a:pPr>
            <a:endParaRPr lang="zh-CN" altLang="en-US" sz="2400"/>
          </a:p>
        </p:txBody>
      </p:sp>
      <p:sp>
        <p:nvSpPr>
          <p:cNvPr id="104" name="矩形 4"/>
          <p:cNvSpPr>
            <a:spLocks noChangeArrowheads="1"/>
          </p:cNvSpPr>
          <p:nvPr/>
        </p:nvSpPr>
        <p:spPr bwMode="auto">
          <a:xfrm>
            <a:off x="665692" y="209973"/>
            <a:ext cx="4591050" cy="501650"/>
          </a:xfrm>
          <a:prstGeom prst="rect">
            <a:avLst/>
          </a:prstGeom>
          <a:solidFill>
            <a:schemeClr val="bg2">
              <a:lumMod val="50000"/>
            </a:schemeClr>
          </a:solid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p>
            <a:pPr algn="ctr">
              <a:buFontTx/>
              <a:buNone/>
            </a:pPr>
            <a:r>
              <a:rPr lang="zh-CN" altLang="en-US" sz="2665" b="1" dirty="0">
                <a:solidFill>
                  <a:schemeClr val="bg1"/>
                </a:solidFill>
                <a:latin typeface="微软雅黑" panose="020B0503020204020204" pitchFamily="34" charset="-122"/>
                <a:ea typeface="微软雅黑" panose="020B0503020204020204" pitchFamily="34" charset="-122"/>
              </a:rPr>
              <a:t>知识突破：中世纪城市的兴起</a:t>
            </a:r>
            <a:endParaRPr lang="zh-CN" altLang="en-US" sz="2665" b="1" dirty="0">
              <a:solidFill>
                <a:schemeClr val="bg1"/>
              </a:solidFill>
              <a:latin typeface="微软雅黑" panose="020B0503020204020204" pitchFamily="34" charset="-122"/>
              <a:ea typeface="微软雅黑" panose="020B0503020204020204" pitchFamily="34" charset="-122"/>
            </a:endParaRPr>
          </a:p>
        </p:txBody>
      </p:sp>
      <p:pic>
        <p:nvPicPr>
          <p:cNvPr id="3" name="图片 2"/>
          <p:cNvPicPr>
            <a:picLocks noChangeAspect="1"/>
          </p:cNvPicPr>
          <p:nvPr/>
        </p:nvPicPr>
        <p:blipFill>
          <a:blip r:embed="rId1">
            <a:lum contrast="12000"/>
          </a:blip>
          <a:stretch>
            <a:fillRect/>
          </a:stretch>
        </p:blipFill>
        <p:spPr>
          <a:xfrm>
            <a:off x="431800" y="1595755"/>
            <a:ext cx="4393565" cy="4050030"/>
          </a:xfrm>
          <a:prstGeom prst="rect">
            <a:avLst/>
          </a:prstGeom>
        </p:spPr>
      </p:pic>
      <p:sp>
        <p:nvSpPr>
          <p:cNvPr id="6" name="圆角矩形 5"/>
          <p:cNvSpPr/>
          <p:nvPr/>
        </p:nvSpPr>
        <p:spPr>
          <a:xfrm>
            <a:off x="4980940" y="1046480"/>
            <a:ext cx="2319020" cy="514985"/>
          </a:xfrm>
          <a:prstGeom prst="roundRect">
            <a:avLst/>
          </a:prstGeom>
          <a:solidFill>
            <a:srgbClr val="F7F6B6"/>
          </a:solidFill>
        </p:spPr>
        <p:style>
          <a:lnRef idx="2">
            <a:schemeClr val="accent1">
              <a:shade val="50000"/>
            </a:schemeClr>
          </a:lnRef>
          <a:fillRef idx="1">
            <a:schemeClr val="accent1"/>
          </a:fillRef>
          <a:effectRef idx="0">
            <a:schemeClr val="accent1"/>
          </a:effectRef>
          <a:fontRef idx="minor">
            <a:schemeClr val="lt1"/>
          </a:fontRef>
        </p:style>
        <p:txBody>
          <a:bodyPr anchor="ctr"/>
          <a:p>
            <a:pPr marL="0" marR="0" lvl="0" indent="0" algn="ctr" defTabSz="914400" rtl="0" eaLnBrk="0" fontAlgn="base" latinLnBrk="0" hangingPunct="0">
              <a:lnSpc>
                <a:spcPct val="100000"/>
              </a:lnSpc>
              <a:spcBef>
                <a:spcPct val="0"/>
              </a:spcBef>
              <a:spcAft>
                <a:spcPct val="0"/>
              </a:spcAft>
              <a:buClrTx/>
              <a:buSzTx/>
              <a:buFontTx/>
              <a:buNone/>
              <a:defRPr/>
            </a:pPr>
            <a:r>
              <a:rPr kumimoji="0" lang="zh-CN" altLang="en-US" sz="2400" b="0" i="0" u="none" strike="noStrike" kern="1200" cap="none" spc="0" normalizeH="0" baseline="0" noProof="0" dirty="0" smtClean="0">
                <a:ln>
                  <a:noFill/>
                </a:ln>
                <a:solidFill>
                  <a:schemeClr val="tx1"/>
                </a:solidFill>
                <a:effectLst/>
                <a:uLnTx/>
                <a:uFillTx/>
                <a:latin typeface="微软雅黑" panose="020B0503020204020204" pitchFamily="34" charset="-122"/>
                <a:ea typeface="微软雅黑" panose="020B0503020204020204" pitchFamily="34" charset="-122"/>
              </a:rPr>
              <a:t>兴起的时间</a:t>
            </a:r>
            <a:r>
              <a:rPr lang="zh-CN" altLang="en-US" sz="2400" noProof="0" dirty="0" smtClean="0">
                <a:ln>
                  <a:noFill/>
                </a:ln>
                <a:solidFill>
                  <a:schemeClr val="tx1"/>
                </a:solidFill>
                <a:effectLst/>
                <a:uLnTx/>
                <a:uFillTx/>
                <a:latin typeface="黑体" panose="02010609060101010101" pitchFamily="49" charset="-122"/>
                <a:ea typeface="黑体" panose="02010609060101010101" pitchFamily="49" charset="-122"/>
                <a:sym typeface="+mn-ea"/>
              </a:rPr>
              <a:t>：</a:t>
            </a:r>
            <a:endParaRPr kumimoji="0" lang="zh-CN" altLang="en-US" sz="2400" b="0" i="0" u="none" strike="noStrike" kern="1200" cap="none" spc="0" normalizeH="0" baseline="0" noProof="0" dirty="0" smtClean="0">
              <a:ln>
                <a:noFill/>
              </a:ln>
              <a:solidFill>
                <a:schemeClr val="tx1"/>
              </a:solidFill>
              <a:effectLst/>
              <a:uLnTx/>
              <a:uFillTx/>
              <a:latin typeface="微软雅黑" panose="020B0503020204020204" pitchFamily="34" charset="-122"/>
              <a:ea typeface="微软雅黑" panose="020B0503020204020204" pitchFamily="34" charset="-122"/>
            </a:endParaRPr>
          </a:p>
        </p:txBody>
      </p:sp>
      <p:sp>
        <p:nvSpPr>
          <p:cNvPr id="9" name="文本框 8"/>
          <p:cNvSpPr txBox="1"/>
          <p:nvPr/>
        </p:nvSpPr>
        <p:spPr>
          <a:xfrm>
            <a:off x="7454900" y="1012190"/>
            <a:ext cx="1692910" cy="583565"/>
          </a:xfrm>
          <a:prstGeom prst="rect">
            <a:avLst/>
          </a:prstGeom>
          <a:noFill/>
        </p:spPr>
        <p:txBody>
          <a:bodyPr wrap="none" rtlCol="0">
            <a:spAutoFit/>
          </a:bodyPr>
          <a:p>
            <a:pPr algn="ctr"/>
            <a:r>
              <a:rPr lang="en-US" altLang="zh-CN" sz="3200" b="1">
                <a:ln w="22225">
                  <a:solidFill>
                    <a:schemeClr val="accent2"/>
                  </a:solidFill>
                  <a:prstDash val="solid"/>
                </a:ln>
                <a:solidFill>
                  <a:schemeClr val="accent2">
                    <a:lumMod val="40000"/>
                    <a:lumOff val="60000"/>
                  </a:schemeClr>
                </a:solidFill>
                <a:effectLst>
                  <a:outerShdw blurRad="38100" dist="38100" dir="2700000" algn="tl">
                    <a:srgbClr val="000000">
                      <a:alpha val="43137"/>
                    </a:srgbClr>
                  </a:outerShdw>
                </a:effectLst>
                <a:latin typeface="华文行楷" panose="02010800040101010101" charset="-122"/>
                <a:ea typeface="华文行楷" panose="02010800040101010101" charset="-122"/>
                <a:cs typeface="华文行楷" panose="02010800040101010101" charset="-122"/>
                <a:sym typeface="+mn-ea"/>
              </a:rPr>
              <a:t>10</a:t>
            </a:r>
            <a:r>
              <a:rPr lang="zh-CN" altLang="en-US" sz="3200" b="1">
                <a:ln w="22225">
                  <a:solidFill>
                    <a:schemeClr val="accent2"/>
                  </a:solidFill>
                  <a:prstDash val="solid"/>
                </a:ln>
                <a:solidFill>
                  <a:schemeClr val="accent2">
                    <a:lumMod val="40000"/>
                    <a:lumOff val="60000"/>
                  </a:schemeClr>
                </a:solidFill>
                <a:effectLst>
                  <a:outerShdw blurRad="38100" dist="38100" dir="2700000" algn="tl">
                    <a:srgbClr val="000000">
                      <a:alpha val="43137"/>
                    </a:srgbClr>
                  </a:outerShdw>
                </a:effectLst>
                <a:latin typeface="华文行楷" panose="02010800040101010101" charset="-122"/>
                <a:ea typeface="华文行楷" panose="02010800040101010101" charset="-122"/>
                <a:cs typeface="华文行楷" panose="02010800040101010101" charset="-122"/>
                <a:sym typeface="+mn-ea"/>
              </a:rPr>
              <a:t>世纪起</a:t>
            </a:r>
            <a:endParaRPr lang="zh-CN" altLang="en-US" sz="3200" b="1">
              <a:ln w="22225">
                <a:solidFill>
                  <a:schemeClr val="accent2"/>
                </a:solidFill>
                <a:prstDash val="solid"/>
              </a:ln>
              <a:solidFill>
                <a:schemeClr val="accent2">
                  <a:lumMod val="40000"/>
                  <a:lumOff val="60000"/>
                </a:schemeClr>
              </a:solidFill>
              <a:effectLst>
                <a:outerShdw blurRad="38100" dist="38100" dir="2700000" algn="tl">
                  <a:srgbClr val="000000">
                    <a:alpha val="43137"/>
                  </a:srgbClr>
                </a:outerShdw>
              </a:effectLst>
              <a:latin typeface="华文行楷" panose="02010800040101010101" charset="-122"/>
              <a:ea typeface="华文行楷" panose="02010800040101010101" charset="-122"/>
              <a:cs typeface="华文行楷" panose="02010800040101010101" charset="-122"/>
            </a:endParaRPr>
          </a:p>
        </p:txBody>
      </p:sp>
      <p:sp>
        <p:nvSpPr>
          <p:cNvPr id="10" name="圆角矩形 9"/>
          <p:cNvSpPr/>
          <p:nvPr/>
        </p:nvSpPr>
        <p:spPr>
          <a:xfrm>
            <a:off x="4980940" y="1941195"/>
            <a:ext cx="2474595" cy="514985"/>
          </a:xfrm>
          <a:prstGeom prst="roundRect">
            <a:avLst/>
          </a:prstGeom>
          <a:solidFill>
            <a:srgbClr val="F7F6B6"/>
          </a:solidFill>
        </p:spPr>
        <p:style>
          <a:lnRef idx="2">
            <a:schemeClr val="accent1">
              <a:shade val="50000"/>
            </a:schemeClr>
          </a:lnRef>
          <a:fillRef idx="1">
            <a:schemeClr val="accent1"/>
          </a:fillRef>
          <a:effectRef idx="0">
            <a:schemeClr val="accent1"/>
          </a:effectRef>
          <a:fontRef idx="minor">
            <a:schemeClr val="lt1"/>
          </a:fontRef>
        </p:style>
        <p:txBody>
          <a:bodyPr anchor="ctr"/>
          <a:p>
            <a:pPr marL="0" marR="0" lvl="0" indent="0" algn="ctr" defTabSz="914400" rtl="0" eaLnBrk="0" fontAlgn="base" latinLnBrk="0" hangingPunct="0">
              <a:lnSpc>
                <a:spcPct val="100000"/>
              </a:lnSpc>
              <a:spcBef>
                <a:spcPct val="0"/>
              </a:spcBef>
              <a:spcAft>
                <a:spcPct val="0"/>
              </a:spcAft>
              <a:buClrTx/>
              <a:buSzTx/>
              <a:buFontTx/>
              <a:buNone/>
              <a:defRPr/>
            </a:pPr>
            <a:r>
              <a:rPr lang="zh-CN" altLang="en-US" sz="2400" noProof="0" dirty="0" smtClean="0">
                <a:ln>
                  <a:noFill/>
                </a:ln>
                <a:solidFill>
                  <a:schemeClr val="tx1"/>
                </a:solidFill>
                <a:effectLst/>
                <a:uLnTx/>
                <a:uFillTx/>
                <a:latin typeface="微软雅黑" panose="020B0503020204020204" pitchFamily="34" charset="-122"/>
                <a:ea typeface="微软雅黑" panose="020B0503020204020204" pitchFamily="34" charset="-122"/>
                <a:sym typeface="+mn-ea"/>
              </a:rPr>
              <a:t>城市自由自治</a:t>
            </a:r>
            <a:r>
              <a:rPr lang="zh-CN" altLang="en-US" sz="2400" noProof="0" dirty="0" smtClean="0">
                <a:ln>
                  <a:noFill/>
                </a:ln>
                <a:solidFill>
                  <a:schemeClr val="tx1"/>
                </a:solidFill>
                <a:effectLst/>
                <a:uLnTx/>
                <a:uFillTx/>
                <a:latin typeface="黑体" panose="02010609060101010101" pitchFamily="49" charset="-122"/>
                <a:ea typeface="黑体" panose="02010609060101010101" pitchFamily="49" charset="-122"/>
                <a:sym typeface="+mn-ea"/>
              </a:rPr>
              <a:t>：</a:t>
            </a:r>
            <a:endParaRPr kumimoji="0" lang="en-US" altLang="zh-CN" sz="2400" b="0" i="0" u="none" strike="noStrike" kern="1200" cap="none" spc="0" normalizeH="0" baseline="0" noProof="0" dirty="0" smtClean="0">
              <a:ln>
                <a:noFill/>
              </a:ln>
              <a:solidFill>
                <a:schemeClr val="tx1"/>
              </a:solidFill>
              <a:effectLst/>
              <a:uLnTx/>
              <a:uFillTx/>
              <a:latin typeface="微软雅黑" panose="020B0503020204020204" pitchFamily="34" charset="-122"/>
              <a:ea typeface="微软雅黑" panose="020B0503020204020204" pitchFamily="34" charset="-122"/>
              <a:sym typeface="+mn-ea"/>
            </a:endParaRPr>
          </a:p>
        </p:txBody>
      </p:sp>
      <p:pic>
        <p:nvPicPr>
          <p:cNvPr id="12" name="图片 11" descr="图片1"/>
          <p:cNvPicPr>
            <a:picLocks noChangeAspect="1"/>
          </p:cNvPicPr>
          <p:nvPr/>
        </p:nvPicPr>
        <p:blipFill>
          <a:blip r:embed="rId2"/>
          <a:stretch>
            <a:fillRect/>
          </a:stretch>
        </p:blipFill>
        <p:spPr>
          <a:xfrm>
            <a:off x="9147810" y="504190"/>
            <a:ext cx="2978785" cy="1437005"/>
          </a:xfrm>
          <a:prstGeom prst="rect">
            <a:avLst/>
          </a:prstGeom>
          <a:noFill/>
          <a:ln>
            <a:solidFill>
              <a:schemeClr val="bg1">
                <a:lumMod val="85000"/>
              </a:schemeClr>
            </a:solidFill>
          </a:ln>
        </p:spPr>
      </p:pic>
      <p:sp>
        <p:nvSpPr>
          <p:cNvPr id="13" name="文本框 12"/>
          <p:cNvSpPr txBox="1"/>
          <p:nvPr/>
        </p:nvSpPr>
        <p:spPr>
          <a:xfrm>
            <a:off x="5256530" y="2509520"/>
            <a:ext cx="6424930" cy="829945"/>
          </a:xfrm>
          <a:prstGeom prst="rect">
            <a:avLst/>
          </a:prstGeom>
          <a:noFill/>
          <a:ln>
            <a:solidFill>
              <a:schemeClr val="bg1">
                <a:lumMod val="85000"/>
              </a:schemeClr>
            </a:solidFill>
          </a:ln>
        </p:spPr>
        <p:txBody>
          <a:bodyPr wrap="square" rtlCol="0">
            <a:spAutoFit/>
          </a:bodyPr>
          <a:p>
            <a:r>
              <a:rPr sz="2400">
                <a:effectLst>
                  <a:outerShdw blurRad="38100" dist="19050" dir="2700000" algn="tl" rotWithShape="0">
                    <a:schemeClr val="dk1">
                      <a:alpha val="40000"/>
                    </a:schemeClr>
                  </a:outerShdw>
                </a:effectLst>
                <a:latin typeface="黑体" panose="02010609060101010101" pitchFamily="49" charset="-122"/>
                <a:ea typeface="黑体" panose="02010609060101010101" pitchFamily="49" charset="-122"/>
                <a:cs typeface="黑体" panose="02010609060101010101" pitchFamily="49" charset="-122"/>
              </a:rPr>
              <a:t>⑴原因：城市坐落在封建领主领地上， </a:t>
            </a:r>
            <a:endParaRPr sz="2400">
              <a:effectLst>
                <a:outerShdw blurRad="38100" dist="19050" dir="2700000" algn="tl" rotWithShape="0">
                  <a:schemeClr val="dk1">
                    <a:alpha val="40000"/>
                  </a:schemeClr>
                </a:outerShdw>
              </a:effectLst>
              <a:latin typeface="黑体" panose="02010609060101010101" pitchFamily="49" charset="-122"/>
              <a:ea typeface="黑体" panose="02010609060101010101" pitchFamily="49" charset="-122"/>
              <a:cs typeface="黑体" panose="02010609060101010101" pitchFamily="49" charset="-122"/>
            </a:endParaRPr>
          </a:p>
          <a:p>
            <a:r>
              <a:rPr sz="2400">
                <a:effectLst>
                  <a:outerShdw blurRad="38100" dist="19050" dir="2700000" algn="tl" rotWithShape="0">
                    <a:schemeClr val="dk1">
                      <a:alpha val="40000"/>
                    </a:schemeClr>
                  </a:outerShdw>
                </a:effectLst>
                <a:latin typeface="黑体" panose="02010609060101010101" pitchFamily="49" charset="-122"/>
                <a:ea typeface="黑体" panose="02010609060101010101" pitchFamily="49" charset="-122"/>
                <a:cs typeface="黑体" panose="02010609060101010101" pitchFamily="49" charset="-122"/>
              </a:rPr>
              <a:t>        受领主和教会控制。</a:t>
            </a:r>
            <a:endParaRPr sz="2400">
              <a:effectLst>
                <a:outerShdw blurRad="38100" dist="19050" dir="2700000" algn="tl" rotWithShape="0">
                  <a:schemeClr val="dk1">
                    <a:alpha val="40000"/>
                  </a:schemeClr>
                </a:outerShdw>
              </a:effectLst>
              <a:latin typeface="黑体" panose="02010609060101010101" pitchFamily="49" charset="-122"/>
              <a:ea typeface="黑体" panose="02010609060101010101" pitchFamily="49" charset="-122"/>
              <a:cs typeface="黑体" panose="02010609060101010101" pitchFamily="49" charset="-122"/>
            </a:endParaRPr>
          </a:p>
        </p:txBody>
      </p:sp>
      <p:sp>
        <p:nvSpPr>
          <p:cNvPr id="14" name="文本框 13"/>
          <p:cNvSpPr txBox="1"/>
          <p:nvPr/>
        </p:nvSpPr>
        <p:spPr>
          <a:xfrm>
            <a:off x="5257165" y="3323590"/>
            <a:ext cx="6424930" cy="829945"/>
          </a:xfrm>
          <a:prstGeom prst="rect">
            <a:avLst/>
          </a:prstGeom>
          <a:noFill/>
          <a:ln>
            <a:solidFill>
              <a:schemeClr val="bg1">
                <a:lumMod val="85000"/>
              </a:schemeClr>
            </a:solidFill>
          </a:ln>
        </p:spPr>
        <p:txBody>
          <a:bodyPr wrap="square" rtlCol="0">
            <a:spAutoFit/>
          </a:bodyPr>
          <a:p>
            <a:r>
              <a:rPr sz="2400">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黑体" panose="02010609060101010101" pitchFamily="49" charset="-122"/>
              </a:rPr>
              <a:t>⑵</a:t>
            </a:r>
            <a:r>
              <a:rPr lang="zh-CN" sz="2400">
                <a:effectLst>
                  <a:outerShdw blurRad="38100" dist="19050" dir="2700000" algn="tl" rotWithShape="0">
                    <a:schemeClr val="dk1">
                      <a:alpha val="40000"/>
                    </a:schemeClr>
                  </a:outerShdw>
                </a:effectLst>
                <a:latin typeface="黑体" panose="02010609060101010101" pitchFamily="49" charset="-122"/>
                <a:ea typeface="黑体" panose="02010609060101010101" pitchFamily="49" charset="-122"/>
                <a:cs typeface="黑体" panose="02010609060101010101" pitchFamily="49" charset="-122"/>
              </a:rPr>
              <a:t>取得自治的手段</a:t>
            </a:r>
            <a:r>
              <a:rPr sz="2400">
                <a:effectLst>
                  <a:outerShdw blurRad="38100" dist="19050" dir="2700000" algn="tl" rotWithShape="0">
                    <a:schemeClr val="dk1">
                      <a:alpha val="40000"/>
                    </a:schemeClr>
                  </a:outerShdw>
                </a:effectLst>
                <a:latin typeface="黑体" panose="02010609060101010101" pitchFamily="49" charset="-122"/>
                <a:ea typeface="黑体" panose="02010609060101010101" pitchFamily="49" charset="-122"/>
                <a:cs typeface="黑体" panose="02010609060101010101" pitchFamily="49" charset="-122"/>
              </a:rPr>
              <a:t>：</a:t>
            </a:r>
            <a:endParaRPr sz="2400">
              <a:effectLst>
                <a:outerShdw blurRad="38100" dist="19050" dir="2700000" algn="tl" rotWithShape="0">
                  <a:schemeClr val="dk1">
                    <a:alpha val="40000"/>
                  </a:schemeClr>
                </a:outerShdw>
              </a:effectLst>
              <a:latin typeface="黑体" panose="02010609060101010101" pitchFamily="49" charset="-122"/>
              <a:ea typeface="黑体" panose="02010609060101010101" pitchFamily="49" charset="-122"/>
              <a:cs typeface="黑体" panose="02010609060101010101" pitchFamily="49" charset="-122"/>
            </a:endParaRPr>
          </a:p>
          <a:p>
            <a:r>
              <a:rPr lang="zh-CN" sz="2400">
                <a:effectLst>
                  <a:outerShdw blurRad="38100" dist="19050" dir="2700000" algn="tl" rotWithShape="0">
                    <a:schemeClr val="dk1">
                      <a:alpha val="40000"/>
                    </a:schemeClr>
                  </a:outerShdw>
                </a:effectLst>
                <a:latin typeface="黑体" panose="02010609060101010101" pitchFamily="49" charset="-122"/>
                <a:ea typeface="黑体" panose="02010609060101010101" pitchFamily="49" charset="-122"/>
                <a:cs typeface="黑体" panose="02010609060101010101" pitchFamily="49" charset="-122"/>
              </a:rPr>
              <a:t>        金钱赎买和武力斗争（如琅城）</a:t>
            </a:r>
            <a:endParaRPr lang="zh-CN" altLang="en-US" sz="2400">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黑体" panose="02010609060101010101" pitchFamily="49" charset="-122"/>
            </a:endParaRPr>
          </a:p>
        </p:txBody>
      </p:sp>
      <p:sp>
        <p:nvSpPr>
          <p:cNvPr id="15" name="文本框 14"/>
          <p:cNvSpPr txBox="1"/>
          <p:nvPr/>
        </p:nvSpPr>
        <p:spPr>
          <a:xfrm>
            <a:off x="5257165" y="4136390"/>
            <a:ext cx="6423660" cy="1198880"/>
          </a:xfrm>
          <a:prstGeom prst="rect">
            <a:avLst/>
          </a:prstGeom>
          <a:noFill/>
          <a:ln>
            <a:solidFill>
              <a:schemeClr val="bg1">
                <a:lumMod val="85000"/>
              </a:schemeClr>
            </a:solidFill>
          </a:ln>
        </p:spPr>
        <p:txBody>
          <a:bodyPr wrap="square" rtlCol="0" anchor="t">
            <a:spAutoFit/>
          </a:bodyPr>
          <a:p>
            <a:r>
              <a:rPr lang="zh-CN" sz="2400">
                <a:effectLst>
                  <a:outerShdw blurRad="38100" dist="19050" dir="2700000" algn="tl" rotWithShape="0">
                    <a:schemeClr val="dk1">
                      <a:alpha val="40000"/>
                    </a:schemeClr>
                  </a:outerShdw>
                </a:effectLst>
                <a:latin typeface="黑体" panose="02010609060101010101" pitchFamily="49" charset="-122"/>
                <a:ea typeface="黑体" panose="02010609060101010101" pitchFamily="49" charset="-122"/>
                <a:cs typeface="黑体" panose="02010609060101010101" pitchFamily="49" charset="-122"/>
                <a:sym typeface="+mn-ea"/>
              </a:rPr>
              <a:t>⑶结果及形式：</a:t>
            </a:r>
            <a:endParaRPr lang="zh-CN" sz="2400">
              <a:effectLst>
                <a:outerShdw blurRad="38100" dist="19050" dir="2700000" algn="tl" rotWithShape="0">
                  <a:schemeClr val="dk1">
                    <a:alpha val="40000"/>
                  </a:schemeClr>
                </a:outerShdw>
              </a:effectLst>
              <a:latin typeface="黑体" panose="02010609060101010101" pitchFamily="49" charset="-122"/>
              <a:ea typeface="黑体" panose="02010609060101010101" pitchFamily="49" charset="-122"/>
              <a:cs typeface="黑体" panose="02010609060101010101" pitchFamily="49" charset="-122"/>
              <a:sym typeface="+mn-ea"/>
            </a:endParaRPr>
          </a:p>
          <a:p>
            <a:r>
              <a:rPr lang="zh-CN" sz="2400">
                <a:effectLst>
                  <a:outerShdw blurRad="38100" dist="19050" dir="2700000" algn="tl" rotWithShape="0">
                    <a:schemeClr val="dk1">
                      <a:alpha val="40000"/>
                    </a:schemeClr>
                  </a:outerShdw>
                </a:effectLst>
                <a:latin typeface="黑体" panose="02010609060101010101" pitchFamily="49" charset="-122"/>
                <a:ea typeface="黑体" panose="02010609060101010101" pitchFamily="49" charset="-122"/>
                <a:cs typeface="黑体" panose="02010609060101010101" pitchFamily="49" charset="-122"/>
                <a:sym typeface="+mn-ea"/>
              </a:rPr>
              <a:t>        13世纪许多城市争取到一定程度的自</a:t>
            </a:r>
            <a:endParaRPr lang="zh-CN" sz="2400">
              <a:effectLst>
                <a:outerShdw blurRad="38100" dist="19050" dir="2700000" algn="tl" rotWithShape="0">
                  <a:schemeClr val="dk1">
                    <a:alpha val="40000"/>
                  </a:schemeClr>
                </a:outerShdw>
              </a:effectLst>
              <a:latin typeface="黑体" panose="02010609060101010101" pitchFamily="49" charset="-122"/>
              <a:ea typeface="黑体" panose="02010609060101010101" pitchFamily="49" charset="-122"/>
              <a:cs typeface="黑体" panose="02010609060101010101" pitchFamily="49" charset="-122"/>
              <a:sym typeface="+mn-ea"/>
            </a:endParaRPr>
          </a:p>
          <a:p>
            <a:r>
              <a:rPr lang="zh-CN" sz="2400">
                <a:effectLst>
                  <a:outerShdw blurRad="38100" dist="19050" dir="2700000" algn="tl" rotWithShape="0">
                    <a:schemeClr val="dk1">
                      <a:alpha val="40000"/>
                    </a:schemeClr>
                  </a:outerShdw>
                </a:effectLst>
                <a:latin typeface="黑体" panose="02010609060101010101" pitchFamily="49" charset="-122"/>
                <a:ea typeface="黑体" panose="02010609060101010101" pitchFamily="49" charset="-122"/>
                <a:cs typeface="黑体" panose="02010609060101010101" pitchFamily="49" charset="-122"/>
                <a:sym typeface="+mn-ea"/>
              </a:rPr>
              <a:t>        由和自治。其形式是获得</a:t>
            </a:r>
            <a:r>
              <a:rPr lang="en-US" altLang="zh-CN" sz="2400">
                <a:effectLst>
                  <a:outerShdw blurRad="38100" dist="19050" dir="2700000" algn="tl" rotWithShape="0">
                    <a:schemeClr val="dk1">
                      <a:alpha val="40000"/>
                    </a:schemeClr>
                  </a:outerShdw>
                </a:effectLst>
                <a:latin typeface="黑体" panose="02010609060101010101" pitchFamily="49" charset="-122"/>
                <a:ea typeface="黑体" panose="02010609060101010101" pitchFamily="49" charset="-122"/>
                <a:cs typeface="黑体" panose="02010609060101010101" pitchFamily="49" charset="-122"/>
                <a:sym typeface="+mn-ea"/>
              </a:rPr>
              <a:t>“</a:t>
            </a:r>
            <a:r>
              <a:rPr lang="zh-CN" sz="2400">
                <a:effectLst>
                  <a:outerShdw blurRad="38100" dist="19050" dir="2700000" algn="tl" rotWithShape="0">
                    <a:schemeClr val="dk1">
                      <a:alpha val="40000"/>
                    </a:schemeClr>
                  </a:outerShdw>
                </a:effectLst>
                <a:latin typeface="黑体" panose="02010609060101010101" pitchFamily="49" charset="-122"/>
                <a:ea typeface="黑体" panose="02010609060101010101" pitchFamily="49" charset="-122"/>
                <a:cs typeface="黑体" panose="02010609060101010101" pitchFamily="49" charset="-122"/>
                <a:sym typeface="+mn-ea"/>
              </a:rPr>
              <a:t>特许状</a:t>
            </a:r>
            <a:r>
              <a:rPr lang="en-US" altLang="zh-CN" sz="2400">
                <a:effectLst>
                  <a:outerShdw blurRad="38100" dist="19050" dir="2700000" algn="tl" rotWithShape="0">
                    <a:schemeClr val="dk1">
                      <a:alpha val="40000"/>
                    </a:schemeClr>
                  </a:outerShdw>
                </a:effectLst>
                <a:latin typeface="黑体" panose="02010609060101010101" pitchFamily="49" charset="-122"/>
                <a:ea typeface="黑体" panose="02010609060101010101" pitchFamily="49" charset="-122"/>
                <a:cs typeface="黑体" panose="02010609060101010101" pitchFamily="49" charset="-122"/>
                <a:sym typeface="+mn-ea"/>
              </a:rPr>
              <a:t>”</a:t>
            </a:r>
            <a:endParaRPr lang="en-US" altLang="zh-CN" sz="2400">
              <a:effectLst>
                <a:outerShdw blurRad="38100" dist="19050" dir="2700000" algn="tl" rotWithShape="0">
                  <a:schemeClr val="dk1">
                    <a:alpha val="40000"/>
                  </a:schemeClr>
                </a:outerShdw>
              </a:effectLst>
              <a:latin typeface="黑体" panose="02010609060101010101" pitchFamily="49" charset="-122"/>
              <a:ea typeface="黑体" panose="02010609060101010101" pitchFamily="49" charset="-122"/>
              <a:cs typeface="黑体" panose="02010609060101010101" pitchFamily="49" charset="-122"/>
              <a:sym typeface="+mn-ea"/>
            </a:endParaRPr>
          </a:p>
        </p:txBody>
      </p:sp>
      <p:sp>
        <p:nvSpPr>
          <p:cNvPr id="16" name="文本框 15"/>
          <p:cNvSpPr txBox="1"/>
          <p:nvPr/>
        </p:nvSpPr>
        <p:spPr>
          <a:xfrm>
            <a:off x="5256530" y="5236210"/>
            <a:ext cx="6426200" cy="1198880"/>
          </a:xfrm>
          <a:prstGeom prst="rect">
            <a:avLst/>
          </a:prstGeom>
          <a:noFill/>
          <a:ln>
            <a:solidFill>
              <a:schemeClr val="bg1">
                <a:lumMod val="85000"/>
              </a:schemeClr>
            </a:solidFill>
          </a:ln>
        </p:spPr>
        <p:txBody>
          <a:bodyPr wrap="square" rtlCol="0" anchor="t">
            <a:spAutoFit/>
          </a:bodyPr>
          <a:p>
            <a:r>
              <a:rPr lang="zh-CN" sz="2400">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黑体" panose="02010609060101010101" pitchFamily="49" charset="-122"/>
                <a:sym typeface="+mn-ea"/>
              </a:rPr>
              <a:t>⑷</a:t>
            </a:r>
            <a:r>
              <a:rPr lang="zh-CN" sz="2400">
                <a:effectLst>
                  <a:outerShdw blurRad="38100" dist="19050" dir="2700000" algn="tl" rotWithShape="0">
                    <a:schemeClr val="dk1">
                      <a:alpha val="40000"/>
                    </a:schemeClr>
                  </a:outerShdw>
                </a:effectLst>
                <a:latin typeface="黑体" panose="02010609060101010101" pitchFamily="49" charset="-122"/>
                <a:ea typeface="黑体" panose="02010609060101010101" pitchFamily="49" charset="-122"/>
                <a:cs typeface="黑体" panose="02010609060101010101" pitchFamily="49" charset="-122"/>
                <a:sym typeface="+mn-ea"/>
              </a:rPr>
              <a:t>影响：以手工工匠和商人为主体的市民阶层</a:t>
            </a:r>
            <a:endParaRPr lang="zh-CN" sz="2400">
              <a:effectLst>
                <a:outerShdw blurRad="38100" dist="19050" dir="2700000" algn="tl" rotWithShape="0">
                  <a:schemeClr val="dk1">
                    <a:alpha val="40000"/>
                  </a:schemeClr>
                </a:outerShdw>
              </a:effectLst>
              <a:latin typeface="黑体" panose="02010609060101010101" pitchFamily="49" charset="-122"/>
              <a:ea typeface="黑体" panose="02010609060101010101" pitchFamily="49" charset="-122"/>
              <a:cs typeface="黑体" panose="02010609060101010101" pitchFamily="49" charset="-122"/>
              <a:sym typeface="+mn-ea"/>
            </a:endParaRPr>
          </a:p>
          <a:p>
            <a:r>
              <a:rPr lang="zh-CN" sz="2400">
                <a:effectLst>
                  <a:outerShdw blurRad="38100" dist="19050" dir="2700000" algn="tl" rotWithShape="0">
                    <a:schemeClr val="dk1">
                      <a:alpha val="40000"/>
                    </a:schemeClr>
                  </a:outerShdw>
                </a:effectLst>
                <a:latin typeface="黑体" panose="02010609060101010101" pitchFamily="49" charset="-122"/>
                <a:ea typeface="黑体" panose="02010609060101010101" pitchFamily="49" charset="-122"/>
                <a:cs typeface="黑体" panose="02010609060101010101" pitchFamily="49" charset="-122"/>
                <a:sym typeface="+mn-ea"/>
              </a:rPr>
              <a:t>        逐步形成，其中分化出的富裕阶层成</a:t>
            </a:r>
            <a:endParaRPr lang="zh-CN" sz="2400">
              <a:effectLst>
                <a:outerShdw blurRad="38100" dist="19050" dir="2700000" algn="tl" rotWithShape="0">
                  <a:schemeClr val="dk1">
                    <a:alpha val="40000"/>
                  </a:schemeClr>
                </a:outerShdw>
              </a:effectLst>
              <a:latin typeface="黑体" panose="02010609060101010101" pitchFamily="49" charset="-122"/>
              <a:ea typeface="黑体" panose="02010609060101010101" pitchFamily="49" charset="-122"/>
              <a:cs typeface="黑体" panose="02010609060101010101" pitchFamily="49" charset="-122"/>
              <a:sym typeface="+mn-ea"/>
            </a:endParaRPr>
          </a:p>
          <a:p>
            <a:r>
              <a:rPr lang="zh-CN" sz="2400">
                <a:effectLst>
                  <a:outerShdw blurRad="38100" dist="19050" dir="2700000" algn="tl" rotWithShape="0">
                    <a:schemeClr val="dk1">
                      <a:alpha val="40000"/>
                    </a:schemeClr>
                  </a:outerShdw>
                </a:effectLst>
                <a:latin typeface="黑体" panose="02010609060101010101" pitchFamily="49" charset="-122"/>
                <a:ea typeface="黑体" panose="02010609060101010101" pitchFamily="49" charset="-122"/>
                <a:cs typeface="黑体" panose="02010609060101010101" pitchFamily="49" charset="-122"/>
                <a:sym typeface="+mn-ea"/>
              </a:rPr>
              <a:t>        为早期的资产阶级。</a:t>
            </a:r>
            <a:endParaRPr lang="zh-CN" sz="2400">
              <a:effectLst>
                <a:outerShdw blurRad="38100" dist="19050" dir="2700000" algn="tl" rotWithShape="0">
                  <a:schemeClr val="dk1">
                    <a:alpha val="40000"/>
                  </a:schemeClr>
                </a:outerShdw>
              </a:effectLst>
              <a:latin typeface="黑体" panose="02010609060101010101" pitchFamily="49" charset="-122"/>
              <a:ea typeface="黑体" panose="02010609060101010101" pitchFamily="49" charset="-122"/>
              <a:cs typeface="黑体" panose="02010609060101010101" pitchFamily="49" charset="-122"/>
              <a:sym typeface="+mn-ea"/>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linds(horizontal)">
                                      <p:cBhvr>
                                        <p:cTn id="7" dur="500"/>
                                        <p:tgtEl>
                                          <p:spTgt spid="6"/>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blinds(horizontal)">
                                      <p:cBhvr>
                                        <p:cTn id="10" dur="500"/>
                                        <p:tgtEl>
                                          <p:spTgt spid="9"/>
                                        </p:tgtEl>
                                      </p:cBhvr>
                                    </p:animEffect>
                                  </p:childTnLst>
                                </p:cTn>
                              </p:par>
                              <p:par>
                                <p:cTn id="11" presetID="3" presetClass="entr" presetSubtype="10" fill="hold" nodeType="with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blinds(horizontal)">
                                      <p:cBhvr>
                                        <p:cTn id="13" dur="500"/>
                                        <p:tgtEl>
                                          <p:spTgt spid="12"/>
                                        </p:tgtEl>
                                      </p:cBhvr>
                                    </p:animEffect>
                                  </p:childTnLst>
                                </p:cTn>
                              </p:par>
                            </p:childTnLst>
                          </p:cTn>
                        </p:par>
                      </p:childTnLst>
                    </p:cTn>
                  </p:par>
                  <p:par>
                    <p:cTn id="14" fill="hold">
                      <p:stCondLst>
                        <p:cond delay="indefinite"/>
                      </p:stCondLst>
                      <p:childTnLst>
                        <p:par>
                          <p:cTn id="15" fill="hold">
                            <p:stCondLst>
                              <p:cond delay="0"/>
                            </p:stCondLst>
                            <p:childTnLst>
                              <p:par>
                                <p:cTn id="16" presetID="3" presetClass="entr" presetSubtype="10" fill="hold" grpId="0" nodeType="click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blinds(horizontal)">
                                      <p:cBhvr>
                                        <p:cTn id="18" dur="500"/>
                                        <p:tgtEl>
                                          <p:spTgt spid="10"/>
                                        </p:tgtEl>
                                      </p:cBhvr>
                                    </p:animEffect>
                                  </p:childTnLst>
                                </p:cTn>
                              </p:par>
                            </p:childTnLst>
                          </p:cTn>
                        </p:par>
                      </p:childTnLst>
                    </p:cTn>
                  </p:par>
                  <p:par>
                    <p:cTn id="19" fill="hold">
                      <p:stCondLst>
                        <p:cond delay="indefinite"/>
                      </p:stCondLst>
                      <p:childTnLst>
                        <p:par>
                          <p:cTn id="20" fill="hold">
                            <p:stCondLst>
                              <p:cond delay="0"/>
                            </p:stCondLst>
                            <p:childTnLst>
                              <p:par>
                                <p:cTn id="21" presetID="3" presetClass="entr" presetSubtype="10" fill="hold" grpId="0" nodeType="clickEffect">
                                  <p:stCondLst>
                                    <p:cond delay="0"/>
                                  </p:stCondLst>
                                  <p:childTnLst>
                                    <p:set>
                                      <p:cBhvr>
                                        <p:cTn id="22" dur="1" fill="hold">
                                          <p:stCondLst>
                                            <p:cond delay="0"/>
                                          </p:stCondLst>
                                        </p:cTn>
                                        <p:tgtEl>
                                          <p:spTgt spid="13"/>
                                        </p:tgtEl>
                                        <p:attrNameLst>
                                          <p:attrName>style.visibility</p:attrName>
                                        </p:attrNameLst>
                                      </p:cBhvr>
                                      <p:to>
                                        <p:strVal val="visible"/>
                                      </p:to>
                                    </p:set>
                                    <p:animEffect transition="in" filter="blinds(horizontal)">
                                      <p:cBhvr>
                                        <p:cTn id="23" dur="500"/>
                                        <p:tgtEl>
                                          <p:spTgt spid="13"/>
                                        </p:tgtEl>
                                      </p:cBhvr>
                                    </p:animEffect>
                                  </p:childTnLst>
                                </p:cTn>
                              </p:par>
                            </p:childTnLst>
                          </p:cTn>
                        </p:par>
                      </p:childTnLst>
                    </p:cTn>
                  </p:par>
                  <p:par>
                    <p:cTn id="24" fill="hold">
                      <p:stCondLst>
                        <p:cond delay="indefinite"/>
                      </p:stCondLst>
                      <p:childTnLst>
                        <p:par>
                          <p:cTn id="25" fill="hold">
                            <p:stCondLst>
                              <p:cond delay="0"/>
                            </p:stCondLst>
                            <p:childTnLst>
                              <p:par>
                                <p:cTn id="26" presetID="3" presetClass="entr" presetSubtype="10" fill="hold" grpId="0" nodeType="clickEffect">
                                  <p:stCondLst>
                                    <p:cond delay="0"/>
                                  </p:stCondLst>
                                  <p:childTnLst>
                                    <p:set>
                                      <p:cBhvr>
                                        <p:cTn id="27" dur="1" fill="hold">
                                          <p:stCondLst>
                                            <p:cond delay="0"/>
                                          </p:stCondLst>
                                        </p:cTn>
                                        <p:tgtEl>
                                          <p:spTgt spid="14"/>
                                        </p:tgtEl>
                                        <p:attrNameLst>
                                          <p:attrName>style.visibility</p:attrName>
                                        </p:attrNameLst>
                                      </p:cBhvr>
                                      <p:to>
                                        <p:strVal val="visible"/>
                                      </p:to>
                                    </p:set>
                                    <p:animEffect transition="in" filter="blinds(horizontal)">
                                      <p:cBhvr>
                                        <p:cTn id="28" dur="500"/>
                                        <p:tgtEl>
                                          <p:spTgt spid="14"/>
                                        </p:tgtEl>
                                      </p:cBhvr>
                                    </p:animEffect>
                                  </p:childTnLst>
                                </p:cTn>
                              </p:par>
                            </p:childTnLst>
                          </p:cTn>
                        </p:par>
                      </p:childTnLst>
                    </p:cTn>
                  </p:par>
                  <p:par>
                    <p:cTn id="29" fill="hold">
                      <p:stCondLst>
                        <p:cond delay="indefinite"/>
                      </p:stCondLst>
                      <p:childTnLst>
                        <p:par>
                          <p:cTn id="30" fill="hold">
                            <p:stCondLst>
                              <p:cond delay="0"/>
                            </p:stCondLst>
                            <p:childTnLst>
                              <p:par>
                                <p:cTn id="31" presetID="3" presetClass="entr" presetSubtype="10" fill="hold" grpId="0" nodeType="clickEffect">
                                  <p:stCondLst>
                                    <p:cond delay="0"/>
                                  </p:stCondLst>
                                  <p:childTnLst>
                                    <p:set>
                                      <p:cBhvr>
                                        <p:cTn id="32" dur="1" fill="hold">
                                          <p:stCondLst>
                                            <p:cond delay="0"/>
                                          </p:stCondLst>
                                        </p:cTn>
                                        <p:tgtEl>
                                          <p:spTgt spid="15"/>
                                        </p:tgtEl>
                                        <p:attrNameLst>
                                          <p:attrName>style.visibility</p:attrName>
                                        </p:attrNameLst>
                                      </p:cBhvr>
                                      <p:to>
                                        <p:strVal val="visible"/>
                                      </p:to>
                                    </p:set>
                                    <p:animEffect transition="in" filter="blinds(horizontal)">
                                      <p:cBhvr>
                                        <p:cTn id="33" dur="500"/>
                                        <p:tgtEl>
                                          <p:spTgt spid="15"/>
                                        </p:tgtEl>
                                      </p:cBhvr>
                                    </p:animEffect>
                                  </p:childTnLst>
                                </p:cTn>
                              </p:par>
                            </p:childTnLst>
                          </p:cTn>
                        </p:par>
                      </p:childTnLst>
                    </p:cTn>
                  </p:par>
                  <p:par>
                    <p:cTn id="34" fill="hold">
                      <p:stCondLst>
                        <p:cond delay="indefinite"/>
                      </p:stCondLst>
                      <p:childTnLst>
                        <p:par>
                          <p:cTn id="35" fill="hold">
                            <p:stCondLst>
                              <p:cond delay="0"/>
                            </p:stCondLst>
                            <p:childTnLst>
                              <p:par>
                                <p:cTn id="36" presetID="3" presetClass="entr" presetSubtype="10" fill="hold" grpId="0" nodeType="clickEffect">
                                  <p:stCondLst>
                                    <p:cond delay="0"/>
                                  </p:stCondLst>
                                  <p:childTnLst>
                                    <p:set>
                                      <p:cBhvr>
                                        <p:cTn id="37" dur="1" fill="hold">
                                          <p:stCondLst>
                                            <p:cond delay="0"/>
                                          </p:stCondLst>
                                        </p:cTn>
                                        <p:tgtEl>
                                          <p:spTgt spid="16"/>
                                        </p:tgtEl>
                                        <p:attrNameLst>
                                          <p:attrName>style.visibility</p:attrName>
                                        </p:attrNameLst>
                                      </p:cBhvr>
                                      <p:to>
                                        <p:strVal val="visible"/>
                                      </p:to>
                                    </p:set>
                                    <p:animEffect transition="in" filter="blinds(horizontal)">
                                      <p:cBhvr>
                                        <p:cTn id="38"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9" grpId="0"/>
      <p:bldP spid="10" grpId="0" bldLvl="0" animBg="1"/>
      <p:bldP spid="13" grpId="0" bldLvl="0" animBg="1"/>
      <p:bldP spid="14" grpId="0" bldLvl="0" animBg="1"/>
      <p:bldP spid="15" grpId="0" bldLvl="0" animBg="1"/>
      <p:bldP spid="16" grpId="0" bldLvl="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 name="矩形 102"/>
          <p:cNvSpPr/>
          <p:nvPr/>
        </p:nvSpPr>
        <p:spPr>
          <a:xfrm>
            <a:off x="543560" y="179705"/>
            <a:ext cx="4805045" cy="565785"/>
          </a:xfrm>
          <a:prstGeom prst="rect">
            <a:avLst/>
          </a:prstGeom>
          <a:solidFill>
            <a:schemeClr val="bg2">
              <a:lumMod val="50000"/>
            </a:schemeClr>
          </a:solidFill>
          <a:ln>
            <a:solidFill>
              <a:schemeClr val="bg1">
                <a:lumMod val="9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p>
            <a:pPr algn="ctr" fontAlgn="auto">
              <a:spcBef>
                <a:spcPts val="0"/>
              </a:spcBef>
              <a:spcAft>
                <a:spcPts val="0"/>
              </a:spcAft>
              <a:defRPr/>
            </a:pPr>
            <a:endParaRPr lang="zh-CN" altLang="en-US" sz="2400"/>
          </a:p>
        </p:txBody>
      </p:sp>
      <p:sp>
        <p:nvSpPr>
          <p:cNvPr id="104" name="矩形 4"/>
          <p:cNvSpPr>
            <a:spLocks noChangeArrowheads="1"/>
          </p:cNvSpPr>
          <p:nvPr/>
        </p:nvSpPr>
        <p:spPr bwMode="auto">
          <a:xfrm>
            <a:off x="1174327" y="209973"/>
            <a:ext cx="3573780" cy="501650"/>
          </a:xfrm>
          <a:prstGeom prst="rect">
            <a:avLst/>
          </a:prstGeom>
          <a:solidFill>
            <a:schemeClr val="bg2">
              <a:lumMod val="50000"/>
            </a:schemeClr>
          </a:solid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p>
            <a:pPr algn="ctr">
              <a:buFontTx/>
              <a:buNone/>
            </a:pPr>
            <a:r>
              <a:rPr lang="zh-CN" altLang="en-US" sz="2665" b="1" dirty="0">
                <a:solidFill>
                  <a:schemeClr val="bg1"/>
                </a:solidFill>
                <a:latin typeface="微软雅黑" panose="020B0503020204020204" pitchFamily="34" charset="-122"/>
                <a:ea typeface="微软雅黑" panose="020B0503020204020204" pitchFamily="34" charset="-122"/>
              </a:rPr>
              <a:t>知识突破：大学的兴起</a:t>
            </a:r>
            <a:endParaRPr lang="zh-CN" altLang="en-US" sz="2665" b="1" dirty="0">
              <a:solidFill>
                <a:schemeClr val="bg1"/>
              </a:solidFill>
              <a:latin typeface="微软雅黑" panose="020B0503020204020204" pitchFamily="34" charset="-122"/>
              <a:ea typeface="微软雅黑" panose="020B0503020204020204" pitchFamily="34" charset="-122"/>
            </a:endParaRPr>
          </a:p>
        </p:txBody>
      </p:sp>
      <p:pic>
        <p:nvPicPr>
          <p:cNvPr id="4" name="图片 1" descr="组48325同意"/>
          <p:cNvPicPr>
            <a:picLocks noChangeAspect="1"/>
          </p:cNvPicPr>
          <p:nvPr/>
        </p:nvPicPr>
        <p:blipFill>
          <a:blip r:embed="rId1"/>
          <a:stretch>
            <a:fillRect/>
          </a:stretch>
        </p:blipFill>
        <p:spPr>
          <a:xfrm>
            <a:off x="5348605" y="164465"/>
            <a:ext cx="6089650" cy="592455"/>
          </a:xfrm>
          <a:prstGeom prst="rect">
            <a:avLst/>
          </a:prstGeom>
          <a:noFill/>
          <a:ln w="9525">
            <a:noFill/>
          </a:ln>
        </p:spPr>
      </p:pic>
      <p:sp>
        <p:nvSpPr>
          <p:cNvPr id="5" name="文本框 4"/>
          <p:cNvSpPr txBox="1"/>
          <p:nvPr/>
        </p:nvSpPr>
        <p:spPr>
          <a:xfrm>
            <a:off x="5819775" y="245745"/>
            <a:ext cx="5229860" cy="491490"/>
          </a:xfrm>
          <a:prstGeom prst="rect">
            <a:avLst/>
          </a:prstGeom>
          <a:noFill/>
        </p:spPr>
        <p:txBody>
          <a:bodyPr wrap="square" rtlCol="0" anchor="t">
            <a:spAutoFit/>
          </a:bodyPr>
          <a:p>
            <a:r>
              <a:rPr lang="zh-CN" altLang="en-US" sz="2600" noProof="0" dirty="0">
                <a:ln>
                  <a:noFill/>
                </a:ln>
                <a:effectLst/>
                <a:uLnTx/>
                <a:uFillTx/>
                <a:latin typeface="黑体" panose="02010609060101010101" pitchFamily="49" charset="-122"/>
                <a:ea typeface="黑体" panose="02010609060101010101" pitchFamily="49" charset="-122"/>
                <a:sym typeface="+mn-ea"/>
              </a:rPr>
              <a:t>欧洲中世纪教育</a:t>
            </a:r>
            <a:r>
              <a:rPr lang="en-US" altLang="zh-CN" sz="2600" noProof="0" dirty="0">
                <a:ln>
                  <a:noFill/>
                </a:ln>
                <a:effectLst/>
                <a:uLnTx/>
                <a:uFillTx/>
                <a:latin typeface="黑体" panose="02010609060101010101" pitchFamily="49" charset="-122"/>
                <a:ea typeface="黑体" panose="02010609060101010101" pitchFamily="49" charset="-122"/>
                <a:sym typeface="+mn-ea"/>
              </a:rPr>
              <a:t>“</a:t>
            </a:r>
            <a:r>
              <a:rPr lang="zh-CN" altLang="en-US" sz="2600" noProof="0" dirty="0">
                <a:ln>
                  <a:noFill/>
                </a:ln>
                <a:effectLst/>
                <a:uLnTx/>
                <a:uFillTx/>
                <a:latin typeface="黑体" panose="02010609060101010101" pitchFamily="49" charset="-122"/>
                <a:ea typeface="黑体" panose="02010609060101010101" pitchFamily="49" charset="-122"/>
                <a:sym typeface="+mn-ea"/>
              </a:rPr>
              <a:t>最美好的花朵</a:t>
            </a:r>
            <a:r>
              <a:rPr lang="en-US" altLang="zh-CN" sz="2600" noProof="0" dirty="0">
                <a:ln>
                  <a:noFill/>
                </a:ln>
                <a:effectLst/>
                <a:uLnTx/>
                <a:uFillTx/>
                <a:latin typeface="黑体" panose="02010609060101010101" pitchFamily="49" charset="-122"/>
                <a:ea typeface="黑体" panose="02010609060101010101" pitchFamily="49" charset="-122"/>
                <a:sym typeface="+mn-ea"/>
              </a:rPr>
              <a:t>”</a:t>
            </a:r>
            <a:endParaRPr lang="zh-CN" altLang="en-US" sz="2600"/>
          </a:p>
        </p:txBody>
      </p:sp>
      <p:sp>
        <p:nvSpPr>
          <p:cNvPr id="21" name="矩形 20"/>
          <p:cNvSpPr/>
          <p:nvPr/>
        </p:nvSpPr>
        <p:spPr>
          <a:xfrm>
            <a:off x="379730" y="756920"/>
            <a:ext cx="11432540" cy="4829810"/>
          </a:xfrm>
          <a:prstGeom prst="rect">
            <a:avLst/>
          </a:prstGeom>
          <a:solidFill>
            <a:schemeClr val="bg1">
              <a:alpha val="74000"/>
            </a:schemeClr>
          </a:solidFill>
          <a:ln>
            <a:noFill/>
          </a:ln>
          <a:effectLst>
            <a:outerShdw blurRad="63500" sx="101000" sy="101000" algn="ctr"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355"/>
          </a:p>
        </p:txBody>
      </p:sp>
      <p:grpSp>
        <p:nvGrpSpPr>
          <p:cNvPr id="8" name="组合 7"/>
          <p:cNvGrpSpPr/>
          <p:nvPr/>
        </p:nvGrpSpPr>
        <p:grpSpPr>
          <a:xfrm rot="0">
            <a:off x="1080770" y="1221105"/>
            <a:ext cx="1417955" cy="1725930"/>
            <a:chOff x="13735" y="205"/>
            <a:chExt cx="5360" cy="6605"/>
          </a:xfrm>
        </p:grpSpPr>
        <p:pic>
          <p:nvPicPr>
            <p:cNvPr id="7" name="图片 6" descr="a50f4bfbfbedab6412c1a167fd36afc378311ee1[1]"/>
            <p:cNvPicPr>
              <a:picLocks noChangeAspect="1"/>
            </p:cNvPicPr>
            <p:nvPr/>
          </p:nvPicPr>
          <p:blipFill>
            <a:blip r:embed="rId2"/>
            <a:stretch>
              <a:fillRect/>
            </a:stretch>
          </p:blipFill>
          <p:spPr>
            <a:xfrm>
              <a:off x="13735" y="205"/>
              <a:ext cx="4704" cy="5270"/>
            </a:xfrm>
            <a:prstGeom prst="rect">
              <a:avLst/>
            </a:prstGeom>
            <a:noFill/>
            <a:ln w="9525">
              <a:noFill/>
            </a:ln>
          </p:spPr>
        </p:pic>
        <p:sp>
          <p:nvSpPr>
            <p:cNvPr id="11" name="文本框 5"/>
            <p:cNvSpPr txBox="1"/>
            <p:nvPr/>
          </p:nvSpPr>
          <p:spPr>
            <a:xfrm>
              <a:off x="16970" y="5220"/>
              <a:ext cx="2125" cy="1590"/>
            </a:xfrm>
            <a:prstGeom prst="rect">
              <a:avLst/>
            </a:prstGeom>
            <a:noFill/>
            <a:ln w="9525">
              <a:noFill/>
            </a:ln>
          </p:spPr>
          <p:txBody>
            <a:bodyPr>
              <a:spAutoFit/>
            </a:bodyPr>
            <a:lstStyle>
              <a:defPPr>
                <a:defRPr lang="zh-CN"/>
              </a:defPPr>
              <a:lvl1pPr marL="0" algn="l" defTabSz="1069340" rtl="0" eaLnBrk="1" latinLnBrk="0" hangingPunct="1">
                <a:defRPr sz="2100" kern="1200">
                  <a:solidFill>
                    <a:schemeClr val="tx1"/>
                  </a:solidFill>
                  <a:latin typeface="+mn-lt"/>
                  <a:ea typeface="+mn-ea"/>
                  <a:cs typeface="+mn-cs"/>
                </a:defRPr>
              </a:lvl1pPr>
              <a:lvl2pPr marL="534670" algn="l" defTabSz="1069340" rtl="0" eaLnBrk="1" latinLnBrk="0" hangingPunct="1">
                <a:defRPr sz="2100" kern="1200">
                  <a:solidFill>
                    <a:schemeClr val="tx1"/>
                  </a:solidFill>
                  <a:latin typeface="+mn-lt"/>
                  <a:ea typeface="+mn-ea"/>
                  <a:cs typeface="+mn-cs"/>
                </a:defRPr>
              </a:lvl2pPr>
              <a:lvl3pPr marL="1069975" algn="l" defTabSz="1069340" rtl="0" eaLnBrk="1" latinLnBrk="0" hangingPunct="1">
                <a:defRPr sz="2100" kern="1200">
                  <a:solidFill>
                    <a:schemeClr val="tx1"/>
                  </a:solidFill>
                  <a:latin typeface="+mn-lt"/>
                  <a:ea typeface="+mn-ea"/>
                  <a:cs typeface="+mn-cs"/>
                </a:defRPr>
              </a:lvl3pPr>
              <a:lvl4pPr marL="1604645" algn="l" defTabSz="1069340" rtl="0" eaLnBrk="1" latinLnBrk="0" hangingPunct="1">
                <a:defRPr sz="2100" kern="1200">
                  <a:solidFill>
                    <a:schemeClr val="tx1"/>
                  </a:solidFill>
                  <a:latin typeface="+mn-lt"/>
                  <a:ea typeface="+mn-ea"/>
                  <a:cs typeface="+mn-cs"/>
                </a:defRPr>
              </a:lvl4pPr>
              <a:lvl5pPr marL="2139950" algn="l" defTabSz="1069340" rtl="0" eaLnBrk="1" latinLnBrk="0" hangingPunct="1">
                <a:defRPr sz="2100" kern="1200">
                  <a:solidFill>
                    <a:schemeClr val="tx1"/>
                  </a:solidFill>
                  <a:latin typeface="+mn-lt"/>
                  <a:ea typeface="+mn-ea"/>
                  <a:cs typeface="+mn-cs"/>
                </a:defRPr>
              </a:lvl5pPr>
              <a:lvl6pPr marL="2674620" algn="l" defTabSz="1069340" rtl="0" eaLnBrk="1" latinLnBrk="0" hangingPunct="1">
                <a:defRPr sz="2100" kern="1200">
                  <a:solidFill>
                    <a:schemeClr val="tx1"/>
                  </a:solidFill>
                  <a:latin typeface="+mn-lt"/>
                  <a:ea typeface="+mn-ea"/>
                  <a:cs typeface="+mn-cs"/>
                </a:defRPr>
              </a:lvl6pPr>
              <a:lvl7pPr marL="3209290" algn="l" defTabSz="1069340" rtl="0" eaLnBrk="1" latinLnBrk="0" hangingPunct="1">
                <a:defRPr sz="2100" kern="1200">
                  <a:solidFill>
                    <a:schemeClr val="tx1"/>
                  </a:solidFill>
                  <a:latin typeface="+mn-lt"/>
                  <a:ea typeface="+mn-ea"/>
                  <a:cs typeface="+mn-cs"/>
                </a:defRPr>
              </a:lvl7pPr>
              <a:lvl8pPr marL="3744595" algn="l" defTabSz="1069340" rtl="0" eaLnBrk="1" latinLnBrk="0" hangingPunct="1">
                <a:defRPr sz="2100" kern="1200">
                  <a:solidFill>
                    <a:schemeClr val="tx1"/>
                  </a:solidFill>
                  <a:latin typeface="+mn-lt"/>
                  <a:ea typeface="+mn-ea"/>
                  <a:cs typeface="+mn-cs"/>
                </a:defRPr>
              </a:lvl8pPr>
              <a:lvl9pPr marL="4279265" algn="l" defTabSz="1069340" rtl="0" eaLnBrk="1" latinLnBrk="0" hangingPunct="1">
                <a:defRPr sz="2100" kern="1200">
                  <a:solidFill>
                    <a:schemeClr val="tx1"/>
                  </a:solidFill>
                  <a:latin typeface="+mn-lt"/>
                  <a:ea typeface="+mn-ea"/>
                  <a:cs typeface="+mn-cs"/>
                </a:defRPr>
              </a:lvl9pPr>
            </a:lstStyle>
            <a:p>
              <a:pPr eaLnBrk="1" hangingPunct="1"/>
              <a:endParaRPr lang="zh-CN" altLang="en-US" b="1" dirty="0">
                <a:latin typeface="Calibri" panose="020F0502020204030204" charset="0"/>
              </a:endParaRPr>
            </a:p>
          </p:txBody>
        </p:sp>
      </p:grpSp>
      <p:sp>
        <p:nvSpPr>
          <p:cNvPr id="18" name="矩形 17"/>
          <p:cNvSpPr/>
          <p:nvPr/>
        </p:nvSpPr>
        <p:spPr>
          <a:xfrm>
            <a:off x="572135" y="2598420"/>
            <a:ext cx="3032760" cy="398780"/>
          </a:xfrm>
          <a:prstGeom prst="rect">
            <a:avLst/>
          </a:prstGeom>
        </p:spPr>
        <p:txBody>
          <a:bodyPr wrap="square">
            <a:spAutoFit/>
          </a:bodyPr>
          <a:lstStyle>
            <a:defPPr>
              <a:defRPr lang="zh-CN"/>
            </a:defPPr>
            <a:lvl1pPr marL="0" algn="l" defTabSz="1069340" rtl="0" eaLnBrk="1" latinLnBrk="0" hangingPunct="1">
              <a:defRPr sz="2100" kern="1200">
                <a:solidFill>
                  <a:schemeClr val="tx1"/>
                </a:solidFill>
                <a:latin typeface="+mn-lt"/>
                <a:ea typeface="+mn-ea"/>
                <a:cs typeface="+mn-cs"/>
              </a:defRPr>
            </a:lvl1pPr>
            <a:lvl2pPr marL="534670" algn="l" defTabSz="1069340" rtl="0" eaLnBrk="1" latinLnBrk="0" hangingPunct="1">
              <a:defRPr sz="2100" kern="1200">
                <a:solidFill>
                  <a:schemeClr val="tx1"/>
                </a:solidFill>
                <a:latin typeface="+mn-lt"/>
                <a:ea typeface="+mn-ea"/>
                <a:cs typeface="+mn-cs"/>
              </a:defRPr>
            </a:lvl2pPr>
            <a:lvl3pPr marL="1069975" algn="l" defTabSz="1069340" rtl="0" eaLnBrk="1" latinLnBrk="0" hangingPunct="1">
              <a:defRPr sz="2100" kern="1200">
                <a:solidFill>
                  <a:schemeClr val="tx1"/>
                </a:solidFill>
                <a:latin typeface="+mn-lt"/>
                <a:ea typeface="+mn-ea"/>
                <a:cs typeface="+mn-cs"/>
              </a:defRPr>
            </a:lvl3pPr>
            <a:lvl4pPr marL="1604645" algn="l" defTabSz="1069340" rtl="0" eaLnBrk="1" latinLnBrk="0" hangingPunct="1">
              <a:defRPr sz="2100" kern="1200">
                <a:solidFill>
                  <a:schemeClr val="tx1"/>
                </a:solidFill>
                <a:latin typeface="+mn-lt"/>
                <a:ea typeface="+mn-ea"/>
                <a:cs typeface="+mn-cs"/>
              </a:defRPr>
            </a:lvl4pPr>
            <a:lvl5pPr marL="2139950" algn="l" defTabSz="1069340" rtl="0" eaLnBrk="1" latinLnBrk="0" hangingPunct="1">
              <a:defRPr sz="2100" kern="1200">
                <a:solidFill>
                  <a:schemeClr val="tx1"/>
                </a:solidFill>
                <a:latin typeface="+mn-lt"/>
                <a:ea typeface="+mn-ea"/>
                <a:cs typeface="+mn-cs"/>
              </a:defRPr>
            </a:lvl5pPr>
            <a:lvl6pPr marL="2674620" algn="l" defTabSz="1069340" rtl="0" eaLnBrk="1" latinLnBrk="0" hangingPunct="1">
              <a:defRPr sz="2100" kern="1200">
                <a:solidFill>
                  <a:schemeClr val="tx1"/>
                </a:solidFill>
                <a:latin typeface="+mn-lt"/>
                <a:ea typeface="+mn-ea"/>
                <a:cs typeface="+mn-cs"/>
              </a:defRPr>
            </a:lvl6pPr>
            <a:lvl7pPr marL="3209290" algn="l" defTabSz="1069340" rtl="0" eaLnBrk="1" latinLnBrk="0" hangingPunct="1">
              <a:defRPr sz="2100" kern="1200">
                <a:solidFill>
                  <a:schemeClr val="tx1"/>
                </a:solidFill>
                <a:latin typeface="+mn-lt"/>
                <a:ea typeface="+mn-ea"/>
                <a:cs typeface="+mn-cs"/>
              </a:defRPr>
            </a:lvl7pPr>
            <a:lvl8pPr marL="3744595" algn="l" defTabSz="1069340" rtl="0" eaLnBrk="1" latinLnBrk="0" hangingPunct="1">
              <a:defRPr sz="2100" kern="1200">
                <a:solidFill>
                  <a:schemeClr val="tx1"/>
                </a:solidFill>
                <a:latin typeface="+mn-lt"/>
                <a:ea typeface="+mn-ea"/>
                <a:cs typeface="+mn-cs"/>
              </a:defRPr>
            </a:lvl8pPr>
            <a:lvl9pPr marL="4279265" algn="l" defTabSz="1069340" rtl="0" eaLnBrk="1" latinLnBrk="0" hangingPunct="1">
              <a:defRPr sz="2100" kern="1200">
                <a:solidFill>
                  <a:schemeClr val="tx1"/>
                </a:solidFill>
                <a:latin typeface="+mn-lt"/>
                <a:ea typeface="+mn-ea"/>
                <a:cs typeface="+mn-cs"/>
              </a:defRPr>
            </a:lvl9pPr>
          </a:lstStyle>
          <a:p>
            <a:pPr marL="0" marR="0" lvl="0" indent="0" algn="l" defTabSz="1069340" rtl="0" eaLnBrk="1" fontAlgn="auto" latinLnBrk="0" hangingPunct="1">
              <a:lnSpc>
                <a:spcPct val="100000"/>
              </a:lnSpc>
              <a:spcBef>
                <a:spcPts val="0"/>
              </a:spcBef>
              <a:spcAft>
                <a:spcPts val="0"/>
              </a:spcAft>
              <a:buClrTx/>
              <a:buSzTx/>
              <a:buFontTx/>
              <a:buNone/>
              <a:defRPr/>
            </a:pPr>
            <a:r>
              <a:rPr kumimoji="0" lang="zh-CN" altLang="en-US" sz="2000" i="0" u="none" strike="noStrike" kern="1200" cap="none" spc="0" normalizeH="0" baseline="0" noProof="0" dirty="0">
                <a:ln>
                  <a:noFill/>
                </a:ln>
                <a:effectLst>
                  <a:outerShdw blurRad="38100" dist="38100" dir="2700000" algn="tl">
                    <a:srgbClr val="000000">
                      <a:alpha val="43137"/>
                    </a:srgbClr>
                  </a:outerShdw>
                </a:effectLst>
                <a:uLnTx/>
                <a:uFillTx/>
                <a:latin typeface="黑体" panose="02010609060101010101" pitchFamily="49" charset="-122"/>
                <a:ea typeface="黑体" panose="02010609060101010101" pitchFamily="49" charset="-122"/>
                <a:cs typeface="+mn-cs"/>
              </a:rPr>
              <a:t>中世纪的巴黎大学</a:t>
            </a:r>
            <a:endParaRPr kumimoji="0" lang="zh-CN" altLang="en-US" sz="2000" i="0" u="none" strike="noStrike" kern="1200" cap="none" spc="0" normalizeH="0" baseline="0" noProof="0" dirty="0">
              <a:ln>
                <a:noFill/>
              </a:ln>
              <a:effectLst>
                <a:outerShdw blurRad="38100" dist="38100" dir="2700000" algn="tl">
                  <a:srgbClr val="000000">
                    <a:alpha val="43137"/>
                  </a:srgbClr>
                </a:outerShdw>
              </a:effectLst>
              <a:uLnTx/>
              <a:uFillTx/>
              <a:latin typeface="黑体" panose="02010609060101010101" pitchFamily="49" charset="-122"/>
              <a:ea typeface="黑体" panose="02010609060101010101" pitchFamily="49" charset="-122"/>
              <a:cs typeface="+mn-cs"/>
            </a:endParaRPr>
          </a:p>
        </p:txBody>
      </p:sp>
      <p:pic>
        <p:nvPicPr>
          <p:cNvPr id="19" name="图片 18" descr="timgZZXHE26U"/>
          <p:cNvPicPr>
            <a:picLocks noChangeAspect="1"/>
          </p:cNvPicPr>
          <p:nvPr/>
        </p:nvPicPr>
        <p:blipFill>
          <a:blip r:embed="rId3">
            <a:clrChange>
              <a:clrFrom>
                <a:srgbClr val="FFFEFB">
                  <a:alpha val="100000"/>
                </a:srgbClr>
              </a:clrFrom>
              <a:clrTo>
                <a:srgbClr val="FFFEFB">
                  <a:alpha val="100000"/>
                  <a:alpha val="0"/>
                </a:srgbClr>
              </a:clrTo>
            </a:clrChange>
            <a:lum bright="-12000" contrast="42000"/>
          </a:blip>
          <a:stretch>
            <a:fillRect/>
          </a:stretch>
        </p:blipFill>
        <p:spPr>
          <a:xfrm>
            <a:off x="1171575" y="3074670"/>
            <a:ext cx="1153795" cy="1153160"/>
          </a:xfrm>
          <a:prstGeom prst="rect">
            <a:avLst/>
          </a:prstGeom>
          <a:noFill/>
          <a:ln w="9525">
            <a:noFill/>
          </a:ln>
        </p:spPr>
      </p:pic>
      <p:sp>
        <p:nvSpPr>
          <p:cNvPr id="20" name="矩形 19"/>
          <p:cNvSpPr/>
          <p:nvPr/>
        </p:nvSpPr>
        <p:spPr>
          <a:xfrm>
            <a:off x="460375" y="4259580"/>
            <a:ext cx="2468880" cy="398780"/>
          </a:xfrm>
          <a:prstGeom prst="rect">
            <a:avLst/>
          </a:prstGeom>
        </p:spPr>
        <p:txBody>
          <a:bodyPr wrap="none">
            <a:spAutoFit/>
          </a:bodyPr>
          <a:lstStyle>
            <a:defPPr>
              <a:defRPr lang="zh-CN"/>
            </a:defPPr>
            <a:lvl1pPr marL="0" algn="l" defTabSz="1069340" rtl="0" eaLnBrk="1" latinLnBrk="0" hangingPunct="1">
              <a:defRPr sz="2100" kern="1200">
                <a:solidFill>
                  <a:schemeClr val="tx1"/>
                </a:solidFill>
                <a:latin typeface="+mn-lt"/>
                <a:ea typeface="+mn-ea"/>
                <a:cs typeface="+mn-cs"/>
              </a:defRPr>
            </a:lvl1pPr>
            <a:lvl2pPr marL="534670" algn="l" defTabSz="1069340" rtl="0" eaLnBrk="1" latinLnBrk="0" hangingPunct="1">
              <a:defRPr sz="2100" kern="1200">
                <a:solidFill>
                  <a:schemeClr val="tx1"/>
                </a:solidFill>
                <a:latin typeface="+mn-lt"/>
                <a:ea typeface="+mn-ea"/>
                <a:cs typeface="+mn-cs"/>
              </a:defRPr>
            </a:lvl2pPr>
            <a:lvl3pPr marL="1069975" algn="l" defTabSz="1069340" rtl="0" eaLnBrk="1" latinLnBrk="0" hangingPunct="1">
              <a:defRPr sz="2100" kern="1200">
                <a:solidFill>
                  <a:schemeClr val="tx1"/>
                </a:solidFill>
                <a:latin typeface="+mn-lt"/>
                <a:ea typeface="+mn-ea"/>
                <a:cs typeface="+mn-cs"/>
              </a:defRPr>
            </a:lvl3pPr>
            <a:lvl4pPr marL="1604645" algn="l" defTabSz="1069340" rtl="0" eaLnBrk="1" latinLnBrk="0" hangingPunct="1">
              <a:defRPr sz="2100" kern="1200">
                <a:solidFill>
                  <a:schemeClr val="tx1"/>
                </a:solidFill>
                <a:latin typeface="+mn-lt"/>
                <a:ea typeface="+mn-ea"/>
                <a:cs typeface="+mn-cs"/>
              </a:defRPr>
            </a:lvl4pPr>
            <a:lvl5pPr marL="2139950" algn="l" defTabSz="1069340" rtl="0" eaLnBrk="1" latinLnBrk="0" hangingPunct="1">
              <a:defRPr sz="2100" kern="1200">
                <a:solidFill>
                  <a:schemeClr val="tx1"/>
                </a:solidFill>
                <a:latin typeface="+mn-lt"/>
                <a:ea typeface="+mn-ea"/>
                <a:cs typeface="+mn-cs"/>
              </a:defRPr>
            </a:lvl5pPr>
            <a:lvl6pPr marL="2674620" algn="l" defTabSz="1069340" rtl="0" eaLnBrk="1" latinLnBrk="0" hangingPunct="1">
              <a:defRPr sz="2100" kern="1200">
                <a:solidFill>
                  <a:schemeClr val="tx1"/>
                </a:solidFill>
                <a:latin typeface="+mn-lt"/>
                <a:ea typeface="+mn-ea"/>
                <a:cs typeface="+mn-cs"/>
              </a:defRPr>
            </a:lvl6pPr>
            <a:lvl7pPr marL="3209290" algn="l" defTabSz="1069340" rtl="0" eaLnBrk="1" latinLnBrk="0" hangingPunct="1">
              <a:defRPr sz="2100" kern="1200">
                <a:solidFill>
                  <a:schemeClr val="tx1"/>
                </a:solidFill>
                <a:latin typeface="+mn-lt"/>
                <a:ea typeface="+mn-ea"/>
                <a:cs typeface="+mn-cs"/>
              </a:defRPr>
            </a:lvl7pPr>
            <a:lvl8pPr marL="3744595" algn="l" defTabSz="1069340" rtl="0" eaLnBrk="1" latinLnBrk="0" hangingPunct="1">
              <a:defRPr sz="2100" kern="1200">
                <a:solidFill>
                  <a:schemeClr val="tx1"/>
                </a:solidFill>
                <a:latin typeface="+mn-lt"/>
                <a:ea typeface="+mn-ea"/>
                <a:cs typeface="+mn-cs"/>
              </a:defRPr>
            </a:lvl8pPr>
            <a:lvl9pPr marL="4279265" algn="l" defTabSz="1069340" rtl="0" eaLnBrk="1" latinLnBrk="0" hangingPunct="1">
              <a:defRPr sz="2100" kern="1200">
                <a:solidFill>
                  <a:schemeClr val="tx1"/>
                </a:solidFill>
                <a:latin typeface="+mn-lt"/>
                <a:ea typeface="+mn-ea"/>
                <a:cs typeface="+mn-cs"/>
              </a:defRPr>
            </a:lvl9pPr>
          </a:lstStyle>
          <a:p>
            <a:pPr marL="0" marR="0" lvl="0" algn="l" defTabSz="1069340" rtl="0" eaLnBrk="1" fontAlgn="auto" latinLnBrk="0" hangingPunct="1">
              <a:lnSpc>
                <a:spcPct val="100000"/>
              </a:lnSpc>
              <a:spcBef>
                <a:spcPts val="0"/>
              </a:spcBef>
              <a:spcAft>
                <a:spcPts val="0"/>
              </a:spcAft>
              <a:buClrTx/>
              <a:buSzTx/>
              <a:buFontTx/>
              <a:buNone/>
              <a:defRPr/>
            </a:pPr>
            <a:r>
              <a:rPr kumimoji="0" lang="zh-CN" altLang="en-US" sz="2000" i="0" u="none" strike="noStrike" kern="1200" cap="none" spc="0" normalizeH="0" baseline="0" noProof="0" dirty="0">
                <a:ln>
                  <a:noFill/>
                </a:ln>
                <a:effectLst>
                  <a:outerShdw blurRad="38100" dist="38100" dir="2700000" algn="tl">
                    <a:srgbClr val="000000">
                      <a:alpha val="43137"/>
                    </a:srgbClr>
                  </a:outerShdw>
                </a:effectLst>
                <a:uLnTx/>
                <a:uFillTx/>
                <a:latin typeface="黑体" panose="02010609060101010101" pitchFamily="49" charset="-122"/>
                <a:ea typeface="黑体" panose="02010609060101010101" pitchFamily="49" charset="-122"/>
                <a:cs typeface="+mn-cs"/>
              </a:rPr>
              <a:t>意大利博洛尼亚大学</a:t>
            </a:r>
            <a:endParaRPr kumimoji="0" lang="zh-CN" altLang="en-US" sz="2000" i="0" u="none" strike="noStrike" kern="1200" cap="none" spc="0" normalizeH="0" baseline="0" noProof="0" dirty="0">
              <a:ln>
                <a:noFill/>
              </a:ln>
              <a:effectLst>
                <a:outerShdw blurRad="38100" dist="38100" dir="2700000" algn="tl">
                  <a:srgbClr val="000000">
                    <a:alpha val="43137"/>
                  </a:srgbClr>
                </a:outerShdw>
              </a:effectLst>
              <a:uLnTx/>
              <a:uFillTx/>
              <a:latin typeface="黑体" panose="02010609060101010101" pitchFamily="49" charset="-122"/>
              <a:ea typeface="黑体" panose="02010609060101010101" pitchFamily="49" charset="-122"/>
              <a:cs typeface="+mn-cs"/>
            </a:endParaRPr>
          </a:p>
        </p:txBody>
      </p:sp>
      <p:sp>
        <p:nvSpPr>
          <p:cNvPr id="23" name="文本框 22"/>
          <p:cNvSpPr txBox="1"/>
          <p:nvPr/>
        </p:nvSpPr>
        <p:spPr>
          <a:xfrm>
            <a:off x="1166178" y="4689475"/>
            <a:ext cx="1285875" cy="583565"/>
          </a:xfrm>
          <a:prstGeom prst="rect">
            <a:avLst/>
          </a:prstGeom>
          <a:noFill/>
        </p:spPr>
        <p:txBody>
          <a:bodyPr wrap="none" rtlCol="0">
            <a:spAutoFit/>
          </a:bodyPr>
          <a:p>
            <a:pPr algn="ctr"/>
            <a:r>
              <a:rPr lang="en-US" altLang="zh-CN" sz="3200" b="1">
                <a:ln w="22225">
                  <a:solidFill>
                    <a:schemeClr val="accent2"/>
                  </a:solidFill>
                  <a:prstDash val="solid"/>
                </a:ln>
                <a:solidFill>
                  <a:schemeClr val="accent2">
                    <a:lumMod val="40000"/>
                    <a:lumOff val="60000"/>
                  </a:schemeClr>
                </a:solidFill>
                <a:effectLst>
                  <a:outerShdw blurRad="38100" dist="38100" dir="2700000" algn="tl">
                    <a:srgbClr val="000000">
                      <a:alpha val="43137"/>
                    </a:srgbClr>
                  </a:outerShdw>
                </a:effectLst>
                <a:latin typeface="华文行楷" panose="02010800040101010101" charset="-122"/>
                <a:ea typeface="华文行楷" panose="02010800040101010101" charset="-122"/>
                <a:cs typeface="华文行楷" panose="02010800040101010101" charset="-122"/>
                <a:sym typeface="+mn-ea"/>
              </a:rPr>
              <a:t>12</a:t>
            </a:r>
            <a:r>
              <a:rPr lang="zh-CN" altLang="en-US" sz="3200" b="1">
                <a:ln w="22225">
                  <a:solidFill>
                    <a:schemeClr val="accent2"/>
                  </a:solidFill>
                  <a:prstDash val="solid"/>
                </a:ln>
                <a:solidFill>
                  <a:schemeClr val="accent2">
                    <a:lumMod val="40000"/>
                    <a:lumOff val="60000"/>
                  </a:schemeClr>
                </a:solidFill>
                <a:effectLst>
                  <a:outerShdw blurRad="38100" dist="38100" dir="2700000" algn="tl">
                    <a:srgbClr val="000000">
                      <a:alpha val="43137"/>
                    </a:srgbClr>
                  </a:outerShdw>
                </a:effectLst>
                <a:latin typeface="华文行楷" panose="02010800040101010101" charset="-122"/>
                <a:ea typeface="华文行楷" panose="02010800040101010101" charset="-122"/>
                <a:cs typeface="华文行楷" panose="02010800040101010101" charset="-122"/>
                <a:sym typeface="+mn-ea"/>
              </a:rPr>
              <a:t>世纪</a:t>
            </a:r>
            <a:endParaRPr lang="zh-CN" altLang="en-US" sz="3200" b="1">
              <a:ln w="22225">
                <a:solidFill>
                  <a:schemeClr val="accent2"/>
                </a:solidFill>
                <a:prstDash val="solid"/>
              </a:ln>
              <a:solidFill>
                <a:schemeClr val="accent2">
                  <a:lumMod val="40000"/>
                  <a:lumOff val="60000"/>
                </a:schemeClr>
              </a:solidFill>
              <a:effectLst>
                <a:outerShdw blurRad="38100" dist="38100" dir="2700000" algn="tl">
                  <a:srgbClr val="000000">
                    <a:alpha val="43137"/>
                  </a:srgbClr>
                </a:outerShdw>
              </a:effectLst>
              <a:latin typeface="华文行楷" panose="02010800040101010101" charset="-122"/>
              <a:ea typeface="华文行楷" panose="02010800040101010101" charset="-122"/>
              <a:cs typeface="华文行楷" panose="02010800040101010101" charset="-122"/>
            </a:endParaRPr>
          </a:p>
        </p:txBody>
      </p:sp>
      <p:sp>
        <p:nvSpPr>
          <p:cNvPr id="25" name="文本框 24"/>
          <p:cNvSpPr txBox="1"/>
          <p:nvPr/>
        </p:nvSpPr>
        <p:spPr>
          <a:xfrm>
            <a:off x="2947035" y="903605"/>
            <a:ext cx="8870950" cy="4199890"/>
          </a:xfrm>
          <a:prstGeom prst="rect">
            <a:avLst/>
          </a:prstGeom>
          <a:noFill/>
        </p:spPr>
        <p:txBody>
          <a:bodyPr wrap="square" rtlCol="0">
            <a:spAutoFit/>
          </a:bodyPr>
          <a:p>
            <a:pPr>
              <a:lnSpc>
                <a:spcPct val="100000"/>
              </a:lnSpc>
              <a:spcBef>
                <a:spcPts val="600"/>
              </a:spcBef>
              <a:spcAft>
                <a:spcPts val="0"/>
              </a:spcAft>
            </a:pPr>
            <a:r>
              <a:rPr lang="zh-CN" altLang="en-US" sz="2200">
                <a:latin typeface="黑体" panose="02010609060101010101" pitchFamily="49" charset="-122"/>
                <a:ea typeface="黑体" panose="02010609060101010101" pitchFamily="49" charset="-122"/>
                <a:cs typeface="黑体" panose="02010609060101010101" pitchFamily="49" charset="-122"/>
              </a:rPr>
              <a:t>材料一：</a:t>
            </a:r>
            <a:r>
              <a:rPr lang="zh-CN" altLang="en-US" sz="2200">
                <a:latin typeface="楷体" panose="02010609060101010101" pitchFamily="49" charset="-122"/>
                <a:ea typeface="楷体" panose="02010609060101010101" pitchFamily="49" charset="-122"/>
                <a:cs typeface="黑体" panose="02010609060101010101" pitchFamily="49" charset="-122"/>
              </a:rPr>
              <a:t>位于意大利北部的博洛尼亚大学，成立的基础是学生的社团，社团得到教会的支持，掌握了学校的管理权，负责任免教师，监督教学计划，但对学生成绩的评估和学位的授予，则由资深教授掌控。</a:t>
            </a:r>
            <a:endParaRPr lang="zh-CN" altLang="en-US" sz="2200" b="1">
              <a:latin typeface="楷体" panose="02010609060101010101" pitchFamily="49" charset="-122"/>
              <a:ea typeface="楷体" panose="02010609060101010101" pitchFamily="49" charset="-122"/>
              <a:cs typeface="黑体" panose="02010609060101010101" pitchFamily="49" charset="-122"/>
            </a:endParaRPr>
          </a:p>
          <a:p>
            <a:pPr>
              <a:lnSpc>
                <a:spcPct val="100000"/>
              </a:lnSpc>
              <a:spcBef>
                <a:spcPts val="600"/>
              </a:spcBef>
              <a:spcAft>
                <a:spcPts val="0"/>
              </a:spcAft>
            </a:pPr>
            <a:r>
              <a:rPr lang="zh-CN" altLang="en-US" sz="2200">
                <a:latin typeface="黑体" panose="02010609060101010101" pitchFamily="49" charset="-122"/>
                <a:ea typeface="黑体" panose="02010609060101010101" pitchFamily="49" charset="-122"/>
                <a:cs typeface="黑体" panose="02010609060101010101" pitchFamily="49" charset="-122"/>
              </a:rPr>
              <a:t>                                 </a:t>
            </a:r>
            <a:r>
              <a:rPr lang="en-US" altLang="zh-CN" sz="2200">
                <a:latin typeface="黑体" panose="02010609060101010101" pitchFamily="49" charset="-122"/>
                <a:ea typeface="黑体" panose="02010609060101010101" pitchFamily="49" charset="-122"/>
                <a:cs typeface="黑体" panose="02010609060101010101" pitchFamily="49" charset="-122"/>
              </a:rPr>
              <a:t>——</a:t>
            </a:r>
            <a:r>
              <a:rPr lang="zh-CN" altLang="en-US" sz="2200">
                <a:latin typeface="黑体" panose="02010609060101010101" pitchFamily="49" charset="-122"/>
                <a:ea typeface="黑体" panose="02010609060101010101" pitchFamily="49" charset="-122"/>
                <a:cs typeface="黑体" panose="02010609060101010101" pitchFamily="49" charset="-122"/>
              </a:rPr>
              <a:t>世界历史九年级上册</a:t>
            </a:r>
            <a:r>
              <a:rPr lang="zh-CN" altLang="en-US" sz="2200">
                <a:latin typeface="黑体" panose="02010609060101010101" pitchFamily="49" charset="-122"/>
                <a:ea typeface="黑体" panose="02010609060101010101" pitchFamily="49" charset="-122"/>
                <a:cs typeface="黑体" panose="02010609060101010101" pitchFamily="49" charset="-122"/>
                <a:sym typeface="+mn-ea"/>
              </a:rPr>
              <a:t>教材</a:t>
            </a:r>
            <a:endParaRPr lang="zh-CN" altLang="en-US" sz="2200">
              <a:latin typeface="黑体" panose="02010609060101010101" pitchFamily="49" charset="-122"/>
              <a:ea typeface="黑体" panose="02010609060101010101" pitchFamily="49" charset="-122"/>
              <a:cs typeface="黑体" panose="02010609060101010101" pitchFamily="49" charset="-122"/>
              <a:sym typeface="+mn-ea"/>
            </a:endParaRPr>
          </a:p>
          <a:p>
            <a:pPr>
              <a:lnSpc>
                <a:spcPct val="100000"/>
              </a:lnSpc>
              <a:spcBef>
                <a:spcPts val="600"/>
              </a:spcBef>
              <a:spcAft>
                <a:spcPts val="0"/>
              </a:spcAft>
            </a:pPr>
            <a:r>
              <a:rPr lang="zh-CN" altLang="en-US" sz="2200">
                <a:latin typeface="黑体" panose="02010609060101010101" pitchFamily="49" charset="-122"/>
                <a:ea typeface="黑体" panose="02010609060101010101" pitchFamily="49" charset="-122"/>
                <a:cs typeface="黑体" panose="02010609060101010101" pitchFamily="49" charset="-122"/>
              </a:rPr>
              <a:t>材料二：</a:t>
            </a:r>
            <a:r>
              <a:rPr lang="zh-CN" altLang="en-US" sz="2200">
                <a:latin typeface="楷体" panose="02010609060101010101" pitchFamily="49" charset="-122"/>
                <a:ea typeface="楷体" panose="02010609060101010101" pitchFamily="49" charset="-122"/>
                <a:cs typeface="楷体" panose="02010609060101010101" pitchFamily="49" charset="-122"/>
              </a:rPr>
              <a:t>巴黎的教师组成教师行会，选举会长管理学校。</a:t>
            </a:r>
            <a:r>
              <a:rPr lang="en-US" altLang="zh-CN" sz="2200">
                <a:latin typeface="楷体" panose="02010609060101010101" pitchFamily="49" charset="-122"/>
                <a:ea typeface="楷体" panose="02010609060101010101" pitchFamily="49" charset="-122"/>
                <a:cs typeface="楷体" panose="02010609060101010101" pitchFamily="49" charset="-122"/>
              </a:rPr>
              <a:t>13</a:t>
            </a:r>
            <a:r>
              <a:rPr lang="zh-CN" altLang="en-US" sz="2200">
                <a:latin typeface="楷体" panose="02010609060101010101" pitchFamily="49" charset="-122"/>
                <a:ea typeface="楷体" panose="02010609060101010101" pitchFamily="49" charset="-122"/>
                <a:cs typeface="楷体" panose="02010609060101010101" pitchFamily="49" charset="-122"/>
              </a:rPr>
              <a:t>世纪，巴黎教师行会得到罗马教皇和国王的支持，自治权利得到保证。大学的自治地位主要体现在免赋税特权、司法特权、教育自主权。</a:t>
            </a:r>
            <a:endParaRPr lang="zh-CN" altLang="en-US" sz="2200">
              <a:latin typeface="黑体" panose="02010609060101010101" pitchFamily="49" charset="-122"/>
              <a:ea typeface="黑体" panose="02010609060101010101" pitchFamily="49" charset="-122"/>
              <a:cs typeface="黑体" panose="02010609060101010101" pitchFamily="49" charset="-122"/>
            </a:endParaRPr>
          </a:p>
          <a:p>
            <a:pPr>
              <a:lnSpc>
                <a:spcPct val="100000"/>
              </a:lnSpc>
              <a:spcBef>
                <a:spcPts val="600"/>
              </a:spcBef>
              <a:spcAft>
                <a:spcPts val="0"/>
              </a:spcAft>
            </a:pPr>
            <a:r>
              <a:rPr lang="zh-CN" altLang="en-US" sz="2200">
                <a:latin typeface="黑体" panose="02010609060101010101" pitchFamily="49" charset="-122"/>
                <a:ea typeface="黑体" panose="02010609060101010101" pitchFamily="49" charset="-122"/>
                <a:cs typeface="黑体" panose="02010609060101010101" pitchFamily="49" charset="-122"/>
              </a:rPr>
              <a:t>                                 </a:t>
            </a:r>
            <a:r>
              <a:rPr lang="en-US" altLang="zh-CN" sz="2200">
                <a:latin typeface="黑体" panose="02010609060101010101" pitchFamily="49" charset="-122"/>
                <a:ea typeface="黑体" panose="02010609060101010101" pitchFamily="49" charset="-122"/>
                <a:cs typeface="黑体" panose="02010609060101010101" pitchFamily="49" charset="-122"/>
                <a:sym typeface="+mn-ea"/>
              </a:rPr>
              <a:t>——</a:t>
            </a:r>
            <a:r>
              <a:rPr lang="zh-CN" altLang="en-US" sz="2200">
                <a:latin typeface="黑体" panose="02010609060101010101" pitchFamily="49" charset="-122"/>
                <a:ea typeface="黑体" panose="02010609060101010101" pitchFamily="49" charset="-122"/>
                <a:cs typeface="黑体" panose="02010609060101010101" pitchFamily="49" charset="-122"/>
                <a:sym typeface="+mn-ea"/>
              </a:rPr>
              <a:t>世界历史九年级上册教材</a:t>
            </a:r>
            <a:endParaRPr lang="zh-CN" altLang="en-US" sz="2200">
              <a:latin typeface="黑体" panose="02010609060101010101" pitchFamily="49" charset="-122"/>
              <a:ea typeface="黑体" panose="02010609060101010101" pitchFamily="49" charset="-122"/>
              <a:cs typeface="黑体" panose="02010609060101010101" pitchFamily="49" charset="-122"/>
              <a:sym typeface="+mn-ea"/>
            </a:endParaRPr>
          </a:p>
          <a:p>
            <a:pPr fontAlgn="auto">
              <a:lnSpc>
                <a:spcPct val="100000"/>
              </a:lnSpc>
              <a:spcBef>
                <a:spcPts val="600"/>
              </a:spcBef>
              <a:spcAft>
                <a:spcPts val="0"/>
              </a:spcAft>
            </a:pPr>
            <a:r>
              <a:rPr lang="zh-CN" altLang="en-US" sz="2200">
                <a:latin typeface="黑体" panose="02010609060101010101" pitchFamily="49" charset="-122"/>
                <a:ea typeface="黑体" panose="02010609060101010101" pitchFamily="49" charset="-122"/>
                <a:cs typeface="黑体" panose="02010609060101010101" pitchFamily="49" charset="-122"/>
                <a:sym typeface="+mn-ea"/>
              </a:rPr>
              <a:t>材料三：</a:t>
            </a:r>
            <a:r>
              <a:rPr lang="zh-CN" altLang="en-US" sz="2200">
                <a:latin typeface="楷体" panose="02010609060101010101" pitchFamily="49" charset="-122"/>
                <a:ea typeface="楷体" panose="02010609060101010101" pitchFamily="49" charset="-122"/>
                <a:cs typeface="黑体" panose="02010609060101010101" pitchFamily="49" charset="-122"/>
                <a:sym typeface="+mn-ea"/>
              </a:rPr>
              <a:t>大学的基础课程包括文法、修辞、逻辑、算数、几何、天文和音乐。学生学完基础课程之后学习专业课程，有法学、医学和神学。</a:t>
            </a:r>
            <a:endParaRPr lang="zh-CN" altLang="en-US" sz="2200">
              <a:latin typeface="黑体" panose="02010609060101010101" pitchFamily="49" charset="-122"/>
              <a:ea typeface="黑体" panose="02010609060101010101" pitchFamily="49" charset="-122"/>
              <a:cs typeface="黑体" panose="02010609060101010101" pitchFamily="49" charset="-122"/>
              <a:sym typeface="+mn-ea"/>
            </a:endParaRPr>
          </a:p>
          <a:p>
            <a:pPr fontAlgn="auto">
              <a:lnSpc>
                <a:spcPct val="100000"/>
              </a:lnSpc>
              <a:spcBef>
                <a:spcPts val="600"/>
              </a:spcBef>
              <a:spcAft>
                <a:spcPts val="0"/>
              </a:spcAft>
            </a:pPr>
            <a:r>
              <a:rPr lang="en-US" altLang="zh-CN" sz="2200">
                <a:latin typeface="黑体" panose="02010609060101010101" pitchFamily="49" charset="-122"/>
                <a:ea typeface="黑体" panose="02010609060101010101" pitchFamily="49" charset="-122"/>
                <a:cs typeface="黑体" panose="02010609060101010101" pitchFamily="49" charset="-122"/>
                <a:sym typeface="+mn-ea"/>
              </a:rPr>
              <a:t>                                 ——</a:t>
            </a:r>
            <a:r>
              <a:rPr lang="zh-CN" altLang="en-US" sz="2200">
                <a:latin typeface="黑体" panose="02010609060101010101" pitchFamily="49" charset="-122"/>
                <a:ea typeface="黑体" panose="02010609060101010101" pitchFamily="49" charset="-122"/>
                <a:cs typeface="黑体" panose="02010609060101010101" pitchFamily="49" charset="-122"/>
                <a:sym typeface="+mn-ea"/>
              </a:rPr>
              <a:t>世界历史九年级上册教材</a:t>
            </a:r>
            <a:endParaRPr lang="zh-CN" altLang="en-US" sz="2200">
              <a:latin typeface="黑体" panose="02010609060101010101" pitchFamily="49" charset="-122"/>
              <a:ea typeface="黑体" panose="02010609060101010101" pitchFamily="49" charset="-122"/>
              <a:cs typeface="黑体" panose="02010609060101010101" pitchFamily="49" charset="-122"/>
              <a:sym typeface="+mn-ea"/>
            </a:endParaRPr>
          </a:p>
        </p:txBody>
      </p:sp>
      <p:sp>
        <p:nvSpPr>
          <p:cNvPr id="27" name="文本框 26"/>
          <p:cNvSpPr txBox="1"/>
          <p:nvPr/>
        </p:nvSpPr>
        <p:spPr>
          <a:xfrm>
            <a:off x="3251200" y="5013960"/>
            <a:ext cx="7251065" cy="460375"/>
          </a:xfrm>
          <a:prstGeom prst="rect">
            <a:avLst/>
          </a:prstGeom>
          <a:noFill/>
        </p:spPr>
        <p:txBody>
          <a:bodyPr wrap="square" rtlCol="0">
            <a:spAutoFit/>
          </a:bodyPr>
          <a:p>
            <a:r>
              <a:rPr lang="zh-CN" altLang="en-US" sz="2400" b="1">
                <a:latin typeface="黑体" panose="02010609060101010101" pitchFamily="49" charset="-122"/>
                <a:ea typeface="黑体" panose="02010609060101010101" pitchFamily="49" charset="-122"/>
              </a:rPr>
              <a:t>结合上述材料，归纳中世纪大学的基本特征。</a:t>
            </a:r>
            <a:endParaRPr lang="zh-CN" altLang="en-US" sz="2400" b="1">
              <a:latin typeface="黑体" panose="02010609060101010101" pitchFamily="49" charset="-122"/>
              <a:ea typeface="黑体" panose="02010609060101010101" pitchFamily="49" charset="-122"/>
            </a:endParaRPr>
          </a:p>
        </p:txBody>
      </p:sp>
      <p:cxnSp>
        <p:nvCxnSpPr>
          <p:cNvPr id="28" name="直接连接符 27"/>
          <p:cNvCxnSpPr/>
          <p:nvPr/>
        </p:nvCxnSpPr>
        <p:spPr>
          <a:xfrm flipV="1">
            <a:off x="3585210" y="1597025"/>
            <a:ext cx="2056130" cy="15875"/>
          </a:xfrm>
          <a:prstGeom prst="line">
            <a:avLst/>
          </a:prstGeom>
          <a:ln w="28575" cmpd="sng">
            <a:solidFill>
              <a:srgbClr val="FF0000"/>
            </a:solidFill>
            <a:prstDash val="solid"/>
          </a:ln>
        </p:spPr>
        <p:style>
          <a:lnRef idx="1">
            <a:schemeClr val="accent1"/>
          </a:lnRef>
          <a:fillRef idx="0">
            <a:schemeClr val="accent1"/>
          </a:fillRef>
          <a:effectRef idx="0">
            <a:schemeClr val="accent1"/>
          </a:effectRef>
          <a:fontRef idx="minor">
            <a:schemeClr val="tx1"/>
          </a:fontRef>
        </p:style>
      </p:cxnSp>
      <p:cxnSp>
        <p:nvCxnSpPr>
          <p:cNvPr id="29" name="直接连接符 28"/>
          <p:cNvCxnSpPr/>
          <p:nvPr/>
        </p:nvCxnSpPr>
        <p:spPr>
          <a:xfrm flipV="1">
            <a:off x="4029710" y="3096260"/>
            <a:ext cx="3635375" cy="8890"/>
          </a:xfrm>
          <a:prstGeom prst="line">
            <a:avLst/>
          </a:prstGeom>
          <a:ln w="28575" cmpd="sng">
            <a:solidFill>
              <a:srgbClr val="FF0000"/>
            </a:solidFill>
            <a:prstDash val="solid"/>
          </a:ln>
        </p:spPr>
        <p:style>
          <a:lnRef idx="1">
            <a:schemeClr val="accent1"/>
          </a:lnRef>
          <a:fillRef idx="0">
            <a:schemeClr val="accent1"/>
          </a:fillRef>
          <a:effectRef idx="0">
            <a:schemeClr val="accent1"/>
          </a:effectRef>
          <a:fontRef idx="minor">
            <a:schemeClr val="tx1"/>
          </a:fontRef>
        </p:style>
      </p:cxnSp>
      <p:sp>
        <p:nvSpPr>
          <p:cNvPr id="30" name="圆角矩形 29"/>
          <p:cNvSpPr/>
          <p:nvPr/>
        </p:nvSpPr>
        <p:spPr>
          <a:xfrm>
            <a:off x="3059430" y="5586095"/>
            <a:ext cx="3689985" cy="467995"/>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p>
            <a:pPr algn="ctr" defTabSz="914400" eaLnBrk="0" fontAlgn="base" hangingPunct="0">
              <a:defRPr/>
            </a:pPr>
            <a:r>
              <a:rPr lang="zh-CN" altLang="en-US" sz="2400" b="1" dirty="0" smtClean="0">
                <a:solidFill>
                  <a:schemeClr val="tx1"/>
                </a:solidFill>
                <a:latin typeface="黑体" panose="02010609060101010101" pitchFamily="49" charset="-122"/>
                <a:ea typeface="黑体" panose="02010609060101010101" pitchFamily="49" charset="-122"/>
                <a:sym typeface="+mn-ea"/>
              </a:rPr>
              <a:t>得到教会和国王的支持</a:t>
            </a:r>
            <a:endParaRPr lang="zh-CN" altLang="en-US" sz="2400" b="1" dirty="0" smtClean="0">
              <a:solidFill>
                <a:schemeClr val="tx1"/>
              </a:solidFill>
              <a:latin typeface="黑体" panose="02010609060101010101" pitchFamily="49" charset="-122"/>
              <a:ea typeface="黑体" panose="02010609060101010101" pitchFamily="49" charset="-122"/>
              <a:sym typeface="+mn-ea"/>
            </a:endParaRPr>
          </a:p>
        </p:txBody>
      </p:sp>
      <p:cxnSp>
        <p:nvCxnSpPr>
          <p:cNvPr id="31" name="直接连接符 30"/>
          <p:cNvCxnSpPr/>
          <p:nvPr/>
        </p:nvCxnSpPr>
        <p:spPr>
          <a:xfrm flipV="1">
            <a:off x="3059430" y="3430905"/>
            <a:ext cx="6486525" cy="15875"/>
          </a:xfrm>
          <a:prstGeom prst="line">
            <a:avLst/>
          </a:prstGeom>
          <a:ln w="28575" cmpd="sng">
            <a:solidFill>
              <a:schemeClr val="accent4">
                <a:lumMod val="50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32" name="直接连接符 31"/>
          <p:cNvCxnSpPr/>
          <p:nvPr/>
        </p:nvCxnSpPr>
        <p:spPr>
          <a:xfrm flipV="1">
            <a:off x="10231120" y="3101340"/>
            <a:ext cx="1537970" cy="10795"/>
          </a:xfrm>
          <a:prstGeom prst="line">
            <a:avLst/>
          </a:prstGeom>
          <a:ln w="28575" cmpd="sng">
            <a:solidFill>
              <a:schemeClr val="accent4">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33" name="圆角矩形 32"/>
          <p:cNvSpPr/>
          <p:nvPr/>
        </p:nvSpPr>
        <p:spPr>
          <a:xfrm>
            <a:off x="6817360" y="5586095"/>
            <a:ext cx="4745355" cy="467995"/>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p>
            <a:pPr algn="ctr" defTabSz="914400" eaLnBrk="0" fontAlgn="base" hangingPunct="0">
              <a:defRPr/>
            </a:pPr>
            <a:r>
              <a:rPr lang="zh-CN" altLang="en-US" sz="2400" b="1" dirty="0" smtClean="0">
                <a:solidFill>
                  <a:schemeClr val="tx1"/>
                </a:solidFill>
                <a:latin typeface="黑体" panose="02010609060101010101" pitchFamily="49" charset="-122"/>
                <a:ea typeface="黑体" panose="02010609060101010101" pitchFamily="49" charset="-122"/>
                <a:sym typeface="+mn-ea"/>
              </a:rPr>
              <a:t>有自主权（大学自治），有特权</a:t>
            </a:r>
            <a:endParaRPr lang="zh-CN" altLang="en-US" sz="2400" b="1" dirty="0" smtClean="0">
              <a:solidFill>
                <a:schemeClr val="tx1"/>
              </a:solidFill>
              <a:latin typeface="黑体" panose="02010609060101010101" pitchFamily="49" charset="-122"/>
              <a:ea typeface="黑体" panose="02010609060101010101" pitchFamily="49" charset="-122"/>
              <a:sym typeface="+mn-ea"/>
            </a:endParaRPr>
          </a:p>
        </p:txBody>
      </p:sp>
      <p:sp>
        <p:nvSpPr>
          <p:cNvPr id="35" name="圆角矩形 34"/>
          <p:cNvSpPr/>
          <p:nvPr/>
        </p:nvSpPr>
        <p:spPr>
          <a:xfrm>
            <a:off x="3059430" y="6159500"/>
            <a:ext cx="8503285" cy="498475"/>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p>
            <a:pPr algn="ctr" defTabSz="914400" eaLnBrk="0" fontAlgn="base" hangingPunct="0">
              <a:defRPr/>
            </a:pPr>
            <a:r>
              <a:rPr lang="zh-CN" altLang="en-US" sz="2400" b="1" dirty="0" smtClean="0">
                <a:solidFill>
                  <a:schemeClr val="tx1"/>
                </a:solidFill>
                <a:latin typeface="黑体" panose="02010609060101010101" pitchFamily="49" charset="-122"/>
                <a:ea typeface="黑体" panose="02010609060101010101" pitchFamily="49" charset="-122"/>
                <a:sym typeface="+mn-ea"/>
              </a:rPr>
              <a:t>课程设置受基督教影响，反应了经济和社会发展的要求</a:t>
            </a:r>
            <a:endParaRPr lang="zh-CN" altLang="en-US" sz="2400" b="1" dirty="0" smtClean="0">
              <a:solidFill>
                <a:schemeClr val="tx1"/>
              </a:solidFill>
              <a:latin typeface="黑体" panose="02010609060101010101" pitchFamily="49" charset="-122"/>
              <a:ea typeface="黑体" panose="02010609060101010101" pitchFamily="49" charset="-122"/>
              <a:sym typeface="+mn-ea"/>
            </a:endParaRPr>
          </a:p>
        </p:txBody>
      </p:sp>
      <p:cxnSp>
        <p:nvCxnSpPr>
          <p:cNvPr id="36" name="直接连接符 35"/>
          <p:cNvCxnSpPr/>
          <p:nvPr/>
        </p:nvCxnSpPr>
        <p:spPr>
          <a:xfrm flipV="1">
            <a:off x="8462010" y="4599940"/>
            <a:ext cx="2715895" cy="7620"/>
          </a:xfrm>
          <a:prstGeom prst="line">
            <a:avLst/>
          </a:prstGeom>
          <a:ln w="28575" cmpd="sng">
            <a:solidFill>
              <a:srgbClr val="800000"/>
            </a:solidFill>
            <a:prstDash val="solid"/>
          </a:ln>
        </p:spPr>
        <p:style>
          <a:lnRef idx="1">
            <a:schemeClr val="accent1"/>
          </a:lnRef>
          <a:fillRef idx="0">
            <a:schemeClr val="accent1"/>
          </a:fillRef>
          <a:effectRef idx="0">
            <a:schemeClr val="accent1"/>
          </a:effectRef>
          <a:fontRef idx="minor">
            <a:schemeClr val="tx1"/>
          </a:fontRef>
        </p:style>
      </p:cxn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blinds(horizontal)">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grpId="1" nodeType="clickEffect">
                                  <p:stCondLst>
                                    <p:cond delay="0"/>
                                  </p:stCondLst>
                                  <p:childTnLst>
                                    <p:set>
                                      <p:cBhvr>
                                        <p:cTn id="14" dur="1" fill="hold">
                                          <p:stCondLst>
                                            <p:cond delay="0"/>
                                          </p:stCondLst>
                                        </p:cTn>
                                        <p:tgtEl>
                                          <p:spTgt spid="21"/>
                                        </p:tgtEl>
                                        <p:attrNameLst>
                                          <p:attrName>style.visibility</p:attrName>
                                        </p:attrNameLst>
                                      </p:cBhvr>
                                      <p:to>
                                        <p:strVal val="visible"/>
                                      </p:to>
                                    </p:set>
                                    <p:animEffect transition="in" filter="blinds(horizontal)">
                                      <p:cBhvr>
                                        <p:cTn id="15" dur="500"/>
                                        <p:tgtEl>
                                          <p:spTgt spid="21"/>
                                        </p:tgtEl>
                                      </p:cBhvr>
                                    </p:animEffect>
                                  </p:childTnLst>
                                </p:cTn>
                              </p:par>
                              <p:par>
                                <p:cTn id="16" presetID="3" presetClass="entr" presetSubtype="10" fill="hold" nodeType="with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blinds(horizontal)">
                                      <p:cBhvr>
                                        <p:cTn id="18" dur="500"/>
                                        <p:tgtEl>
                                          <p:spTgt spid="8"/>
                                        </p:tgtEl>
                                      </p:cBhvr>
                                    </p:animEffect>
                                  </p:childTnLst>
                                </p:cTn>
                              </p:par>
                              <p:par>
                                <p:cTn id="19" presetID="3" presetClass="entr" presetSubtype="10" fill="hold" grpId="1" nodeType="withEffect">
                                  <p:stCondLst>
                                    <p:cond delay="0"/>
                                  </p:stCondLst>
                                  <p:childTnLst>
                                    <p:set>
                                      <p:cBhvr>
                                        <p:cTn id="20" dur="1" fill="hold">
                                          <p:stCondLst>
                                            <p:cond delay="0"/>
                                          </p:stCondLst>
                                        </p:cTn>
                                        <p:tgtEl>
                                          <p:spTgt spid="18"/>
                                        </p:tgtEl>
                                        <p:attrNameLst>
                                          <p:attrName>style.visibility</p:attrName>
                                        </p:attrNameLst>
                                      </p:cBhvr>
                                      <p:to>
                                        <p:strVal val="visible"/>
                                      </p:to>
                                    </p:set>
                                    <p:animEffect transition="in" filter="blinds(horizontal)">
                                      <p:cBhvr>
                                        <p:cTn id="21" dur="500"/>
                                        <p:tgtEl>
                                          <p:spTgt spid="18"/>
                                        </p:tgtEl>
                                      </p:cBhvr>
                                    </p:animEffect>
                                  </p:childTnLst>
                                </p:cTn>
                              </p:par>
                              <p:par>
                                <p:cTn id="22" presetID="3" presetClass="entr" presetSubtype="10" fill="hold" nodeType="with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blinds(horizontal)">
                                      <p:cBhvr>
                                        <p:cTn id="24" dur="500"/>
                                        <p:tgtEl>
                                          <p:spTgt spid="19"/>
                                        </p:tgtEl>
                                      </p:cBhvr>
                                    </p:animEffect>
                                  </p:childTnLst>
                                </p:cTn>
                              </p:par>
                              <p:par>
                                <p:cTn id="25" presetID="3" presetClass="entr" presetSubtype="10" fill="hold" grpId="1" nodeType="withEffect">
                                  <p:stCondLst>
                                    <p:cond delay="0"/>
                                  </p:stCondLst>
                                  <p:childTnLst>
                                    <p:set>
                                      <p:cBhvr>
                                        <p:cTn id="26" dur="1" fill="hold">
                                          <p:stCondLst>
                                            <p:cond delay="0"/>
                                          </p:stCondLst>
                                        </p:cTn>
                                        <p:tgtEl>
                                          <p:spTgt spid="20"/>
                                        </p:tgtEl>
                                        <p:attrNameLst>
                                          <p:attrName>style.visibility</p:attrName>
                                        </p:attrNameLst>
                                      </p:cBhvr>
                                      <p:to>
                                        <p:strVal val="visible"/>
                                      </p:to>
                                    </p:set>
                                    <p:animEffect transition="in" filter="blinds(horizontal)">
                                      <p:cBhvr>
                                        <p:cTn id="27" dur="500"/>
                                        <p:tgtEl>
                                          <p:spTgt spid="20"/>
                                        </p:tgtEl>
                                      </p:cBhvr>
                                    </p:animEffect>
                                  </p:childTnLst>
                                </p:cTn>
                              </p:par>
                              <p:par>
                                <p:cTn id="28" presetID="3" presetClass="entr" presetSubtype="10" fill="hold" grpId="1" nodeType="withEffect">
                                  <p:stCondLst>
                                    <p:cond delay="0"/>
                                  </p:stCondLst>
                                  <p:childTnLst>
                                    <p:set>
                                      <p:cBhvr>
                                        <p:cTn id="29" dur="1" fill="hold">
                                          <p:stCondLst>
                                            <p:cond delay="0"/>
                                          </p:stCondLst>
                                        </p:cTn>
                                        <p:tgtEl>
                                          <p:spTgt spid="23"/>
                                        </p:tgtEl>
                                        <p:attrNameLst>
                                          <p:attrName>style.visibility</p:attrName>
                                        </p:attrNameLst>
                                      </p:cBhvr>
                                      <p:to>
                                        <p:strVal val="visible"/>
                                      </p:to>
                                    </p:set>
                                    <p:animEffect transition="in" filter="blinds(horizontal)">
                                      <p:cBhvr>
                                        <p:cTn id="30" dur="500"/>
                                        <p:tgtEl>
                                          <p:spTgt spid="23"/>
                                        </p:tgtEl>
                                      </p:cBhvr>
                                    </p:animEffect>
                                  </p:childTnLst>
                                </p:cTn>
                              </p:par>
                              <p:par>
                                <p:cTn id="31" presetID="3" presetClass="entr" presetSubtype="10" fill="hold" grpId="0" nodeType="withEffect">
                                  <p:stCondLst>
                                    <p:cond delay="0"/>
                                  </p:stCondLst>
                                  <p:childTnLst>
                                    <p:set>
                                      <p:cBhvr>
                                        <p:cTn id="32" dur="1" fill="hold">
                                          <p:stCondLst>
                                            <p:cond delay="0"/>
                                          </p:stCondLst>
                                        </p:cTn>
                                        <p:tgtEl>
                                          <p:spTgt spid="25"/>
                                        </p:tgtEl>
                                        <p:attrNameLst>
                                          <p:attrName>style.visibility</p:attrName>
                                        </p:attrNameLst>
                                      </p:cBhvr>
                                      <p:to>
                                        <p:strVal val="visible"/>
                                      </p:to>
                                    </p:set>
                                    <p:animEffect transition="in" filter="blinds(horizontal)">
                                      <p:cBhvr>
                                        <p:cTn id="33" dur="500"/>
                                        <p:tgtEl>
                                          <p:spTgt spid="25"/>
                                        </p:tgtEl>
                                      </p:cBhvr>
                                    </p:animEffect>
                                  </p:childTnLst>
                                </p:cTn>
                              </p:par>
                              <p:par>
                                <p:cTn id="34" presetID="3" presetClass="entr" presetSubtype="10" fill="hold" grpId="0" nodeType="withEffect">
                                  <p:stCondLst>
                                    <p:cond delay="0"/>
                                  </p:stCondLst>
                                  <p:childTnLst>
                                    <p:set>
                                      <p:cBhvr>
                                        <p:cTn id="35" dur="1" fill="hold">
                                          <p:stCondLst>
                                            <p:cond delay="0"/>
                                          </p:stCondLst>
                                        </p:cTn>
                                        <p:tgtEl>
                                          <p:spTgt spid="27"/>
                                        </p:tgtEl>
                                        <p:attrNameLst>
                                          <p:attrName>style.visibility</p:attrName>
                                        </p:attrNameLst>
                                      </p:cBhvr>
                                      <p:to>
                                        <p:strVal val="visible"/>
                                      </p:to>
                                    </p:set>
                                    <p:animEffect transition="in" filter="blinds(horizontal)">
                                      <p:cBhvr>
                                        <p:cTn id="36" dur="500"/>
                                        <p:tgtEl>
                                          <p:spTgt spid="27"/>
                                        </p:tgtEl>
                                      </p:cBhvr>
                                    </p:animEffect>
                                  </p:childTnLst>
                                </p:cTn>
                              </p:par>
                            </p:childTnLst>
                          </p:cTn>
                        </p:par>
                      </p:childTnLst>
                    </p:cTn>
                  </p:par>
                  <p:par>
                    <p:cTn id="37" fill="hold">
                      <p:stCondLst>
                        <p:cond delay="indefinite"/>
                      </p:stCondLst>
                      <p:childTnLst>
                        <p:par>
                          <p:cTn id="38" fill="hold">
                            <p:stCondLst>
                              <p:cond delay="0"/>
                            </p:stCondLst>
                            <p:childTnLst>
                              <p:par>
                                <p:cTn id="39" presetID="18" presetClass="entr" presetSubtype="6" fill="hold" nodeType="clickEffect">
                                  <p:stCondLst>
                                    <p:cond delay="0"/>
                                  </p:stCondLst>
                                  <p:childTnLst>
                                    <p:set>
                                      <p:cBhvr>
                                        <p:cTn id="40" dur="1" fill="hold">
                                          <p:stCondLst>
                                            <p:cond delay="0"/>
                                          </p:stCondLst>
                                        </p:cTn>
                                        <p:tgtEl>
                                          <p:spTgt spid="28"/>
                                        </p:tgtEl>
                                        <p:attrNameLst>
                                          <p:attrName>style.visibility</p:attrName>
                                        </p:attrNameLst>
                                      </p:cBhvr>
                                      <p:to>
                                        <p:strVal val="visible"/>
                                      </p:to>
                                    </p:set>
                                    <p:animEffect transition="in" filter="strips(downRight)">
                                      <p:cBhvr>
                                        <p:cTn id="41" dur="500"/>
                                        <p:tgtEl>
                                          <p:spTgt spid="28"/>
                                        </p:tgtEl>
                                      </p:cBhvr>
                                    </p:animEffect>
                                  </p:childTnLst>
                                </p:cTn>
                              </p:par>
                              <p:par>
                                <p:cTn id="42" presetID="18" presetClass="entr" presetSubtype="6" fill="hold" nodeType="withEffect">
                                  <p:stCondLst>
                                    <p:cond delay="0"/>
                                  </p:stCondLst>
                                  <p:childTnLst>
                                    <p:set>
                                      <p:cBhvr>
                                        <p:cTn id="43" dur="1" fill="hold">
                                          <p:stCondLst>
                                            <p:cond delay="0"/>
                                          </p:stCondLst>
                                        </p:cTn>
                                        <p:tgtEl>
                                          <p:spTgt spid="29"/>
                                        </p:tgtEl>
                                        <p:attrNameLst>
                                          <p:attrName>style.visibility</p:attrName>
                                        </p:attrNameLst>
                                      </p:cBhvr>
                                      <p:to>
                                        <p:strVal val="visible"/>
                                      </p:to>
                                    </p:set>
                                    <p:animEffect transition="in" filter="strips(downRight)">
                                      <p:cBhvr>
                                        <p:cTn id="44" dur="500"/>
                                        <p:tgtEl>
                                          <p:spTgt spid="29"/>
                                        </p:tgtEl>
                                      </p:cBhvr>
                                    </p:animEffect>
                                  </p:childTnLst>
                                </p:cTn>
                              </p:par>
                            </p:childTnLst>
                          </p:cTn>
                        </p:par>
                      </p:childTnLst>
                    </p:cTn>
                  </p:par>
                  <p:par>
                    <p:cTn id="45" fill="hold">
                      <p:stCondLst>
                        <p:cond delay="indefinite"/>
                      </p:stCondLst>
                      <p:childTnLst>
                        <p:par>
                          <p:cTn id="46" fill="hold">
                            <p:stCondLst>
                              <p:cond delay="0"/>
                            </p:stCondLst>
                            <p:childTnLst>
                              <p:par>
                                <p:cTn id="47" presetID="3" presetClass="entr" presetSubtype="10" fill="hold" grpId="0" nodeType="clickEffect">
                                  <p:stCondLst>
                                    <p:cond delay="0"/>
                                  </p:stCondLst>
                                  <p:childTnLst>
                                    <p:set>
                                      <p:cBhvr>
                                        <p:cTn id="48" dur="1" fill="hold">
                                          <p:stCondLst>
                                            <p:cond delay="0"/>
                                          </p:stCondLst>
                                        </p:cTn>
                                        <p:tgtEl>
                                          <p:spTgt spid="30"/>
                                        </p:tgtEl>
                                        <p:attrNameLst>
                                          <p:attrName>style.visibility</p:attrName>
                                        </p:attrNameLst>
                                      </p:cBhvr>
                                      <p:to>
                                        <p:strVal val="visible"/>
                                      </p:to>
                                    </p:set>
                                    <p:animEffect transition="in" filter="blinds(horizontal)">
                                      <p:cBhvr>
                                        <p:cTn id="49" dur="500"/>
                                        <p:tgtEl>
                                          <p:spTgt spid="30"/>
                                        </p:tgtEl>
                                      </p:cBhvr>
                                    </p:animEffect>
                                  </p:childTnLst>
                                </p:cTn>
                              </p:par>
                            </p:childTnLst>
                          </p:cTn>
                        </p:par>
                      </p:childTnLst>
                    </p:cTn>
                  </p:par>
                  <p:par>
                    <p:cTn id="50" fill="hold">
                      <p:stCondLst>
                        <p:cond delay="indefinite"/>
                      </p:stCondLst>
                      <p:childTnLst>
                        <p:par>
                          <p:cTn id="51" fill="hold">
                            <p:stCondLst>
                              <p:cond delay="0"/>
                            </p:stCondLst>
                            <p:childTnLst>
                              <p:par>
                                <p:cTn id="52" presetID="18" presetClass="entr" presetSubtype="6" fill="hold" nodeType="clickEffect">
                                  <p:stCondLst>
                                    <p:cond delay="0"/>
                                  </p:stCondLst>
                                  <p:childTnLst>
                                    <p:set>
                                      <p:cBhvr>
                                        <p:cTn id="53" dur="1" fill="hold">
                                          <p:stCondLst>
                                            <p:cond delay="0"/>
                                          </p:stCondLst>
                                        </p:cTn>
                                        <p:tgtEl>
                                          <p:spTgt spid="32"/>
                                        </p:tgtEl>
                                        <p:attrNameLst>
                                          <p:attrName>style.visibility</p:attrName>
                                        </p:attrNameLst>
                                      </p:cBhvr>
                                      <p:to>
                                        <p:strVal val="visible"/>
                                      </p:to>
                                    </p:set>
                                    <p:animEffect transition="in" filter="strips(downRight)">
                                      <p:cBhvr>
                                        <p:cTn id="54" dur="500"/>
                                        <p:tgtEl>
                                          <p:spTgt spid="32"/>
                                        </p:tgtEl>
                                      </p:cBhvr>
                                    </p:animEffect>
                                  </p:childTnLst>
                                </p:cTn>
                              </p:par>
                              <p:par>
                                <p:cTn id="55" presetID="18" presetClass="entr" presetSubtype="6" fill="hold" nodeType="withEffect">
                                  <p:stCondLst>
                                    <p:cond delay="0"/>
                                  </p:stCondLst>
                                  <p:childTnLst>
                                    <p:set>
                                      <p:cBhvr>
                                        <p:cTn id="56" dur="1" fill="hold">
                                          <p:stCondLst>
                                            <p:cond delay="0"/>
                                          </p:stCondLst>
                                        </p:cTn>
                                        <p:tgtEl>
                                          <p:spTgt spid="31"/>
                                        </p:tgtEl>
                                        <p:attrNameLst>
                                          <p:attrName>style.visibility</p:attrName>
                                        </p:attrNameLst>
                                      </p:cBhvr>
                                      <p:to>
                                        <p:strVal val="visible"/>
                                      </p:to>
                                    </p:set>
                                    <p:animEffect transition="in" filter="strips(downRight)">
                                      <p:cBhvr>
                                        <p:cTn id="57" dur="500"/>
                                        <p:tgtEl>
                                          <p:spTgt spid="31"/>
                                        </p:tgtEl>
                                      </p:cBhvr>
                                    </p:animEffect>
                                  </p:childTnLst>
                                </p:cTn>
                              </p:par>
                            </p:childTnLst>
                          </p:cTn>
                        </p:par>
                      </p:childTnLst>
                    </p:cTn>
                  </p:par>
                  <p:par>
                    <p:cTn id="58" fill="hold">
                      <p:stCondLst>
                        <p:cond delay="indefinite"/>
                      </p:stCondLst>
                      <p:childTnLst>
                        <p:par>
                          <p:cTn id="59" fill="hold">
                            <p:stCondLst>
                              <p:cond delay="0"/>
                            </p:stCondLst>
                            <p:childTnLst>
                              <p:par>
                                <p:cTn id="60" presetID="3" presetClass="entr" presetSubtype="10" fill="hold" grpId="0" nodeType="clickEffect">
                                  <p:stCondLst>
                                    <p:cond delay="0"/>
                                  </p:stCondLst>
                                  <p:childTnLst>
                                    <p:set>
                                      <p:cBhvr>
                                        <p:cTn id="61" dur="1" fill="hold">
                                          <p:stCondLst>
                                            <p:cond delay="0"/>
                                          </p:stCondLst>
                                        </p:cTn>
                                        <p:tgtEl>
                                          <p:spTgt spid="33"/>
                                        </p:tgtEl>
                                        <p:attrNameLst>
                                          <p:attrName>style.visibility</p:attrName>
                                        </p:attrNameLst>
                                      </p:cBhvr>
                                      <p:to>
                                        <p:strVal val="visible"/>
                                      </p:to>
                                    </p:set>
                                    <p:animEffect transition="in" filter="blinds(horizontal)">
                                      <p:cBhvr>
                                        <p:cTn id="62" dur="500"/>
                                        <p:tgtEl>
                                          <p:spTgt spid="33"/>
                                        </p:tgtEl>
                                      </p:cBhvr>
                                    </p:animEffect>
                                  </p:childTnLst>
                                </p:cTn>
                              </p:par>
                            </p:childTnLst>
                          </p:cTn>
                        </p:par>
                      </p:childTnLst>
                    </p:cTn>
                  </p:par>
                  <p:par>
                    <p:cTn id="63" fill="hold">
                      <p:stCondLst>
                        <p:cond delay="indefinite"/>
                      </p:stCondLst>
                      <p:childTnLst>
                        <p:par>
                          <p:cTn id="64" fill="hold">
                            <p:stCondLst>
                              <p:cond delay="0"/>
                            </p:stCondLst>
                            <p:childTnLst>
                              <p:par>
                                <p:cTn id="65" presetID="3" presetClass="entr" presetSubtype="10" fill="hold" nodeType="clickEffect">
                                  <p:stCondLst>
                                    <p:cond delay="0"/>
                                  </p:stCondLst>
                                  <p:childTnLst>
                                    <p:set>
                                      <p:cBhvr>
                                        <p:cTn id="66" dur="1" fill="hold">
                                          <p:stCondLst>
                                            <p:cond delay="0"/>
                                          </p:stCondLst>
                                        </p:cTn>
                                        <p:tgtEl>
                                          <p:spTgt spid="36"/>
                                        </p:tgtEl>
                                        <p:attrNameLst>
                                          <p:attrName>style.visibility</p:attrName>
                                        </p:attrNameLst>
                                      </p:cBhvr>
                                      <p:to>
                                        <p:strVal val="visible"/>
                                      </p:to>
                                    </p:set>
                                    <p:animEffect transition="in" filter="blinds(horizontal)">
                                      <p:cBhvr>
                                        <p:cTn id="67" dur="500"/>
                                        <p:tgtEl>
                                          <p:spTgt spid="36"/>
                                        </p:tgtEl>
                                      </p:cBhvr>
                                    </p:animEffect>
                                  </p:childTnLst>
                                </p:cTn>
                              </p:par>
                            </p:childTnLst>
                          </p:cTn>
                        </p:par>
                      </p:childTnLst>
                    </p:cTn>
                  </p:par>
                  <p:par>
                    <p:cTn id="68" fill="hold">
                      <p:stCondLst>
                        <p:cond delay="indefinite"/>
                      </p:stCondLst>
                      <p:childTnLst>
                        <p:par>
                          <p:cTn id="69" fill="hold">
                            <p:stCondLst>
                              <p:cond delay="0"/>
                            </p:stCondLst>
                            <p:childTnLst>
                              <p:par>
                                <p:cTn id="70" presetID="3" presetClass="entr" presetSubtype="10" fill="hold" grpId="0" nodeType="clickEffect">
                                  <p:stCondLst>
                                    <p:cond delay="0"/>
                                  </p:stCondLst>
                                  <p:childTnLst>
                                    <p:set>
                                      <p:cBhvr>
                                        <p:cTn id="71" dur="1" fill="hold">
                                          <p:stCondLst>
                                            <p:cond delay="0"/>
                                          </p:stCondLst>
                                        </p:cTn>
                                        <p:tgtEl>
                                          <p:spTgt spid="35"/>
                                        </p:tgtEl>
                                        <p:attrNameLst>
                                          <p:attrName>style.visibility</p:attrName>
                                        </p:attrNameLst>
                                      </p:cBhvr>
                                      <p:to>
                                        <p:strVal val="visible"/>
                                      </p:to>
                                    </p:set>
                                    <p:animEffect transition="in" filter="blinds(horizontal)">
                                      <p:cBhvr>
                                        <p:cTn id="72"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1" bldLvl="0" animBg="1"/>
      <p:bldP spid="18" grpId="1"/>
      <p:bldP spid="20" grpId="1"/>
      <p:bldP spid="23" grpId="1"/>
      <p:bldP spid="25" grpId="0"/>
      <p:bldP spid="27" grpId="0"/>
      <p:bldP spid="5" grpId="0"/>
      <p:bldP spid="30" grpId="0" animBg="1"/>
      <p:bldP spid="33" grpId="0" animBg="1"/>
      <p:bldP spid="35"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 name="文本框 66"/>
          <p:cNvSpPr txBox="1"/>
          <p:nvPr/>
        </p:nvSpPr>
        <p:spPr>
          <a:xfrm>
            <a:off x="6213475" y="4340225"/>
            <a:ext cx="5814060" cy="1568450"/>
          </a:xfrm>
          <a:prstGeom prst="rect">
            <a:avLst/>
          </a:prstGeom>
          <a:noFill/>
          <a:ln>
            <a:solidFill>
              <a:schemeClr val="bg1">
                <a:lumMod val="85000"/>
              </a:schemeClr>
            </a:solidFill>
          </a:ln>
        </p:spPr>
        <p:txBody>
          <a:bodyPr wrap="square" rtlCol="0">
            <a:spAutoFit/>
          </a:bodyPr>
          <a:p>
            <a:pPr algn="l"/>
            <a:r>
              <a:rPr lang="en-US" altLang="zh-CN" sz="2400">
                <a:effectLst>
                  <a:outerShdw blurRad="38100" dist="19050" dir="2700000" algn="tl" rotWithShape="0">
                    <a:schemeClr val="dk1">
                      <a:alpha val="40000"/>
                    </a:schemeClr>
                  </a:outerShdw>
                </a:effectLst>
                <a:latin typeface="黑体" panose="02010609060101010101" pitchFamily="49" charset="-122"/>
                <a:ea typeface="黑体" panose="02010609060101010101" pitchFamily="49" charset="-122"/>
                <a:cs typeface="黑体" panose="02010609060101010101" pitchFamily="49" charset="-122"/>
              </a:rPr>
              <a:t> </a:t>
            </a:r>
            <a:r>
              <a:rPr lang="zh-CN" altLang="en-US" sz="2400">
                <a:effectLst>
                  <a:outerShdw blurRad="38100" dist="19050" dir="2700000" algn="tl" rotWithShape="0">
                    <a:schemeClr val="dk1">
                      <a:alpha val="40000"/>
                    </a:schemeClr>
                  </a:outerShdw>
                </a:effectLst>
                <a:latin typeface="黑体" panose="02010609060101010101" pitchFamily="49" charset="-122"/>
                <a:ea typeface="黑体" panose="02010609060101010101" pitchFamily="49" charset="-122"/>
                <a:cs typeface="黑体" panose="02010609060101010101" pitchFamily="49" charset="-122"/>
              </a:rPr>
              <a:t>构成：</a:t>
            </a:r>
            <a:r>
              <a:rPr lang="zh-CN" altLang="en-US" sz="2400">
                <a:effectLst>
                  <a:outerShdw blurRad="38100" dist="19050" dir="2700000" algn="tl" rotWithShape="0">
                    <a:schemeClr val="dk1">
                      <a:alpha val="40000"/>
                    </a:schemeClr>
                  </a:outerShdw>
                </a:effectLst>
                <a:latin typeface="黑体" panose="02010609060101010101" pitchFamily="49" charset="-122"/>
                <a:ea typeface="黑体" panose="02010609060101010101" pitchFamily="49" charset="-122"/>
                <a:cs typeface="黑体" panose="02010609060101010101" pitchFamily="49" charset="-122"/>
                <a:sym typeface="+mn-ea"/>
              </a:rPr>
              <a:t>《查士丁尼法典》</a:t>
            </a:r>
            <a:endParaRPr lang="zh-CN" altLang="en-US" sz="2400">
              <a:effectLst>
                <a:outerShdw blurRad="38100" dist="19050" dir="2700000" algn="tl" rotWithShape="0">
                  <a:schemeClr val="dk1">
                    <a:alpha val="40000"/>
                  </a:schemeClr>
                </a:outerShdw>
              </a:effectLst>
              <a:latin typeface="黑体" panose="02010609060101010101" pitchFamily="49" charset="-122"/>
              <a:ea typeface="黑体" panose="02010609060101010101" pitchFamily="49" charset="-122"/>
              <a:cs typeface="黑体" panose="02010609060101010101" pitchFamily="49" charset="-122"/>
              <a:sym typeface="+mn-ea"/>
            </a:endParaRPr>
          </a:p>
          <a:p>
            <a:pPr algn="l"/>
            <a:r>
              <a:rPr lang="zh-CN" altLang="en-US" sz="2400">
                <a:effectLst>
                  <a:outerShdw blurRad="38100" dist="19050" dir="2700000" algn="tl" rotWithShape="0">
                    <a:schemeClr val="dk1">
                      <a:alpha val="40000"/>
                    </a:schemeClr>
                  </a:outerShdw>
                </a:effectLst>
                <a:latin typeface="黑体" panose="02010609060101010101" pitchFamily="49" charset="-122"/>
                <a:ea typeface="黑体" panose="02010609060101010101" pitchFamily="49" charset="-122"/>
                <a:cs typeface="黑体" panose="02010609060101010101" pitchFamily="49" charset="-122"/>
                <a:sym typeface="+mn-ea"/>
              </a:rPr>
              <a:t>       《法学汇纂》</a:t>
            </a:r>
            <a:endParaRPr lang="zh-CN" altLang="en-US" sz="2400">
              <a:effectLst>
                <a:outerShdw blurRad="38100" dist="19050" dir="2700000" algn="tl" rotWithShape="0">
                  <a:schemeClr val="dk1">
                    <a:alpha val="40000"/>
                  </a:schemeClr>
                </a:outerShdw>
              </a:effectLst>
              <a:latin typeface="黑体" panose="02010609060101010101" pitchFamily="49" charset="-122"/>
              <a:ea typeface="黑体" panose="02010609060101010101" pitchFamily="49" charset="-122"/>
              <a:cs typeface="黑体" panose="02010609060101010101" pitchFamily="49" charset="-122"/>
              <a:sym typeface="+mn-ea"/>
            </a:endParaRPr>
          </a:p>
          <a:p>
            <a:pPr algn="l"/>
            <a:r>
              <a:rPr lang="zh-CN" altLang="en-US" sz="2400">
                <a:effectLst>
                  <a:outerShdw blurRad="38100" dist="19050" dir="2700000" algn="tl" rotWithShape="0">
                    <a:schemeClr val="dk1">
                      <a:alpha val="40000"/>
                    </a:schemeClr>
                  </a:outerShdw>
                </a:effectLst>
                <a:latin typeface="黑体" panose="02010609060101010101" pitchFamily="49" charset="-122"/>
                <a:ea typeface="黑体" panose="02010609060101010101" pitchFamily="49" charset="-122"/>
                <a:cs typeface="黑体" panose="02010609060101010101" pitchFamily="49" charset="-122"/>
                <a:sym typeface="+mn-ea"/>
              </a:rPr>
              <a:t>       《法理概要》</a:t>
            </a:r>
            <a:endParaRPr lang="zh-CN" altLang="en-US" sz="2400">
              <a:effectLst>
                <a:outerShdw blurRad="38100" dist="19050" dir="2700000" algn="tl" rotWithShape="0">
                  <a:schemeClr val="dk1">
                    <a:alpha val="40000"/>
                  </a:schemeClr>
                </a:outerShdw>
              </a:effectLst>
              <a:latin typeface="黑体" panose="02010609060101010101" pitchFamily="49" charset="-122"/>
              <a:ea typeface="黑体" panose="02010609060101010101" pitchFamily="49" charset="-122"/>
              <a:cs typeface="黑体" panose="02010609060101010101" pitchFamily="49" charset="-122"/>
              <a:sym typeface="+mn-ea"/>
            </a:endParaRPr>
          </a:p>
          <a:p>
            <a:pPr algn="l"/>
            <a:r>
              <a:rPr lang="zh-CN" altLang="en-US" sz="2400">
                <a:effectLst>
                  <a:outerShdw blurRad="38100" dist="19050" dir="2700000" algn="tl" rotWithShape="0">
                    <a:schemeClr val="dk1">
                      <a:alpha val="40000"/>
                    </a:schemeClr>
                  </a:outerShdw>
                </a:effectLst>
                <a:latin typeface="黑体" panose="02010609060101010101" pitchFamily="49" charset="-122"/>
                <a:ea typeface="黑体" panose="02010609060101010101" pitchFamily="49" charset="-122"/>
                <a:cs typeface="黑体" panose="02010609060101010101" pitchFamily="49" charset="-122"/>
                <a:sym typeface="+mn-ea"/>
              </a:rPr>
              <a:t>       《新法典》</a:t>
            </a:r>
            <a:r>
              <a:rPr lang="zh-CN" altLang="en-US" sz="2400">
                <a:effectLst>
                  <a:outerShdw blurRad="38100" dist="19050" dir="2700000" algn="tl" rotWithShape="0">
                    <a:schemeClr val="dk1">
                      <a:alpha val="40000"/>
                    </a:schemeClr>
                  </a:outerShdw>
                </a:effectLst>
                <a:latin typeface="黑体" panose="02010609060101010101" pitchFamily="49" charset="-122"/>
                <a:ea typeface="黑体" panose="02010609060101010101" pitchFamily="49" charset="-122"/>
                <a:cs typeface="黑体" panose="02010609060101010101" pitchFamily="49" charset="-122"/>
              </a:rPr>
              <a:t>      </a:t>
            </a:r>
            <a:endParaRPr lang="zh-CN" altLang="en-US" sz="2400">
              <a:effectLst>
                <a:outerShdw blurRad="38100" dist="19050" dir="2700000" algn="tl" rotWithShape="0">
                  <a:schemeClr val="dk1">
                    <a:alpha val="40000"/>
                  </a:schemeClr>
                </a:outerShdw>
              </a:effectLst>
              <a:latin typeface="黑体" panose="02010609060101010101" pitchFamily="49" charset="-122"/>
              <a:ea typeface="黑体" panose="02010609060101010101" pitchFamily="49" charset="-122"/>
              <a:cs typeface="黑体" panose="02010609060101010101" pitchFamily="49" charset="-122"/>
            </a:endParaRPr>
          </a:p>
        </p:txBody>
      </p:sp>
      <p:grpSp>
        <p:nvGrpSpPr>
          <p:cNvPr id="79" name="组合 78"/>
          <p:cNvGrpSpPr/>
          <p:nvPr/>
        </p:nvGrpSpPr>
        <p:grpSpPr>
          <a:xfrm>
            <a:off x="3934460" y="3182620"/>
            <a:ext cx="2234565" cy="2619375"/>
            <a:chOff x="6196" y="5012"/>
            <a:chExt cx="3519" cy="4125"/>
          </a:xfrm>
        </p:grpSpPr>
        <p:cxnSp>
          <p:nvCxnSpPr>
            <p:cNvPr id="63" name="直接箭头连接符 62"/>
            <p:cNvCxnSpPr/>
            <p:nvPr/>
          </p:nvCxnSpPr>
          <p:spPr>
            <a:xfrm>
              <a:off x="6196" y="5012"/>
              <a:ext cx="1257" cy="80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61" name="文本框 60"/>
            <p:cNvSpPr txBox="1"/>
            <p:nvPr/>
          </p:nvSpPr>
          <p:spPr>
            <a:xfrm>
              <a:off x="7478" y="5560"/>
              <a:ext cx="2237" cy="725"/>
            </a:xfrm>
            <a:prstGeom prst="rect">
              <a:avLst/>
            </a:prstGeom>
            <a:noFill/>
            <a:ln>
              <a:solidFill>
                <a:schemeClr val="bg2">
                  <a:lumMod val="50000"/>
                </a:schemeClr>
              </a:solidFill>
            </a:ln>
            <a:extLst>
              <a:ext uri="{909E8E84-426E-40DD-AFC4-6F175D3DCCD1}">
                <a14:hiddenFill xmlns:a14="http://schemas.microsoft.com/office/drawing/2010/main">
                  <a:solidFill>
                    <a:schemeClr val="bg2">
                      <a:lumMod val="90000"/>
                    </a:schemeClr>
                  </a:solidFill>
                </a14:hiddenFill>
              </a:ext>
            </a:extLst>
          </p:spPr>
          <p:txBody>
            <a:bodyPr wrap="square" rtlCol="0">
              <a:spAutoFit/>
            </a:bodyPr>
            <a:p>
              <a:r>
                <a:rPr sz="2400">
                  <a:effectLst>
                    <a:outerShdw blurRad="38100" dist="19050" dir="2700000" algn="tl" rotWithShape="0">
                      <a:schemeClr val="dk1">
                        <a:alpha val="40000"/>
                      </a:schemeClr>
                    </a:outerShdw>
                  </a:effectLst>
                  <a:latin typeface="黑体" panose="02010609060101010101" pitchFamily="49" charset="-122"/>
                  <a:ea typeface="黑体" panose="02010609060101010101" pitchFamily="49" charset="-122"/>
                  <a:cs typeface="黑体" panose="02010609060101010101" pitchFamily="49" charset="-122"/>
                </a:rPr>
                <a:t>编纂法典</a:t>
              </a:r>
              <a:endParaRPr sz="2400">
                <a:effectLst>
                  <a:outerShdw blurRad="38100" dist="19050" dir="2700000" algn="tl" rotWithShape="0">
                    <a:schemeClr val="dk1">
                      <a:alpha val="40000"/>
                    </a:schemeClr>
                  </a:outerShdw>
                </a:effectLst>
                <a:latin typeface="黑体" panose="02010609060101010101" pitchFamily="49" charset="-122"/>
                <a:ea typeface="黑体" panose="02010609060101010101" pitchFamily="49" charset="-122"/>
                <a:cs typeface="黑体" panose="02010609060101010101" pitchFamily="49" charset="-122"/>
              </a:endParaRPr>
            </a:p>
          </p:txBody>
        </p:sp>
        <p:pic>
          <p:nvPicPr>
            <p:cNvPr id="74" name="图片 73"/>
            <p:cNvPicPr>
              <a:picLocks noChangeAspect="1"/>
            </p:cNvPicPr>
            <p:nvPr/>
          </p:nvPicPr>
          <p:blipFill>
            <a:blip r:embed="rId1"/>
            <a:stretch>
              <a:fillRect/>
            </a:stretch>
          </p:blipFill>
          <p:spPr>
            <a:xfrm>
              <a:off x="7528" y="6383"/>
              <a:ext cx="2104" cy="2754"/>
            </a:xfrm>
            <a:prstGeom prst="rect">
              <a:avLst/>
            </a:prstGeom>
          </p:spPr>
        </p:pic>
      </p:grpSp>
      <p:grpSp>
        <p:nvGrpSpPr>
          <p:cNvPr id="78" name="组合 77"/>
          <p:cNvGrpSpPr/>
          <p:nvPr/>
        </p:nvGrpSpPr>
        <p:grpSpPr>
          <a:xfrm>
            <a:off x="693420" y="3182620"/>
            <a:ext cx="3208655" cy="3141345"/>
            <a:chOff x="1092" y="5012"/>
            <a:chExt cx="5053" cy="4947"/>
          </a:xfrm>
        </p:grpSpPr>
        <p:cxnSp>
          <p:nvCxnSpPr>
            <p:cNvPr id="62" name="直接箭头连接符 61"/>
            <p:cNvCxnSpPr/>
            <p:nvPr/>
          </p:nvCxnSpPr>
          <p:spPr>
            <a:xfrm flipH="1">
              <a:off x="4839" y="5012"/>
              <a:ext cx="1306" cy="883"/>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58" name="文本框 57"/>
            <p:cNvSpPr txBox="1"/>
            <p:nvPr/>
          </p:nvSpPr>
          <p:spPr>
            <a:xfrm>
              <a:off x="2602" y="5560"/>
              <a:ext cx="2237" cy="725"/>
            </a:xfrm>
            <a:prstGeom prst="rect">
              <a:avLst/>
            </a:prstGeom>
            <a:noFill/>
            <a:ln>
              <a:solidFill>
                <a:schemeClr val="bg2">
                  <a:lumMod val="50000"/>
                </a:schemeClr>
              </a:solidFill>
            </a:ln>
          </p:spPr>
          <p:txBody>
            <a:bodyPr wrap="square" rtlCol="0">
              <a:spAutoFit/>
            </a:bodyPr>
            <a:p>
              <a:r>
                <a:rPr sz="2400">
                  <a:effectLst>
                    <a:outerShdw blurRad="38100" dist="19050" dir="2700000" algn="tl" rotWithShape="0">
                      <a:schemeClr val="dk1">
                        <a:alpha val="40000"/>
                      </a:schemeClr>
                    </a:outerShdw>
                  </a:effectLst>
                  <a:latin typeface="黑体" panose="02010609060101010101" pitchFamily="49" charset="-122"/>
                  <a:ea typeface="黑体" panose="02010609060101010101" pitchFamily="49" charset="-122"/>
                  <a:cs typeface="黑体" panose="02010609060101010101" pitchFamily="49" charset="-122"/>
                </a:rPr>
                <a:t>军事征服</a:t>
              </a:r>
              <a:endParaRPr lang="zh-CN" altLang="en-US" sz="2400" dirty="0">
                <a:solidFill>
                  <a:schemeClr val="tx1">
                    <a:lumMod val="85000"/>
                    <a:lumOff val="15000"/>
                  </a:schemeClr>
                </a:solidFill>
                <a:latin typeface="黑体" panose="02010609060101010101" pitchFamily="49" charset="-122"/>
                <a:ea typeface="黑体" panose="02010609060101010101" pitchFamily="49" charset="-122"/>
              </a:endParaRPr>
            </a:p>
          </p:txBody>
        </p:sp>
        <p:pic>
          <p:nvPicPr>
            <p:cNvPr id="59" name="图片 58"/>
            <p:cNvPicPr>
              <a:picLocks noChangeAspect="1"/>
            </p:cNvPicPr>
            <p:nvPr/>
          </p:nvPicPr>
          <p:blipFill>
            <a:blip r:embed="rId2">
              <a:lum contrast="12000"/>
            </a:blip>
            <a:stretch>
              <a:fillRect/>
            </a:stretch>
          </p:blipFill>
          <p:spPr>
            <a:xfrm>
              <a:off x="1092" y="6430"/>
              <a:ext cx="4409" cy="2901"/>
            </a:xfrm>
            <a:prstGeom prst="rect">
              <a:avLst/>
            </a:prstGeom>
          </p:spPr>
        </p:pic>
        <p:sp>
          <p:nvSpPr>
            <p:cNvPr id="60" name="文本框 59"/>
            <p:cNvSpPr txBox="1"/>
            <p:nvPr/>
          </p:nvSpPr>
          <p:spPr>
            <a:xfrm>
              <a:off x="1092" y="9331"/>
              <a:ext cx="4416" cy="628"/>
            </a:xfrm>
            <a:prstGeom prst="rect">
              <a:avLst/>
            </a:prstGeom>
            <a:noFill/>
            <a:ln>
              <a:solidFill>
                <a:schemeClr val="bg1">
                  <a:lumMod val="75000"/>
                </a:schemeClr>
              </a:solidFill>
            </a:ln>
          </p:spPr>
          <p:txBody>
            <a:bodyPr wrap="square" rtlCol="0">
              <a:spAutoFit/>
            </a:bodyPr>
            <a:p>
              <a:pPr algn="ctr"/>
              <a:r>
                <a:rPr sz="2000">
                  <a:effectLst>
                    <a:outerShdw blurRad="38100" dist="19050" dir="2700000" algn="tl" rotWithShape="0">
                      <a:schemeClr val="dk1">
                        <a:alpha val="40000"/>
                      </a:schemeClr>
                    </a:outerShdw>
                  </a:effectLst>
                  <a:latin typeface="黑体" panose="02010609060101010101" pitchFamily="49" charset="-122"/>
                  <a:ea typeface="黑体" panose="02010609060101010101" pitchFamily="49" charset="-122"/>
                  <a:cs typeface="黑体" panose="02010609060101010101" pitchFamily="49" charset="-122"/>
                </a:rPr>
                <a:t>地</a:t>
              </a:r>
              <a:r>
                <a:rPr lang="zh-CN" sz="2000">
                  <a:effectLst>
                    <a:outerShdw blurRad="38100" dist="19050" dir="2700000" algn="tl" rotWithShape="0">
                      <a:schemeClr val="dk1">
                        <a:alpha val="40000"/>
                      </a:schemeClr>
                    </a:outerShdw>
                  </a:effectLst>
                  <a:latin typeface="黑体" panose="02010609060101010101" pitchFamily="49" charset="-122"/>
                  <a:ea typeface="黑体" panose="02010609060101010101" pitchFamily="49" charset="-122"/>
                  <a:cs typeface="黑体" panose="02010609060101010101" pitchFamily="49" charset="-122"/>
                </a:rPr>
                <a:t>跨</a:t>
              </a:r>
              <a:r>
                <a:rPr sz="2000">
                  <a:effectLst>
                    <a:outerShdw blurRad="38100" dist="19050" dir="2700000" algn="tl" rotWithShape="0">
                      <a:schemeClr val="dk1">
                        <a:alpha val="40000"/>
                      </a:schemeClr>
                    </a:outerShdw>
                  </a:effectLst>
                  <a:latin typeface="黑体" panose="02010609060101010101" pitchFamily="49" charset="-122"/>
                  <a:ea typeface="黑体" panose="02010609060101010101" pitchFamily="49" charset="-122"/>
                  <a:cs typeface="黑体" panose="02010609060101010101" pitchFamily="49" charset="-122"/>
                </a:rPr>
                <a:t>欧</a:t>
              </a:r>
              <a:r>
                <a:rPr lang="zh-CN" sz="2000">
                  <a:effectLst>
                    <a:outerShdw blurRad="38100" dist="19050" dir="2700000" algn="tl" rotWithShape="0">
                      <a:schemeClr val="dk1">
                        <a:alpha val="40000"/>
                      </a:schemeClr>
                    </a:outerShdw>
                  </a:effectLst>
                  <a:latin typeface="黑体" panose="02010609060101010101" pitchFamily="49" charset="-122"/>
                  <a:ea typeface="黑体" panose="02010609060101010101" pitchFamily="49" charset="-122"/>
                  <a:cs typeface="黑体" panose="02010609060101010101" pitchFamily="49" charset="-122"/>
                </a:rPr>
                <a:t>、</a:t>
              </a:r>
              <a:r>
                <a:rPr sz="2000">
                  <a:effectLst>
                    <a:outerShdw blurRad="38100" dist="19050" dir="2700000" algn="tl" rotWithShape="0">
                      <a:schemeClr val="dk1">
                        <a:alpha val="40000"/>
                      </a:schemeClr>
                    </a:outerShdw>
                  </a:effectLst>
                  <a:latin typeface="黑体" panose="02010609060101010101" pitchFamily="49" charset="-122"/>
                  <a:ea typeface="黑体" panose="02010609060101010101" pitchFamily="49" charset="-122"/>
                  <a:cs typeface="黑体" panose="02010609060101010101" pitchFamily="49" charset="-122"/>
                </a:rPr>
                <a:t>亚</a:t>
              </a:r>
              <a:r>
                <a:rPr lang="zh-CN" sz="2000">
                  <a:effectLst>
                    <a:outerShdw blurRad="38100" dist="19050" dir="2700000" algn="tl" rotWithShape="0">
                      <a:schemeClr val="dk1">
                        <a:alpha val="40000"/>
                      </a:schemeClr>
                    </a:outerShdw>
                  </a:effectLst>
                  <a:latin typeface="黑体" panose="02010609060101010101" pitchFamily="49" charset="-122"/>
                  <a:ea typeface="黑体" panose="02010609060101010101" pitchFamily="49" charset="-122"/>
                  <a:cs typeface="黑体" panose="02010609060101010101" pitchFamily="49" charset="-122"/>
                </a:rPr>
                <a:t>、</a:t>
              </a:r>
              <a:r>
                <a:rPr sz="2000">
                  <a:effectLst>
                    <a:outerShdw blurRad="38100" dist="19050" dir="2700000" algn="tl" rotWithShape="0">
                      <a:schemeClr val="dk1">
                        <a:alpha val="40000"/>
                      </a:schemeClr>
                    </a:outerShdw>
                  </a:effectLst>
                  <a:latin typeface="黑体" panose="02010609060101010101" pitchFamily="49" charset="-122"/>
                  <a:ea typeface="黑体" panose="02010609060101010101" pitchFamily="49" charset="-122"/>
                  <a:cs typeface="黑体" panose="02010609060101010101" pitchFamily="49" charset="-122"/>
                </a:rPr>
                <a:t>非</a:t>
              </a:r>
              <a:r>
                <a:rPr lang="zh-CN" sz="2000">
                  <a:effectLst>
                    <a:outerShdw blurRad="38100" dist="19050" dir="2700000" algn="tl" rotWithShape="0">
                      <a:schemeClr val="dk1">
                        <a:alpha val="40000"/>
                      </a:schemeClr>
                    </a:outerShdw>
                  </a:effectLst>
                  <a:latin typeface="黑体" panose="02010609060101010101" pitchFamily="49" charset="-122"/>
                  <a:ea typeface="黑体" panose="02010609060101010101" pitchFamily="49" charset="-122"/>
                  <a:cs typeface="黑体" panose="02010609060101010101" pitchFamily="49" charset="-122"/>
                </a:rPr>
                <a:t>三大洲</a:t>
              </a:r>
              <a:endParaRPr lang="zh-CN" sz="2000">
                <a:effectLst>
                  <a:outerShdw blurRad="38100" dist="19050" dir="2700000" algn="tl" rotWithShape="0">
                    <a:schemeClr val="dk1">
                      <a:alpha val="40000"/>
                    </a:schemeClr>
                  </a:outerShdw>
                </a:effectLst>
                <a:latin typeface="黑体" panose="02010609060101010101" pitchFamily="49" charset="-122"/>
                <a:ea typeface="黑体" panose="02010609060101010101" pitchFamily="49" charset="-122"/>
                <a:cs typeface="黑体" panose="02010609060101010101" pitchFamily="49" charset="-122"/>
              </a:endParaRPr>
            </a:p>
          </p:txBody>
        </p:sp>
      </p:grpSp>
      <p:sp>
        <p:nvSpPr>
          <p:cNvPr id="103" name="矩形 102"/>
          <p:cNvSpPr/>
          <p:nvPr/>
        </p:nvSpPr>
        <p:spPr>
          <a:xfrm>
            <a:off x="543560" y="179705"/>
            <a:ext cx="4805045" cy="565785"/>
          </a:xfrm>
          <a:prstGeom prst="rect">
            <a:avLst/>
          </a:prstGeom>
          <a:solidFill>
            <a:schemeClr val="bg2">
              <a:lumMod val="50000"/>
            </a:schemeClr>
          </a:solidFill>
          <a:ln>
            <a:solidFill>
              <a:schemeClr val="bg1">
                <a:lumMod val="9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p>
            <a:pPr algn="ctr" fontAlgn="auto">
              <a:spcBef>
                <a:spcPts val="0"/>
              </a:spcBef>
              <a:spcAft>
                <a:spcPts val="0"/>
              </a:spcAft>
              <a:defRPr/>
            </a:pPr>
            <a:endParaRPr lang="zh-CN" altLang="en-US" sz="2400"/>
          </a:p>
        </p:txBody>
      </p:sp>
      <p:sp>
        <p:nvSpPr>
          <p:cNvPr id="104" name="矩形 4"/>
          <p:cNvSpPr>
            <a:spLocks noChangeArrowheads="1"/>
          </p:cNvSpPr>
          <p:nvPr/>
        </p:nvSpPr>
        <p:spPr bwMode="auto">
          <a:xfrm>
            <a:off x="1174327" y="209973"/>
            <a:ext cx="3573780" cy="501650"/>
          </a:xfrm>
          <a:prstGeom prst="rect">
            <a:avLst/>
          </a:prstGeom>
          <a:solidFill>
            <a:schemeClr val="bg2">
              <a:lumMod val="50000"/>
            </a:schemeClr>
          </a:solid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p>
            <a:pPr algn="ctr">
              <a:buFontTx/>
              <a:buNone/>
            </a:pPr>
            <a:r>
              <a:rPr lang="zh-CN" altLang="en-US" sz="2665" b="1" dirty="0">
                <a:solidFill>
                  <a:schemeClr val="bg1"/>
                </a:solidFill>
                <a:latin typeface="微软雅黑" panose="020B0503020204020204" pitchFamily="34" charset="-122"/>
                <a:ea typeface="微软雅黑" panose="020B0503020204020204" pitchFamily="34" charset="-122"/>
              </a:rPr>
              <a:t>知识突破：拜占庭帝国</a:t>
            </a:r>
            <a:endParaRPr lang="zh-CN" altLang="en-US" sz="2665" b="1" dirty="0">
              <a:solidFill>
                <a:schemeClr val="bg1"/>
              </a:solidFill>
              <a:latin typeface="微软雅黑" panose="020B0503020204020204" pitchFamily="34" charset="-122"/>
              <a:ea typeface="微软雅黑" panose="020B0503020204020204" pitchFamily="34" charset="-122"/>
            </a:endParaRPr>
          </a:p>
        </p:txBody>
      </p:sp>
      <p:sp>
        <p:nvSpPr>
          <p:cNvPr id="26" name="文本框 25"/>
          <p:cNvSpPr txBox="1"/>
          <p:nvPr/>
        </p:nvSpPr>
        <p:spPr>
          <a:xfrm>
            <a:off x="1159055" y="1673619"/>
            <a:ext cx="714374" cy="1014730"/>
          </a:xfrm>
          <a:prstGeom prst="rect">
            <a:avLst/>
          </a:prstGeom>
          <a:noFill/>
        </p:spPr>
        <p:txBody>
          <a:bodyPr wrap="square" rtlCol="0">
            <a:spAutoFit/>
          </a:bodyPr>
          <a:p>
            <a:r>
              <a:rPr lang="zh-CN" altLang="en-US" sz="2000" dirty="0">
                <a:latin typeface="黑体" panose="02010609060101010101" pitchFamily="49" charset="-122"/>
                <a:ea typeface="黑体" panose="02010609060101010101" pitchFamily="49" charset="-122"/>
              </a:rPr>
              <a:t>罗马帝国分裂</a:t>
            </a:r>
            <a:endParaRPr lang="zh-CN" altLang="en-US" sz="2000" dirty="0">
              <a:latin typeface="黑体" panose="02010609060101010101" pitchFamily="49" charset="-122"/>
              <a:ea typeface="黑体" panose="02010609060101010101" pitchFamily="49" charset="-122"/>
            </a:endParaRPr>
          </a:p>
        </p:txBody>
      </p:sp>
      <p:grpSp>
        <p:nvGrpSpPr>
          <p:cNvPr id="77" name="组合 76"/>
          <p:cNvGrpSpPr/>
          <p:nvPr/>
        </p:nvGrpSpPr>
        <p:grpSpPr>
          <a:xfrm>
            <a:off x="1174115" y="2640965"/>
            <a:ext cx="10105390" cy="600710"/>
            <a:chOff x="1849" y="4159"/>
            <a:chExt cx="15914" cy="946"/>
          </a:xfrm>
        </p:grpSpPr>
        <p:grpSp>
          <p:nvGrpSpPr>
            <p:cNvPr id="56" name="组合 55"/>
            <p:cNvGrpSpPr/>
            <p:nvPr/>
          </p:nvGrpSpPr>
          <p:grpSpPr>
            <a:xfrm>
              <a:off x="1849" y="4159"/>
              <a:ext cx="15914" cy="273"/>
              <a:chOff x="2571" y="5509"/>
              <a:chExt cx="13260" cy="273"/>
            </a:xfrm>
          </p:grpSpPr>
          <p:cxnSp>
            <p:nvCxnSpPr>
              <p:cNvPr id="16" name="直接连接符 15"/>
              <p:cNvCxnSpPr/>
              <p:nvPr/>
            </p:nvCxnSpPr>
            <p:spPr>
              <a:xfrm>
                <a:off x="3020" y="5534"/>
                <a:ext cx="0" cy="248"/>
              </a:xfrm>
              <a:prstGeom prst="line">
                <a:avLst/>
              </a:prstGeom>
              <a:ln w="31750"/>
            </p:spPr>
            <p:style>
              <a:lnRef idx="1">
                <a:schemeClr val="accent1"/>
              </a:lnRef>
              <a:fillRef idx="0">
                <a:schemeClr val="accent1"/>
              </a:fillRef>
              <a:effectRef idx="0">
                <a:schemeClr val="accent1"/>
              </a:effectRef>
              <a:fontRef idx="minor">
                <a:schemeClr val="tx1"/>
              </a:fontRef>
            </p:style>
          </p:cxnSp>
          <p:cxnSp>
            <p:nvCxnSpPr>
              <p:cNvPr id="2" name="直接连接符 1"/>
              <p:cNvCxnSpPr/>
              <p:nvPr/>
            </p:nvCxnSpPr>
            <p:spPr>
              <a:xfrm>
                <a:off x="4281" y="5534"/>
                <a:ext cx="0" cy="248"/>
              </a:xfrm>
              <a:prstGeom prst="line">
                <a:avLst/>
              </a:prstGeom>
              <a:ln w="31750"/>
            </p:spPr>
            <p:style>
              <a:lnRef idx="1">
                <a:schemeClr val="accent1"/>
              </a:lnRef>
              <a:fillRef idx="0">
                <a:schemeClr val="accent1"/>
              </a:fillRef>
              <a:effectRef idx="0">
                <a:schemeClr val="accent1"/>
              </a:effectRef>
              <a:fontRef idx="minor">
                <a:schemeClr val="tx1"/>
              </a:fontRef>
            </p:style>
          </p:cxnSp>
          <p:grpSp>
            <p:nvGrpSpPr>
              <p:cNvPr id="55" name="组合 54"/>
              <p:cNvGrpSpPr/>
              <p:nvPr/>
            </p:nvGrpSpPr>
            <p:grpSpPr>
              <a:xfrm>
                <a:off x="2571" y="5509"/>
                <a:ext cx="13260" cy="273"/>
                <a:chOff x="2571" y="5509"/>
                <a:chExt cx="13260" cy="273"/>
              </a:xfrm>
            </p:grpSpPr>
            <p:cxnSp>
              <p:nvCxnSpPr>
                <p:cNvPr id="3" name="直接连接符 2"/>
                <p:cNvCxnSpPr/>
                <p:nvPr/>
              </p:nvCxnSpPr>
              <p:spPr>
                <a:xfrm>
                  <a:off x="5615" y="5534"/>
                  <a:ext cx="0" cy="248"/>
                </a:xfrm>
                <a:prstGeom prst="line">
                  <a:avLst/>
                </a:prstGeom>
                <a:ln w="31750"/>
              </p:spPr>
              <p:style>
                <a:lnRef idx="1">
                  <a:schemeClr val="accent1"/>
                </a:lnRef>
                <a:fillRef idx="0">
                  <a:schemeClr val="accent1"/>
                </a:fillRef>
                <a:effectRef idx="0">
                  <a:schemeClr val="accent1"/>
                </a:effectRef>
                <a:fontRef idx="minor">
                  <a:schemeClr val="tx1"/>
                </a:fontRef>
              </p:style>
            </p:cxnSp>
            <p:cxnSp>
              <p:nvCxnSpPr>
                <p:cNvPr id="6" name="直接连接符 5"/>
                <p:cNvCxnSpPr/>
                <p:nvPr/>
              </p:nvCxnSpPr>
              <p:spPr>
                <a:xfrm>
                  <a:off x="7550" y="5534"/>
                  <a:ext cx="0" cy="248"/>
                </a:xfrm>
                <a:prstGeom prst="line">
                  <a:avLst/>
                </a:prstGeom>
                <a:ln w="31750"/>
              </p:spPr>
              <p:style>
                <a:lnRef idx="1">
                  <a:schemeClr val="accent1"/>
                </a:lnRef>
                <a:fillRef idx="0">
                  <a:schemeClr val="accent1"/>
                </a:fillRef>
                <a:effectRef idx="0">
                  <a:schemeClr val="accent1"/>
                </a:effectRef>
                <a:fontRef idx="minor">
                  <a:schemeClr val="tx1"/>
                </a:fontRef>
              </p:style>
            </p:cxnSp>
            <p:grpSp>
              <p:nvGrpSpPr>
                <p:cNvPr id="54" name="组合 53"/>
                <p:cNvGrpSpPr/>
                <p:nvPr/>
              </p:nvGrpSpPr>
              <p:grpSpPr>
                <a:xfrm>
                  <a:off x="2571" y="5509"/>
                  <a:ext cx="13260" cy="273"/>
                  <a:chOff x="2555" y="5509"/>
                  <a:chExt cx="13260" cy="273"/>
                </a:xfrm>
              </p:grpSpPr>
              <p:cxnSp>
                <p:nvCxnSpPr>
                  <p:cNvPr id="22" name="直接连接符 21"/>
                  <p:cNvCxnSpPr/>
                  <p:nvPr/>
                </p:nvCxnSpPr>
                <p:spPr>
                  <a:xfrm>
                    <a:off x="9050" y="5534"/>
                    <a:ext cx="0" cy="248"/>
                  </a:xfrm>
                  <a:prstGeom prst="line">
                    <a:avLst/>
                  </a:prstGeom>
                  <a:ln w="31750"/>
                </p:spPr>
                <p:style>
                  <a:lnRef idx="1">
                    <a:schemeClr val="accent1"/>
                  </a:lnRef>
                  <a:fillRef idx="0">
                    <a:schemeClr val="accent1"/>
                  </a:fillRef>
                  <a:effectRef idx="0">
                    <a:schemeClr val="accent1"/>
                  </a:effectRef>
                  <a:fontRef idx="minor">
                    <a:schemeClr val="tx1"/>
                  </a:fontRef>
                </p:style>
              </p:cxnSp>
              <p:grpSp>
                <p:nvGrpSpPr>
                  <p:cNvPr id="53" name="组合 52"/>
                  <p:cNvGrpSpPr/>
                  <p:nvPr/>
                </p:nvGrpSpPr>
                <p:grpSpPr>
                  <a:xfrm>
                    <a:off x="2555" y="5509"/>
                    <a:ext cx="13260" cy="273"/>
                    <a:chOff x="2555" y="5509"/>
                    <a:chExt cx="13260" cy="273"/>
                  </a:xfrm>
                </p:grpSpPr>
                <p:cxnSp>
                  <p:nvCxnSpPr>
                    <p:cNvPr id="9" name="直接连接符 8"/>
                    <p:cNvCxnSpPr/>
                    <p:nvPr/>
                  </p:nvCxnSpPr>
                  <p:spPr>
                    <a:xfrm>
                      <a:off x="10406" y="5534"/>
                      <a:ext cx="0" cy="248"/>
                    </a:xfrm>
                    <a:prstGeom prst="line">
                      <a:avLst/>
                    </a:prstGeom>
                    <a:ln w="31750"/>
                  </p:spPr>
                  <p:style>
                    <a:lnRef idx="1">
                      <a:schemeClr val="accent1"/>
                    </a:lnRef>
                    <a:fillRef idx="0">
                      <a:schemeClr val="accent1"/>
                    </a:fillRef>
                    <a:effectRef idx="0">
                      <a:schemeClr val="accent1"/>
                    </a:effectRef>
                    <a:fontRef idx="minor">
                      <a:schemeClr val="tx1"/>
                    </a:fontRef>
                  </p:style>
                </p:cxnSp>
                <p:grpSp>
                  <p:nvGrpSpPr>
                    <p:cNvPr id="52" name="组合 51"/>
                    <p:cNvGrpSpPr/>
                    <p:nvPr/>
                  </p:nvGrpSpPr>
                  <p:grpSpPr>
                    <a:xfrm>
                      <a:off x="2555" y="5509"/>
                      <a:ext cx="13260" cy="273"/>
                      <a:chOff x="2555" y="5509"/>
                      <a:chExt cx="13260" cy="273"/>
                    </a:xfrm>
                  </p:grpSpPr>
                  <p:cxnSp>
                    <p:nvCxnSpPr>
                      <p:cNvPr id="24" name="直接连接符 23"/>
                      <p:cNvCxnSpPr/>
                      <p:nvPr/>
                    </p:nvCxnSpPr>
                    <p:spPr>
                      <a:xfrm>
                        <a:off x="11905" y="5509"/>
                        <a:ext cx="0" cy="248"/>
                      </a:xfrm>
                      <a:prstGeom prst="line">
                        <a:avLst/>
                      </a:prstGeom>
                      <a:ln w="31750">
                        <a:solidFill>
                          <a:schemeClr val="accent1">
                            <a:shade val="95000"/>
                            <a:satMod val="105000"/>
                          </a:schemeClr>
                        </a:solidFill>
                      </a:ln>
                    </p:spPr>
                    <p:style>
                      <a:lnRef idx="1">
                        <a:schemeClr val="accent1"/>
                      </a:lnRef>
                      <a:fillRef idx="0">
                        <a:schemeClr val="accent1"/>
                      </a:fillRef>
                      <a:effectRef idx="0">
                        <a:schemeClr val="accent1"/>
                      </a:effectRef>
                      <a:fontRef idx="minor">
                        <a:schemeClr val="tx1"/>
                      </a:fontRef>
                    </p:style>
                  </p:cxnSp>
                  <p:grpSp>
                    <p:nvGrpSpPr>
                      <p:cNvPr id="51" name="组合 50"/>
                      <p:cNvGrpSpPr/>
                      <p:nvPr/>
                    </p:nvGrpSpPr>
                    <p:grpSpPr>
                      <a:xfrm>
                        <a:off x="2555" y="5534"/>
                        <a:ext cx="13260" cy="248"/>
                        <a:chOff x="2555" y="5534"/>
                        <a:chExt cx="13260" cy="248"/>
                      </a:xfrm>
                    </p:grpSpPr>
                    <p:cxnSp>
                      <p:nvCxnSpPr>
                        <p:cNvPr id="13" name="直接箭头连接符 12"/>
                        <p:cNvCxnSpPr/>
                        <p:nvPr/>
                      </p:nvCxnSpPr>
                      <p:spPr>
                        <a:xfrm>
                          <a:off x="2555" y="5782"/>
                          <a:ext cx="13260" cy="0"/>
                        </a:xfrm>
                        <a:prstGeom prst="straightConnector1">
                          <a:avLst/>
                        </a:prstGeom>
                        <a:ln w="34925">
                          <a:solidFill>
                            <a:schemeClr val="accent1">
                              <a:shade val="95000"/>
                              <a:satMod val="10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0" name="直接连接符 9"/>
                        <p:cNvCxnSpPr/>
                        <p:nvPr/>
                      </p:nvCxnSpPr>
                      <p:spPr>
                        <a:xfrm>
                          <a:off x="13336" y="5534"/>
                          <a:ext cx="0" cy="248"/>
                        </a:xfrm>
                        <a:prstGeom prst="line">
                          <a:avLst/>
                        </a:prstGeom>
                        <a:ln w="31750">
                          <a:solidFill>
                            <a:schemeClr val="accent1">
                              <a:shade val="95000"/>
                              <a:satMod val="105000"/>
                            </a:schemeClr>
                          </a:solidFill>
                        </a:ln>
                      </p:spPr>
                      <p:style>
                        <a:lnRef idx="1">
                          <a:schemeClr val="accent1"/>
                        </a:lnRef>
                        <a:fillRef idx="0">
                          <a:schemeClr val="accent1"/>
                        </a:fillRef>
                        <a:effectRef idx="0">
                          <a:schemeClr val="accent1"/>
                        </a:effectRef>
                        <a:fontRef idx="minor">
                          <a:schemeClr val="tx1"/>
                        </a:fontRef>
                      </p:style>
                    </p:cxnSp>
                    <p:cxnSp>
                      <p:nvCxnSpPr>
                        <p:cNvPr id="41" name="直接连接符 40"/>
                        <p:cNvCxnSpPr/>
                        <p:nvPr/>
                      </p:nvCxnSpPr>
                      <p:spPr>
                        <a:xfrm>
                          <a:off x="14746" y="5534"/>
                          <a:ext cx="0" cy="248"/>
                        </a:xfrm>
                        <a:prstGeom prst="line">
                          <a:avLst/>
                        </a:prstGeom>
                        <a:ln w="31750">
                          <a:solidFill>
                            <a:schemeClr val="accent1">
                              <a:shade val="95000"/>
                              <a:satMod val="105000"/>
                            </a:schemeClr>
                          </a:solidFill>
                        </a:ln>
                      </p:spPr>
                      <p:style>
                        <a:lnRef idx="1">
                          <a:schemeClr val="accent1"/>
                        </a:lnRef>
                        <a:fillRef idx="0">
                          <a:schemeClr val="accent1"/>
                        </a:fillRef>
                        <a:effectRef idx="0">
                          <a:schemeClr val="accent1"/>
                        </a:effectRef>
                        <a:fontRef idx="minor">
                          <a:schemeClr val="tx1"/>
                        </a:fontRef>
                      </p:style>
                    </p:cxnSp>
                  </p:grpSp>
                </p:grpSp>
              </p:grpSp>
            </p:grpSp>
          </p:grpSp>
        </p:grpSp>
        <p:grpSp>
          <p:nvGrpSpPr>
            <p:cNvPr id="76" name="组合 75"/>
            <p:cNvGrpSpPr/>
            <p:nvPr/>
          </p:nvGrpSpPr>
          <p:grpSpPr>
            <a:xfrm>
              <a:off x="1849" y="4407"/>
              <a:ext cx="15565" cy="698"/>
              <a:chOff x="1849" y="4407"/>
              <a:chExt cx="15565" cy="698"/>
            </a:xfrm>
          </p:grpSpPr>
          <p:sp>
            <p:nvSpPr>
              <p:cNvPr id="12" name="文本框 11"/>
              <p:cNvSpPr txBox="1"/>
              <p:nvPr/>
            </p:nvSpPr>
            <p:spPr>
              <a:xfrm>
                <a:off x="1849" y="4407"/>
                <a:ext cx="1402" cy="580"/>
              </a:xfrm>
              <a:prstGeom prst="rect">
                <a:avLst/>
              </a:prstGeom>
              <a:noFill/>
            </p:spPr>
            <p:txBody>
              <a:bodyPr wrap="square" rtlCol="0">
                <a:spAutoFit/>
              </a:bodyPr>
              <a:p>
                <a:r>
                  <a:rPr lang="en-US" altLang="zh-CN" dirty="0">
                    <a:latin typeface="黑体" panose="02010609060101010101" pitchFamily="49" charset="-122"/>
                    <a:ea typeface="黑体" panose="02010609060101010101" pitchFamily="49" charset="-122"/>
                  </a:rPr>
                  <a:t>395</a:t>
                </a:r>
                <a:r>
                  <a:rPr lang="zh-CN" altLang="en-US" dirty="0">
                    <a:latin typeface="黑体" panose="02010609060101010101" pitchFamily="49" charset="-122"/>
                    <a:ea typeface="黑体" panose="02010609060101010101" pitchFamily="49" charset="-122"/>
                  </a:rPr>
                  <a:t>年</a:t>
                </a:r>
                <a:endParaRPr lang="zh-CN" altLang="en-US" dirty="0">
                  <a:latin typeface="黑体" panose="02010609060101010101" pitchFamily="49" charset="-122"/>
                  <a:ea typeface="黑体" panose="02010609060101010101" pitchFamily="49" charset="-122"/>
                </a:endParaRPr>
              </a:p>
            </p:txBody>
          </p:sp>
          <p:sp>
            <p:nvSpPr>
              <p:cNvPr id="14" name="文本框 13"/>
              <p:cNvSpPr txBox="1"/>
              <p:nvPr/>
            </p:nvSpPr>
            <p:spPr>
              <a:xfrm>
                <a:off x="3375" y="4407"/>
                <a:ext cx="1465" cy="580"/>
              </a:xfrm>
              <a:prstGeom prst="rect">
                <a:avLst/>
              </a:prstGeom>
              <a:noFill/>
            </p:spPr>
            <p:txBody>
              <a:bodyPr wrap="square" rtlCol="0">
                <a:spAutoFit/>
              </a:bodyPr>
              <a:p>
                <a:r>
                  <a:rPr lang="en-US" altLang="zh-CN" dirty="0">
                    <a:latin typeface="黑体" panose="02010609060101010101" pitchFamily="49" charset="-122"/>
                    <a:ea typeface="黑体" panose="02010609060101010101" pitchFamily="49" charset="-122"/>
                    <a:cs typeface="黑体" panose="02010609060101010101" pitchFamily="49" charset="-122"/>
                  </a:rPr>
                  <a:t>476</a:t>
                </a:r>
                <a:r>
                  <a:rPr lang="zh-CN" altLang="en-US" dirty="0">
                    <a:latin typeface="黑体" panose="02010609060101010101" pitchFamily="49" charset="-122"/>
                    <a:ea typeface="黑体" panose="02010609060101010101" pitchFamily="49" charset="-122"/>
                    <a:cs typeface="黑体" panose="02010609060101010101" pitchFamily="49" charset="-122"/>
                  </a:rPr>
                  <a:t>年</a:t>
                </a:r>
                <a:endParaRPr lang="zh-CN" altLang="en-US" dirty="0">
                  <a:latin typeface="黑体" panose="02010609060101010101" pitchFamily="49" charset="-122"/>
                  <a:ea typeface="黑体" panose="02010609060101010101" pitchFamily="49" charset="-122"/>
                  <a:cs typeface="黑体" panose="02010609060101010101" pitchFamily="49" charset="-122"/>
                </a:endParaRPr>
              </a:p>
            </p:txBody>
          </p:sp>
          <p:sp>
            <p:nvSpPr>
              <p:cNvPr id="15" name="文本框 14"/>
              <p:cNvSpPr txBox="1"/>
              <p:nvPr/>
            </p:nvSpPr>
            <p:spPr>
              <a:xfrm>
                <a:off x="4922" y="4407"/>
                <a:ext cx="1288" cy="580"/>
              </a:xfrm>
              <a:prstGeom prst="rect">
                <a:avLst/>
              </a:prstGeom>
              <a:noFill/>
            </p:spPr>
            <p:txBody>
              <a:bodyPr wrap="square" rtlCol="0">
                <a:spAutoFit/>
              </a:bodyPr>
              <a:p>
                <a:r>
                  <a:rPr lang="en-US" altLang="zh-CN" dirty="0">
                    <a:solidFill>
                      <a:srgbClr val="800000"/>
                    </a:solidFill>
                    <a:latin typeface="黑体" panose="02010609060101010101" pitchFamily="49" charset="-122"/>
                    <a:ea typeface="黑体" panose="02010609060101010101" pitchFamily="49" charset="-122"/>
                    <a:cs typeface="黑体" panose="02010609060101010101" pitchFamily="49" charset="-122"/>
                  </a:rPr>
                  <a:t>527</a:t>
                </a:r>
                <a:r>
                  <a:rPr lang="zh-CN" altLang="en-US" dirty="0">
                    <a:solidFill>
                      <a:srgbClr val="800000"/>
                    </a:solidFill>
                    <a:latin typeface="黑体" panose="02010609060101010101" pitchFamily="49" charset="-122"/>
                    <a:ea typeface="黑体" panose="02010609060101010101" pitchFamily="49" charset="-122"/>
                    <a:cs typeface="黑体" panose="02010609060101010101" pitchFamily="49" charset="-122"/>
                  </a:rPr>
                  <a:t>年</a:t>
                </a:r>
                <a:endParaRPr lang="zh-CN" altLang="en-US" dirty="0">
                  <a:solidFill>
                    <a:srgbClr val="800000"/>
                  </a:solidFill>
                  <a:latin typeface="黑体" panose="02010609060101010101" pitchFamily="49" charset="-122"/>
                  <a:ea typeface="黑体" panose="02010609060101010101" pitchFamily="49" charset="-122"/>
                  <a:cs typeface="黑体" panose="02010609060101010101" pitchFamily="49" charset="-122"/>
                </a:endParaRPr>
              </a:p>
            </p:txBody>
          </p:sp>
          <p:sp>
            <p:nvSpPr>
              <p:cNvPr id="17" name="文本框 16"/>
              <p:cNvSpPr txBox="1"/>
              <p:nvPr/>
            </p:nvSpPr>
            <p:spPr>
              <a:xfrm>
                <a:off x="6050" y="4407"/>
                <a:ext cx="1226" cy="580"/>
              </a:xfrm>
              <a:prstGeom prst="rect">
                <a:avLst/>
              </a:prstGeom>
              <a:noFill/>
            </p:spPr>
            <p:txBody>
              <a:bodyPr wrap="square" rtlCol="0">
                <a:spAutoFit/>
              </a:bodyPr>
              <a:p>
                <a:r>
                  <a:rPr lang="en-US" altLang="zh-CN" dirty="0">
                    <a:solidFill>
                      <a:srgbClr val="800000"/>
                    </a:solidFill>
                    <a:latin typeface="黑体" panose="02010609060101010101" pitchFamily="49" charset="-122"/>
                    <a:ea typeface="黑体" panose="02010609060101010101" pitchFamily="49" charset="-122"/>
                    <a:cs typeface="黑体" panose="02010609060101010101" pitchFamily="49" charset="-122"/>
                  </a:rPr>
                  <a:t>565</a:t>
                </a:r>
                <a:r>
                  <a:rPr lang="zh-CN" altLang="en-US" dirty="0">
                    <a:solidFill>
                      <a:srgbClr val="800000"/>
                    </a:solidFill>
                    <a:latin typeface="黑体" panose="02010609060101010101" pitchFamily="49" charset="-122"/>
                    <a:ea typeface="黑体" panose="02010609060101010101" pitchFamily="49" charset="-122"/>
                    <a:cs typeface="黑体" panose="02010609060101010101" pitchFamily="49" charset="-122"/>
                  </a:rPr>
                  <a:t>年</a:t>
                </a:r>
                <a:endParaRPr lang="zh-CN" altLang="en-US" dirty="0">
                  <a:solidFill>
                    <a:srgbClr val="800000"/>
                  </a:solidFill>
                  <a:latin typeface="黑体" panose="02010609060101010101" pitchFamily="49" charset="-122"/>
                  <a:ea typeface="黑体" panose="02010609060101010101" pitchFamily="49" charset="-122"/>
                  <a:cs typeface="黑体" panose="02010609060101010101" pitchFamily="49" charset="-122"/>
                </a:endParaRPr>
              </a:p>
            </p:txBody>
          </p:sp>
          <p:sp>
            <p:nvSpPr>
              <p:cNvPr id="34" name="文本框 33"/>
              <p:cNvSpPr txBox="1"/>
              <p:nvPr/>
            </p:nvSpPr>
            <p:spPr>
              <a:xfrm>
                <a:off x="7162" y="4407"/>
                <a:ext cx="1261" cy="580"/>
              </a:xfrm>
              <a:prstGeom prst="rect">
                <a:avLst/>
              </a:prstGeom>
              <a:noFill/>
            </p:spPr>
            <p:txBody>
              <a:bodyPr wrap="square" rtlCol="0">
                <a:spAutoFit/>
              </a:bodyPr>
              <a:p>
                <a:r>
                  <a:rPr lang="en-US" altLang="zh-CN" dirty="0">
                    <a:latin typeface="黑体" panose="02010609060101010101" pitchFamily="49" charset="-122"/>
                    <a:ea typeface="黑体" panose="02010609060101010101" pitchFamily="49" charset="-122"/>
                    <a:cs typeface="黑体" panose="02010609060101010101" pitchFamily="49" charset="-122"/>
                  </a:rPr>
                  <a:t>7</a:t>
                </a:r>
                <a:r>
                  <a:rPr lang="zh-CN" altLang="en-US" dirty="0">
                    <a:latin typeface="黑体" panose="02010609060101010101" pitchFamily="49" charset="-122"/>
                    <a:ea typeface="黑体" panose="02010609060101010101" pitchFamily="49" charset="-122"/>
                    <a:cs typeface="黑体" panose="02010609060101010101" pitchFamily="49" charset="-122"/>
                  </a:rPr>
                  <a:t>世纪</a:t>
                </a:r>
                <a:endParaRPr lang="zh-CN" altLang="en-US" dirty="0">
                  <a:latin typeface="黑体" panose="02010609060101010101" pitchFamily="49" charset="-122"/>
                  <a:ea typeface="黑体" panose="02010609060101010101" pitchFamily="49" charset="-122"/>
                  <a:cs typeface="黑体" panose="02010609060101010101" pitchFamily="49" charset="-122"/>
                </a:endParaRPr>
              </a:p>
            </p:txBody>
          </p:sp>
          <p:sp>
            <p:nvSpPr>
              <p:cNvPr id="37" name="文本框 36"/>
              <p:cNvSpPr txBox="1"/>
              <p:nvPr/>
            </p:nvSpPr>
            <p:spPr>
              <a:xfrm>
                <a:off x="8982" y="4454"/>
                <a:ext cx="1283" cy="580"/>
              </a:xfrm>
              <a:prstGeom prst="rect">
                <a:avLst/>
              </a:prstGeom>
              <a:noFill/>
            </p:spPr>
            <p:txBody>
              <a:bodyPr wrap="square" rtlCol="0">
                <a:spAutoFit/>
              </a:bodyPr>
              <a:p>
                <a:r>
                  <a:rPr lang="en-US" altLang="zh-CN" dirty="0">
                    <a:latin typeface="黑体" panose="02010609060101010101" pitchFamily="49" charset="-122"/>
                    <a:ea typeface="黑体" panose="02010609060101010101" pitchFamily="49" charset="-122"/>
                    <a:cs typeface="黑体" panose="02010609060101010101" pitchFamily="49" charset="-122"/>
                  </a:rPr>
                  <a:t>9</a:t>
                </a:r>
                <a:r>
                  <a:rPr lang="zh-CN" altLang="en-US" dirty="0">
                    <a:latin typeface="黑体" panose="02010609060101010101" pitchFamily="49" charset="-122"/>
                    <a:ea typeface="黑体" panose="02010609060101010101" pitchFamily="49" charset="-122"/>
                    <a:cs typeface="黑体" panose="02010609060101010101" pitchFamily="49" charset="-122"/>
                  </a:rPr>
                  <a:t>世纪</a:t>
                </a:r>
                <a:endParaRPr lang="zh-CN" altLang="en-US" dirty="0">
                  <a:latin typeface="黑体" panose="02010609060101010101" pitchFamily="49" charset="-122"/>
                  <a:ea typeface="黑体" panose="02010609060101010101" pitchFamily="49" charset="-122"/>
                  <a:cs typeface="黑体" panose="02010609060101010101" pitchFamily="49" charset="-122"/>
                </a:endParaRPr>
              </a:p>
            </p:txBody>
          </p:sp>
          <p:sp>
            <p:nvSpPr>
              <p:cNvPr id="38" name="文本框 37"/>
              <p:cNvSpPr txBox="1"/>
              <p:nvPr/>
            </p:nvSpPr>
            <p:spPr>
              <a:xfrm>
                <a:off x="10466" y="4407"/>
                <a:ext cx="1515" cy="580"/>
              </a:xfrm>
              <a:prstGeom prst="rect">
                <a:avLst/>
              </a:prstGeom>
              <a:noFill/>
            </p:spPr>
            <p:txBody>
              <a:bodyPr wrap="square" rtlCol="0">
                <a:spAutoFit/>
              </a:bodyPr>
              <a:p>
                <a:r>
                  <a:rPr lang="en-US" altLang="zh-CN" dirty="0">
                    <a:latin typeface="黑体" panose="02010609060101010101" pitchFamily="49" charset="-122"/>
                    <a:ea typeface="黑体" panose="02010609060101010101" pitchFamily="49" charset="-122"/>
                    <a:cs typeface="黑体" panose="02010609060101010101" pitchFamily="49" charset="-122"/>
                  </a:rPr>
                  <a:t>11</a:t>
                </a:r>
                <a:r>
                  <a:rPr lang="zh-CN" altLang="en-US" dirty="0">
                    <a:latin typeface="黑体" panose="02010609060101010101" pitchFamily="49" charset="-122"/>
                    <a:ea typeface="黑体" panose="02010609060101010101" pitchFamily="49" charset="-122"/>
                    <a:cs typeface="黑体" panose="02010609060101010101" pitchFamily="49" charset="-122"/>
                  </a:rPr>
                  <a:t>世纪</a:t>
                </a:r>
                <a:endParaRPr lang="zh-CN" altLang="en-US" dirty="0">
                  <a:latin typeface="黑体" panose="02010609060101010101" pitchFamily="49" charset="-122"/>
                  <a:ea typeface="黑体" panose="02010609060101010101" pitchFamily="49" charset="-122"/>
                  <a:cs typeface="黑体" panose="02010609060101010101" pitchFamily="49" charset="-122"/>
                </a:endParaRPr>
              </a:p>
            </p:txBody>
          </p:sp>
          <p:sp>
            <p:nvSpPr>
              <p:cNvPr id="39" name="文本框 38"/>
              <p:cNvSpPr txBox="1"/>
              <p:nvPr/>
            </p:nvSpPr>
            <p:spPr>
              <a:xfrm>
                <a:off x="12293" y="4407"/>
                <a:ext cx="1515" cy="580"/>
              </a:xfrm>
              <a:prstGeom prst="rect">
                <a:avLst/>
              </a:prstGeom>
              <a:noFill/>
            </p:spPr>
            <p:txBody>
              <a:bodyPr wrap="square" rtlCol="0">
                <a:spAutoFit/>
              </a:bodyPr>
              <a:p>
                <a:r>
                  <a:rPr lang="en-US" altLang="zh-CN" dirty="0">
                    <a:latin typeface="黑体" panose="02010609060101010101" pitchFamily="49" charset="-122"/>
                    <a:ea typeface="黑体" panose="02010609060101010101" pitchFamily="49" charset="-122"/>
                    <a:cs typeface="黑体" panose="02010609060101010101" pitchFamily="49" charset="-122"/>
                  </a:rPr>
                  <a:t>13</a:t>
                </a:r>
                <a:r>
                  <a:rPr lang="zh-CN" altLang="en-US" dirty="0">
                    <a:latin typeface="黑体" panose="02010609060101010101" pitchFamily="49" charset="-122"/>
                    <a:ea typeface="黑体" panose="02010609060101010101" pitchFamily="49" charset="-122"/>
                    <a:cs typeface="黑体" panose="02010609060101010101" pitchFamily="49" charset="-122"/>
                  </a:rPr>
                  <a:t>世纪</a:t>
                </a:r>
                <a:endParaRPr lang="zh-CN" altLang="en-US" dirty="0">
                  <a:latin typeface="黑体" panose="02010609060101010101" pitchFamily="49" charset="-122"/>
                  <a:ea typeface="黑体" panose="02010609060101010101" pitchFamily="49" charset="-122"/>
                  <a:cs typeface="黑体" panose="02010609060101010101" pitchFamily="49" charset="-122"/>
                </a:endParaRPr>
              </a:p>
            </p:txBody>
          </p:sp>
          <p:sp>
            <p:nvSpPr>
              <p:cNvPr id="40" name="文本框 39"/>
              <p:cNvSpPr txBox="1"/>
              <p:nvPr/>
            </p:nvSpPr>
            <p:spPr>
              <a:xfrm>
                <a:off x="14061" y="4454"/>
                <a:ext cx="1515" cy="580"/>
              </a:xfrm>
              <a:prstGeom prst="rect">
                <a:avLst/>
              </a:prstGeom>
              <a:noFill/>
            </p:spPr>
            <p:txBody>
              <a:bodyPr wrap="square" rtlCol="0">
                <a:spAutoFit/>
              </a:bodyPr>
              <a:p>
                <a:r>
                  <a:rPr lang="en-US" altLang="zh-CN" dirty="0">
                    <a:latin typeface="黑体" panose="02010609060101010101" pitchFamily="49" charset="-122"/>
                    <a:ea typeface="黑体" panose="02010609060101010101" pitchFamily="49" charset="-122"/>
                    <a:cs typeface="黑体" panose="02010609060101010101" pitchFamily="49" charset="-122"/>
                  </a:rPr>
                  <a:t>14</a:t>
                </a:r>
                <a:r>
                  <a:rPr lang="zh-CN" altLang="en-US" dirty="0">
                    <a:latin typeface="黑体" panose="02010609060101010101" pitchFamily="49" charset="-122"/>
                    <a:ea typeface="黑体" panose="02010609060101010101" pitchFamily="49" charset="-122"/>
                    <a:cs typeface="黑体" panose="02010609060101010101" pitchFamily="49" charset="-122"/>
                  </a:rPr>
                  <a:t>世纪</a:t>
                </a:r>
                <a:endParaRPr lang="zh-CN" altLang="en-US" dirty="0">
                  <a:latin typeface="黑体" panose="02010609060101010101" pitchFamily="49" charset="-122"/>
                  <a:ea typeface="黑体" panose="02010609060101010101" pitchFamily="49" charset="-122"/>
                  <a:cs typeface="黑体" panose="02010609060101010101" pitchFamily="49" charset="-122"/>
                </a:endParaRPr>
              </a:p>
            </p:txBody>
          </p:sp>
          <p:sp>
            <p:nvSpPr>
              <p:cNvPr id="42" name="文本框 41"/>
              <p:cNvSpPr txBox="1"/>
              <p:nvPr/>
            </p:nvSpPr>
            <p:spPr>
              <a:xfrm>
                <a:off x="15900" y="4525"/>
                <a:ext cx="1515" cy="580"/>
              </a:xfrm>
              <a:prstGeom prst="rect">
                <a:avLst/>
              </a:prstGeom>
              <a:noFill/>
            </p:spPr>
            <p:txBody>
              <a:bodyPr wrap="square" rtlCol="0">
                <a:spAutoFit/>
              </a:bodyPr>
              <a:p>
                <a:r>
                  <a:rPr lang="en-US" altLang="zh-CN" b="1" dirty="0">
                    <a:solidFill>
                      <a:srgbClr val="FF0000"/>
                    </a:solidFill>
                    <a:latin typeface="黑体" panose="02010609060101010101" pitchFamily="49" charset="-122"/>
                    <a:ea typeface="黑体" panose="02010609060101010101" pitchFamily="49" charset="-122"/>
                  </a:rPr>
                  <a:t>1453</a:t>
                </a:r>
                <a:r>
                  <a:rPr lang="zh-CN" altLang="en-US" b="1" dirty="0">
                    <a:solidFill>
                      <a:srgbClr val="FF0000"/>
                    </a:solidFill>
                    <a:latin typeface="黑体" panose="02010609060101010101" pitchFamily="49" charset="-122"/>
                    <a:ea typeface="黑体" panose="02010609060101010101" pitchFamily="49" charset="-122"/>
                  </a:rPr>
                  <a:t>年</a:t>
                </a:r>
                <a:endParaRPr lang="zh-CN" altLang="en-US" b="1" dirty="0">
                  <a:solidFill>
                    <a:srgbClr val="FF0000"/>
                  </a:solidFill>
                  <a:latin typeface="黑体" panose="02010609060101010101" pitchFamily="49" charset="-122"/>
                  <a:ea typeface="黑体" panose="02010609060101010101" pitchFamily="49" charset="-122"/>
                </a:endParaRPr>
              </a:p>
            </p:txBody>
          </p:sp>
        </p:grpSp>
      </p:grpSp>
      <p:sp>
        <p:nvSpPr>
          <p:cNvPr id="43" name="文本框 42"/>
          <p:cNvSpPr txBox="1"/>
          <p:nvPr/>
        </p:nvSpPr>
        <p:spPr>
          <a:xfrm>
            <a:off x="2205065" y="1395508"/>
            <a:ext cx="919847" cy="1322070"/>
          </a:xfrm>
          <a:prstGeom prst="rect">
            <a:avLst/>
          </a:prstGeom>
          <a:noFill/>
        </p:spPr>
        <p:txBody>
          <a:bodyPr wrap="square" rtlCol="0">
            <a:spAutoFit/>
          </a:bodyPr>
          <a:p>
            <a:r>
              <a:rPr lang="zh-CN" altLang="en-US" sz="2000" dirty="0">
                <a:latin typeface="黑体" panose="02010609060101010101" pitchFamily="49" charset="-122"/>
                <a:ea typeface="黑体" panose="02010609060101010101" pitchFamily="49" charset="-122"/>
              </a:rPr>
              <a:t>罗西马帝国灭亡</a:t>
            </a:r>
            <a:endParaRPr lang="zh-CN" altLang="en-US" sz="2000" dirty="0">
              <a:latin typeface="黑体" panose="02010609060101010101" pitchFamily="49" charset="-122"/>
              <a:ea typeface="黑体" panose="02010609060101010101" pitchFamily="49" charset="-122"/>
            </a:endParaRPr>
          </a:p>
        </p:txBody>
      </p:sp>
      <p:sp>
        <p:nvSpPr>
          <p:cNvPr id="44" name="文本框 43"/>
          <p:cNvSpPr txBox="1"/>
          <p:nvPr/>
        </p:nvSpPr>
        <p:spPr>
          <a:xfrm>
            <a:off x="3136984" y="1549635"/>
            <a:ext cx="919847" cy="1014730"/>
          </a:xfrm>
          <a:prstGeom prst="rect">
            <a:avLst/>
          </a:prstGeom>
          <a:noFill/>
        </p:spPr>
        <p:txBody>
          <a:bodyPr wrap="square" rtlCol="0">
            <a:spAutoFit/>
          </a:bodyPr>
          <a:p>
            <a:r>
              <a:rPr lang="zh-CN" altLang="en-US" sz="2000" dirty="0">
                <a:latin typeface="黑体" panose="02010609060101010101" pitchFamily="49" charset="-122"/>
                <a:ea typeface="黑体" panose="02010609060101010101" pitchFamily="49" charset="-122"/>
              </a:rPr>
              <a:t>查士丁尼继位</a:t>
            </a:r>
            <a:endParaRPr lang="zh-CN" altLang="en-US" sz="2000" dirty="0">
              <a:latin typeface="黑体" panose="02010609060101010101" pitchFamily="49" charset="-122"/>
              <a:ea typeface="黑体" panose="02010609060101010101" pitchFamily="49" charset="-122"/>
            </a:endParaRPr>
          </a:p>
        </p:txBody>
      </p:sp>
      <p:sp>
        <p:nvSpPr>
          <p:cNvPr id="50" name="文本框 49"/>
          <p:cNvSpPr txBox="1"/>
          <p:nvPr/>
        </p:nvSpPr>
        <p:spPr>
          <a:xfrm>
            <a:off x="10108305" y="2194457"/>
            <a:ext cx="712440" cy="398780"/>
          </a:xfrm>
          <a:prstGeom prst="rect">
            <a:avLst/>
          </a:prstGeom>
          <a:noFill/>
        </p:spPr>
        <p:txBody>
          <a:bodyPr wrap="square" rtlCol="0">
            <a:spAutoFit/>
          </a:bodyPr>
          <a:p>
            <a:r>
              <a:rPr lang="zh-CN" altLang="en-US" sz="2000" dirty="0">
                <a:latin typeface="黑体" panose="02010609060101010101" pitchFamily="49" charset="-122"/>
                <a:ea typeface="黑体" panose="02010609060101010101" pitchFamily="49" charset="-122"/>
              </a:rPr>
              <a:t>灭亡</a:t>
            </a:r>
            <a:endParaRPr lang="zh-CN" altLang="en-US" sz="2000" dirty="0">
              <a:latin typeface="黑体" panose="02010609060101010101" pitchFamily="49" charset="-122"/>
              <a:ea typeface="黑体" panose="02010609060101010101" pitchFamily="49" charset="-122"/>
            </a:endParaRPr>
          </a:p>
        </p:txBody>
      </p:sp>
      <p:sp>
        <p:nvSpPr>
          <p:cNvPr id="57" name="矩形: 圆角 3"/>
          <p:cNvSpPr/>
          <p:nvPr/>
        </p:nvSpPr>
        <p:spPr>
          <a:xfrm>
            <a:off x="3311953" y="3182389"/>
            <a:ext cx="1180214" cy="680484"/>
          </a:xfrm>
          <a:prstGeom prst="roundRect">
            <a:avLst/>
          </a:prstGeom>
          <a:solidFill>
            <a:srgbClr val="C00000"/>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zh-CN" altLang="en-US" b="1" dirty="0">
                <a:latin typeface="微软雅黑" panose="020B0503020204020204" pitchFamily="34" charset="-122"/>
                <a:ea typeface="微软雅黑" panose="020B0503020204020204" pitchFamily="34" charset="-122"/>
              </a:rPr>
              <a:t>查士丁尼的统治</a:t>
            </a:r>
            <a:endParaRPr lang="zh-CN" altLang="en-US" b="1" dirty="0">
              <a:latin typeface="微软雅黑" panose="020B0503020204020204" pitchFamily="34" charset="-122"/>
              <a:ea typeface="微软雅黑" panose="020B0503020204020204" pitchFamily="34" charset="-122"/>
            </a:endParaRPr>
          </a:p>
        </p:txBody>
      </p:sp>
      <p:sp>
        <p:nvSpPr>
          <p:cNvPr id="64" name="文本框 63"/>
          <p:cNvSpPr txBox="1"/>
          <p:nvPr/>
        </p:nvSpPr>
        <p:spPr>
          <a:xfrm>
            <a:off x="9581515" y="4893945"/>
            <a:ext cx="2448560" cy="460375"/>
          </a:xfrm>
          <a:prstGeom prst="rect">
            <a:avLst/>
          </a:prstGeom>
          <a:noFill/>
          <a:ln>
            <a:noFill/>
          </a:ln>
        </p:spPr>
        <p:txBody>
          <a:bodyPr wrap="square" rtlCol="0">
            <a:spAutoFit/>
          </a:bodyPr>
          <a:p>
            <a:r>
              <a:rPr lang="zh-CN" altLang="en-US" sz="2400">
                <a:effectLst>
                  <a:outerShdw blurRad="38100" dist="19050" dir="2700000" algn="tl" rotWithShape="0">
                    <a:schemeClr val="dk1">
                      <a:alpha val="40000"/>
                    </a:schemeClr>
                  </a:outerShdw>
                </a:effectLst>
                <a:latin typeface="黑体" panose="02010609060101010101" pitchFamily="49" charset="-122"/>
                <a:ea typeface="黑体" panose="02010609060101010101" pitchFamily="49" charset="-122"/>
                <a:cs typeface="黑体" panose="02010609060101010101" pitchFamily="49" charset="-122"/>
              </a:rPr>
              <a:t>《罗马民法大全》</a:t>
            </a:r>
            <a:endParaRPr lang="zh-CN" altLang="en-US" sz="2400">
              <a:effectLst>
                <a:outerShdw blurRad="38100" dist="19050" dir="2700000" algn="tl" rotWithShape="0">
                  <a:schemeClr val="dk1">
                    <a:alpha val="40000"/>
                  </a:schemeClr>
                </a:outerShdw>
              </a:effectLst>
              <a:latin typeface="黑体" panose="02010609060101010101" pitchFamily="49" charset="-122"/>
              <a:ea typeface="黑体" panose="02010609060101010101" pitchFamily="49" charset="-122"/>
              <a:cs typeface="黑体" panose="02010609060101010101" pitchFamily="49" charset="-122"/>
            </a:endParaRPr>
          </a:p>
        </p:txBody>
      </p:sp>
      <p:sp>
        <p:nvSpPr>
          <p:cNvPr id="66" name="文本框 65"/>
          <p:cNvSpPr txBox="1"/>
          <p:nvPr/>
        </p:nvSpPr>
        <p:spPr>
          <a:xfrm>
            <a:off x="6212840" y="3498850"/>
            <a:ext cx="5814695" cy="829945"/>
          </a:xfrm>
          <a:prstGeom prst="rect">
            <a:avLst/>
          </a:prstGeom>
          <a:noFill/>
          <a:ln>
            <a:solidFill>
              <a:schemeClr val="bg1">
                <a:lumMod val="85000"/>
              </a:schemeClr>
            </a:solidFill>
          </a:ln>
        </p:spPr>
        <p:txBody>
          <a:bodyPr wrap="square" rtlCol="0">
            <a:spAutoFit/>
          </a:bodyPr>
          <a:p>
            <a:r>
              <a:rPr lang="en-US" altLang="zh-CN" sz="2400">
                <a:effectLst>
                  <a:outerShdw blurRad="38100" dist="19050" dir="2700000" algn="tl" rotWithShape="0">
                    <a:schemeClr val="dk1">
                      <a:alpha val="40000"/>
                    </a:schemeClr>
                  </a:outerShdw>
                </a:effectLst>
                <a:latin typeface="黑体" panose="02010609060101010101" pitchFamily="49" charset="-122"/>
                <a:ea typeface="黑体" panose="02010609060101010101" pitchFamily="49" charset="-122"/>
                <a:cs typeface="黑体" panose="02010609060101010101" pitchFamily="49" charset="-122"/>
              </a:rPr>
              <a:t> </a:t>
            </a:r>
            <a:r>
              <a:rPr lang="zh-CN" altLang="en-US" sz="2400">
                <a:effectLst>
                  <a:outerShdw blurRad="38100" dist="19050" dir="2700000" algn="tl" rotWithShape="0">
                    <a:schemeClr val="dk1">
                      <a:alpha val="40000"/>
                    </a:schemeClr>
                  </a:outerShdw>
                </a:effectLst>
                <a:latin typeface="黑体" panose="02010609060101010101" pitchFamily="49" charset="-122"/>
                <a:ea typeface="黑体" panose="02010609060101010101" pitchFamily="49" charset="-122"/>
                <a:cs typeface="黑体" panose="02010609060101010101" pitchFamily="49" charset="-122"/>
              </a:rPr>
              <a:t>目的：稳固帝国社会秩序，</a:t>
            </a:r>
            <a:endParaRPr lang="zh-CN" altLang="en-US" sz="2400">
              <a:effectLst>
                <a:outerShdw blurRad="38100" dist="19050" dir="2700000" algn="tl" rotWithShape="0">
                  <a:schemeClr val="dk1">
                    <a:alpha val="40000"/>
                  </a:schemeClr>
                </a:outerShdw>
              </a:effectLst>
              <a:latin typeface="黑体" panose="02010609060101010101" pitchFamily="49" charset="-122"/>
              <a:ea typeface="黑体" panose="02010609060101010101" pitchFamily="49" charset="-122"/>
              <a:cs typeface="黑体" panose="02010609060101010101" pitchFamily="49" charset="-122"/>
            </a:endParaRPr>
          </a:p>
          <a:p>
            <a:r>
              <a:rPr lang="zh-CN" altLang="en-US" sz="2400">
                <a:effectLst>
                  <a:outerShdw blurRad="38100" dist="19050" dir="2700000" algn="tl" rotWithShape="0">
                    <a:schemeClr val="dk1">
                      <a:alpha val="40000"/>
                    </a:schemeClr>
                  </a:outerShdw>
                </a:effectLst>
                <a:latin typeface="黑体" panose="02010609060101010101" pitchFamily="49" charset="-122"/>
                <a:ea typeface="黑体" panose="02010609060101010101" pitchFamily="49" charset="-122"/>
                <a:cs typeface="黑体" panose="02010609060101010101" pitchFamily="49" charset="-122"/>
              </a:rPr>
              <a:t>       保证皇帝专制权力</a:t>
            </a:r>
            <a:endParaRPr lang="zh-CN" altLang="en-US" sz="2400">
              <a:effectLst>
                <a:outerShdw blurRad="38100" dist="19050" dir="2700000" algn="tl" rotWithShape="0">
                  <a:schemeClr val="dk1">
                    <a:alpha val="40000"/>
                  </a:schemeClr>
                </a:outerShdw>
              </a:effectLst>
              <a:latin typeface="黑体" panose="02010609060101010101" pitchFamily="49" charset="-122"/>
              <a:ea typeface="黑体" panose="02010609060101010101" pitchFamily="49" charset="-122"/>
              <a:cs typeface="黑体" panose="02010609060101010101" pitchFamily="49" charset="-122"/>
            </a:endParaRPr>
          </a:p>
        </p:txBody>
      </p:sp>
      <p:sp>
        <p:nvSpPr>
          <p:cNvPr id="72" name="左大括号 71"/>
          <p:cNvSpPr/>
          <p:nvPr/>
        </p:nvSpPr>
        <p:spPr>
          <a:xfrm flipH="1">
            <a:off x="9652000" y="4401185"/>
            <a:ext cx="191135" cy="1423670"/>
          </a:xfrm>
          <a:prstGeom prst="leftBrace">
            <a:avLst>
              <a:gd name="adj1" fmla="val 35833"/>
              <a:gd name="adj2" fmla="val 50000"/>
            </a:avLst>
          </a:prstGeom>
          <a:ln>
            <a:solidFill>
              <a:schemeClr val="bg2">
                <a:lumMod val="50000"/>
              </a:schemeClr>
            </a:solidFill>
          </a:ln>
        </p:spPr>
        <p:style>
          <a:lnRef idx="1">
            <a:schemeClr val="accent1"/>
          </a:lnRef>
          <a:fillRef idx="0">
            <a:schemeClr val="accent1"/>
          </a:fillRef>
          <a:effectRef idx="0">
            <a:schemeClr val="accent1"/>
          </a:effectRef>
          <a:fontRef idx="minor">
            <a:schemeClr val="tx1"/>
          </a:fontRef>
        </p:style>
        <p:txBody>
          <a:bodyPr rtlCol="0" anchor="ctr"/>
          <a:p>
            <a:pPr algn="ctr"/>
            <a:endParaRPr lang="zh-CN" altLang="en-US" sz="1600">
              <a:ea typeface="微软雅黑" panose="020B0503020204020204" pitchFamily="34" charset="-122"/>
            </a:endParaRPr>
          </a:p>
        </p:txBody>
      </p:sp>
      <p:sp>
        <p:nvSpPr>
          <p:cNvPr id="73" name="文本框 72"/>
          <p:cNvSpPr txBox="1"/>
          <p:nvPr/>
        </p:nvSpPr>
        <p:spPr>
          <a:xfrm>
            <a:off x="6212840" y="5893435"/>
            <a:ext cx="5814060" cy="460375"/>
          </a:xfrm>
          <a:prstGeom prst="rect">
            <a:avLst/>
          </a:prstGeom>
          <a:noFill/>
          <a:ln>
            <a:solidFill>
              <a:schemeClr val="bg1">
                <a:lumMod val="85000"/>
              </a:schemeClr>
            </a:solidFill>
          </a:ln>
        </p:spPr>
        <p:txBody>
          <a:bodyPr wrap="square" rtlCol="0">
            <a:spAutoFit/>
          </a:bodyPr>
          <a:p>
            <a:pPr algn="l"/>
            <a:r>
              <a:rPr lang="en-US" altLang="zh-CN" sz="2400">
                <a:effectLst>
                  <a:outerShdw blurRad="38100" dist="19050" dir="2700000" algn="tl" rotWithShape="0">
                    <a:schemeClr val="dk1">
                      <a:alpha val="40000"/>
                    </a:schemeClr>
                  </a:outerShdw>
                </a:effectLst>
                <a:latin typeface="黑体" panose="02010609060101010101" pitchFamily="49" charset="-122"/>
                <a:ea typeface="黑体" panose="02010609060101010101" pitchFamily="49" charset="-122"/>
                <a:cs typeface="黑体" panose="02010609060101010101" pitchFamily="49" charset="-122"/>
              </a:rPr>
              <a:t> </a:t>
            </a:r>
            <a:r>
              <a:rPr lang="zh-CN" altLang="en-US" sz="2400">
                <a:effectLst>
                  <a:outerShdw blurRad="38100" dist="19050" dir="2700000" algn="tl" rotWithShape="0">
                    <a:schemeClr val="dk1">
                      <a:alpha val="40000"/>
                    </a:schemeClr>
                  </a:outerShdw>
                </a:effectLst>
                <a:latin typeface="黑体" panose="02010609060101010101" pitchFamily="49" charset="-122"/>
                <a:ea typeface="黑体" panose="02010609060101010101" pitchFamily="49" charset="-122"/>
                <a:cs typeface="黑体" panose="02010609060101010101" pitchFamily="49" charset="-122"/>
              </a:rPr>
              <a:t>影响：奠定欧洲民法基础      </a:t>
            </a:r>
            <a:endParaRPr lang="zh-CN" altLang="en-US" sz="2400">
              <a:effectLst>
                <a:outerShdw blurRad="38100" dist="19050" dir="2700000" algn="tl" rotWithShape="0">
                  <a:schemeClr val="dk1">
                    <a:alpha val="40000"/>
                  </a:schemeClr>
                </a:outerShdw>
              </a:effectLst>
              <a:latin typeface="黑体" panose="02010609060101010101" pitchFamily="49" charset="-122"/>
              <a:ea typeface="黑体" panose="02010609060101010101" pitchFamily="49" charset="-122"/>
              <a:cs typeface="黑体" panose="02010609060101010101" pitchFamily="49" charset="-122"/>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3" fill="hold" nodeType="clickEffect">
                                  <p:stCondLst>
                                    <p:cond delay="0"/>
                                  </p:stCondLst>
                                  <p:childTnLst>
                                    <p:set>
                                      <p:cBhvr>
                                        <p:cTn id="6" dur="1" fill="hold">
                                          <p:stCondLst>
                                            <p:cond delay="0"/>
                                          </p:stCondLst>
                                        </p:cTn>
                                        <p:tgtEl>
                                          <p:spTgt spid="77"/>
                                        </p:tgtEl>
                                        <p:attrNameLst>
                                          <p:attrName>style.visibility</p:attrName>
                                        </p:attrNameLst>
                                      </p:cBhvr>
                                      <p:to>
                                        <p:strVal val="visible"/>
                                      </p:to>
                                    </p:set>
                                    <p:animEffect transition="in" filter="strips(upRight)">
                                      <p:cBhvr>
                                        <p:cTn id="7" dur="500"/>
                                        <p:tgtEl>
                                          <p:spTgt spid="77"/>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50"/>
                                        </p:tgtEl>
                                        <p:attrNameLst>
                                          <p:attrName>style.visibility</p:attrName>
                                        </p:attrNameLst>
                                      </p:cBhvr>
                                      <p:to>
                                        <p:strVal val="visible"/>
                                      </p:to>
                                    </p:set>
                                    <p:animEffect transition="in" filter="wipe(down)">
                                      <p:cBhvr>
                                        <p:cTn id="10" dur="500"/>
                                        <p:tgtEl>
                                          <p:spTgt spid="50"/>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26"/>
                                        </p:tgtEl>
                                        <p:attrNameLst>
                                          <p:attrName>style.visibility</p:attrName>
                                        </p:attrNameLst>
                                      </p:cBhvr>
                                      <p:to>
                                        <p:strVal val="visible"/>
                                      </p:to>
                                    </p:set>
                                    <p:animEffect transition="in" filter="wipe(down)">
                                      <p:cBhvr>
                                        <p:cTn id="13" dur="500"/>
                                        <p:tgtEl>
                                          <p:spTgt spid="26"/>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grpId="0" nodeType="clickEffect">
                                  <p:stCondLst>
                                    <p:cond delay="0"/>
                                  </p:stCondLst>
                                  <p:childTnLst>
                                    <p:set>
                                      <p:cBhvr>
                                        <p:cTn id="17" dur="1" fill="hold">
                                          <p:stCondLst>
                                            <p:cond delay="0"/>
                                          </p:stCondLst>
                                        </p:cTn>
                                        <p:tgtEl>
                                          <p:spTgt spid="43"/>
                                        </p:tgtEl>
                                        <p:attrNameLst>
                                          <p:attrName>style.visibility</p:attrName>
                                        </p:attrNameLst>
                                      </p:cBhvr>
                                      <p:to>
                                        <p:strVal val="visible"/>
                                      </p:to>
                                    </p:set>
                                    <p:animEffect transition="in" filter="wipe(down)">
                                      <p:cBhvr>
                                        <p:cTn id="18" dur="500"/>
                                        <p:tgtEl>
                                          <p:spTgt spid="43"/>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grpId="0" nodeType="clickEffect">
                                  <p:stCondLst>
                                    <p:cond delay="0"/>
                                  </p:stCondLst>
                                  <p:childTnLst>
                                    <p:set>
                                      <p:cBhvr>
                                        <p:cTn id="22" dur="1" fill="hold">
                                          <p:stCondLst>
                                            <p:cond delay="0"/>
                                          </p:stCondLst>
                                        </p:cTn>
                                        <p:tgtEl>
                                          <p:spTgt spid="44"/>
                                        </p:tgtEl>
                                        <p:attrNameLst>
                                          <p:attrName>style.visibility</p:attrName>
                                        </p:attrNameLst>
                                      </p:cBhvr>
                                      <p:to>
                                        <p:strVal val="visible"/>
                                      </p:to>
                                    </p:set>
                                    <p:animEffect transition="in" filter="wipe(down)">
                                      <p:cBhvr>
                                        <p:cTn id="23" dur="500"/>
                                        <p:tgtEl>
                                          <p:spTgt spid="44"/>
                                        </p:tgtEl>
                                      </p:cBhvr>
                                    </p:animEffect>
                                  </p:childTnLst>
                                </p:cTn>
                              </p:par>
                            </p:childTnLst>
                          </p:cTn>
                        </p:par>
                      </p:childTnLst>
                    </p:cTn>
                  </p:par>
                  <p:par>
                    <p:cTn id="24" fill="hold">
                      <p:stCondLst>
                        <p:cond delay="indefinite"/>
                      </p:stCondLst>
                      <p:childTnLst>
                        <p:par>
                          <p:cTn id="25" fill="hold">
                            <p:stCondLst>
                              <p:cond delay="0"/>
                            </p:stCondLst>
                            <p:childTnLst>
                              <p:par>
                                <p:cTn id="26" presetID="3" presetClass="entr" presetSubtype="10" fill="hold" grpId="0" nodeType="clickEffect">
                                  <p:stCondLst>
                                    <p:cond delay="0"/>
                                  </p:stCondLst>
                                  <p:childTnLst>
                                    <p:set>
                                      <p:cBhvr>
                                        <p:cTn id="27" dur="1" fill="hold">
                                          <p:stCondLst>
                                            <p:cond delay="0"/>
                                          </p:stCondLst>
                                        </p:cTn>
                                        <p:tgtEl>
                                          <p:spTgt spid="57"/>
                                        </p:tgtEl>
                                        <p:attrNameLst>
                                          <p:attrName>style.visibility</p:attrName>
                                        </p:attrNameLst>
                                      </p:cBhvr>
                                      <p:to>
                                        <p:strVal val="visible"/>
                                      </p:to>
                                    </p:set>
                                    <p:animEffect transition="in" filter="blinds(horizontal)">
                                      <p:cBhvr>
                                        <p:cTn id="28" dur="500"/>
                                        <p:tgtEl>
                                          <p:spTgt spid="57"/>
                                        </p:tgtEl>
                                      </p:cBhvr>
                                    </p:animEffect>
                                  </p:childTnLst>
                                </p:cTn>
                              </p:par>
                            </p:childTnLst>
                          </p:cTn>
                        </p:par>
                      </p:childTnLst>
                    </p:cTn>
                  </p:par>
                  <p:par>
                    <p:cTn id="29" fill="hold">
                      <p:stCondLst>
                        <p:cond delay="indefinite"/>
                      </p:stCondLst>
                      <p:childTnLst>
                        <p:par>
                          <p:cTn id="30" fill="hold">
                            <p:stCondLst>
                              <p:cond delay="0"/>
                            </p:stCondLst>
                            <p:childTnLst>
                              <p:par>
                                <p:cTn id="31" presetID="18" presetClass="entr" presetSubtype="12" fill="hold" nodeType="clickEffect">
                                  <p:stCondLst>
                                    <p:cond delay="0"/>
                                  </p:stCondLst>
                                  <p:childTnLst>
                                    <p:set>
                                      <p:cBhvr>
                                        <p:cTn id="32" dur="1" fill="hold">
                                          <p:stCondLst>
                                            <p:cond delay="0"/>
                                          </p:stCondLst>
                                        </p:cTn>
                                        <p:tgtEl>
                                          <p:spTgt spid="78"/>
                                        </p:tgtEl>
                                        <p:attrNameLst>
                                          <p:attrName>style.visibility</p:attrName>
                                        </p:attrNameLst>
                                      </p:cBhvr>
                                      <p:to>
                                        <p:strVal val="visible"/>
                                      </p:to>
                                    </p:set>
                                    <p:animEffect transition="in" filter="strips(downLeft)">
                                      <p:cBhvr>
                                        <p:cTn id="33" dur="500"/>
                                        <p:tgtEl>
                                          <p:spTgt spid="78"/>
                                        </p:tgtEl>
                                      </p:cBhvr>
                                    </p:animEffect>
                                  </p:childTnLst>
                                </p:cTn>
                              </p:par>
                            </p:childTnLst>
                          </p:cTn>
                        </p:par>
                      </p:childTnLst>
                    </p:cTn>
                  </p:par>
                  <p:par>
                    <p:cTn id="34" fill="hold">
                      <p:stCondLst>
                        <p:cond delay="indefinite"/>
                      </p:stCondLst>
                      <p:childTnLst>
                        <p:par>
                          <p:cTn id="35" fill="hold">
                            <p:stCondLst>
                              <p:cond delay="0"/>
                            </p:stCondLst>
                            <p:childTnLst>
                              <p:par>
                                <p:cTn id="36" presetID="18" presetClass="entr" presetSubtype="6" fill="hold" nodeType="clickEffect">
                                  <p:stCondLst>
                                    <p:cond delay="0"/>
                                  </p:stCondLst>
                                  <p:childTnLst>
                                    <p:set>
                                      <p:cBhvr>
                                        <p:cTn id="37" dur="1" fill="hold">
                                          <p:stCondLst>
                                            <p:cond delay="0"/>
                                          </p:stCondLst>
                                        </p:cTn>
                                        <p:tgtEl>
                                          <p:spTgt spid="79"/>
                                        </p:tgtEl>
                                        <p:attrNameLst>
                                          <p:attrName>style.visibility</p:attrName>
                                        </p:attrNameLst>
                                      </p:cBhvr>
                                      <p:to>
                                        <p:strVal val="visible"/>
                                      </p:to>
                                    </p:set>
                                    <p:animEffect transition="in" filter="strips(downRight)">
                                      <p:cBhvr>
                                        <p:cTn id="38" dur="500"/>
                                        <p:tgtEl>
                                          <p:spTgt spid="79"/>
                                        </p:tgtEl>
                                      </p:cBhvr>
                                    </p:animEffec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66"/>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67"/>
                                        </p:tgtEl>
                                        <p:attrNameLst>
                                          <p:attrName>style.visibility</p:attrName>
                                        </p:attrNameLst>
                                      </p:cBhvr>
                                      <p:to>
                                        <p:strVal val="visible"/>
                                      </p:to>
                                    </p:set>
                                  </p:childTnLst>
                                </p:cTn>
                              </p:par>
                              <p:par>
                                <p:cTn id="47" presetID="16" presetClass="entr" presetSubtype="42" fill="hold" grpId="0" nodeType="withEffect">
                                  <p:stCondLst>
                                    <p:cond delay="0"/>
                                  </p:stCondLst>
                                  <p:childTnLst>
                                    <p:set>
                                      <p:cBhvr>
                                        <p:cTn id="48" dur="1" fill="hold">
                                          <p:stCondLst>
                                            <p:cond delay="0"/>
                                          </p:stCondLst>
                                        </p:cTn>
                                        <p:tgtEl>
                                          <p:spTgt spid="64"/>
                                        </p:tgtEl>
                                        <p:attrNameLst>
                                          <p:attrName>style.visibility</p:attrName>
                                        </p:attrNameLst>
                                      </p:cBhvr>
                                      <p:to>
                                        <p:strVal val="visible"/>
                                      </p:to>
                                    </p:set>
                                    <p:animEffect transition="in" filter="barn(outHorizontal)">
                                      <p:cBhvr>
                                        <p:cTn id="49" dur="500"/>
                                        <p:tgtEl>
                                          <p:spTgt spid="64"/>
                                        </p:tgtEl>
                                      </p:cBhvr>
                                    </p:animEffect>
                                  </p:childTnLst>
                                </p:cTn>
                              </p:par>
                              <p:par>
                                <p:cTn id="50" presetID="16" presetClass="entr" presetSubtype="42" fill="hold" grpId="0" nodeType="withEffect">
                                  <p:stCondLst>
                                    <p:cond delay="0"/>
                                  </p:stCondLst>
                                  <p:childTnLst>
                                    <p:set>
                                      <p:cBhvr>
                                        <p:cTn id="51" dur="1" fill="hold">
                                          <p:stCondLst>
                                            <p:cond delay="0"/>
                                          </p:stCondLst>
                                        </p:cTn>
                                        <p:tgtEl>
                                          <p:spTgt spid="72"/>
                                        </p:tgtEl>
                                        <p:attrNameLst>
                                          <p:attrName>style.visibility</p:attrName>
                                        </p:attrNameLst>
                                      </p:cBhvr>
                                      <p:to>
                                        <p:strVal val="visible"/>
                                      </p:to>
                                    </p:set>
                                    <p:animEffect transition="in" filter="barn(outHorizontal)">
                                      <p:cBhvr>
                                        <p:cTn id="52" dur="500"/>
                                        <p:tgtEl>
                                          <p:spTgt spid="72"/>
                                        </p:tgtEl>
                                      </p:cBhvr>
                                    </p:animEffec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grpId="0" nodeType="clickEffect">
                                  <p:stCondLst>
                                    <p:cond delay="0"/>
                                  </p:stCondLst>
                                  <p:childTnLst>
                                    <p:set>
                                      <p:cBhvr>
                                        <p:cTn id="56" dur="1" fill="hold">
                                          <p:stCondLst>
                                            <p:cond delay="0"/>
                                          </p:stCondLst>
                                        </p:cTn>
                                        <p:tgtEl>
                                          <p:spTgt spid="7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P spid="43" grpId="0"/>
      <p:bldP spid="44" grpId="0"/>
      <p:bldP spid="50" grpId="0"/>
      <p:bldP spid="64" grpId="0" bldLvl="0" animBg="1"/>
      <p:bldP spid="72" grpId="0" bldLvl="0" animBg="1"/>
      <p:bldP spid="57" grpId="0" animBg="1"/>
      <p:bldP spid="66" grpId="0" animBg="1"/>
      <p:bldP spid="67" grpId="0" bldLvl="0" animBg="1"/>
      <p:bldP spid="73" grpId="0" bldLvl="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 name="矩形 102"/>
          <p:cNvSpPr/>
          <p:nvPr/>
        </p:nvSpPr>
        <p:spPr>
          <a:xfrm>
            <a:off x="543560" y="179705"/>
            <a:ext cx="4805045" cy="565785"/>
          </a:xfrm>
          <a:prstGeom prst="rect">
            <a:avLst/>
          </a:prstGeom>
          <a:solidFill>
            <a:schemeClr val="bg2">
              <a:lumMod val="50000"/>
            </a:schemeClr>
          </a:solidFill>
          <a:ln>
            <a:solidFill>
              <a:schemeClr val="bg1">
                <a:lumMod val="9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p>
            <a:pPr algn="ctr" fontAlgn="auto">
              <a:spcBef>
                <a:spcPts val="0"/>
              </a:spcBef>
              <a:spcAft>
                <a:spcPts val="0"/>
              </a:spcAft>
              <a:defRPr/>
            </a:pPr>
            <a:endParaRPr lang="zh-CN" altLang="en-US" sz="2400"/>
          </a:p>
        </p:txBody>
      </p:sp>
      <p:sp>
        <p:nvSpPr>
          <p:cNvPr id="104" name="矩形 4"/>
          <p:cNvSpPr>
            <a:spLocks noChangeArrowheads="1"/>
          </p:cNvSpPr>
          <p:nvPr/>
        </p:nvSpPr>
        <p:spPr bwMode="auto">
          <a:xfrm>
            <a:off x="1174327" y="209973"/>
            <a:ext cx="3573780" cy="501650"/>
          </a:xfrm>
          <a:prstGeom prst="rect">
            <a:avLst/>
          </a:prstGeom>
          <a:solidFill>
            <a:schemeClr val="bg2">
              <a:lumMod val="50000"/>
            </a:schemeClr>
          </a:solid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p>
            <a:pPr algn="ctr">
              <a:buFontTx/>
              <a:buNone/>
            </a:pPr>
            <a:r>
              <a:rPr lang="zh-CN" altLang="en-US" sz="2665" b="1" dirty="0">
                <a:solidFill>
                  <a:schemeClr val="bg1"/>
                </a:solidFill>
                <a:latin typeface="微软雅黑" panose="020B0503020204020204" pitchFamily="34" charset="-122"/>
                <a:ea typeface="微软雅黑" panose="020B0503020204020204" pitchFamily="34" charset="-122"/>
              </a:rPr>
              <a:t>知识突破：拜占庭帝国</a:t>
            </a:r>
            <a:endParaRPr lang="zh-CN" altLang="en-US" sz="2665" b="1" dirty="0">
              <a:solidFill>
                <a:schemeClr val="bg1"/>
              </a:solidFill>
              <a:latin typeface="微软雅黑" panose="020B0503020204020204" pitchFamily="34" charset="-122"/>
              <a:ea typeface="微软雅黑" panose="020B0503020204020204" pitchFamily="34" charset="-122"/>
            </a:endParaRPr>
          </a:p>
        </p:txBody>
      </p:sp>
      <p:sp>
        <p:nvSpPr>
          <p:cNvPr id="26" name="文本框 25"/>
          <p:cNvSpPr txBox="1"/>
          <p:nvPr/>
        </p:nvSpPr>
        <p:spPr>
          <a:xfrm>
            <a:off x="1159055" y="1673619"/>
            <a:ext cx="714374" cy="1014730"/>
          </a:xfrm>
          <a:prstGeom prst="rect">
            <a:avLst/>
          </a:prstGeom>
          <a:noFill/>
        </p:spPr>
        <p:txBody>
          <a:bodyPr wrap="square" rtlCol="0">
            <a:spAutoFit/>
          </a:bodyPr>
          <a:p>
            <a:r>
              <a:rPr lang="zh-CN" altLang="en-US" sz="2000" dirty="0">
                <a:latin typeface="黑体" panose="02010609060101010101" pitchFamily="49" charset="-122"/>
                <a:ea typeface="黑体" panose="02010609060101010101" pitchFamily="49" charset="-122"/>
              </a:rPr>
              <a:t>罗马帝国分裂</a:t>
            </a:r>
            <a:endParaRPr lang="zh-CN" altLang="en-US" sz="2000" dirty="0">
              <a:latin typeface="黑体" panose="02010609060101010101" pitchFamily="49" charset="-122"/>
              <a:ea typeface="黑体" panose="02010609060101010101" pitchFamily="49" charset="-122"/>
            </a:endParaRPr>
          </a:p>
        </p:txBody>
      </p:sp>
      <p:sp>
        <p:nvSpPr>
          <p:cNvPr id="12" name="文本框 11"/>
          <p:cNvSpPr txBox="1"/>
          <p:nvPr/>
        </p:nvSpPr>
        <p:spPr>
          <a:xfrm>
            <a:off x="1174115" y="2814320"/>
            <a:ext cx="890270" cy="368300"/>
          </a:xfrm>
          <a:prstGeom prst="rect">
            <a:avLst/>
          </a:prstGeom>
          <a:noFill/>
        </p:spPr>
        <p:txBody>
          <a:bodyPr wrap="square" rtlCol="0">
            <a:spAutoFit/>
          </a:bodyPr>
          <a:p>
            <a:r>
              <a:rPr lang="en-US" altLang="zh-CN" dirty="0">
                <a:latin typeface="黑体" panose="02010609060101010101" pitchFamily="49" charset="-122"/>
                <a:ea typeface="黑体" panose="02010609060101010101" pitchFamily="49" charset="-122"/>
              </a:rPr>
              <a:t>395</a:t>
            </a:r>
            <a:r>
              <a:rPr lang="zh-CN" altLang="en-US" dirty="0">
                <a:latin typeface="黑体" panose="02010609060101010101" pitchFamily="49" charset="-122"/>
                <a:ea typeface="黑体" panose="02010609060101010101" pitchFamily="49" charset="-122"/>
              </a:rPr>
              <a:t>年</a:t>
            </a:r>
            <a:endParaRPr lang="zh-CN" altLang="en-US" dirty="0">
              <a:latin typeface="黑体" panose="02010609060101010101" pitchFamily="49" charset="-122"/>
              <a:ea typeface="黑体" panose="02010609060101010101" pitchFamily="49" charset="-122"/>
            </a:endParaRPr>
          </a:p>
        </p:txBody>
      </p:sp>
      <p:sp>
        <p:nvSpPr>
          <p:cNvPr id="14" name="文本框 13"/>
          <p:cNvSpPr txBox="1"/>
          <p:nvPr/>
        </p:nvSpPr>
        <p:spPr>
          <a:xfrm>
            <a:off x="2143125" y="2814320"/>
            <a:ext cx="930275" cy="368300"/>
          </a:xfrm>
          <a:prstGeom prst="rect">
            <a:avLst/>
          </a:prstGeom>
          <a:noFill/>
        </p:spPr>
        <p:txBody>
          <a:bodyPr wrap="square" rtlCol="0">
            <a:spAutoFit/>
          </a:bodyPr>
          <a:p>
            <a:r>
              <a:rPr lang="en-US" altLang="zh-CN" dirty="0">
                <a:latin typeface="黑体" panose="02010609060101010101" pitchFamily="49" charset="-122"/>
                <a:ea typeface="黑体" panose="02010609060101010101" pitchFamily="49" charset="-122"/>
                <a:cs typeface="黑体" panose="02010609060101010101" pitchFamily="49" charset="-122"/>
              </a:rPr>
              <a:t>476</a:t>
            </a:r>
            <a:r>
              <a:rPr lang="zh-CN" altLang="en-US" dirty="0">
                <a:latin typeface="黑体" panose="02010609060101010101" pitchFamily="49" charset="-122"/>
                <a:ea typeface="黑体" panose="02010609060101010101" pitchFamily="49" charset="-122"/>
                <a:cs typeface="黑体" panose="02010609060101010101" pitchFamily="49" charset="-122"/>
              </a:rPr>
              <a:t>年</a:t>
            </a:r>
            <a:endParaRPr lang="zh-CN" altLang="en-US" dirty="0">
              <a:latin typeface="黑体" panose="02010609060101010101" pitchFamily="49" charset="-122"/>
              <a:ea typeface="黑体" panose="02010609060101010101" pitchFamily="49" charset="-122"/>
              <a:cs typeface="黑体" panose="02010609060101010101" pitchFamily="49" charset="-122"/>
            </a:endParaRPr>
          </a:p>
        </p:txBody>
      </p:sp>
      <p:sp>
        <p:nvSpPr>
          <p:cNvPr id="15" name="文本框 14"/>
          <p:cNvSpPr txBox="1"/>
          <p:nvPr/>
        </p:nvSpPr>
        <p:spPr>
          <a:xfrm>
            <a:off x="3125470" y="2814320"/>
            <a:ext cx="817880" cy="368300"/>
          </a:xfrm>
          <a:prstGeom prst="rect">
            <a:avLst/>
          </a:prstGeom>
          <a:noFill/>
        </p:spPr>
        <p:txBody>
          <a:bodyPr wrap="square" rtlCol="0">
            <a:spAutoFit/>
          </a:bodyPr>
          <a:p>
            <a:r>
              <a:rPr lang="en-US" altLang="zh-CN" dirty="0">
                <a:solidFill>
                  <a:srgbClr val="800000"/>
                </a:solidFill>
                <a:latin typeface="黑体" panose="02010609060101010101" pitchFamily="49" charset="-122"/>
                <a:ea typeface="黑体" panose="02010609060101010101" pitchFamily="49" charset="-122"/>
                <a:cs typeface="黑体" panose="02010609060101010101" pitchFamily="49" charset="-122"/>
              </a:rPr>
              <a:t>527</a:t>
            </a:r>
            <a:r>
              <a:rPr lang="zh-CN" altLang="en-US" dirty="0">
                <a:solidFill>
                  <a:srgbClr val="800000"/>
                </a:solidFill>
                <a:latin typeface="黑体" panose="02010609060101010101" pitchFamily="49" charset="-122"/>
                <a:ea typeface="黑体" panose="02010609060101010101" pitchFamily="49" charset="-122"/>
                <a:cs typeface="黑体" panose="02010609060101010101" pitchFamily="49" charset="-122"/>
              </a:rPr>
              <a:t>年</a:t>
            </a:r>
            <a:endParaRPr lang="zh-CN" altLang="en-US" dirty="0">
              <a:solidFill>
                <a:srgbClr val="800000"/>
              </a:solidFill>
              <a:latin typeface="黑体" panose="02010609060101010101" pitchFamily="49" charset="-122"/>
              <a:ea typeface="黑体" panose="02010609060101010101" pitchFamily="49" charset="-122"/>
              <a:cs typeface="黑体" panose="02010609060101010101" pitchFamily="49" charset="-122"/>
            </a:endParaRPr>
          </a:p>
        </p:txBody>
      </p:sp>
      <p:sp>
        <p:nvSpPr>
          <p:cNvPr id="17" name="文本框 16"/>
          <p:cNvSpPr txBox="1"/>
          <p:nvPr/>
        </p:nvSpPr>
        <p:spPr>
          <a:xfrm>
            <a:off x="3841750" y="2814320"/>
            <a:ext cx="778510" cy="368300"/>
          </a:xfrm>
          <a:prstGeom prst="rect">
            <a:avLst/>
          </a:prstGeom>
          <a:noFill/>
        </p:spPr>
        <p:txBody>
          <a:bodyPr wrap="square" rtlCol="0">
            <a:spAutoFit/>
          </a:bodyPr>
          <a:p>
            <a:r>
              <a:rPr lang="en-US" altLang="zh-CN" dirty="0">
                <a:solidFill>
                  <a:srgbClr val="800000"/>
                </a:solidFill>
                <a:latin typeface="黑体" panose="02010609060101010101" pitchFamily="49" charset="-122"/>
                <a:ea typeface="黑体" panose="02010609060101010101" pitchFamily="49" charset="-122"/>
                <a:cs typeface="黑体" panose="02010609060101010101" pitchFamily="49" charset="-122"/>
              </a:rPr>
              <a:t>565</a:t>
            </a:r>
            <a:r>
              <a:rPr lang="zh-CN" altLang="en-US" dirty="0">
                <a:solidFill>
                  <a:srgbClr val="800000"/>
                </a:solidFill>
                <a:latin typeface="黑体" panose="02010609060101010101" pitchFamily="49" charset="-122"/>
                <a:ea typeface="黑体" panose="02010609060101010101" pitchFamily="49" charset="-122"/>
                <a:cs typeface="黑体" panose="02010609060101010101" pitchFamily="49" charset="-122"/>
              </a:rPr>
              <a:t>年</a:t>
            </a:r>
            <a:endParaRPr lang="zh-CN" altLang="en-US" dirty="0">
              <a:solidFill>
                <a:srgbClr val="800000"/>
              </a:solidFill>
              <a:latin typeface="黑体" panose="02010609060101010101" pitchFamily="49" charset="-122"/>
              <a:ea typeface="黑体" panose="02010609060101010101" pitchFamily="49" charset="-122"/>
              <a:cs typeface="黑体" panose="02010609060101010101" pitchFamily="49" charset="-122"/>
            </a:endParaRPr>
          </a:p>
        </p:txBody>
      </p:sp>
      <p:sp>
        <p:nvSpPr>
          <p:cNvPr id="34" name="文本框 33"/>
          <p:cNvSpPr txBox="1"/>
          <p:nvPr/>
        </p:nvSpPr>
        <p:spPr>
          <a:xfrm>
            <a:off x="4560703" y="2814220"/>
            <a:ext cx="800642" cy="368300"/>
          </a:xfrm>
          <a:prstGeom prst="rect">
            <a:avLst/>
          </a:prstGeom>
          <a:noFill/>
        </p:spPr>
        <p:txBody>
          <a:bodyPr wrap="square" rtlCol="0">
            <a:spAutoFit/>
          </a:bodyPr>
          <a:p>
            <a:r>
              <a:rPr lang="en-US" altLang="zh-CN" dirty="0">
                <a:latin typeface="黑体" panose="02010609060101010101" pitchFamily="49" charset="-122"/>
                <a:ea typeface="黑体" panose="02010609060101010101" pitchFamily="49" charset="-122"/>
                <a:cs typeface="黑体" panose="02010609060101010101" pitchFamily="49" charset="-122"/>
              </a:rPr>
              <a:t>7</a:t>
            </a:r>
            <a:r>
              <a:rPr lang="zh-CN" altLang="en-US" dirty="0">
                <a:latin typeface="黑体" panose="02010609060101010101" pitchFamily="49" charset="-122"/>
                <a:ea typeface="黑体" panose="02010609060101010101" pitchFamily="49" charset="-122"/>
                <a:cs typeface="黑体" panose="02010609060101010101" pitchFamily="49" charset="-122"/>
              </a:rPr>
              <a:t>世纪</a:t>
            </a:r>
            <a:endParaRPr lang="zh-CN" altLang="en-US" dirty="0">
              <a:latin typeface="黑体" panose="02010609060101010101" pitchFamily="49" charset="-122"/>
              <a:ea typeface="黑体" panose="02010609060101010101" pitchFamily="49" charset="-122"/>
              <a:cs typeface="黑体" panose="02010609060101010101" pitchFamily="49" charset="-122"/>
            </a:endParaRPr>
          </a:p>
        </p:txBody>
      </p:sp>
      <p:sp>
        <p:nvSpPr>
          <p:cNvPr id="37" name="文本框 36"/>
          <p:cNvSpPr txBox="1"/>
          <p:nvPr/>
        </p:nvSpPr>
        <p:spPr>
          <a:xfrm>
            <a:off x="5716458" y="2844065"/>
            <a:ext cx="814914" cy="368300"/>
          </a:xfrm>
          <a:prstGeom prst="rect">
            <a:avLst/>
          </a:prstGeom>
          <a:noFill/>
        </p:spPr>
        <p:txBody>
          <a:bodyPr wrap="square" rtlCol="0">
            <a:spAutoFit/>
          </a:bodyPr>
          <a:p>
            <a:r>
              <a:rPr lang="en-US" altLang="zh-CN" dirty="0">
                <a:latin typeface="黑体" panose="02010609060101010101" pitchFamily="49" charset="-122"/>
                <a:ea typeface="黑体" panose="02010609060101010101" pitchFamily="49" charset="-122"/>
                <a:cs typeface="黑体" panose="02010609060101010101" pitchFamily="49" charset="-122"/>
              </a:rPr>
              <a:t>9</a:t>
            </a:r>
            <a:r>
              <a:rPr lang="zh-CN" altLang="en-US" dirty="0">
                <a:latin typeface="黑体" panose="02010609060101010101" pitchFamily="49" charset="-122"/>
                <a:ea typeface="黑体" panose="02010609060101010101" pitchFamily="49" charset="-122"/>
                <a:cs typeface="黑体" panose="02010609060101010101" pitchFamily="49" charset="-122"/>
              </a:rPr>
              <a:t>世纪</a:t>
            </a:r>
            <a:endParaRPr lang="zh-CN" altLang="en-US" dirty="0">
              <a:latin typeface="黑体" panose="02010609060101010101" pitchFamily="49" charset="-122"/>
              <a:ea typeface="黑体" panose="02010609060101010101" pitchFamily="49" charset="-122"/>
              <a:cs typeface="黑体" panose="02010609060101010101" pitchFamily="49" charset="-122"/>
            </a:endParaRPr>
          </a:p>
        </p:txBody>
      </p:sp>
      <p:sp>
        <p:nvSpPr>
          <p:cNvPr id="38" name="文本框 37"/>
          <p:cNvSpPr txBox="1"/>
          <p:nvPr/>
        </p:nvSpPr>
        <p:spPr>
          <a:xfrm>
            <a:off x="6658640" y="2814220"/>
            <a:ext cx="962033" cy="368300"/>
          </a:xfrm>
          <a:prstGeom prst="rect">
            <a:avLst/>
          </a:prstGeom>
          <a:noFill/>
        </p:spPr>
        <p:txBody>
          <a:bodyPr wrap="square" rtlCol="0">
            <a:spAutoFit/>
          </a:bodyPr>
          <a:p>
            <a:r>
              <a:rPr lang="en-US" altLang="zh-CN" dirty="0">
                <a:latin typeface="黑体" panose="02010609060101010101" pitchFamily="49" charset="-122"/>
                <a:ea typeface="黑体" panose="02010609060101010101" pitchFamily="49" charset="-122"/>
                <a:cs typeface="黑体" panose="02010609060101010101" pitchFamily="49" charset="-122"/>
              </a:rPr>
              <a:t>11</a:t>
            </a:r>
            <a:r>
              <a:rPr lang="zh-CN" altLang="en-US" dirty="0">
                <a:latin typeface="黑体" panose="02010609060101010101" pitchFamily="49" charset="-122"/>
                <a:ea typeface="黑体" panose="02010609060101010101" pitchFamily="49" charset="-122"/>
                <a:cs typeface="黑体" panose="02010609060101010101" pitchFamily="49" charset="-122"/>
              </a:rPr>
              <a:t>世纪</a:t>
            </a:r>
            <a:endParaRPr lang="zh-CN" altLang="en-US" dirty="0">
              <a:latin typeface="黑体" panose="02010609060101010101" pitchFamily="49" charset="-122"/>
              <a:ea typeface="黑体" panose="02010609060101010101" pitchFamily="49" charset="-122"/>
              <a:cs typeface="黑体" panose="02010609060101010101" pitchFamily="49" charset="-122"/>
            </a:endParaRPr>
          </a:p>
        </p:txBody>
      </p:sp>
      <p:sp>
        <p:nvSpPr>
          <p:cNvPr id="39" name="文本框 38"/>
          <p:cNvSpPr txBox="1"/>
          <p:nvPr/>
        </p:nvSpPr>
        <p:spPr>
          <a:xfrm>
            <a:off x="7818694" y="2814220"/>
            <a:ext cx="962033" cy="368300"/>
          </a:xfrm>
          <a:prstGeom prst="rect">
            <a:avLst/>
          </a:prstGeom>
          <a:noFill/>
        </p:spPr>
        <p:txBody>
          <a:bodyPr wrap="square" rtlCol="0">
            <a:spAutoFit/>
          </a:bodyPr>
          <a:p>
            <a:r>
              <a:rPr lang="en-US" altLang="zh-CN" dirty="0">
                <a:latin typeface="黑体" panose="02010609060101010101" pitchFamily="49" charset="-122"/>
                <a:ea typeface="黑体" panose="02010609060101010101" pitchFamily="49" charset="-122"/>
                <a:cs typeface="黑体" panose="02010609060101010101" pitchFamily="49" charset="-122"/>
              </a:rPr>
              <a:t>13</a:t>
            </a:r>
            <a:r>
              <a:rPr lang="zh-CN" altLang="en-US" dirty="0">
                <a:latin typeface="黑体" panose="02010609060101010101" pitchFamily="49" charset="-122"/>
                <a:ea typeface="黑体" panose="02010609060101010101" pitchFamily="49" charset="-122"/>
                <a:cs typeface="黑体" panose="02010609060101010101" pitchFamily="49" charset="-122"/>
              </a:rPr>
              <a:t>世纪</a:t>
            </a:r>
            <a:endParaRPr lang="zh-CN" altLang="en-US" dirty="0">
              <a:latin typeface="黑体" panose="02010609060101010101" pitchFamily="49" charset="-122"/>
              <a:ea typeface="黑体" panose="02010609060101010101" pitchFamily="49" charset="-122"/>
              <a:cs typeface="黑体" panose="02010609060101010101" pitchFamily="49" charset="-122"/>
            </a:endParaRPr>
          </a:p>
        </p:txBody>
      </p:sp>
      <p:sp>
        <p:nvSpPr>
          <p:cNvPr id="40" name="文本框 39"/>
          <p:cNvSpPr txBox="1"/>
          <p:nvPr/>
        </p:nvSpPr>
        <p:spPr>
          <a:xfrm>
            <a:off x="8941013" y="2829460"/>
            <a:ext cx="962033" cy="368300"/>
          </a:xfrm>
          <a:prstGeom prst="rect">
            <a:avLst/>
          </a:prstGeom>
          <a:noFill/>
        </p:spPr>
        <p:txBody>
          <a:bodyPr wrap="square" rtlCol="0">
            <a:spAutoFit/>
          </a:bodyPr>
          <a:p>
            <a:r>
              <a:rPr lang="en-US" altLang="zh-CN" dirty="0">
                <a:latin typeface="黑体" panose="02010609060101010101" pitchFamily="49" charset="-122"/>
                <a:ea typeface="黑体" panose="02010609060101010101" pitchFamily="49" charset="-122"/>
                <a:cs typeface="黑体" panose="02010609060101010101" pitchFamily="49" charset="-122"/>
              </a:rPr>
              <a:t>14</a:t>
            </a:r>
            <a:r>
              <a:rPr lang="zh-CN" altLang="en-US" dirty="0">
                <a:latin typeface="黑体" panose="02010609060101010101" pitchFamily="49" charset="-122"/>
                <a:ea typeface="黑体" panose="02010609060101010101" pitchFamily="49" charset="-122"/>
                <a:cs typeface="黑体" panose="02010609060101010101" pitchFamily="49" charset="-122"/>
              </a:rPr>
              <a:t>世纪</a:t>
            </a:r>
            <a:endParaRPr lang="zh-CN" altLang="en-US" dirty="0">
              <a:latin typeface="黑体" panose="02010609060101010101" pitchFamily="49" charset="-122"/>
              <a:ea typeface="黑体" panose="02010609060101010101" pitchFamily="49" charset="-122"/>
              <a:cs typeface="黑体" panose="02010609060101010101" pitchFamily="49" charset="-122"/>
            </a:endParaRPr>
          </a:p>
        </p:txBody>
      </p:sp>
      <p:sp>
        <p:nvSpPr>
          <p:cNvPr id="42" name="文本框 41"/>
          <p:cNvSpPr txBox="1"/>
          <p:nvPr/>
        </p:nvSpPr>
        <p:spPr>
          <a:xfrm>
            <a:off x="10108305" y="2874545"/>
            <a:ext cx="962033" cy="368300"/>
          </a:xfrm>
          <a:prstGeom prst="rect">
            <a:avLst/>
          </a:prstGeom>
          <a:noFill/>
        </p:spPr>
        <p:txBody>
          <a:bodyPr wrap="square" rtlCol="0">
            <a:spAutoFit/>
          </a:bodyPr>
          <a:p>
            <a:r>
              <a:rPr lang="en-US" altLang="zh-CN" b="1" dirty="0">
                <a:solidFill>
                  <a:srgbClr val="FF0000"/>
                </a:solidFill>
                <a:latin typeface="黑体" panose="02010609060101010101" pitchFamily="49" charset="-122"/>
                <a:ea typeface="黑体" panose="02010609060101010101" pitchFamily="49" charset="-122"/>
              </a:rPr>
              <a:t>1453</a:t>
            </a:r>
            <a:r>
              <a:rPr lang="zh-CN" altLang="en-US" b="1" dirty="0">
                <a:solidFill>
                  <a:srgbClr val="FF0000"/>
                </a:solidFill>
                <a:latin typeface="黑体" panose="02010609060101010101" pitchFamily="49" charset="-122"/>
                <a:ea typeface="黑体" panose="02010609060101010101" pitchFamily="49" charset="-122"/>
              </a:rPr>
              <a:t>年</a:t>
            </a:r>
            <a:endParaRPr lang="zh-CN" altLang="en-US" b="1" dirty="0">
              <a:solidFill>
                <a:srgbClr val="FF0000"/>
              </a:solidFill>
              <a:latin typeface="黑体" panose="02010609060101010101" pitchFamily="49" charset="-122"/>
              <a:ea typeface="黑体" panose="02010609060101010101" pitchFamily="49" charset="-122"/>
            </a:endParaRPr>
          </a:p>
        </p:txBody>
      </p:sp>
      <p:sp>
        <p:nvSpPr>
          <p:cNvPr id="43" name="文本框 42"/>
          <p:cNvSpPr txBox="1"/>
          <p:nvPr/>
        </p:nvSpPr>
        <p:spPr>
          <a:xfrm>
            <a:off x="2205065" y="1395508"/>
            <a:ext cx="919847" cy="1322070"/>
          </a:xfrm>
          <a:prstGeom prst="rect">
            <a:avLst/>
          </a:prstGeom>
          <a:noFill/>
        </p:spPr>
        <p:txBody>
          <a:bodyPr wrap="square" rtlCol="0">
            <a:spAutoFit/>
          </a:bodyPr>
          <a:p>
            <a:r>
              <a:rPr lang="zh-CN" altLang="en-US" sz="2000" dirty="0">
                <a:latin typeface="黑体" panose="02010609060101010101" pitchFamily="49" charset="-122"/>
                <a:ea typeface="黑体" panose="02010609060101010101" pitchFamily="49" charset="-122"/>
              </a:rPr>
              <a:t>罗西马帝国灭亡</a:t>
            </a:r>
            <a:endParaRPr lang="zh-CN" altLang="en-US" sz="2000" dirty="0">
              <a:latin typeface="黑体" panose="02010609060101010101" pitchFamily="49" charset="-122"/>
              <a:ea typeface="黑体" panose="02010609060101010101" pitchFamily="49" charset="-122"/>
            </a:endParaRPr>
          </a:p>
        </p:txBody>
      </p:sp>
      <p:sp>
        <p:nvSpPr>
          <p:cNvPr id="44" name="文本框 43"/>
          <p:cNvSpPr txBox="1"/>
          <p:nvPr/>
        </p:nvSpPr>
        <p:spPr>
          <a:xfrm>
            <a:off x="3136984" y="1549635"/>
            <a:ext cx="919847" cy="1014730"/>
          </a:xfrm>
          <a:prstGeom prst="rect">
            <a:avLst/>
          </a:prstGeom>
          <a:noFill/>
        </p:spPr>
        <p:txBody>
          <a:bodyPr wrap="square" rtlCol="0">
            <a:spAutoFit/>
          </a:bodyPr>
          <a:p>
            <a:r>
              <a:rPr lang="zh-CN" altLang="en-US" sz="2000" dirty="0">
                <a:latin typeface="黑体" panose="02010609060101010101" pitchFamily="49" charset="-122"/>
                <a:ea typeface="黑体" panose="02010609060101010101" pitchFamily="49" charset="-122"/>
              </a:rPr>
              <a:t>查士丁尼继位</a:t>
            </a:r>
            <a:endParaRPr lang="zh-CN" altLang="en-US" sz="2000" dirty="0">
              <a:latin typeface="黑体" panose="02010609060101010101" pitchFamily="49" charset="-122"/>
              <a:ea typeface="黑体" panose="02010609060101010101" pitchFamily="49" charset="-122"/>
            </a:endParaRPr>
          </a:p>
        </p:txBody>
      </p:sp>
      <p:grpSp>
        <p:nvGrpSpPr>
          <p:cNvPr id="23" name="组合 22"/>
          <p:cNvGrpSpPr/>
          <p:nvPr/>
        </p:nvGrpSpPr>
        <p:grpSpPr>
          <a:xfrm>
            <a:off x="4508500" y="1026795"/>
            <a:ext cx="5458460" cy="1657985"/>
            <a:chOff x="7100" y="1617"/>
            <a:chExt cx="8596" cy="2611"/>
          </a:xfrm>
        </p:grpSpPr>
        <p:sp>
          <p:nvSpPr>
            <p:cNvPr id="45" name="文本框 44"/>
            <p:cNvSpPr txBox="1"/>
            <p:nvPr/>
          </p:nvSpPr>
          <p:spPr>
            <a:xfrm>
              <a:off x="7100" y="2440"/>
              <a:ext cx="1449" cy="1598"/>
            </a:xfrm>
            <a:prstGeom prst="rect">
              <a:avLst/>
            </a:prstGeom>
            <a:noFill/>
          </p:spPr>
          <p:txBody>
            <a:bodyPr wrap="square" rtlCol="0">
              <a:spAutoFit/>
            </a:bodyPr>
            <a:p>
              <a:r>
                <a:rPr lang="zh-CN" altLang="en-US" sz="2000" dirty="0">
                  <a:latin typeface="黑体" panose="02010609060101010101" pitchFamily="49" charset="-122"/>
                  <a:ea typeface="黑体" panose="02010609060101010101" pitchFamily="49" charset="-122"/>
                </a:rPr>
                <a:t>阿拉伯人入侵</a:t>
              </a:r>
              <a:endParaRPr lang="zh-CN" altLang="en-US" sz="2000" dirty="0">
                <a:latin typeface="黑体" panose="02010609060101010101" pitchFamily="49" charset="-122"/>
                <a:ea typeface="黑体" panose="02010609060101010101" pitchFamily="49" charset="-122"/>
              </a:endParaRPr>
            </a:p>
          </p:txBody>
        </p:sp>
        <p:sp>
          <p:nvSpPr>
            <p:cNvPr id="46" name="文本框 45"/>
            <p:cNvSpPr txBox="1"/>
            <p:nvPr/>
          </p:nvSpPr>
          <p:spPr>
            <a:xfrm>
              <a:off x="9039" y="2879"/>
              <a:ext cx="1122" cy="1113"/>
            </a:xfrm>
            <a:prstGeom prst="rect">
              <a:avLst/>
            </a:prstGeom>
            <a:noFill/>
          </p:spPr>
          <p:txBody>
            <a:bodyPr wrap="square" rtlCol="0">
              <a:spAutoFit/>
            </a:bodyPr>
            <a:p>
              <a:r>
                <a:rPr lang="zh-CN" altLang="en-US" sz="2000" dirty="0">
                  <a:latin typeface="黑体" panose="02010609060101010101" pitchFamily="49" charset="-122"/>
                  <a:ea typeface="黑体" panose="02010609060101010101" pitchFamily="49" charset="-122"/>
                </a:rPr>
                <a:t>外族入侵</a:t>
              </a:r>
              <a:endParaRPr lang="zh-CN" altLang="en-US" sz="2000" dirty="0">
                <a:latin typeface="黑体" panose="02010609060101010101" pitchFamily="49" charset="-122"/>
                <a:ea typeface="黑体" panose="02010609060101010101" pitchFamily="49" charset="-122"/>
              </a:endParaRPr>
            </a:p>
          </p:txBody>
        </p:sp>
        <p:sp>
          <p:nvSpPr>
            <p:cNvPr id="47" name="文本框 46"/>
            <p:cNvSpPr txBox="1"/>
            <p:nvPr/>
          </p:nvSpPr>
          <p:spPr>
            <a:xfrm>
              <a:off x="10486" y="1617"/>
              <a:ext cx="2023" cy="2567"/>
            </a:xfrm>
            <a:prstGeom prst="rect">
              <a:avLst/>
            </a:prstGeom>
            <a:noFill/>
          </p:spPr>
          <p:txBody>
            <a:bodyPr wrap="square" rtlCol="0">
              <a:spAutoFit/>
            </a:bodyPr>
            <a:p>
              <a:r>
                <a:rPr lang="zh-CN" altLang="en-US" sz="2000" dirty="0">
                  <a:latin typeface="黑体" panose="02010609060101010101" pitchFamily="49" charset="-122"/>
                  <a:ea typeface="黑体" panose="02010609060101010101" pitchFamily="49" charset="-122"/>
                </a:rPr>
                <a:t>版图仅剩希腊半岛和爱琴海地区希腊国家</a:t>
              </a:r>
              <a:endParaRPr lang="zh-CN" altLang="en-US" sz="2000" dirty="0">
                <a:latin typeface="黑体" panose="02010609060101010101" pitchFamily="49" charset="-122"/>
                <a:ea typeface="黑体" panose="02010609060101010101" pitchFamily="49" charset="-122"/>
              </a:endParaRPr>
            </a:p>
          </p:txBody>
        </p:sp>
        <p:sp>
          <p:nvSpPr>
            <p:cNvPr id="48" name="文本框 47"/>
            <p:cNvSpPr txBox="1"/>
            <p:nvPr/>
          </p:nvSpPr>
          <p:spPr>
            <a:xfrm>
              <a:off x="12509" y="2561"/>
              <a:ext cx="1122" cy="1598"/>
            </a:xfrm>
            <a:prstGeom prst="rect">
              <a:avLst/>
            </a:prstGeom>
            <a:noFill/>
          </p:spPr>
          <p:txBody>
            <a:bodyPr wrap="square" rtlCol="0">
              <a:spAutoFit/>
            </a:bodyPr>
            <a:p>
              <a:r>
                <a:rPr lang="zh-CN" altLang="en-US" sz="2000" dirty="0">
                  <a:latin typeface="黑体" panose="02010609060101010101" pitchFamily="49" charset="-122"/>
                  <a:ea typeface="黑体" panose="02010609060101010101" pitchFamily="49" charset="-122"/>
                </a:rPr>
                <a:t>十字军东征</a:t>
              </a:r>
              <a:endParaRPr lang="zh-CN" altLang="en-US" sz="2000" dirty="0">
                <a:latin typeface="黑体" panose="02010609060101010101" pitchFamily="49" charset="-122"/>
                <a:ea typeface="黑体" panose="02010609060101010101" pitchFamily="49" charset="-122"/>
              </a:endParaRPr>
            </a:p>
          </p:txBody>
        </p:sp>
        <p:sp>
          <p:nvSpPr>
            <p:cNvPr id="49" name="文本框 48"/>
            <p:cNvSpPr txBox="1"/>
            <p:nvPr/>
          </p:nvSpPr>
          <p:spPr>
            <a:xfrm>
              <a:off x="14078" y="2630"/>
              <a:ext cx="1619" cy="1598"/>
            </a:xfrm>
            <a:prstGeom prst="rect">
              <a:avLst/>
            </a:prstGeom>
            <a:noFill/>
          </p:spPr>
          <p:txBody>
            <a:bodyPr wrap="square" rtlCol="0">
              <a:spAutoFit/>
            </a:bodyPr>
            <a:p>
              <a:r>
                <a:rPr lang="zh-CN" altLang="en-US" sz="2000" dirty="0">
                  <a:latin typeface="黑体" panose="02010609060101010101" pitchFamily="49" charset="-122"/>
                  <a:ea typeface="黑体" panose="02010609060101010101" pitchFamily="49" charset="-122"/>
                </a:rPr>
                <a:t>奥斯曼土耳其人入侵</a:t>
              </a:r>
              <a:endParaRPr lang="zh-CN" altLang="en-US" sz="2000" dirty="0">
                <a:latin typeface="黑体" panose="02010609060101010101" pitchFamily="49" charset="-122"/>
                <a:ea typeface="黑体" panose="02010609060101010101" pitchFamily="49" charset="-122"/>
              </a:endParaRPr>
            </a:p>
          </p:txBody>
        </p:sp>
      </p:grpSp>
      <p:grpSp>
        <p:nvGrpSpPr>
          <p:cNvPr id="25" name="组合 24"/>
          <p:cNvGrpSpPr/>
          <p:nvPr/>
        </p:nvGrpSpPr>
        <p:grpSpPr>
          <a:xfrm>
            <a:off x="1174115" y="2194560"/>
            <a:ext cx="10105390" cy="619125"/>
            <a:chOff x="1849" y="3456"/>
            <a:chExt cx="15914" cy="975"/>
          </a:xfrm>
        </p:grpSpPr>
        <p:grpSp>
          <p:nvGrpSpPr>
            <p:cNvPr id="56" name="组合 55"/>
            <p:cNvGrpSpPr/>
            <p:nvPr/>
          </p:nvGrpSpPr>
          <p:grpSpPr>
            <a:xfrm>
              <a:off x="1849" y="4159"/>
              <a:ext cx="15914" cy="273"/>
              <a:chOff x="2571" y="5509"/>
              <a:chExt cx="13260" cy="273"/>
            </a:xfrm>
          </p:grpSpPr>
          <p:cxnSp>
            <p:nvCxnSpPr>
              <p:cNvPr id="16" name="直接连接符 15"/>
              <p:cNvCxnSpPr/>
              <p:nvPr/>
            </p:nvCxnSpPr>
            <p:spPr>
              <a:xfrm>
                <a:off x="3020" y="5534"/>
                <a:ext cx="0" cy="248"/>
              </a:xfrm>
              <a:prstGeom prst="line">
                <a:avLst/>
              </a:prstGeom>
              <a:ln w="31750"/>
            </p:spPr>
            <p:style>
              <a:lnRef idx="1">
                <a:schemeClr val="accent1"/>
              </a:lnRef>
              <a:fillRef idx="0">
                <a:schemeClr val="accent1"/>
              </a:fillRef>
              <a:effectRef idx="0">
                <a:schemeClr val="accent1"/>
              </a:effectRef>
              <a:fontRef idx="minor">
                <a:schemeClr val="tx1"/>
              </a:fontRef>
            </p:style>
          </p:cxnSp>
          <p:cxnSp>
            <p:nvCxnSpPr>
              <p:cNvPr id="2" name="直接连接符 1"/>
              <p:cNvCxnSpPr/>
              <p:nvPr/>
            </p:nvCxnSpPr>
            <p:spPr>
              <a:xfrm>
                <a:off x="4281" y="5534"/>
                <a:ext cx="0" cy="248"/>
              </a:xfrm>
              <a:prstGeom prst="line">
                <a:avLst/>
              </a:prstGeom>
              <a:ln w="31750"/>
            </p:spPr>
            <p:style>
              <a:lnRef idx="1">
                <a:schemeClr val="accent1"/>
              </a:lnRef>
              <a:fillRef idx="0">
                <a:schemeClr val="accent1"/>
              </a:fillRef>
              <a:effectRef idx="0">
                <a:schemeClr val="accent1"/>
              </a:effectRef>
              <a:fontRef idx="minor">
                <a:schemeClr val="tx1"/>
              </a:fontRef>
            </p:style>
          </p:cxnSp>
          <p:grpSp>
            <p:nvGrpSpPr>
              <p:cNvPr id="55" name="组合 54"/>
              <p:cNvGrpSpPr/>
              <p:nvPr/>
            </p:nvGrpSpPr>
            <p:grpSpPr>
              <a:xfrm>
                <a:off x="2571" y="5509"/>
                <a:ext cx="13260" cy="273"/>
                <a:chOff x="2571" y="5509"/>
                <a:chExt cx="13260" cy="273"/>
              </a:xfrm>
            </p:grpSpPr>
            <p:cxnSp>
              <p:nvCxnSpPr>
                <p:cNvPr id="3" name="直接连接符 2"/>
                <p:cNvCxnSpPr/>
                <p:nvPr/>
              </p:nvCxnSpPr>
              <p:spPr>
                <a:xfrm>
                  <a:off x="5615" y="5534"/>
                  <a:ext cx="0" cy="248"/>
                </a:xfrm>
                <a:prstGeom prst="line">
                  <a:avLst/>
                </a:prstGeom>
                <a:ln w="31750"/>
              </p:spPr>
              <p:style>
                <a:lnRef idx="1">
                  <a:schemeClr val="accent1"/>
                </a:lnRef>
                <a:fillRef idx="0">
                  <a:schemeClr val="accent1"/>
                </a:fillRef>
                <a:effectRef idx="0">
                  <a:schemeClr val="accent1"/>
                </a:effectRef>
                <a:fontRef idx="minor">
                  <a:schemeClr val="tx1"/>
                </a:fontRef>
              </p:style>
            </p:cxnSp>
            <p:cxnSp>
              <p:nvCxnSpPr>
                <p:cNvPr id="6" name="直接连接符 5"/>
                <p:cNvCxnSpPr/>
                <p:nvPr/>
              </p:nvCxnSpPr>
              <p:spPr>
                <a:xfrm>
                  <a:off x="7550" y="5534"/>
                  <a:ext cx="0" cy="248"/>
                </a:xfrm>
                <a:prstGeom prst="line">
                  <a:avLst/>
                </a:prstGeom>
                <a:ln w="31750"/>
              </p:spPr>
              <p:style>
                <a:lnRef idx="1">
                  <a:schemeClr val="accent1"/>
                </a:lnRef>
                <a:fillRef idx="0">
                  <a:schemeClr val="accent1"/>
                </a:fillRef>
                <a:effectRef idx="0">
                  <a:schemeClr val="accent1"/>
                </a:effectRef>
                <a:fontRef idx="minor">
                  <a:schemeClr val="tx1"/>
                </a:fontRef>
              </p:style>
            </p:cxnSp>
            <p:grpSp>
              <p:nvGrpSpPr>
                <p:cNvPr id="54" name="组合 53"/>
                <p:cNvGrpSpPr/>
                <p:nvPr/>
              </p:nvGrpSpPr>
              <p:grpSpPr>
                <a:xfrm>
                  <a:off x="2571" y="5509"/>
                  <a:ext cx="13260" cy="273"/>
                  <a:chOff x="2555" y="5509"/>
                  <a:chExt cx="13260" cy="273"/>
                </a:xfrm>
              </p:grpSpPr>
              <p:cxnSp>
                <p:nvCxnSpPr>
                  <p:cNvPr id="22" name="直接连接符 21"/>
                  <p:cNvCxnSpPr/>
                  <p:nvPr/>
                </p:nvCxnSpPr>
                <p:spPr>
                  <a:xfrm>
                    <a:off x="9050" y="5534"/>
                    <a:ext cx="0" cy="248"/>
                  </a:xfrm>
                  <a:prstGeom prst="line">
                    <a:avLst/>
                  </a:prstGeom>
                  <a:ln w="31750"/>
                </p:spPr>
                <p:style>
                  <a:lnRef idx="1">
                    <a:schemeClr val="accent1"/>
                  </a:lnRef>
                  <a:fillRef idx="0">
                    <a:schemeClr val="accent1"/>
                  </a:fillRef>
                  <a:effectRef idx="0">
                    <a:schemeClr val="accent1"/>
                  </a:effectRef>
                  <a:fontRef idx="minor">
                    <a:schemeClr val="tx1"/>
                  </a:fontRef>
                </p:style>
              </p:cxnSp>
              <p:grpSp>
                <p:nvGrpSpPr>
                  <p:cNvPr id="53" name="组合 52"/>
                  <p:cNvGrpSpPr/>
                  <p:nvPr/>
                </p:nvGrpSpPr>
                <p:grpSpPr>
                  <a:xfrm>
                    <a:off x="2555" y="5509"/>
                    <a:ext cx="13260" cy="273"/>
                    <a:chOff x="2555" y="5509"/>
                    <a:chExt cx="13260" cy="273"/>
                  </a:xfrm>
                </p:grpSpPr>
                <p:cxnSp>
                  <p:nvCxnSpPr>
                    <p:cNvPr id="9" name="直接连接符 8"/>
                    <p:cNvCxnSpPr/>
                    <p:nvPr/>
                  </p:nvCxnSpPr>
                  <p:spPr>
                    <a:xfrm>
                      <a:off x="10406" y="5534"/>
                      <a:ext cx="0" cy="248"/>
                    </a:xfrm>
                    <a:prstGeom prst="line">
                      <a:avLst/>
                    </a:prstGeom>
                    <a:ln w="31750"/>
                  </p:spPr>
                  <p:style>
                    <a:lnRef idx="1">
                      <a:schemeClr val="accent1"/>
                    </a:lnRef>
                    <a:fillRef idx="0">
                      <a:schemeClr val="accent1"/>
                    </a:fillRef>
                    <a:effectRef idx="0">
                      <a:schemeClr val="accent1"/>
                    </a:effectRef>
                    <a:fontRef idx="minor">
                      <a:schemeClr val="tx1"/>
                    </a:fontRef>
                  </p:style>
                </p:cxnSp>
                <p:grpSp>
                  <p:nvGrpSpPr>
                    <p:cNvPr id="52" name="组合 51"/>
                    <p:cNvGrpSpPr/>
                    <p:nvPr/>
                  </p:nvGrpSpPr>
                  <p:grpSpPr>
                    <a:xfrm>
                      <a:off x="2555" y="5509"/>
                      <a:ext cx="13260" cy="273"/>
                      <a:chOff x="2555" y="5509"/>
                      <a:chExt cx="13260" cy="273"/>
                    </a:xfrm>
                  </p:grpSpPr>
                  <p:cxnSp>
                    <p:nvCxnSpPr>
                      <p:cNvPr id="24" name="直接连接符 23"/>
                      <p:cNvCxnSpPr/>
                      <p:nvPr/>
                    </p:nvCxnSpPr>
                    <p:spPr>
                      <a:xfrm>
                        <a:off x="11905" y="5509"/>
                        <a:ext cx="0" cy="248"/>
                      </a:xfrm>
                      <a:prstGeom prst="line">
                        <a:avLst/>
                      </a:prstGeom>
                      <a:ln w="31750">
                        <a:solidFill>
                          <a:schemeClr val="accent1">
                            <a:shade val="95000"/>
                            <a:satMod val="105000"/>
                          </a:schemeClr>
                        </a:solidFill>
                      </a:ln>
                    </p:spPr>
                    <p:style>
                      <a:lnRef idx="1">
                        <a:schemeClr val="accent1"/>
                      </a:lnRef>
                      <a:fillRef idx="0">
                        <a:schemeClr val="accent1"/>
                      </a:fillRef>
                      <a:effectRef idx="0">
                        <a:schemeClr val="accent1"/>
                      </a:effectRef>
                      <a:fontRef idx="minor">
                        <a:schemeClr val="tx1"/>
                      </a:fontRef>
                    </p:style>
                  </p:cxnSp>
                  <p:grpSp>
                    <p:nvGrpSpPr>
                      <p:cNvPr id="51" name="组合 50"/>
                      <p:cNvGrpSpPr/>
                      <p:nvPr/>
                    </p:nvGrpSpPr>
                    <p:grpSpPr>
                      <a:xfrm>
                        <a:off x="2555" y="5534"/>
                        <a:ext cx="13260" cy="248"/>
                        <a:chOff x="2555" y="5534"/>
                        <a:chExt cx="13260" cy="248"/>
                      </a:xfrm>
                    </p:grpSpPr>
                    <p:cxnSp>
                      <p:nvCxnSpPr>
                        <p:cNvPr id="13" name="直接箭头连接符 12"/>
                        <p:cNvCxnSpPr/>
                        <p:nvPr/>
                      </p:nvCxnSpPr>
                      <p:spPr>
                        <a:xfrm>
                          <a:off x="2555" y="5782"/>
                          <a:ext cx="13260" cy="0"/>
                        </a:xfrm>
                        <a:prstGeom prst="straightConnector1">
                          <a:avLst/>
                        </a:prstGeom>
                        <a:ln w="34925">
                          <a:solidFill>
                            <a:schemeClr val="accent1">
                              <a:shade val="95000"/>
                              <a:satMod val="10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0" name="直接连接符 9"/>
                        <p:cNvCxnSpPr/>
                        <p:nvPr/>
                      </p:nvCxnSpPr>
                      <p:spPr>
                        <a:xfrm>
                          <a:off x="13336" y="5534"/>
                          <a:ext cx="0" cy="248"/>
                        </a:xfrm>
                        <a:prstGeom prst="line">
                          <a:avLst/>
                        </a:prstGeom>
                        <a:ln w="31750">
                          <a:solidFill>
                            <a:schemeClr val="accent1">
                              <a:shade val="95000"/>
                              <a:satMod val="105000"/>
                            </a:schemeClr>
                          </a:solidFill>
                        </a:ln>
                      </p:spPr>
                      <p:style>
                        <a:lnRef idx="1">
                          <a:schemeClr val="accent1"/>
                        </a:lnRef>
                        <a:fillRef idx="0">
                          <a:schemeClr val="accent1"/>
                        </a:fillRef>
                        <a:effectRef idx="0">
                          <a:schemeClr val="accent1"/>
                        </a:effectRef>
                        <a:fontRef idx="minor">
                          <a:schemeClr val="tx1"/>
                        </a:fontRef>
                      </p:style>
                    </p:cxnSp>
                    <p:cxnSp>
                      <p:nvCxnSpPr>
                        <p:cNvPr id="41" name="直接连接符 40"/>
                        <p:cNvCxnSpPr/>
                        <p:nvPr/>
                      </p:nvCxnSpPr>
                      <p:spPr>
                        <a:xfrm>
                          <a:off x="14746" y="5534"/>
                          <a:ext cx="0" cy="248"/>
                        </a:xfrm>
                        <a:prstGeom prst="line">
                          <a:avLst/>
                        </a:prstGeom>
                        <a:ln w="31750">
                          <a:solidFill>
                            <a:schemeClr val="accent1">
                              <a:shade val="95000"/>
                              <a:satMod val="105000"/>
                            </a:schemeClr>
                          </a:solidFill>
                        </a:ln>
                      </p:spPr>
                      <p:style>
                        <a:lnRef idx="1">
                          <a:schemeClr val="accent1"/>
                        </a:lnRef>
                        <a:fillRef idx="0">
                          <a:schemeClr val="accent1"/>
                        </a:fillRef>
                        <a:effectRef idx="0">
                          <a:schemeClr val="accent1"/>
                        </a:effectRef>
                        <a:fontRef idx="minor">
                          <a:schemeClr val="tx1"/>
                        </a:fontRef>
                      </p:style>
                    </p:cxnSp>
                  </p:grpSp>
                </p:grpSp>
              </p:grpSp>
            </p:grpSp>
          </p:grpSp>
        </p:grpSp>
        <p:sp>
          <p:nvSpPr>
            <p:cNvPr id="50" name="文本框 49"/>
            <p:cNvSpPr txBox="1"/>
            <p:nvPr/>
          </p:nvSpPr>
          <p:spPr>
            <a:xfrm>
              <a:off x="15919" y="3456"/>
              <a:ext cx="1122" cy="628"/>
            </a:xfrm>
            <a:prstGeom prst="rect">
              <a:avLst/>
            </a:prstGeom>
            <a:noFill/>
          </p:spPr>
          <p:txBody>
            <a:bodyPr wrap="square" rtlCol="0">
              <a:spAutoFit/>
            </a:bodyPr>
            <a:p>
              <a:r>
                <a:rPr lang="zh-CN" altLang="en-US" sz="2000" dirty="0">
                  <a:latin typeface="黑体" panose="02010609060101010101" pitchFamily="49" charset="-122"/>
                  <a:ea typeface="黑体" panose="02010609060101010101" pitchFamily="49" charset="-122"/>
                </a:rPr>
                <a:t>灭亡</a:t>
              </a:r>
              <a:endParaRPr lang="zh-CN" altLang="en-US" sz="2000" dirty="0">
                <a:latin typeface="黑体" panose="02010609060101010101" pitchFamily="49" charset="-122"/>
                <a:ea typeface="黑体" panose="02010609060101010101" pitchFamily="49" charset="-122"/>
              </a:endParaRPr>
            </a:p>
          </p:txBody>
        </p:sp>
      </p:grpSp>
      <p:sp>
        <p:nvSpPr>
          <p:cNvPr id="8" name="文本框 7"/>
          <p:cNvSpPr txBox="1"/>
          <p:nvPr/>
        </p:nvSpPr>
        <p:spPr>
          <a:xfrm>
            <a:off x="5168900" y="4217670"/>
            <a:ext cx="1822450" cy="460375"/>
          </a:xfrm>
          <a:prstGeom prst="rect">
            <a:avLst/>
          </a:prstGeom>
          <a:noFill/>
          <a:ln>
            <a:solidFill>
              <a:schemeClr val="bg2">
                <a:lumMod val="50000"/>
              </a:schemeClr>
            </a:solidFill>
          </a:ln>
        </p:spPr>
        <p:txBody>
          <a:bodyPr wrap="square" rtlCol="0">
            <a:spAutoFit/>
          </a:bodyPr>
          <a:p>
            <a:pPr algn="l"/>
            <a:r>
              <a:rPr lang="zh-CN" altLang="en-US" sz="2400">
                <a:effectLst>
                  <a:outerShdw blurRad="38100" dist="19050" dir="2700000" algn="tl" rotWithShape="0">
                    <a:schemeClr val="dk1">
                      <a:alpha val="40000"/>
                    </a:schemeClr>
                  </a:outerShdw>
                </a:effectLst>
                <a:latin typeface="黑体" panose="02010609060101010101" pitchFamily="49" charset="-122"/>
                <a:ea typeface="黑体" panose="02010609060101010101" pitchFamily="49" charset="-122"/>
                <a:cs typeface="黑体" panose="02010609060101010101" pitchFamily="49" charset="-122"/>
              </a:rPr>
              <a:t>版图被蚕食      </a:t>
            </a:r>
            <a:endParaRPr lang="zh-CN" altLang="en-US" sz="2400">
              <a:effectLst>
                <a:outerShdw blurRad="38100" dist="19050" dir="2700000" algn="tl" rotWithShape="0">
                  <a:schemeClr val="dk1">
                    <a:alpha val="40000"/>
                  </a:schemeClr>
                </a:outerShdw>
              </a:effectLst>
              <a:latin typeface="黑体" panose="02010609060101010101" pitchFamily="49" charset="-122"/>
              <a:ea typeface="黑体" panose="02010609060101010101" pitchFamily="49" charset="-122"/>
              <a:cs typeface="黑体" panose="02010609060101010101" pitchFamily="49" charset="-122"/>
            </a:endParaRPr>
          </a:p>
        </p:txBody>
      </p:sp>
      <p:sp>
        <p:nvSpPr>
          <p:cNvPr id="11" name="文本框 10"/>
          <p:cNvSpPr txBox="1"/>
          <p:nvPr/>
        </p:nvSpPr>
        <p:spPr>
          <a:xfrm>
            <a:off x="7108190" y="4217670"/>
            <a:ext cx="1428750" cy="460375"/>
          </a:xfrm>
          <a:prstGeom prst="rect">
            <a:avLst/>
          </a:prstGeom>
          <a:noFill/>
          <a:ln>
            <a:solidFill>
              <a:schemeClr val="bg2">
                <a:lumMod val="50000"/>
              </a:schemeClr>
            </a:solidFill>
          </a:ln>
        </p:spPr>
        <p:txBody>
          <a:bodyPr wrap="square" rtlCol="0">
            <a:spAutoFit/>
          </a:bodyPr>
          <a:p>
            <a:pPr algn="l"/>
            <a:r>
              <a:rPr lang="zh-CN" altLang="en-US" sz="2400">
                <a:effectLst>
                  <a:outerShdw blurRad="38100" dist="19050" dir="2700000" algn="tl" rotWithShape="0">
                    <a:schemeClr val="dk1">
                      <a:alpha val="40000"/>
                    </a:schemeClr>
                  </a:outerShdw>
                </a:effectLst>
                <a:latin typeface="黑体" panose="02010609060101010101" pitchFamily="49" charset="-122"/>
                <a:ea typeface="黑体" panose="02010609060101010101" pitchFamily="49" charset="-122"/>
                <a:cs typeface="黑体" panose="02010609060101010101" pitchFamily="49" charset="-122"/>
              </a:rPr>
              <a:t>财政枯竭     </a:t>
            </a:r>
            <a:endParaRPr lang="zh-CN" altLang="en-US" sz="2400">
              <a:effectLst>
                <a:outerShdw blurRad="38100" dist="19050" dir="2700000" algn="tl" rotWithShape="0">
                  <a:schemeClr val="dk1">
                    <a:alpha val="40000"/>
                  </a:schemeClr>
                </a:outerShdw>
              </a:effectLst>
              <a:latin typeface="黑体" panose="02010609060101010101" pitchFamily="49" charset="-122"/>
              <a:ea typeface="黑体" panose="02010609060101010101" pitchFamily="49" charset="-122"/>
              <a:cs typeface="黑体" panose="02010609060101010101" pitchFamily="49" charset="-122"/>
            </a:endParaRPr>
          </a:p>
        </p:txBody>
      </p:sp>
      <p:sp>
        <p:nvSpPr>
          <p:cNvPr id="18" name="文本框 17"/>
          <p:cNvSpPr txBox="1"/>
          <p:nvPr/>
        </p:nvSpPr>
        <p:spPr>
          <a:xfrm>
            <a:off x="8658860" y="4217670"/>
            <a:ext cx="1798955" cy="460375"/>
          </a:xfrm>
          <a:prstGeom prst="rect">
            <a:avLst/>
          </a:prstGeom>
          <a:noFill/>
          <a:ln>
            <a:solidFill>
              <a:schemeClr val="bg2">
                <a:lumMod val="50000"/>
              </a:schemeClr>
            </a:solidFill>
          </a:ln>
        </p:spPr>
        <p:txBody>
          <a:bodyPr wrap="square" rtlCol="0">
            <a:spAutoFit/>
          </a:bodyPr>
          <a:p>
            <a:pPr algn="l"/>
            <a:r>
              <a:rPr lang="zh-CN" altLang="en-US" sz="2400">
                <a:effectLst>
                  <a:outerShdw blurRad="38100" dist="19050" dir="2700000" algn="tl" rotWithShape="0">
                    <a:schemeClr val="dk1">
                      <a:alpha val="40000"/>
                    </a:schemeClr>
                  </a:outerShdw>
                </a:effectLst>
                <a:latin typeface="黑体" panose="02010609060101010101" pitchFamily="49" charset="-122"/>
                <a:ea typeface="黑体" panose="02010609060101010101" pitchFamily="49" charset="-122"/>
                <a:cs typeface="黑体" panose="02010609060101010101" pitchFamily="49" charset="-122"/>
              </a:rPr>
              <a:t>国势力日衰     </a:t>
            </a:r>
            <a:endParaRPr lang="zh-CN" altLang="en-US" sz="2400">
              <a:effectLst>
                <a:outerShdw blurRad="38100" dist="19050" dir="2700000" algn="tl" rotWithShape="0">
                  <a:schemeClr val="dk1">
                    <a:alpha val="40000"/>
                  </a:schemeClr>
                </a:outerShdw>
              </a:effectLst>
              <a:latin typeface="黑体" panose="02010609060101010101" pitchFamily="49" charset="-122"/>
              <a:ea typeface="黑体" panose="02010609060101010101" pitchFamily="49" charset="-122"/>
              <a:cs typeface="黑体" panose="02010609060101010101" pitchFamily="49" charset="-122"/>
            </a:endParaRPr>
          </a:p>
        </p:txBody>
      </p:sp>
      <p:sp>
        <p:nvSpPr>
          <p:cNvPr id="19" name="下箭头 18"/>
          <p:cNvSpPr/>
          <p:nvPr/>
        </p:nvSpPr>
        <p:spPr>
          <a:xfrm>
            <a:off x="7624445" y="3911600"/>
            <a:ext cx="318770" cy="28638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grpSp>
        <p:nvGrpSpPr>
          <p:cNvPr id="21" name="组合 20"/>
          <p:cNvGrpSpPr/>
          <p:nvPr/>
        </p:nvGrpSpPr>
        <p:grpSpPr>
          <a:xfrm>
            <a:off x="4968875" y="3051810"/>
            <a:ext cx="5495290" cy="859155"/>
            <a:chOff x="7825" y="4806"/>
            <a:chExt cx="8654" cy="1353"/>
          </a:xfrm>
        </p:grpSpPr>
        <p:sp>
          <p:nvSpPr>
            <p:cNvPr id="5" name="文本框 4"/>
            <p:cNvSpPr txBox="1"/>
            <p:nvPr/>
          </p:nvSpPr>
          <p:spPr>
            <a:xfrm>
              <a:off x="10233" y="5435"/>
              <a:ext cx="3823" cy="725"/>
            </a:xfrm>
            <a:prstGeom prst="rect">
              <a:avLst/>
            </a:prstGeom>
            <a:noFill/>
            <a:ln>
              <a:solidFill>
                <a:schemeClr val="bg2">
                  <a:lumMod val="50000"/>
                </a:schemeClr>
              </a:solidFill>
            </a:ln>
          </p:spPr>
          <p:txBody>
            <a:bodyPr wrap="square" rtlCol="0">
              <a:spAutoFit/>
            </a:bodyPr>
            <a:p>
              <a:pPr algn="l"/>
              <a:r>
                <a:rPr lang="zh-CN" altLang="en-US" sz="2400">
                  <a:effectLst>
                    <a:outerShdw blurRad="38100" dist="19050" dir="2700000" algn="tl" rotWithShape="0">
                      <a:schemeClr val="dk1">
                        <a:alpha val="40000"/>
                      </a:schemeClr>
                    </a:outerShdw>
                  </a:effectLst>
                  <a:latin typeface="黑体" panose="02010609060101010101" pitchFamily="49" charset="-122"/>
                  <a:ea typeface="黑体" panose="02010609060101010101" pitchFamily="49" charset="-122"/>
                  <a:cs typeface="黑体" panose="02010609060101010101" pitchFamily="49" charset="-122"/>
                </a:rPr>
                <a:t>长期的对外战争      </a:t>
              </a:r>
              <a:endParaRPr lang="zh-CN" altLang="en-US" sz="2400">
                <a:effectLst>
                  <a:outerShdw blurRad="38100" dist="19050" dir="2700000" algn="tl" rotWithShape="0">
                    <a:schemeClr val="dk1">
                      <a:alpha val="40000"/>
                    </a:schemeClr>
                  </a:outerShdw>
                </a:effectLst>
                <a:latin typeface="黑体" panose="02010609060101010101" pitchFamily="49" charset="-122"/>
                <a:ea typeface="黑体" panose="02010609060101010101" pitchFamily="49" charset="-122"/>
                <a:cs typeface="黑体" panose="02010609060101010101" pitchFamily="49" charset="-122"/>
              </a:endParaRPr>
            </a:p>
          </p:txBody>
        </p:sp>
        <p:sp>
          <p:nvSpPr>
            <p:cNvPr id="20" name="左大括号 19"/>
            <p:cNvSpPr/>
            <p:nvPr/>
          </p:nvSpPr>
          <p:spPr>
            <a:xfrm rot="16200000">
              <a:off x="11838" y="793"/>
              <a:ext cx="628" cy="8655"/>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p>
              <a:pPr algn="ctr"/>
              <a:endParaRPr lang="zh-CN" altLang="en-US"/>
            </a:p>
          </p:txBody>
        </p:sp>
      </p:grpSp>
      <p:sp>
        <p:nvSpPr>
          <p:cNvPr id="27" name="圆角矩形 26"/>
          <p:cNvSpPr/>
          <p:nvPr/>
        </p:nvSpPr>
        <p:spPr>
          <a:xfrm>
            <a:off x="356235" y="5288280"/>
            <a:ext cx="2319020" cy="864870"/>
          </a:xfrm>
          <a:prstGeom prst="roundRect">
            <a:avLst/>
          </a:prstGeom>
          <a:solidFill>
            <a:srgbClr val="F7F6B6"/>
          </a:solidFill>
        </p:spPr>
        <p:style>
          <a:lnRef idx="2">
            <a:schemeClr val="accent1">
              <a:shade val="50000"/>
            </a:schemeClr>
          </a:lnRef>
          <a:fillRef idx="1">
            <a:schemeClr val="accent1"/>
          </a:fillRef>
          <a:effectRef idx="0">
            <a:schemeClr val="accent1"/>
          </a:effectRef>
          <a:fontRef idx="minor">
            <a:schemeClr val="lt1"/>
          </a:fontRef>
        </p:style>
        <p:txBody>
          <a:bodyPr anchor="ctr"/>
          <a:p>
            <a:pPr marL="0" marR="0" lvl="0" indent="0" algn="ctr" defTabSz="914400" rtl="0" eaLnBrk="0" fontAlgn="base" latinLnBrk="0" hangingPunct="0">
              <a:lnSpc>
                <a:spcPct val="100000"/>
              </a:lnSpc>
              <a:spcBef>
                <a:spcPct val="0"/>
              </a:spcBef>
              <a:spcAft>
                <a:spcPct val="0"/>
              </a:spcAft>
              <a:buClrTx/>
              <a:buSzTx/>
              <a:buFontTx/>
              <a:buNone/>
              <a:defRPr/>
            </a:pPr>
            <a:r>
              <a:rPr kumimoji="0" lang="zh-CN" altLang="en-US" sz="2400" b="0" i="0" u="none" strike="noStrike" kern="1200" cap="none" spc="0" normalizeH="0" baseline="0" noProof="0" dirty="0" smtClean="0">
                <a:ln>
                  <a:noFill/>
                </a:ln>
                <a:solidFill>
                  <a:schemeClr val="tx1"/>
                </a:solidFill>
                <a:effectLst/>
                <a:uLnTx/>
                <a:uFillTx/>
                <a:latin typeface="微软雅黑" panose="020B0503020204020204" pitchFamily="34" charset="-122"/>
                <a:ea typeface="微软雅黑" panose="020B0503020204020204" pitchFamily="34" charset="-122"/>
              </a:rPr>
              <a:t>拜占庭帝国历史地位</a:t>
            </a:r>
            <a:endParaRPr kumimoji="0" lang="zh-CN" altLang="en-US" sz="2400" b="0" i="0" u="none" strike="noStrike" kern="1200" cap="none" spc="0" normalizeH="0" baseline="0" noProof="0" dirty="0" smtClean="0">
              <a:ln>
                <a:noFill/>
              </a:ln>
              <a:solidFill>
                <a:schemeClr val="tx1"/>
              </a:solidFill>
              <a:effectLst/>
              <a:uLnTx/>
              <a:uFillTx/>
              <a:latin typeface="微软雅黑" panose="020B0503020204020204" pitchFamily="34" charset="-122"/>
              <a:ea typeface="微软雅黑" panose="020B0503020204020204" pitchFamily="34" charset="-122"/>
            </a:endParaRPr>
          </a:p>
        </p:txBody>
      </p:sp>
      <p:grpSp>
        <p:nvGrpSpPr>
          <p:cNvPr id="31" name="组合 30"/>
          <p:cNvGrpSpPr/>
          <p:nvPr/>
        </p:nvGrpSpPr>
        <p:grpSpPr>
          <a:xfrm>
            <a:off x="2852420" y="4844415"/>
            <a:ext cx="3806190" cy="1752600"/>
            <a:chOff x="4492" y="7629"/>
            <a:chExt cx="5994" cy="2760"/>
          </a:xfrm>
        </p:grpSpPr>
        <p:sp>
          <p:nvSpPr>
            <p:cNvPr id="29" name="圆角矩形 28"/>
            <p:cNvSpPr/>
            <p:nvPr/>
          </p:nvSpPr>
          <p:spPr>
            <a:xfrm>
              <a:off x="4492" y="7629"/>
              <a:ext cx="5994" cy="2761"/>
            </a:xfrm>
            <a:prstGeom prst="roundRect">
              <a:avLst/>
            </a:prstGeom>
            <a:solidFill>
              <a:srgbClr val="000000">
                <a:alpha val="0"/>
              </a:srgbClr>
            </a:solidFill>
            <a:ln>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30" name="文本框 29"/>
            <p:cNvSpPr txBox="1"/>
            <p:nvPr/>
          </p:nvSpPr>
          <p:spPr>
            <a:xfrm>
              <a:off x="4733" y="7774"/>
              <a:ext cx="5576" cy="2470"/>
            </a:xfrm>
            <a:prstGeom prst="rect">
              <a:avLst/>
            </a:prstGeom>
            <a:noFill/>
            <a:ln>
              <a:noFill/>
            </a:ln>
          </p:spPr>
          <p:txBody>
            <a:bodyPr wrap="square" rtlCol="0">
              <a:spAutoFit/>
            </a:bodyPr>
            <a:p>
              <a:pPr algn="l"/>
              <a:r>
                <a:rPr lang="en-US" altLang="zh-CN" sz="2400">
                  <a:effectLst>
                    <a:outerShdw blurRad="38100" dist="19050" dir="2700000" algn="tl" rotWithShape="0">
                      <a:schemeClr val="dk1">
                        <a:alpha val="40000"/>
                      </a:schemeClr>
                    </a:outerShdw>
                  </a:effectLst>
                  <a:latin typeface="黑体" panose="02010609060101010101" pitchFamily="49" charset="-122"/>
                  <a:ea typeface="黑体" panose="02010609060101010101" pitchFamily="49" charset="-122"/>
                  <a:cs typeface="黑体" panose="02010609060101010101" pitchFamily="49" charset="-122"/>
                </a:rPr>
                <a:t>1</a:t>
              </a:r>
              <a:r>
                <a:rPr lang="zh-CN" altLang="en-US" sz="2400">
                  <a:effectLst>
                    <a:outerShdw blurRad="38100" dist="19050" dir="2700000" algn="tl" rotWithShape="0">
                      <a:schemeClr val="dk1">
                        <a:alpha val="40000"/>
                      </a:schemeClr>
                    </a:outerShdw>
                  </a:effectLst>
                  <a:latin typeface="黑体" panose="02010609060101010101" pitchFamily="49" charset="-122"/>
                  <a:ea typeface="黑体" panose="02010609060101010101" pitchFamily="49" charset="-122"/>
                  <a:cs typeface="黑体" panose="02010609060101010101" pitchFamily="49" charset="-122"/>
                </a:rPr>
                <a:t>、对基督教、希腊罗马文化传统，及东方文化因素的兼收并蓄而创造出具有独特的拜占庭文化。     </a:t>
              </a:r>
              <a:endParaRPr lang="zh-CN" altLang="en-US" sz="2400">
                <a:effectLst>
                  <a:outerShdw blurRad="38100" dist="19050" dir="2700000" algn="tl" rotWithShape="0">
                    <a:schemeClr val="dk1">
                      <a:alpha val="40000"/>
                    </a:schemeClr>
                  </a:outerShdw>
                </a:effectLst>
                <a:latin typeface="黑体" panose="02010609060101010101" pitchFamily="49" charset="-122"/>
                <a:ea typeface="黑体" panose="02010609060101010101" pitchFamily="49" charset="-122"/>
                <a:cs typeface="黑体" panose="02010609060101010101" pitchFamily="49" charset="-122"/>
              </a:endParaRPr>
            </a:p>
          </p:txBody>
        </p:sp>
      </p:grpSp>
      <p:grpSp>
        <p:nvGrpSpPr>
          <p:cNvPr id="32" name="组合 31"/>
          <p:cNvGrpSpPr/>
          <p:nvPr/>
        </p:nvGrpSpPr>
        <p:grpSpPr>
          <a:xfrm>
            <a:off x="6851650" y="4844415"/>
            <a:ext cx="3806190" cy="1753235"/>
            <a:chOff x="4492" y="7629"/>
            <a:chExt cx="5994" cy="2761"/>
          </a:xfrm>
        </p:grpSpPr>
        <p:sp>
          <p:nvSpPr>
            <p:cNvPr id="33" name="圆角矩形 32"/>
            <p:cNvSpPr/>
            <p:nvPr/>
          </p:nvSpPr>
          <p:spPr>
            <a:xfrm>
              <a:off x="4492" y="7629"/>
              <a:ext cx="5994" cy="2761"/>
            </a:xfrm>
            <a:prstGeom prst="roundRect">
              <a:avLst/>
            </a:prstGeom>
            <a:solidFill>
              <a:srgbClr val="000000">
                <a:alpha val="0"/>
              </a:srgbClr>
            </a:solidFill>
            <a:ln>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35" name="文本框 34"/>
            <p:cNvSpPr txBox="1"/>
            <p:nvPr/>
          </p:nvSpPr>
          <p:spPr>
            <a:xfrm>
              <a:off x="4733" y="7774"/>
              <a:ext cx="5576" cy="2470"/>
            </a:xfrm>
            <a:prstGeom prst="rect">
              <a:avLst/>
            </a:prstGeom>
            <a:noFill/>
            <a:ln>
              <a:noFill/>
            </a:ln>
          </p:spPr>
          <p:txBody>
            <a:bodyPr wrap="square" rtlCol="0">
              <a:spAutoFit/>
            </a:bodyPr>
            <a:p>
              <a:pPr algn="l"/>
              <a:r>
                <a:rPr lang="en-US" altLang="zh-CN" sz="2400">
                  <a:effectLst>
                    <a:outerShdw blurRad="38100" dist="19050" dir="2700000" algn="tl" rotWithShape="0">
                      <a:schemeClr val="dk1">
                        <a:alpha val="40000"/>
                      </a:schemeClr>
                    </a:outerShdw>
                  </a:effectLst>
                  <a:latin typeface="黑体" panose="02010609060101010101" pitchFamily="49" charset="-122"/>
                  <a:ea typeface="黑体" panose="02010609060101010101" pitchFamily="49" charset="-122"/>
                  <a:cs typeface="黑体" panose="02010609060101010101" pitchFamily="49" charset="-122"/>
                </a:rPr>
                <a:t>2</a:t>
              </a:r>
              <a:r>
                <a:rPr lang="zh-CN" altLang="en-US" sz="2400">
                  <a:effectLst>
                    <a:outerShdw blurRad="38100" dist="19050" dir="2700000" algn="tl" rotWithShape="0">
                      <a:schemeClr val="dk1">
                        <a:alpha val="40000"/>
                      </a:schemeClr>
                    </a:outerShdw>
                  </a:effectLst>
                  <a:latin typeface="黑体" panose="02010609060101010101" pitchFamily="49" charset="-122"/>
                  <a:ea typeface="黑体" panose="02010609060101010101" pitchFamily="49" charset="-122"/>
                  <a:cs typeface="黑体" panose="02010609060101010101" pitchFamily="49" charset="-122"/>
                </a:rPr>
                <a:t>、保存了大量的希腊、罗马古籍，为后来西欧的文艺复兴提供丰富的精神营养。    </a:t>
              </a:r>
              <a:endParaRPr lang="zh-CN" altLang="en-US" sz="2400">
                <a:effectLst>
                  <a:outerShdw blurRad="38100" dist="19050" dir="2700000" algn="tl" rotWithShape="0">
                    <a:schemeClr val="dk1">
                      <a:alpha val="40000"/>
                    </a:schemeClr>
                  </a:outerShdw>
                </a:effectLst>
                <a:latin typeface="黑体" panose="02010609060101010101" pitchFamily="49" charset="-122"/>
                <a:ea typeface="黑体" panose="02010609060101010101" pitchFamily="49" charset="-122"/>
                <a:cs typeface="黑体" panose="02010609060101010101" pitchFamily="49" charset="-122"/>
              </a:endParaRPr>
            </a:p>
          </p:txBody>
        </p:sp>
      </p:gr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3" fill="hold"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strips(upRight)">
                                      <p:cBhvr>
                                        <p:cTn id="7" dur="500"/>
                                        <p:tgtEl>
                                          <p:spTgt spid="23"/>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6" fill="hold" nodeType="clickEffect">
                                  <p:stCondLst>
                                    <p:cond delay="0"/>
                                  </p:stCondLst>
                                  <p:childTnLst>
                                    <p:set>
                                      <p:cBhvr>
                                        <p:cTn id="11" dur="1" fill="hold">
                                          <p:stCondLst>
                                            <p:cond delay="0"/>
                                          </p:stCondLst>
                                        </p:cTn>
                                        <p:tgtEl>
                                          <p:spTgt spid="21"/>
                                        </p:tgtEl>
                                        <p:attrNameLst>
                                          <p:attrName>style.visibility</p:attrName>
                                        </p:attrNameLst>
                                      </p:cBhvr>
                                      <p:to>
                                        <p:strVal val="visible"/>
                                      </p:to>
                                    </p:set>
                                    <p:animEffect transition="in" filter="strips(downRight)">
                                      <p:cBhvr>
                                        <p:cTn id="12" dur="500"/>
                                        <p:tgtEl>
                                          <p:spTgt spid="21"/>
                                        </p:tgtEl>
                                      </p:cBhvr>
                                    </p:animEffect>
                                  </p:childTnLst>
                                </p:cTn>
                              </p:par>
                            </p:childTnLst>
                          </p:cTn>
                        </p:par>
                        <p:par>
                          <p:cTn id="13" fill="hold">
                            <p:stCondLst>
                              <p:cond delay="500"/>
                            </p:stCondLst>
                            <p:childTnLst>
                              <p:par>
                                <p:cTn id="14" presetID="3" presetClass="entr" presetSubtype="10" fill="hold" grpId="0" nodeType="afterEffect">
                                  <p:stCondLst>
                                    <p:cond delay="0"/>
                                  </p:stCondLst>
                                  <p:childTnLst>
                                    <p:set>
                                      <p:cBhvr>
                                        <p:cTn id="15" dur="1" fill="hold">
                                          <p:stCondLst>
                                            <p:cond delay="0"/>
                                          </p:stCondLst>
                                        </p:cTn>
                                        <p:tgtEl>
                                          <p:spTgt spid="19"/>
                                        </p:tgtEl>
                                        <p:attrNameLst>
                                          <p:attrName>style.visibility</p:attrName>
                                        </p:attrNameLst>
                                      </p:cBhvr>
                                      <p:to>
                                        <p:strVal val="visible"/>
                                      </p:to>
                                    </p:set>
                                    <p:animEffect transition="in" filter="blinds(horizontal)">
                                      <p:cBhvr>
                                        <p:cTn id="16" dur="500"/>
                                        <p:tgtEl>
                                          <p:spTgt spid="19"/>
                                        </p:tgtEl>
                                      </p:cBhvr>
                                    </p:animEffec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8"/>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1"/>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8"/>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3" presetClass="entr" presetSubtype="10" fill="hold" grpId="0" nodeType="clickEffect">
                                  <p:stCondLst>
                                    <p:cond delay="0"/>
                                  </p:stCondLst>
                                  <p:childTnLst>
                                    <p:set>
                                      <p:cBhvr>
                                        <p:cTn id="28" dur="1" fill="hold">
                                          <p:stCondLst>
                                            <p:cond delay="0"/>
                                          </p:stCondLst>
                                        </p:cTn>
                                        <p:tgtEl>
                                          <p:spTgt spid="27"/>
                                        </p:tgtEl>
                                        <p:attrNameLst>
                                          <p:attrName>style.visibility</p:attrName>
                                        </p:attrNameLst>
                                      </p:cBhvr>
                                      <p:to>
                                        <p:strVal val="visible"/>
                                      </p:to>
                                    </p:set>
                                    <p:animEffect transition="in" filter="blinds(horizontal)">
                                      <p:cBhvr>
                                        <p:cTn id="29" dur="500"/>
                                        <p:tgtEl>
                                          <p:spTgt spid="27"/>
                                        </p:tgtEl>
                                      </p:cBhvr>
                                    </p:animEffect>
                                  </p:childTnLst>
                                </p:cTn>
                              </p:par>
                              <p:par>
                                <p:cTn id="30" presetID="3" presetClass="entr" presetSubtype="10" fill="hold" nodeType="withEffect">
                                  <p:stCondLst>
                                    <p:cond delay="0"/>
                                  </p:stCondLst>
                                  <p:childTnLst>
                                    <p:set>
                                      <p:cBhvr>
                                        <p:cTn id="31" dur="1" fill="hold">
                                          <p:stCondLst>
                                            <p:cond delay="0"/>
                                          </p:stCondLst>
                                        </p:cTn>
                                        <p:tgtEl>
                                          <p:spTgt spid="31"/>
                                        </p:tgtEl>
                                        <p:attrNameLst>
                                          <p:attrName>style.visibility</p:attrName>
                                        </p:attrNameLst>
                                      </p:cBhvr>
                                      <p:to>
                                        <p:strVal val="visible"/>
                                      </p:to>
                                    </p:set>
                                    <p:animEffect transition="in" filter="blinds(horizontal)">
                                      <p:cBhvr>
                                        <p:cTn id="32" dur="500"/>
                                        <p:tgtEl>
                                          <p:spTgt spid="31"/>
                                        </p:tgtEl>
                                      </p:cBhvr>
                                    </p:animEffect>
                                  </p:childTnLst>
                                </p:cTn>
                              </p:par>
                              <p:par>
                                <p:cTn id="33" presetID="3" presetClass="entr" presetSubtype="10" fill="hold" nodeType="withEffect">
                                  <p:stCondLst>
                                    <p:cond delay="0"/>
                                  </p:stCondLst>
                                  <p:childTnLst>
                                    <p:set>
                                      <p:cBhvr>
                                        <p:cTn id="34" dur="1" fill="hold">
                                          <p:stCondLst>
                                            <p:cond delay="0"/>
                                          </p:stCondLst>
                                        </p:cTn>
                                        <p:tgtEl>
                                          <p:spTgt spid="32"/>
                                        </p:tgtEl>
                                        <p:attrNameLst>
                                          <p:attrName>style.visibility</p:attrName>
                                        </p:attrNameLst>
                                      </p:cBhvr>
                                      <p:to>
                                        <p:strVal val="visible"/>
                                      </p:to>
                                    </p:set>
                                    <p:animEffect transition="in" filter="blinds(horizontal)">
                                      <p:cBhvr>
                                        <p:cTn id="35"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ldLvl="0" animBg="1"/>
      <p:bldP spid="11" grpId="0" bldLvl="0" animBg="1"/>
      <p:bldP spid="18" grpId="0" bldLvl="0" animBg="1"/>
      <p:bldP spid="19" grpId="0" animBg="1"/>
      <p:bldP spid="27" grpId="0" bldLvl="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 name="文本框 77"/>
          <p:cNvSpPr txBox="1"/>
          <p:nvPr/>
        </p:nvSpPr>
        <p:spPr>
          <a:xfrm>
            <a:off x="5071745" y="2694305"/>
            <a:ext cx="6611620" cy="1014730"/>
          </a:xfrm>
          <a:prstGeom prst="rect">
            <a:avLst/>
          </a:prstGeom>
          <a:solidFill>
            <a:schemeClr val="bg2"/>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6000" b="1" i="0" u="none" strike="noStrike" kern="1200" cap="none" spc="0" normalizeH="0" baseline="0" noProof="0" dirty="0">
                <a:ln>
                  <a:noFill/>
                </a:ln>
                <a:effectLst/>
                <a:uLnTx/>
                <a:uFillTx/>
                <a:latin typeface="华文隶书" panose="02010800040101010101" pitchFamily="2" charset="-122"/>
                <a:ea typeface="华文隶书" panose="02010800040101010101" pitchFamily="2" charset="-122"/>
              </a:rPr>
              <a:t>封建时代的亚洲</a:t>
            </a:r>
            <a:endParaRPr kumimoji="0" lang="zh-CN" altLang="en-US" sz="6000" b="1" i="0" u="none" strike="noStrike" kern="1200" cap="none" spc="0" normalizeH="0" baseline="0" noProof="0" dirty="0">
              <a:ln>
                <a:noFill/>
              </a:ln>
              <a:effectLst/>
              <a:uLnTx/>
              <a:uFillTx/>
              <a:latin typeface="华文隶书" panose="02010800040101010101" pitchFamily="2" charset="-122"/>
              <a:ea typeface="华文隶书" panose="02010800040101010101" pitchFamily="2" charset="-122"/>
            </a:endParaRPr>
          </a:p>
        </p:txBody>
      </p:sp>
      <p:grpSp>
        <p:nvGrpSpPr>
          <p:cNvPr id="79" name="组合 78"/>
          <p:cNvGrpSpPr/>
          <p:nvPr/>
        </p:nvGrpSpPr>
        <p:grpSpPr>
          <a:xfrm>
            <a:off x="5048250" y="2594610"/>
            <a:ext cx="6635115" cy="1193800"/>
            <a:chOff x="2814319" y="2143296"/>
            <a:chExt cx="6563362" cy="1225540"/>
          </a:xfrm>
        </p:grpSpPr>
        <p:cxnSp>
          <p:nvCxnSpPr>
            <p:cNvPr id="80" name="直接连接符 79"/>
            <p:cNvCxnSpPr/>
            <p:nvPr/>
          </p:nvCxnSpPr>
          <p:spPr>
            <a:xfrm>
              <a:off x="2814319" y="2143296"/>
              <a:ext cx="6563362" cy="0"/>
            </a:xfrm>
            <a:prstGeom prst="line">
              <a:avLst/>
            </a:prstGeom>
            <a:ln w="12700">
              <a:solidFill>
                <a:srgbClr val="483725"/>
              </a:solidFill>
            </a:ln>
          </p:spPr>
          <p:style>
            <a:lnRef idx="1">
              <a:schemeClr val="accent1"/>
            </a:lnRef>
            <a:fillRef idx="0">
              <a:schemeClr val="accent1"/>
            </a:fillRef>
            <a:effectRef idx="0">
              <a:schemeClr val="accent1"/>
            </a:effectRef>
            <a:fontRef idx="minor">
              <a:schemeClr val="tx1"/>
            </a:fontRef>
          </p:style>
        </p:cxnSp>
        <p:cxnSp>
          <p:nvCxnSpPr>
            <p:cNvPr id="81" name="直接连接符 80"/>
            <p:cNvCxnSpPr/>
            <p:nvPr/>
          </p:nvCxnSpPr>
          <p:spPr>
            <a:xfrm>
              <a:off x="2814319" y="3368836"/>
              <a:ext cx="6563362" cy="0"/>
            </a:xfrm>
            <a:prstGeom prst="line">
              <a:avLst/>
            </a:prstGeom>
            <a:ln w="12700">
              <a:solidFill>
                <a:srgbClr val="483725"/>
              </a:solidFill>
            </a:ln>
          </p:spPr>
          <p:style>
            <a:lnRef idx="1">
              <a:schemeClr val="accent1"/>
            </a:lnRef>
            <a:fillRef idx="0">
              <a:schemeClr val="accent1"/>
            </a:fillRef>
            <a:effectRef idx="0">
              <a:schemeClr val="accent1"/>
            </a:effectRef>
            <a:fontRef idx="minor">
              <a:schemeClr val="tx1"/>
            </a:fontRef>
          </p:style>
        </p:cxnSp>
      </p:grpSp>
      <p:pic>
        <p:nvPicPr>
          <p:cNvPr id="83" name="图片 82"/>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250190" y="1273810"/>
            <a:ext cx="4821555" cy="4688840"/>
          </a:xfrm>
          <a:prstGeom prst="rect">
            <a:avLst/>
          </a:prstGeom>
        </p:spPr>
      </p:pic>
      <p:pic>
        <p:nvPicPr>
          <p:cNvPr id="2" name="图片 1"/>
          <p:cNvPicPr>
            <a:picLocks noChangeAspect="1"/>
          </p:cNvPicPr>
          <p:nvPr/>
        </p:nvPicPr>
        <p:blipFill>
          <a:blip r:embed="rId2"/>
          <a:srcRect l="2623" t="-920" r="2035" b="6469"/>
          <a:stretch>
            <a:fillRect/>
          </a:stretch>
        </p:blipFill>
        <p:spPr>
          <a:xfrm rot="21240000">
            <a:off x="944245" y="1978025"/>
            <a:ext cx="3322320" cy="3141345"/>
          </a:xfrm>
          <a:prstGeom prst="rect">
            <a:avLst/>
          </a:prstGeom>
        </p:spPr>
      </p:pic>
    </p:spTree>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5" name="组合 44"/>
          <p:cNvGrpSpPr/>
          <p:nvPr/>
        </p:nvGrpSpPr>
        <p:grpSpPr>
          <a:xfrm>
            <a:off x="828675" y="2819400"/>
            <a:ext cx="7031990" cy="893445"/>
            <a:chOff x="1305" y="4440"/>
            <a:chExt cx="11074" cy="1407"/>
          </a:xfrm>
        </p:grpSpPr>
        <p:cxnSp>
          <p:nvCxnSpPr>
            <p:cNvPr id="44" name="直接连接符 43"/>
            <p:cNvCxnSpPr/>
            <p:nvPr/>
          </p:nvCxnSpPr>
          <p:spPr>
            <a:xfrm flipH="1">
              <a:off x="12357" y="4440"/>
              <a:ext cx="23" cy="811"/>
            </a:xfrm>
            <a:prstGeom prst="line">
              <a:avLst/>
            </a:prstGeom>
            <a:ln w="31750" cmpd="sng">
              <a:solidFill>
                <a:schemeClr val="accent1">
                  <a:shade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38" name="圆角矩形 37"/>
            <p:cNvSpPr/>
            <p:nvPr/>
          </p:nvSpPr>
          <p:spPr>
            <a:xfrm>
              <a:off x="1305" y="5025"/>
              <a:ext cx="1931" cy="822"/>
            </a:xfrm>
            <a:prstGeom prst="roundRect">
              <a:avLst/>
            </a:prstGeom>
            <a:solidFill>
              <a:srgbClr val="EEE8D4"/>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p>
              <a:pPr marL="0" marR="0" lvl="0" indent="0" algn="ctr" defTabSz="914400" rtl="0" eaLnBrk="0" fontAlgn="base" latinLnBrk="0" hangingPunct="0">
                <a:lnSpc>
                  <a:spcPct val="100000"/>
                </a:lnSpc>
                <a:spcBef>
                  <a:spcPct val="0"/>
                </a:spcBef>
                <a:spcAft>
                  <a:spcPct val="0"/>
                </a:spcAft>
                <a:buClrTx/>
                <a:buSzTx/>
                <a:buFontTx/>
                <a:buNone/>
                <a:defRPr/>
              </a:pPr>
              <a:r>
                <a:rPr kumimoji="0" lang="zh-CN" altLang="en-US" sz="2400" b="0" i="0" u="none" strike="noStrike" kern="1200" cap="none" spc="0" normalizeH="0" baseline="0" noProof="0" dirty="0" smtClean="0">
                  <a:ln>
                    <a:noFill/>
                  </a:ln>
                  <a:solidFill>
                    <a:schemeClr val="tx1"/>
                  </a:solidFill>
                  <a:effectLst/>
                  <a:uLnTx/>
                  <a:uFillTx/>
                  <a:latin typeface="黑体" panose="02010609060101010101" pitchFamily="49" charset="-122"/>
                  <a:ea typeface="黑体" panose="02010609060101010101" pitchFamily="49" charset="-122"/>
                  <a:cs typeface="黑体" panose="02010609060101010101" pitchFamily="49" charset="-122"/>
                </a:rPr>
                <a:t>内容：</a:t>
              </a:r>
              <a:endParaRPr kumimoji="0" lang="zh-CN" altLang="en-US" sz="2400" b="0" i="0" u="none" strike="noStrike" kern="1200" cap="none" spc="0" normalizeH="0" baseline="0" noProof="0" dirty="0" smtClean="0">
                <a:ln>
                  <a:noFill/>
                </a:ln>
                <a:solidFill>
                  <a:schemeClr val="tx1"/>
                </a:solidFill>
                <a:effectLst/>
                <a:uLnTx/>
                <a:uFillTx/>
                <a:latin typeface="黑体" panose="02010609060101010101" pitchFamily="49" charset="-122"/>
                <a:ea typeface="黑体" panose="02010609060101010101" pitchFamily="49" charset="-122"/>
                <a:cs typeface="黑体" panose="02010609060101010101" pitchFamily="49" charset="-122"/>
              </a:endParaRPr>
            </a:p>
          </p:txBody>
        </p:sp>
      </p:grpSp>
      <p:cxnSp>
        <p:nvCxnSpPr>
          <p:cNvPr id="41" name="直接连接符 40"/>
          <p:cNvCxnSpPr>
            <a:stCxn id="24" idx="2"/>
          </p:cNvCxnSpPr>
          <p:nvPr/>
        </p:nvCxnSpPr>
        <p:spPr>
          <a:xfrm>
            <a:off x="10800715" y="2823210"/>
            <a:ext cx="5080" cy="326390"/>
          </a:xfrm>
          <a:prstGeom prst="line">
            <a:avLst/>
          </a:prstGeom>
          <a:ln w="31750" cmpd="sng">
            <a:solidFill>
              <a:schemeClr val="accent1">
                <a:shade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103" name="矩形 102"/>
          <p:cNvSpPr/>
          <p:nvPr/>
        </p:nvSpPr>
        <p:spPr>
          <a:xfrm>
            <a:off x="543560" y="179705"/>
            <a:ext cx="4805045" cy="565785"/>
          </a:xfrm>
          <a:prstGeom prst="rect">
            <a:avLst/>
          </a:prstGeom>
          <a:solidFill>
            <a:schemeClr val="bg2">
              <a:lumMod val="50000"/>
            </a:schemeClr>
          </a:solidFill>
          <a:ln>
            <a:solidFill>
              <a:schemeClr val="bg1">
                <a:lumMod val="9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p>
            <a:pPr algn="ctr" fontAlgn="auto">
              <a:spcBef>
                <a:spcPts val="0"/>
              </a:spcBef>
              <a:spcAft>
                <a:spcPts val="0"/>
              </a:spcAft>
              <a:defRPr/>
            </a:pPr>
            <a:endParaRPr lang="zh-CN" altLang="en-US" sz="2400"/>
          </a:p>
        </p:txBody>
      </p:sp>
      <p:sp>
        <p:nvSpPr>
          <p:cNvPr id="104" name="矩形 4"/>
          <p:cNvSpPr>
            <a:spLocks noChangeArrowheads="1"/>
          </p:cNvSpPr>
          <p:nvPr/>
        </p:nvSpPr>
        <p:spPr bwMode="auto">
          <a:xfrm>
            <a:off x="1343872" y="209973"/>
            <a:ext cx="3234690" cy="501650"/>
          </a:xfrm>
          <a:prstGeom prst="rect">
            <a:avLst/>
          </a:prstGeom>
          <a:solidFill>
            <a:schemeClr val="bg2">
              <a:lumMod val="50000"/>
            </a:schemeClr>
          </a:solid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p>
            <a:pPr algn="ctr">
              <a:buFontTx/>
              <a:buNone/>
            </a:pPr>
            <a:r>
              <a:rPr lang="zh-CN" altLang="en-US" sz="2665" b="1" dirty="0">
                <a:solidFill>
                  <a:schemeClr val="bg1"/>
                </a:solidFill>
                <a:latin typeface="微软雅黑" panose="020B0503020204020204" pitchFamily="34" charset="-122"/>
                <a:ea typeface="微软雅黑" panose="020B0503020204020204" pitchFamily="34" charset="-122"/>
              </a:rPr>
              <a:t>知识突破：大化改新</a:t>
            </a:r>
            <a:endParaRPr lang="zh-CN" altLang="en-US" sz="2665" b="1" dirty="0">
              <a:solidFill>
                <a:schemeClr val="bg1"/>
              </a:solidFill>
              <a:latin typeface="微软雅黑" panose="020B0503020204020204" pitchFamily="34" charset="-122"/>
              <a:ea typeface="微软雅黑" panose="020B0503020204020204" pitchFamily="34" charset="-122"/>
            </a:endParaRPr>
          </a:p>
        </p:txBody>
      </p:sp>
      <p:sp>
        <p:nvSpPr>
          <p:cNvPr id="2" name="文本框 1"/>
          <p:cNvSpPr txBox="1"/>
          <p:nvPr/>
        </p:nvSpPr>
        <p:spPr>
          <a:xfrm>
            <a:off x="636270" y="1993265"/>
            <a:ext cx="2386330" cy="829945"/>
          </a:xfrm>
          <a:prstGeom prst="rect">
            <a:avLst/>
          </a:prstGeom>
          <a:noFill/>
          <a:ln>
            <a:solidFill>
              <a:schemeClr val="bg1">
                <a:lumMod val="85000"/>
              </a:schemeClr>
            </a:solidFill>
          </a:ln>
        </p:spPr>
        <p:txBody>
          <a:bodyPr wrap="square" rtlCol="0" anchor="t">
            <a:spAutoFit/>
          </a:bodyPr>
          <a:p>
            <a:r>
              <a:rPr lang="en-US" sz="2400">
                <a:latin typeface="+mj-lt"/>
                <a:cs typeface="+mj-lt"/>
              </a:rPr>
              <a:t>1—2</a:t>
            </a:r>
            <a:r>
              <a:rPr lang="zh-CN" altLang="en-US" sz="2400">
                <a:latin typeface="黑体" panose="02010609060101010101" pitchFamily="49" charset="-122"/>
                <a:ea typeface="黑体" panose="02010609060101010101" pitchFamily="49" charset="-122"/>
                <a:cs typeface="黑体" panose="02010609060101010101" pitchFamily="49" charset="-122"/>
              </a:rPr>
              <a:t>世纪出现</a:t>
            </a:r>
            <a:r>
              <a:rPr lang="en-US" altLang="zh-CN" sz="2400">
                <a:latin typeface="黑体" panose="02010609060101010101" pitchFamily="49" charset="-122"/>
                <a:ea typeface="黑体" panose="02010609060101010101" pitchFamily="49" charset="-122"/>
                <a:cs typeface="黑体" panose="02010609060101010101" pitchFamily="49" charset="-122"/>
              </a:rPr>
              <a:t>100</a:t>
            </a:r>
            <a:r>
              <a:rPr lang="zh-CN" altLang="en-US" sz="2400">
                <a:latin typeface="黑体" panose="02010609060101010101" pitchFamily="49" charset="-122"/>
                <a:ea typeface="黑体" panose="02010609060101010101" pitchFamily="49" charset="-122"/>
                <a:cs typeface="黑体" panose="02010609060101010101" pitchFamily="49" charset="-122"/>
              </a:rPr>
              <a:t>多个小国</a:t>
            </a:r>
            <a:r>
              <a:rPr lang="zh-CN" altLang="en-US" sz="2400"/>
              <a:t>。</a:t>
            </a:r>
            <a:endParaRPr lang="zh-CN" altLang="en-US" sz="2400"/>
          </a:p>
        </p:txBody>
      </p:sp>
      <p:sp>
        <p:nvSpPr>
          <p:cNvPr id="6" name="圆角矩形 5"/>
          <p:cNvSpPr/>
          <p:nvPr/>
        </p:nvSpPr>
        <p:spPr>
          <a:xfrm>
            <a:off x="953770" y="1089660"/>
            <a:ext cx="1619250" cy="521970"/>
          </a:xfrm>
          <a:prstGeom prst="roundRect">
            <a:avLst/>
          </a:prstGeom>
          <a:solidFill>
            <a:srgbClr val="F7F6B6"/>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p>
            <a:pPr marL="0" marR="0" lvl="0" indent="0" algn="ctr" defTabSz="914400" rtl="0" eaLnBrk="0" fontAlgn="base" latinLnBrk="0" hangingPunct="0">
              <a:lnSpc>
                <a:spcPct val="100000"/>
              </a:lnSpc>
              <a:spcBef>
                <a:spcPct val="0"/>
              </a:spcBef>
              <a:spcAft>
                <a:spcPct val="0"/>
              </a:spcAft>
              <a:buClrTx/>
              <a:buSzTx/>
              <a:buFontTx/>
              <a:buNone/>
              <a:defRPr/>
            </a:pPr>
            <a:r>
              <a:rPr kumimoji="0" lang="zh-CN" altLang="en-US" sz="2400" b="0" i="0" u="none" strike="noStrike" kern="1200" cap="none" spc="0" normalizeH="0" baseline="0" noProof="0" dirty="0" smtClean="0">
                <a:ln>
                  <a:noFill/>
                </a:ln>
                <a:solidFill>
                  <a:schemeClr val="tx1"/>
                </a:solidFill>
                <a:effectLst/>
                <a:uLnTx/>
                <a:uFillTx/>
                <a:latin typeface="黑体" panose="02010609060101010101" pitchFamily="49" charset="-122"/>
                <a:ea typeface="黑体" panose="02010609060101010101" pitchFamily="49" charset="-122"/>
                <a:cs typeface="黑体" panose="02010609060101010101" pitchFamily="49" charset="-122"/>
              </a:rPr>
              <a:t>文明出现</a:t>
            </a:r>
            <a:endParaRPr kumimoji="0" lang="zh-CN" altLang="en-US" sz="2400" b="0" i="0" u="none" strike="noStrike" kern="1200" cap="none" spc="0" normalizeH="0" baseline="0" noProof="0" dirty="0" smtClean="0">
              <a:ln>
                <a:noFill/>
              </a:ln>
              <a:solidFill>
                <a:schemeClr val="tx1"/>
              </a:solidFill>
              <a:effectLst/>
              <a:uLnTx/>
              <a:uFillTx/>
              <a:latin typeface="黑体" panose="02010609060101010101" pitchFamily="49" charset="-122"/>
              <a:ea typeface="黑体" panose="02010609060101010101" pitchFamily="49" charset="-122"/>
              <a:cs typeface="黑体" panose="02010609060101010101" pitchFamily="49" charset="-122"/>
            </a:endParaRPr>
          </a:p>
        </p:txBody>
      </p:sp>
      <p:sp>
        <p:nvSpPr>
          <p:cNvPr id="3" name="圆角矩形 2"/>
          <p:cNvSpPr/>
          <p:nvPr/>
        </p:nvSpPr>
        <p:spPr>
          <a:xfrm>
            <a:off x="3950335" y="1089660"/>
            <a:ext cx="1619250" cy="521970"/>
          </a:xfrm>
          <a:prstGeom prst="roundRect">
            <a:avLst/>
          </a:prstGeom>
          <a:solidFill>
            <a:srgbClr val="F7F6B6"/>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p>
            <a:pPr marL="0" marR="0" lvl="0" indent="0" algn="ctr" defTabSz="914400" rtl="0" eaLnBrk="0" fontAlgn="base" latinLnBrk="0" hangingPunct="0">
              <a:lnSpc>
                <a:spcPct val="100000"/>
              </a:lnSpc>
              <a:spcBef>
                <a:spcPct val="0"/>
              </a:spcBef>
              <a:spcAft>
                <a:spcPct val="0"/>
              </a:spcAft>
              <a:buClrTx/>
              <a:buSzTx/>
              <a:buFontTx/>
              <a:buNone/>
              <a:defRPr/>
            </a:pPr>
            <a:r>
              <a:rPr kumimoji="0" lang="zh-CN" altLang="en-US" sz="2400" b="0" i="0" u="none" strike="noStrike" kern="1200" cap="none" spc="0" normalizeH="0" baseline="0" noProof="0" dirty="0" smtClean="0">
                <a:ln>
                  <a:noFill/>
                </a:ln>
                <a:solidFill>
                  <a:schemeClr val="tx1"/>
                </a:solidFill>
                <a:effectLst/>
                <a:uLnTx/>
                <a:uFillTx/>
                <a:latin typeface="黑体" panose="02010609060101010101" pitchFamily="49" charset="-122"/>
                <a:ea typeface="黑体" panose="02010609060101010101" pitchFamily="49" charset="-122"/>
                <a:cs typeface="黑体" panose="02010609060101010101" pitchFamily="49" charset="-122"/>
              </a:rPr>
              <a:t>大和统一</a:t>
            </a:r>
            <a:endParaRPr kumimoji="0" lang="zh-CN" altLang="en-US" sz="2400" b="0" i="0" u="none" strike="noStrike" kern="1200" cap="none" spc="0" normalizeH="0" baseline="0" noProof="0" dirty="0" smtClean="0">
              <a:ln>
                <a:noFill/>
              </a:ln>
              <a:solidFill>
                <a:schemeClr val="tx1"/>
              </a:solidFill>
              <a:effectLst/>
              <a:uLnTx/>
              <a:uFillTx/>
              <a:latin typeface="黑体" panose="02010609060101010101" pitchFamily="49" charset="-122"/>
              <a:ea typeface="黑体" panose="02010609060101010101" pitchFamily="49" charset="-122"/>
              <a:cs typeface="黑体" panose="02010609060101010101" pitchFamily="49" charset="-122"/>
            </a:endParaRPr>
          </a:p>
        </p:txBody>
      </p:sp>
      <p:sp>
        <p:nvSpPr>
          <p:cNvPr id="5" name="文本框 4"/>
          <p:cNvSpPr txBox="1"/>
          <p:nvPr/>
        </p:nvSpPr>
        <p:spPr>
          <a:xfrm>
            <a:off x="3514090" y="1809115"/>
            <a:ext cx="2635250" cy="1198880"/>
          </a:xfrm>
          <a:prstGeom prst="rect">
            <a:avLst/>
          </a:prstGeom>
          <a:noFill/>
          <a:ln>
            <a:solidFill>
              <a:schemeClr val="bg1">
                <a:lumMod val="85000"/>
              </a:schemeClr>
            </a:solidFill>
          </a:ln>
        </p:spPr>
        <p:txBody>
          <a:bodyPr wrap="square" rtlCol="0" anchor="t">
            <a:spAutoFit/>
          </a:bodyPr>
          <a:p>
            <a:r>
              <a:rPr lang="en-US" altLang="zh-CN" sz="2400">
                <a:latin typeface="黑体" panose="02010609060101010101" pitchFamily="49" charset="-122"/>
                <a:ea typeface="黑体" panose="02010609060101010101" pitchFamily="49" charset="-122"/>
                <a:cs typeface="黑体" panose="02010609060101010101" pitchFamily="49" charset="-122"/>
              </a:rPr>
              <a:t>5</a:t>
            </a:r>
            <a:r>
              <a:rPr lang="zh-CN" altLang="en-US" sz="2400">
                <a:latin typeface="黑体" panose="02010609060101010101" pitchFamily="49" charset="-122"/>
                <a:ea typeface="黑体" panose="02010609060101010101" pitchFamily="49" charset="-122"/>
                <a:cs typeface="黑体" panose="02010609060101010101" pitchFamily="49" charset="-122"/>
              </a:rPr>
              <a:t>世纪</a:t>
            </a:r>
            <a:r>
              <a:rPr lang="en-US" altLang="zh-CN" sz="2400">
                <a:latin typeface="黑体" panose="02010609060101010101" pitchFamily="49" charset="-122"/>
                <a:ea typeface="黑体" panose="02010609060101010101" pitchFamily="49" charset="-122"/>
                <a:cs typeface="黑体" panose="02010609060101010101" pitchFamily="49" charset="-122"/>
              </a:rPr>
              <a:t>_</a:t>
            </a:r>
            <a:r>
              <a:rPr lang="en-US" altLang="zh-CN" sz="2400">
                <a:latin typeface="黑体" panose="02010609060101010101" pitchFamily="49" charset="-122"/>
                <a:ea typeface="黑体" panose="02010609060101010101" pitchFamily="49" charset="-122"/>
                <a:cs typeface="黑体" panose="02010609060101010101" pitchFamily="49" charset="-122"/>
                <a:sym typeface="+mn-ea"/>
              </a:rPr>
              <a:t>__</a:t>
            </a:r>
            <a:r>
              <a:rPr lang="en-US" altLang="zh-CN" sz="2400">
                <a:latin typeface="黑体" panose="02010609060101010101" pitchFamily="49" charset="-122"/>
                <a:ea typeface="黑体" panose="02010609060101010101" pitchFamily="49" charset="-122"/>
                <a:cs typeface="黑体" panose="02010609060101010101" pitchFamily="49" charset="-122"/>
              </a:rPr>
              <a:t>___</a:t>
            </a:r>
            <a:r>
              <a:rPr lang="zh-CN" altLang="en-US" sz="2400">
                <a:latin typeface="黑体" panose="02010609060101010101" pitchFamily="49" charset="-122"/>
                <a:ea typeface="黑体" panose="02010609060101010101" pitchFamily="49" charset="-122"/>
                <a:cs typeface="黑体" panose="02010609060101010101" pitchFamily="49" charset="-122"/>
              </a:rPr>
              <a:t>统一日本 ，最高统治者称为</a:t>
            </a:r>
            <a:r>
              <a:rPr lang="en-US" altLang="zh-CN" sz="2400">
                <a:latin typeface="黑体" panose="02010609060101010101" pitchFamily="49" charset="-122"/>
                <a:ea typeface="黑体" panose="02010609060101010101" pitchFamily="49" charset="-122"/>
                <a:cs typeface="黑体" panose="02010609060101010101" pitchFamily="49" charset="-122"/>
              </a:rPr>
              <a:t>“</a:t>
            </a:r>
            <a:r>
              <a:rPr lang="zh-CN" altLang="en-US" sz="2400">
                <a:latin typeface="黑体" panose="02010609060101010101" pitchFamily="49" charset="-122"/>
                <a:ea typeface="黑体" panose="02010609060101010101" pitchFamily="49" charset="-122"/>
                <a:cs typeface="黑体" panose="02010609060101010101" pitchFamily="49" charset="-122"/>
              </a:rPr>
              <a:t>大王</a:t>
            </a:r>
            <a:r>
              <a:rPr lang="en-US" altLang="zh-CN" sz="2400">
                <a:latin typeface="黑体" panose="02010609060101010101" pitchFamily="49" charset="-122"/>
                <a:ea typeface="黑体" panose="02010609060101010101" pitchFamily="49" charset="-122"/>
                <a:cs typeface="黑体" panose="02010609060101010101" pitchFamily="49" charset="-122"/>
                <a:sym typeface="+mn-ea"/>
              </a:rPr>
              <a:t>”</a:t>
            </a:r>
            <a:r>
              <a:rPr lang="zh-CN" altLang="en-US" sz="2400">
                <a:latin typeface="黑体" panose="02010609060101010101" pitchFamily="49" charset="-122"/>
                <a:ea typeface="黑体" panose="02010609060101010101" pitchFamily="49" charset="-122"/>
                <a:cs typeface="黑体" panose="02010609060101010101" pitchFamily="49" charset="-122"/>
                <a:sym typeface="+mn-ea"/>
              </a:rPr>
              <a:t>。</a:t>
            </a:r>
            <a:endParaRPr lang="zh-CN" altLang="en-US" sz="2400">
              <a:latin typeface="黑体" panose="02010609060101010101" pitchFamily="49" charset="-122"/>
              <a:ea typeface="黑体" panose="02010609060101010101" pitchFamily="49" charset="-122"/>
              <a:cs typeface="黑体" panose="02010609060101010101" pitchFamily="49" charset="-122"/>
              <a:sym typeface="+mn-ea"/>
            </a:endParaRPr>
          </a:p>
        </p:txBody>
      </p:sp>
      <p:sp>
        <p:nvSpPr>
          <p:cNvPr id="7" name="圆角矩形 6"/>
          <p:cNvSpPr/>
          <p:nvPr/>
        </p:nvSpPr>
        <p:spPr>
          <a:xfrm>
            <a:off x="7162165" y="1089660"/>
            <a:ext cx="1619250" cy="521970"/>
          </a:xfrm>
          <a:prstGeom prst="roundRect">
            <a:avLst/>
          </a:prstGeom>
          <a:solidFill>
            <a:srgbClr val="F7F6B6"/>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p>
            <a:pPr marL="0" marR="0" lvl="0" indent="0" algn="ctr" defTabSz="914400" rtl="0" eaLnBrk="0" fontAlgn="base" latinLnBrk="0" hangingPunct="0">
              <a:lnSpc>
                <a:spcPct val="100000"/>
              </a:lnSpc>
              <a:spcBef>
                <a:spcPct val="0"/>
              </a:spcBef>
              <a:spcAft>
                <a:spcPct val="0"/>
              </a:spcAft>
              <a:buClrTx/>
              <a:buSzTx/>
              <a:buFontTx/>
              <a:buNone/>
              <a:defRPr/>
            </a:pPr>
            <a:r>
              <a:rPr kumimoji="0" lang="zh-CN" altLang="en-US" sz="2400" b="0" i="0" u="none" strike="noStrike" kern="1200" cap="none" spc="0" normalizeH="0" baseline="0" noProof="0" dirty="0" smtClean="0">
                <a:ln>
                  <a:noFill/>
                </a:ln>
                <a:solidFill>
                  <a:schemeClr val="tx1"/>
                </a:solidFill>
                <a:effectLst/>
                <a:uLnTx/>
                <a:uFillTx/>
                <a:latin typeface="黑体" panose="02010609060101010101" pitchFamily="49" charset="-122"/>
                <a:ea typeface="黑体" panose="02010609060101010101" pitchFamily="49" charset="-122"/>
                <a:cs typeface="黑体" panose="02010609060101010101" pitchFamily="49" charset="-122"/>
              </a:rPr>
              <a:t>封建时代</a:t>
            </a:r>
            <a:endParaRPr kumimoji="0" lang="zh-CN" altLang="en-US" sz="2400" b="0" i="0" u="none" strike="noStrike" kern="1200" cap="none" spc="0" normalizeH="0" baseline="0" noProof="0" dirty="0" smtClean="0">
              <a:ln>
                <a:noFill/>
              </a:ln>
              <a:solidFill>
                <a:schemeClr val="tx1"/>
              </a:solidFill>
              <a:effectLst/>
              <a:uLnTx/>
              <a:uFillTx/>
              <a:latin typeface="黑体" panose="02010609060101010101" pitchFamily="49" charset="-122"/>
              <a:ea typeface="黑体" panose="02010609060101010101" pitchFamily="49" charset="-122"/>
              <a:cs typeface="黑体" panose="02010609060101010101" pitchFamily="49" charset="-122"/>
            </a:endParaRPr>
          </a:p>
        </p:txBody>
      </p:sp>
      <p:sp>
        <p:nvSpPr>
          <p:cNvPr id="8" name="文本框 7"/>
          <p:cNvSpPr txBox="1"/>
          <p:nvPr/>
        </p:nvSpPr>
        <p:spPr>
          <a:xfrm>
            <a:off x="6640830" y="2009775"/>
            <a:ext cx="2724150" cy="829945"/>
          </a:xfrm>
          <a:prstGeom prst="rect">
            <a:avLst/>
          </a:prstGeom>
          <a:noFill/>
          <a:ln>
            <a:solidFill>
              <a:schemeClr val="bg1">
                <a:lumMod val="85000"/>
              </a:schemeClr>
            </a:solidFill>
          </a:ln>
        </p:spPr>
        <p:txBody>
          <a:bodyPr wrap="square" rtlCol="0" anchor="t">
            <a:spAutoFit/>
          </a:bodyPr>
          <a:p>
            <a:pPr lvl="0" algn="l"/>
            <a:r>
              <a:rPr lang="zh-CN" altLang="en-US" sz="2400">
                <a:latin typeface="黑体" panose="02010609060101010101" pitchFamily="49" charset="-122"/>
                <a:ea typeface="黑体" panose="02010609060101010101" pitchFamily="49" charset="-122"/>
                <a:cs typeface="黑体" panose="02010609060101010101" pitchFamily="49" charset="-122"/>
                <a:sym typeface="+mn-ea"/>
              </a:rPr>
              <a:t>____年</a:t>
            </a:r>
            <a:r>
              <a:rPr lang="zh-CN" altLang="en-US" sz="2400">
                <a:solidFill>
                  <a:srgbClr val="800000"/>
                </a:solidFill>
                <a:latin typeface="黑体" panose="02010609060101010101" pitchFamily="49" charset="-122"/>
                <a:ea typeface="黑体" panose="02010609060101010101" pitchFamily="49" charset="-122"/>
                <a:cs typeface="黑体" panose="02010609060101010101" pitchFamily="49" charset="-122"/>
                <a:sym typeface="+mn-ea"/>
              </a:rPr>
              <a:t>孝德天皇</a:t>
            </a:r>
            <a:r>
              <a:rPr lang="zh-CN" altLang="en-US" sz="2400">
                <a:latin typeface="黑体" panose="02010609060101010101" pitchFamily="49" charset="-122"/>
                <a:ea typeface="黑体" panose="02010609060101010101" pitchFamily="49" charset="-122"/>
                <a:cs typeface="黑体" panose="02010609060101010101" pitchFamily="49" charset="-122"/>
                <a:sym typeface="+mn-ea"/>
              </a:rPr>
              <a:t>进行了改革________。</a:t>
            </a:r>
            <a:endParaRPr lang="zh-CN" altLang="en-US" sz="2400">
              <a:latin typeface="黑体" panose="02010609060101010101" pitchFamily="49" charset="-122"/>
              <a:ea typeface="黑体" panose="02010609060101010101" pitchFamily="49" charset="-122"/>
              <a:cs typeface="黑体" panose="02010609060101010101" pitchFamily="49" charset="-122"/>
              <a:sym typeface="+mn-ea"/>
            </a:endParaRPr>
          </a:p>
        </p:txBody>
      </p:sp>
      <p:sp>
        <p:nvSpPr>
          <p:cNvPr id="9" name="右箭头 8"/>
          <p:cNvSpPr/>
          <p:nvPr/>
        </p:nvSpPr>
        <p:spPr>
          <a:xfrm>
            <a:off x="6180455" y="2211705"/>
            <a:ext cx="460375" cy="40830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3" name="圆角矩形 12"/>
          <p:cNvSpPr/>
          <p:nvPr/>
        </p:nvSpPr>
        <p:spPr>
          <a:xfrm>
            <a:off x="9901555" y="1089660"/>
            <a:ext cx="1619250" cy="521970"/>
          </a:xfrm>
          <a:prstGeom prst="roundRect">
            <a:avLst/>
          </a:prstGeom>
          <a:solidFill>
            <a:srgbClr val="F7F6B6"/>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p>
            <a:pPr marL="0" marR="0" lvl="0" indent="0" algn="ctr" defTabSz="914400" rtl="0" eaLnBrk="0" fontAlgn="base" latinLnBrk="0" hangingPunct="0">
              <a:lnSpc>
                <a:spcPct val="100000"/>
              </a:lnSpc>
              <a:spcBef>
                <a:spcPct val="0"/>
              </a:spcBef>
              <a:spcAft>
                <a:spcPct val="0"/>
              </a:spcAft>
              <a:buClrTx/>
              <a:buSzTx/>
              <a:buFontTx/>
              <a:buNone/>
              <a:defRPr/>
            </a:pPr>
            <a:r>
              <a:rPr kumimoji="0" lang="zh-CN" altLang="en-US" sz="2400" b="0" i="0" u="none" strike="noStrike" kern="1200" cap="none" spc="0" normalizeH="0" baseline="0" noProof="0" dirty="0" smtClean="0">
                <a:ln>
                  <a:noFill/>
                </a:ln>
                <a:solidFill>
                  <a:schemeClr val="tx1"/>
                </a:solidFill>
                <a:effectLst/>
                <a:uLnTx/>
                <a:uFillTx/>
                <a:latin typeface="黑体" panose="02010609060101010101" pitchFamily="49" charset="-122"/>
                <a:ea typeface="黑体" panose="02010609060101010101" pitchFamily="49" charset="-122"/>
                <a:cs typeface="黑体" panose="02010609060101010101" pitchFamily="49" charset="-122"/>
              </a:rPr>
              <a:t>幕府统治</a:t>
            </a:r>
            <a:endParaRPr kumimoji="0" lang="zh-CN" altLang="en-US" sz="2400" b="0" i="0" u="none" strike="noStrike" kern="1200" cap="none" spc="0" normalizeH="0" baseline="0" noProof="0" dirty="0" smtClean="0">
              <a:ln>
                <a:noFill/>
              </a:ln>
              <a:solidFill>
                <a:schemeClr val="tx1"/>
              </a:solidFill>
              <a:effectLst/>
              <a:uLnTx/>
              <a:uFillTx/>
              <a:latin typeface="黑体" panose="02010609060101010101" pitchFamily="49" charset="-122"/>
              <a:ea typeface="黑体" panose="02010609060101010101" pitchFamily="49" charset="-122"/>
              <a:cs typeface="黑体" panose="02010609060101010101" pitchFamily="49" charset="-122"/>
            </a:endParaRPr>
          </a:p>
        </p:txBody>
      </p:sp>
      <p:graphicFrame>
        <p:nvGraphicFramePr>
          <p:cNvPr id="14" name="表格 13"/>
          <p:cNvGraphicFramePr>
            <a:graphicFrameLocks noGrp="1"/>
          </p:cNvGraphicFramePr>
          <p:nvPr/>
        </p:nvGraphicFramePr>
        <p:xfrm>
          <a:off x="2080506" y="3144080"/>
          <a:ext cx="6355715" cy="2926111"/>
        </p:xfrm>
        <a:graphic>
          <a:graphicData uri="http://schemas.openxmlformats.org/drawingml/2006/table">
            <a:tbl>
              <a:tblPr/>
              <a:tblGrid>
                <a:gridCol w="972820"/>
                <a:gridCol w="5382895"/>
              </a:tblGrid>
              <a:tr h="499745">
                <a:tc rowSpan="2">
                  <a:txBody>
                    <a:bodyPr/>
                    <a:p>
                      <a:pPr algn="ctr" fontAlgn="base">
                        <a:lnSpc>
                          <a:spcPct val="150000"/>
                        </a:lnSpc>
                        <a:spcAft>
                          <a:spcPts val="0"/>
                        </a:spcAft>
                      </a:pPr>
                      <a:r>
                        <a:rPr kumimoji="0" lang="zh-CN" altLang="en-US" sz="1800" b="1" i="0" u="none" strike="noStrike" kern="1200" cap="none" normalizeH="0" baseline="0" dirty="0">
                          <a:ln>
                            <a:noFill/>
                          </a:ln>
                          <a:solidFill>
                            <a:schemeClr val="tx2"/>
                          </a:solidFill>
                          <a:effectLst/>
                          <a:latin typeface="黑体" panose="02010609060101010101" pitchFamily="49" charset="-122"/>
                          <a:ea typeface="黑体" panose="02010609060101010101" pitchFamily="49" charset="-122"/>
                          <a:cs typeface="+mn-cs"/>
                        </a:rPr>
                        <a:t>政治上</a:t>
                      </a:r>
                      <a:endParaRPr kumimoji="0" lang="zh-CN" altLang="en-US" sz="1800" b="1" i="0" u="none" strike="noStrike" kern="1200" cap="none" normalizeH="0" baseline="0" dirty="0">
                        <a:ln>
                          <a:noFill/>
                        </a:ln>
                        <a:solidFill>
                          <a:schemeClr val="tx2"/>
                        </a:solidFill>
                        <a:effectLst/>
                        <a:latin typeface="黑体" panose="02010609060101010101" pitchFamily="49" charset="-122"/>
                        <a:ea typeface="黑体" panose="02010609060101010101" pitchFamily="49" charset="-122"/>
                        <a:cs typeface="+mn-cs"/>
                      </a:endParaRPr>
                    </a:p>
                  </a:txBody>
                  <a:tcPr marL="64803" marR="6480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C092"/>
                    </a:solidFill>
                  </a:tcPr>
                </a:tc>
                <a:tc>
                  <a:txBody>
                    <a:bodyPr/>
                    <a:p>
                      <a:pPr marL="0" marR="0" lvl="0" indent="0" algn="l" defTabSz="685800" rtl="0" eaLnBrk="1" fontAlgn="base" latinLnBrk="0" hangingPunct="1">
                        <a:lnSpc>
                          <a:spcPct val="150000"/>
                        </a:lnSpc>
                        <a:spcBef>
                          <a:spcPts val="0"/>
                        </a:spcBef>
                        <a:spcAft>
                          <a:spcPts val="0"/>
                        </a:spcAft>
                        <a:buClrTx/>
                        <a:buSzTx/>
                        <a:buFontTx/>
                        <a:buNone/>
                        <a:defRPr/>
                      </a:pPr>
                      <a:endParaRPr lang="zh-CN" altLang="zh-CN" sz="1800" b="1" i="0" kern="1200" dirty="0">
                        <a:solidFill>
                          <a:srgbClr val="9E4A40"/>
                        </a:solidFill>
                        <a:latin typeface="黑体" panose="02010609060101010101" pitchFamily="49" charset="-122"/>
                        <a:ea typeface="黑体" panose="02010609060101010101" pitchFamily="49" charset="-122"/>
                        <a:cs typeface="+mn-cs"/>
                      </a:endParaRPr>
                    </a:p>
                  </a:txBody>
                  <a:tcPr marL="64803" marR="6480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EE8D4"/>
                    </a:solidFill>
                  </a:tcPr>
                </a:tc>
              </a:tr>
              <a:tr h="433070">
                <a:tc vMerge="1">
                  <a:tcPr marL="64803" marR="6480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p>
                      <a:pPr marL="0" marR="0" lvl="0" indent="0" algn="l" defTabSz="685800" rtl="0" eaLnBrk="1" fontAlgn="base" latinLnBrk="0" hangingPunct="1">
                        <a:lnSpc>
                          <a:spcPct val="150000"/>
                        </a:lnSpc>
                        <a:spcBef>
                          <a:spcPts val="0"/>
                        </a:spcBef>
                        <a:spcAft>
                          <a:spcPts val="0"/>
                        </a:spcAft>
                        <a:buClrTx/>
                        <a:buSzTx/>
                        <a:buFontTx/>
                        <a:buNone/>
                        <a:defRPr/>
                      </a:pPr>
                      <a:endParaRPr lang="zh-CN" altLang="zh-CN" sz="1800" b="1" i="0" kern="1200" dirty="0">
                        <a:solidFill>
                          <a:srgbClr val="9E4A40"/>
                        </a:solidFill>
                        <a:latin typeface="黑体" panose="02010609060101010101" pitchFamily="49" charset="-122"/>
                        <a:ea typeface="黑体" panose="02010609060101010101" pitchFamily="49" charset="-122"/>
                        <a:cs typeface="+mn-cs"/>
                      </a:endParaRPr>
                    </a:p>
                  </a:txBody>
                  <a:tcPr marL="64803" marR="6480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EE8D4"/>
                    </a:solidFill>
                  </a:tcPr>
                </a:tc>
              </a:tr>
              <a:tr h="773430">
                <a:tc rowSpan="3">
                  <a:txBody>
                    <a:bodyPr/>
                    <a:p>
                      <a:pPr algn="ctr" fontAlgn="base">
                        <a:lnSpc>
                          <a:spcPct val="150000"/>
                        </a:lnSpc>
                        <a:spcAft>
                          <a:spcPts val="0"/>
                        </a:spcAft>
                      </a:pPr>
                      <a:r>
                        <a:rPr kumimoji="0" lang="zh-CN" altLang="en-US" sz="1800" b="1" i="0" u="none" strike="noStrike" kern="1200" cap="none" normalizeH="0" baseline="0" dirty="0">
                          <a:ln>
                            <a:noFill/>
                          </a:ln>
                          <a:solidFill>
                            <a:schemeClr val="tx2"/>
                          </a:solidFill>
                          <a:effectLst/>
                          <a:latin typeface="黑体" panose="02010609060101010101" pitchFamily="49" charset="-122"/>
                          <a:ea typeface="黑体" panose="02010609060101010101" pitchFamily="49" charset="-122"/>
                          <a:cs typeface="+mn-cs"/>
                        </a:rPr>
                        <a:t>经济上</a:t>
                      </a:r>
                      <a:endParaRPr kumimoji="0" lang="zh-CN" altLang="en-US" sz="1800" b="1" i="0" u="none" strike="noStrike" kern="1200" cap="none" normalizeH="0" baseline="0" dirty="0">
                        <a:ln>
                          <a:noFill/>
                        </a:ln>
                        <a:solidFill>
                          <a:schemeClr val="tx2"/>
                        </a:solidFill>
                        <a:effectLst/>
                        <a:latin typeface="黑体" panose="02010609060101010101" pitchFamily="49" charset="-122"/>
                        <a:ea typeface="黑体" panose="02010609060101010101" pitchFamily="49" charset="-122"/>
                        <a:cs typeface="+mn-cs"/>
                      </a:endParaRPr>
                    </a:p>
                  </a:txBody>
                  <a:tcPr marL="64803" marR="6480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C092"/>
                    </a:solidFill>
                  </a:tcPr>
                </a:tc>
                <a:tc>
                  <a:txBody>
                    <a:bodyPr/>
                    <a:p>
                      <a:pPr marL="0" marR="0" lvl="0" indent="0" algn="l" defTabSz="685800" rtl="0" eaLnBrk="1" fontAlgn="base" latinLnBrk="0" hangingPunct="1">
                        <a:lnSpc>
                          <a:spcPct val="130000"/>
                        </a:lnSpc>
                        <a:spcBef>
                          <a:spcPts val="0"/>
                        </a:spcBef>
                        <a:spcAft>
                          <a:spcPts val="0"/>
                        </a:spcAft>
                        <a:buClrTx/>
                        <a:buSzTx/>
                        <a:buFontTx/>
                        <a:buNone/>
                        <a:defRPr/>
                      </a:pPr>
                      <a:endParaRPr lang="zh-CN" altLang="zh-CN" sz="1800" b="1" i="0" kern="1200" dirty="0">
                        <a:solidFill>
                          <a:srgbClr val="9E4A40"/>
                        </a:solidFill>
                        <a:latin typeface="黑体" panose="02010609060101010101" pitchFamily="49" charset="-122"/>
                        <a:ea typeface="黑体" panose="02010609060101010101" pitchFamily="49" charset="-122"/>
                        <a:cs typeface="+mn-cs"/>
                      </a:endParaRPr>
                    </a:p>
                  </a:txBody>
                  <a:tcPr marL="64803" marR="6480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EE8D4"/>
                    </a:solidFill>
                  </a:tcPr>
                </a:tc>
              </a:tr>
              <a:tr h="783186">
                <a:tc vMerge="1">
                  <a:tcPr marL="64803" marR="6480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p>
                      <a:pPr marL="0" algn="l" defTabSz="685800" rtl="0" eaLnBrk="1" fontAlgn="base" latinLnBrk="0" hangingPunct="1">
                        <a:lnSpc>
                          <a:spcPct val="130000"/>
                        </a:lnSpc>
                        <a:spcAft>
                          <a:spcPts val="0"/>
                        </a:spcAft>
                      </a:pPr>
                      <a:endParaRPr lang="zh-CN" altLang="en-US" sz="1800" b="1" i="0" kern="1200" dirty="0">
                        <a:solidFill>
                          <a:srgbClr val="9E4A40"/>
                        </a:solidFill>
                        <a:latin typeface="黑体" panose="02010609060101010101" pitchFamily="49" charset="-122"/>
                        <a:ea typeface="黑体" panose="02010609060101010101" pitchFamily="49" charset="-122"/>
                        <a:cs typeface="+mn-cs"/>
                      </a:endParaRPr>
                    </a:p>
                  </a:txBody>
                  <a:tcPr marL="64803" marR="6480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EE8D4"/>
                    </a:solidFill>
                  </a:tcPr>
                </a:tc>
              </a:tr>
              <a:tr h="436680">
                <a:tc vMerge="1">
                  <a:tcPr marL="64803" marR="6480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p>
                      <a:pPr marL="0" algn="l" defTabSz="685800" rtl="0" eaLnBrk="1" fontAlgn="base" latinLnBrk="0" hangingPunct="1">
                        <a:lnSpc>
                          <a:spcPct val="150000"/>
                        </a:lnSpc>
                        <a:spcAft>
                          <a:spcPts val="0"/>
                        </a:spcAft>
                      </a:pPr>
                      <a:endParaRPr lang="zh-CN" altLang="en-US" sz="1800" b="1" i="0" kern="1200" dirty="0">
                        <a:solidFill>
                          <a:srgbClr val="9E4A40"/>
                        </a:solidFill>
                        <a:latin typeface="黑体" panose="02010609060101010101" pitchFamily="49" charset="-122"/>
                        <a:ea typeface="黑体" panose="02010609060101010101" pitchFamily="49" charset="-122"/>
                        <a:cs typeface="+mn-cs"/>
                      </a:endParaRPr>
                    </a:p>
                  </a:txBody>
                  <a:tcPr marL="64803" marR="6480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EE8D4"/>
                    </a:solidFill>
                  </a:tcPr>
                </a:tc>
              </a:tr>
            </a:tbl>
          </a:graphicData>
        </a:graphic>
      </p:graphicFrame>
      <p:grpSp>
        <p:nvGrpSpPr>
          <p:cNvPr id="49" name="组合 48"/>
          <p:cNvGrpSpPr/>
          <p:nvPr/>
        </p:nvGrpSpPr>
        <p:grpSpPr>
          <a:xfrm>
            <a:off x="3205480" y="3119755"/>
            <a:ext cx="5654040" cy="1702435"/>
            <a:chOff x="5048" y="4913"/>
            <a:chExt cx="8904" cy="2681"/>
          </a:xfrm>
        </p:grpSpPr>
        <p:grpSp>
          <p:nvGrpSpPr>
            <p:cNvPr id="46" name="组合 45"/>
            <p:cNvGrpSpPr/>
            <p:nvPr/>
          </p:nvGrpSpPr>
          <p:grpSpPr>
            <a:xfrm rot="0">
              <a:off x="5072" y="4913"/>
              <a:ext cx="8018" cy="1617"/>
              <a:chOff x="5115" y="4882"/>
              <a:chExt cx="8018" cy="1617"/>
            </a:xfrm>
          </p:grpSpPr>
          <p:sp>
            <p:nvSpPr>
              <p:cNvPr id="15" name="矩形 14"/>
              <p:cNvSpPr/>
              <p:nvPr/>
            </p:nvSpPr>
            <p:spPr>
              <a:xfrm>
                <a:off x="5115" y="4882"/>
                <a:ext cx="6720" cy="871"/>
              </a:xfrm>
              <a:prstGeom prst="rect">
                <a:avLst/>
              </a:prstGeom>
            </p:spPr>
            <p:txBody>
              <a:bodyPr wrap="none">
                <a:spAutoFit/>
              </a:bodyPr>
              <a:p>
                <a:pPr lvl="0" fontAlgn="base">
                  <a:lnSpc>
                    <a:spcPct val="150000"/>
                  </a:lnSpc>
                  <a:defRPr/>
                </a:pPr>
                <a:r>
                  <a:rPr lang="zh-CN" altLang="en-US" sz="2000" b="1" dirty="0">
                    <a:solidFill>
                      <a:srgbClr val="800000"/>
                    </a:solidFill>
                    <a:latin typeface="黑体" panose="02010609060101010101" pitchFamily="49" charset="-122"/>
                    <a:ea typeface="黑体" panose="02010609060101010101" pitchFamily="49" charset="-122"/>
                  </a:rPr>
                  <a:t>建立以天皇为中心的中央集权制度。</a:t>
                </a:r>
                <a:endParaRPr lang="zh-CN" altLang="en-US" sz="2000" b="1" dirty="0">
                  <a:solidFill>
                    <a:srgbClr val="800000"/>
                  </a:solidFill>
                  <a:latin typeface="黑体" panose="02010609060101010101" pitchFamily="49" charset="-122"/>
                  <a:ea typeface="黑体" panose="02010609060101010101" pitchFamily="49" charset="-122"/>
                </a:endParaRPr>
              </a:p>
            </p:txBody>
          </p:sp>
          <p:sp>
            <p:nvSpPr>
              <p:cNvPr id="16" name="矩形 15"/>
              <p:cNvSpPr/>
              <p:nvPr/>
            </p:nvSpPr>
            <p:spPr>
              <a:xfrm>
                <a:off x="5115" y="5629"/>
                <a:ext cx="8019" cy="871"/>
              </a:xfrm>
              <a:prstGeom prst="rect">
                <a:avLst/>
              </a:prstGeom>
            </p:spPr>
            <p:txBody>
              <a:bodyPr wrap="square">
                <a:spAutoFit/>
              </a:bodyPr>
              <a:p>
                <a:pPr lvl="0" fontAlgn="base">
                  <a:lnSpc>
                    <a:spcPct val="150000"/>
                  </a:lnSpc>
                  <a:defRPr/>
                </a:pPr>
                <a:r>
                  <a:rPr lang="zh-CN" altLang="en-US" sz="2000" b="1" dirty="0">
                    <a:solidFill>
                      <a:srgbClr val="800000"/>
                    </a:solidFill>
                    <a:latin typeface="黑体" panose="02010609060101010101" pitchFamily="49" charset="-122"/>
                    <a:ea typeface="黑体" panose="02010609060101010101" pitchFamily="49" charset="-122"/>
                  </a:rPr>
                  <a:t>地方设国、郡、里三级，由中央派官治理。</a:t>
                </a:r>
                <a:endParaRPr lang="zh-CN" altLang="en-US" sz="2000" b="1" dirty="0">
                  <a:solidFill>
                    <a:srgbClr val="800000"/>
                  </a:solidFill>
                  <a:latin typeface="黑体" panose="02010609060101010101" pitchFamily="49" charset="-122"/>
                  <a:ea typeface="黑体" panose="02010609060101010101" pitchFamily="49" charset="-122"/>
                </a:endParaRPr>
              </a:p>
            </p:txBody>
          </p:sp>
        </p:grpSp>
        <p:sp>
          <p:nvSpPr>
            <p:cNvPr id="17" name="矩形 16"/>
            <p:cNvSpPr/>
            <p:nvPr/>
          </p:nvSpPr>
          <p:spPr>
            <a:xfrm>
              <a:off x="5048" y="6482"/>
              <a:ext cx="8905" cy="1113"/>
            </a:xfrm>
            <a:prstGeom prst="rect">
              <a:avLst/>
            </a:prstGeom>
          </p:spPr>
          <p:txBody>
            <a:bodyPr wrap="square">
              <a:spAutoFit/>
            </a:bodyPr>
            <a:p>
              <a:pPr lvl="0" algn="l">
                <a:lnSpc>
                  <a:spcPct val="100000"/>
                </a:lnSpc>
              </a:pPr>
              <a:r>
                <a:rPr lang="zh-CN" altLang="en-US" sz="2000" b="1" dirty="0">
                  <a:solidFill>
                    <a:srgbClr val="800000"/>
                  </a:solidFill>
                  <a:latin typeface="黑体" panose="02010609060101010101" pitchFamily="49" charset="-122"/>
                  <a:ea typeface="黑体" panose="02010609060101010101" pitchFamily="49" charset="-122"/>
                  <a:cs typeface="黑体" panose="02010609060101010101" pitchFamily="49" charset="-122"/>
                </a:rPr>
                <a:t>废除一切私地、私民，将土地、部民收归国</a:t>
              </a:r>
              <a:endParaRPr lang="zh-CN" altLang="en-US" sz="2000" b="1" dirty="0">
                <a:solidFill>
                  <a:srgbClr val="800000"/>
                </a:solidFill>
                <a:latin typeface="黑体" panose="02010609060101010101" pitchFamily="49" charset="-122"/>
                <a:ea typeface="黑体" panose="02010609060101010101" pitchFamily="49" charset="-122"/>
                <a:cs typeface="黑体" panose="02010609060101010101" pitchFamily="49" charset="-122"/>
              </a:endParaRPr>
            </a:p>
            <a:p>
              <a:pPr lvl="0" algn="l">
                <a:lnSpc>
                  <a:spcPct val="100000"/>
                </a:lnSpc>
              </a:pPr>
              <a:r>
                <a:rPr lang="zh-CN" altLang="en-US" sz="2000" b="1" dirty="0">
                  <a:solidFill>
                    <a:srgbClr val="800000"/>
                  </a:solidFill>
                  <a:latin typeface="黑体" panose="02010609060101010101" pitchFamily="49" charset="-122"/>
                  <a:ea typeface="黑体" panose="02010609060101010101" pitchFamily="49" charset="-122"/>
                  <a:cs typeface="黑体" panose="02010609060101010101" pitchFamily="49" charset="-122"/>
                </a:rPr>
                <a:t>有，成为公地、公民</a:t>
              </a:r>
              <a:r>
                <a:rPr lang="en-US" altLang="zh-CN" sz="2000" b="1" dirty="0">
                  <a:solidFill>
                    <a:srgbClr val="800000"/>
                  </a:solidFill>
                  <a:latin typeface="黑体" panose="02010609060101010101" pitchFamily="49" charset="-122"/>
                  <a:ea typeface="黑体" panose="02010609060101010101" pitchFamily="49" charset="-122"/>
                  <a:cs typeface="黑体" panose="02010609060101010101" pitchFamily="49" charset="-122"/>
                </a:rPr>
                <a:t>;</a:t>
              </a:r>
              <a:endParaRPr lang="en-US" altLang="zh-CN" sz="2000" b="1" dirty="0">
                <a:solidFill>
                  <a:srgbClr val="800000"/>
                </a:solidFill>
                <a:latin typeface="黑体" panose="02010609060101010101" pitchFamily="49" charset="-122"/>
                <a:ea typeface="黑体" panose="02010609060101010101" pitchFamily="49" charset="-122"/>
                <a:cs typeface="黑体" panose="02010609060101010101" pitchFamily="49" charset="-122"/>
              </a:endParaRPr>
            </a:p>
          </p:txBody>
        </p:sp>
      </p:grpSp>
      <p:grpSp>
        <p:nvGrpSpPr>
          <p:cNvPr id="50" name="组合 49"/>
          <p:cNvGrpSpPr/>
          <p:nvPr/>
        </p:nvGrpSpPr>
        <p:grpSpPr>
          <a:xfrm>
            <a:off x="3205480" y="4908550"/>
            <a:ext cx="5654040" cy="1213485"/>
            <a:chOff x="5048" y="7730"/>
            <a:chExt cx="8904" cy="1911"/>
          </a:xfrm>
        </p:grpSpPr>
        <p:sp>
          <p:nvSpPr>
            <p:cNvPr id="18" name="矩形 17"/>
            <p:cNvSpPr/>
            <p:nvPr/>
          </p:nvSpPr>
          <p:spPr>
            <a:xfrm>
              <a:off x="5048" y="7730"/>
              <a:ext cx="8905" cy="1113"/>
            </a:xfrm>
            <a:prstGeom prst="rect">
              <a:avLst/>
            </a:prstGeom>
          </p:spPr>
          <p:txBody>
            <a:bodyPr wrap="square">
              <a:spAutoFit/>
            </a:bodyPr>
            <a:p>
              <a:r>
                <a:rPr lang="zh-CN" altLang="en-US" sz="2000" b="1" dirty="0">
                  <a:solidFill>
                    <a:srgbClr val="800000"/>
                  </a:solidFill>
                  <a:latin typeface="黑体" panose="02010609060101010101" pitchFamily="49" charset="-122"/>
                  <a:ea typeface="黑体" panose="02010609060101010101" pitchFamily="49" charset="-122"/>
                  <a:cs typeface="黑体" panose="02010609060101010101" pitchFamily="49" charset="-122"/>
                </a:rPr>
                <a:t>国家将土地分给公民，每隔六年授田一次，</a:t>
              </a:r>
              <a:endParaRPr lang="zh-CN" altLang="en-US" sz="2000" b="1" dirty="0">
                <a:solidFill>
                  <a:srgbClr val="800000"/>
                </a:solidFill>
                <a:latin typeface="黑体" panose="02010609060101010101" pitchFamily="49" charset="-122"/>
                <a:ea typeface="黑体" panose="02010609060101010101" pitchFamily="49" charset="-122"/>
                <a:cs typeface="黑体" panose="02010609060101010101" pitchFamily="49" charset="-122"/>
              </a:endParaRPr>
            </a:p>
            <a:p>
              <a:r>
                <a:rPr lang="zh-CN" altLang="en-US" sz="2000" b="1" dirty="0">
                  <a:solidFill>
                    <a:srgbClr val="800000"/>
                  </a:solidFill>
                  <a:latin typeface="黑体" panose="02010609060101010101" pitchFamily="49" charset="-122"/>
                  <a:ea typeface="黑体" panose="02010609060101010101" pitchFamily="49" charset="-122"/>
                  <a:cs typeface="黑体" panose="02010609060101010101" pitchFamily="49" charset="-122"/>
                </a:rPr>
                <a:t>不能终生使用，也不能买卖</a:t>
              </a:r>
              <a:r>
                <a:rPr lang="en-US" altLang="zh-CN" sz="2000" b="1" dirty="0">
                  <a:solidFill>
                    <a:srgbClr val="800000"/>
                  </a:solidFill>
                  <a:latin typeface="黑体" panose="02010609060101010101" pitchFamily="49" charset="-122"/>
                  <a:ea typeface="黑体" panose="02010609060101010101" pitchFamily="49" charset="-122"/>
                  <a:cs typeface="黑体" panose="02010609060101010101" pitchFamily="49" charset="-122"/>
                </a:rPr>
                <a:t>;</a:t>
              </a:r>
              <a:endParaRPr lang="en-US" altLang="zh-CN" sz="2000" b="1" dirty="0">
                <a:solidFill>
                  <a:srgbClr val="800000"/>
                </a:solidFill>
                <a:latin typeface="黑体" panose="02010609060101010101" pitchFamily="49" charset="-122"/>
                <a:ea typeface="黑体" panose="02010609060101010101" pitchFamily="49" charset="-122"/>
                <a:cs typeface="黑体" panose="02010609060101010101" pitchFamily="49" charset="-122"/>
              </a:endParaRPr>
            </a:p>
          </p:txBody>
        </p:sp>
        <p:sp>
          <p:nvSpPr>
            <p:cNvPr id="19" name="矩形 18"/>
            <p:cNvSpPr/>
            <p:nvPr/>
          </p:nvSpPr>
          <p:spPr>
            <a:xfrm>
              <a:off x="5300" y="8771"/>
              <a:ext cx="1896" cy="871"/>
            </a:xfrm>
            <a:prstGeom prst="rect">
              <a:avLst/>
            </a:prstGeom>
          </p:spPr>
          <p:txBody>
            <a:bodyPr wrap="none">
              <a:spAutoFit/>
            </a:bodyPr>
            <a:p>
              <a:pPr fontAlgn="base">
                <a:lnSpc>
                  <a:spcPct val="150000"/>
                </a:lnSpc>
              </a:pPr>
              <a:r>
                <a:rPr lang="zh-CN" altLang="en-US" sz="2000" b="1" dirty="0">
                  <a:solidFill>
                    <a:srgbClr val="800000"/>
                  </a:solidFill>
                  <a:latin typeface="黑体" panose="02010609060101010101" pitchFamily="49" charset="-122"/>
                  <a:ea typeface="黑体" panose="02010609060101010101" pitchFamily="49" charset="-122"/>
                </a:rPr>
                <a:t>统一赋税</a:t>
              </a:r>
              <a:endParaRPr lang="zh-CN" altLang="en-US" sz="2000" b="1" dirty="0">
                <a:solidFill>
                  <a:srgbClr val="800000"/>
                </a:solidFill>
                <a:latin typeface="黑体" panose="02010609060101010101" pitchFamily="49" charset="-122"/>
                <a:ea typeface="黑体" panose="02010609060101010101" pitchFamily="49" charset="-122"/>
              </a:endParaRPr>
            </a:p>
          </p:txBody>
        </p:sp>
      </p:grpSp>
      <p:sp>
        <p:nvSpPr>
          <p:cNvPr id="20" name="右箭头 19"/>
          <p:cNvSpPr/>
          <p:nvPr/>
        </p:nvSpPr>
        <p:spPr>
          <a:xfrm>
            <a:off x="3009900" y="2211705"/>
            <a:ext cx="490855" cy="40322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21" name="右箭头 20"/>
          <p:cNvSpPr/>
          <p:nvPr/>
        </p:nvSpPr>
        <p:spPr>
          <a:xfrm>
            <a:off x="9410700" y="2216785"/>
            <a:ext cx="490855" cy="40322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24" name="文本框 23"/>
          <p:cNvSpPr txBox="1"/>
          <p:nvPr/>
        </p:nvSpPr>
        <p:spPr>
          <a:xfrm>
            <a:off x="9933940" y="1993265"/>
            <a:ext cx="1733550" cy="829945"/>
          </a:xfrm>
          <a:prstGeom prst="rect">
            <a:avLst/>
          </a:prstGeom>
          <a:noFill/>
          <a:ln>
            <a:solidFill>
              <a:schemeClr val="bg1">
                <a:lumMod val="85000"/>
              </a:schemeClr>
            </a:solidFill>
          </a:ln>
        </p:spPr>
        <p:txBody>
          <a:bodyPr wrap="square" rtlCol="0" anchor="t">
            <a:spAutoFit/>
          </a:bodyPr>
          <a:p>
            <a:pPr lvl="0" algn="l"/>
            <a:r>
              <a:rPr lang="zh-CN" altLang="en-US" sz="2400">
                <a:latin typeface="黑体" panose="02010609060101010101" pitchFamily="49" charset="-122"/>
                <a:ea typeface="黑体" panose="02010609060101010101" pitchFamily="49" charset="-122"/>
                <a:cs typeface="黑体" panose="02010609060101010101" pitchFamily="49" charset="-122"/>
                <a:sym typeface="+mn-ea"/>
              </a:rPr>
              <a:t>武士及武士集团形成</a:t>
            </a:r>
            <a:endParaRPr lang="zh-CN" altLang="en-US" sz="2400">
              <a:latin typeface="黑体" panose="02010609060101010101" pitchFamily="49" charset="-122"/>
              <a:ea typeface="黑体" panose="02010609060101010101" pitchFamily="49" charset="-122"/>
              <a:cs typeface="黑体" panose="02010609060101010101" pitchFamily="49" charset="-122"/>
              <a:sym typeface="+mn-ea"/>
            </a:endParaRPr>
          </a:p>
        </p:txBody>
      </p:sp>
      <p:sp>
        <p:nvSpPr>
          <p:cNvPr id="26" name="文本框 25"/>
          <p:cNvSpPr txBox="1"/>
          <p:nvPr/>
        </p:nvSpPr>
        <p:spPr>
          <a:xfrm>
            <a:off x="9302750" y="3143885"/>
            <a:ext cx="2676525" cy="1568450"/>
          </a:xfrm>
          <a:prstGeom prst="rect">
            <a:avLst/>
          </a:prstGeom>
          <a:noFill/>
          <a:ln>
            <a:solidFill>
              <a:schemeClr val="bg1">
                <a:lumMod val="85000"/>
              </a:schemeClr>
            </a:solidFill>
          </a:ln>
        </p:spPr>
        <p:txBody>
          <a:bodyPr wrap="square" rtlCol="0" anchor="t">
            <a:spAutoFit/>
          </a:bodyPr>
          <a:p>
            <a:r>
              <a:rPr lang="en-US" altLang="zh-CN" sz="2400">
                <a:latin typeface="黑体" panose="02010609060101010101" pitchFamily="49" charset="-122"/>
                <a:ea typeface="黑体" panose="02010609060101010101" pitchFamily="49" charset="-122"/>
                <a:cs typeface="黑体" panose="02010609060101010101" pitchFamily="49" charset="-122"/>
              </a:rPr>
              <a:t>____</a:t>
            </a:r>
            <a:r>
              <a:rPr lang="zh-CN" altLang="en-US" sz="2400">
                <a:latin typeface="黑体" panose="02010609060101010101" pitchFamily="49" charset="-122"/>
                <a:ea typeface="黑体" panose="02010609060101010101" pitchFamily="49" charset="-122"/>
                <a:cs typeface="黑体" panose="02010609060101010101" pitchFamily="49" charset="-122"/>
              </a:rPr>
              <a:t>世纪晚期镰仓幕府首领</a:t>
            </a:r>
            <a:r>
              <a:rPr lang="en-US" altLang="zh-CN" sz="2400">
                <a:latin typeface="黑体" panose="02010609060101010101" pitchFamily="49" charset="-122"/>
                <a:ea typeface="黑体" panose="02010609060101010101" pitchFamily="49" charset="-122"/>
                <a:cs typeface="黑体" panose="02010609060101010101" pitchFamily="49" charset="-122"/>
              </a:rPr>
              <a:t>________</a:t>
            </a:r>
            <a:r>
              <a:rPr lang="zh-CN" altLang="en-US" sz="2400">
                <a:latin typeface="黑体" panose="02010609060101010101" pitchFamily="49" charset="-122"/>
                <a:ea typeface="黑体" panose="02010609060101010101" pitchFamily="49" charset="-122"/>
                <a:cs typeface="黑体" panose="02010609060101010101" pitchFamily="49" charset="-122"/>
              </a:rPr>
              <a:t>掌握实权日本进入</a:t>
            </a:r>
            <a:r>
              <a:rPr lang="en-US" altLang="zh-CN" sz="2400">
                <a:latin typeface="黑体" panose="02010609060101010101" pitchFamily="49" charset="-122"/>
                <a:ea typeface="黑体" panose="02010609060101010101" pitchFamily="49" charset="-122"/>
                <a:cs typeface="黑体" panose="02010609060101010101" pitchFamily="49" charset="-122"/>
              </a:rPr>
              <a:t>__________</a:t>
            </a:r>
            <a:r>
              <a:rPr lang="zh-CN" altLang="en-US" sz="2400">
                <a:latin typeface="黑体" panose="02010609060101010101" pitchFamily="49" charset="-122"/>
                <a:ea typeface="黑体" panose="02010609060101010101" pitchFamily="49" charset="-122"/>
                <a:cs typeface="黑体" panose="02010609060101010101" pitchFamily="49" charset="-122"/>
              </a:rPr>
              <a:t>时期。</a:t>
            </a:r>
            <a:endParaRPr lang="en-US" altLang="zh-CN" sz="2400">
              <a:latin typeface="黑体" panose="02010609060101010101" pitchFamily="49" charset="-122"/>
              <a:ea typeface="黑体" panose="02010609060101010101" pitchFamily="49" charset="-122"/>
              <a:cs typeface="黑体" panose="02010609060101010101" pitchFamily="49" charset="-122"/>
            </a:endParaRPr>
          </a:p>
        </p:txBody>
      </p:sp>
      <p:sp>
        <p:nvSpPr>
          <p:cNvPr id="30" name="文本框 29"/>
          <p:cNvSpPr txBox="1"/>
          <p:nvPr/>
        </p:nvSpPr>
        <p:spPr>
          <a:xfrm>
            <a:off x="4435475" y="1751330"/>
            <a:ext cx="792480" cy="460375"/>
          </a:xfrm>
          <a:prstGeom prst="rect">
            <a:avLst/>
          </a:prstGeom>
          <a:noFill/>
        </p:spPr>
        <p:txBody>
          <a:bodyPr wrap="none" rtlCol="0" anchor="t">
            <a:spAutoFit/>
          </a:bodyPr>
          <a:p>
            <a:r>
              <a:rPr lang="zh-CN" altLang="en-US" sz="2400">
                <a:solidFill>
                  <a:srgbClr val="800000"/>
                </a:solidFill>
                <a:latin typeface="黑体" panose="02010609060101010101" pitchFamily="49" charset="-122"/>
                <a:ea typeface="黑体" panose="02010609060101010101" pitchFamily="49" charset="-122"/>
                <a:cs typeface="黑体" panose="02010609060101010101" pitchFamily="49" charset="-122"/>
                <a:sym typeface="+mn-ea"/>
              </a:rPr>
              <a:t>大和</a:t>
            </a:r>
            <a:endParaRPr lang="zh-CN" altLang="en-US" sz="2400">
              <a:solidFill>
                <a:srgbClr val="800000"/>
              </a:solidFill>
              <a:latin typeface="黑体" panose="02010609060101010101" pitchFamily="49" charset="-122"/>
              <a:ea typeface="黑体" panose="02010609060101010101" pitchFamily="49" charset="-122"/>
              <a:cs typeface="黑体" panose="02010609060101010101" pitchFamily="49" charset="-122"/>
              <a:sym typeface="+mn-ea"/>
            </a:endParaRPr>
          </a:p>
        </p:txBody>
      </p:sp>
      <p:sp>
        <p:nvSpPr>
          <p:cNvPr id="31" name="文本框 30"/>
          <p:cNvSpPr txBox="1"/>
          <p:nvPr/>
        </p:nvSpPr>
        <p:spPr>
          <a:xfrm>
            <a:off x="6646545" y="1962785"/>
            <a:ext cx="640080" cy="460375"/>
          </a:xfrm>
          <a:prstGeom prst="rect">
            <a:avLst/>
          </a:prstGeom>
          <a:noFill/>
        </p:spPr>
        <p:txBody>
          <a:bodyPr wrap="none" rtlCol="0" anchor="t">
            <a:spAutoFit/>
          </a:bodyPr>
          <a:p>
            <a:r>
              <a:rPr lang="en-US" altLang="zh-CN" sz="2400">
                <a:solidFill>
                  <a:srgbClr val="800000"/>
                </a:solidFill>
                <a:latin typeface="黑体" panose="02010609060101010101" pitchFamily="49" charset="-122"/>
                <a:ea typeface="黑体" panose="02010609060101010101" pitchFamily="49" charset="-122"/>
                <a:cs typeface="黑体" panose="02010609060101010101" pitchFamily="49" charset="-122"/>
                <a:sym typeface="+mn-ea"/>
              </a:rPr>
              <a:t>646</a:t>
            </a:r>
            <a:endParaRPr lang="en-US" altLang="zh-CN" sz="2400">
              <a:solidFill>
                <a:srgbClr val="800000"/>
              </a:solidFill>
              <a:latin typeface="黑体" panose="02010609060101010101" pitchFamily="49" charset="-122"/>
              <a:ea typeface="黑体" panose="02010609060101010101" pitchFamily="49" charset="-122"/>
              <a:cs typeface="黑体" panose="02010609060101010101" pitchFamily="49" charset="-122"/>
              <a:sym typeface="+mn-ea"/>
            </a:endParaRPr>
          </a:p>
        </p:txBody>
      </p:sp>
      <p:sp>
        <p:nvSpPr>
          <p:cNvPr id="32" name="文本框 31"/>
          <p:cNvSpPr txBox="1"/>
          <p:nvPr/>
        </p:nvSpPr>
        <p:spPr>
          <a:xfrm>
            <a:off x="7866380" y="2332355"/>
            <a:ext cx="1402080" cy="460375"/>
          </a:xfrm>
          <a:prstGeom prst="rect">
            <a:avLst/>
          </a:prstGeom>
          <a:noFill/>
        </p:spPr>
        <p:txBody>
          <a:bodyPr wrap="none" rtlCol="0" anchor="t">
            <a:spAutoFit/>
          </a:bodyPr>
          <a:p>
            <a:r>
              <a:rPr lang="zh-CN" altLang="en-US" sz="2400">
                <a:solidFill>
                  <a:srgbClr val="800000"/>
                </a:solidFill>
                <a:latin typeface="黑体" panose="02010609060101010101" pitchFamily="49" charset="-122"/>
                <a:ea typeface="黑体" panose="02010609060101010101" pitchFamily="49" charset="-122"/>
                <a:cs typeface="黑体" panose="02010609060101010101" pitchFamily="49" charset="-122"/>
                <a:sym typeface="+mn-ea"/>
              </a:rPr>
              <a:t>大化改新</a:t>
            </a:r>
            <a:endParaRPr lang="zh-CN" altLang="en-US" sz="2400">
              <a:solidFill>
                <a:srgbClr val="800000"/>
              </a:solidFill>
              <a:latin typeface="黑体" panose="02010609060101010101" pitchFamily="49" charset="-122"/>
              <a:ea typeface="黑体" panose="02010609060101010101" pitchFamily="49" charset="-122"/>
              <a:cs typeface="黑体" panose="02010609060101010101" pitchFamily="49" charset="-122"/>
              <a:sym typeface="+mn-ea"/>
            </a:endParaRPr>
          </a:p>
        </p:txBody>
      </p:sp>
      <p:sp>
        <p:nvSpPr>
          <p:cNvPr id="33" name="文本框 32"/>
          <p:cNvSpPr txBox="1"/>
          <p:nvPr/>
        </p:nvSpPr>
        <p:spPr>
          <a:xfrm>
            <a:off x="9439910" y="3132455"/>
            <a:ext cx="487680" cy="460375"/>
          </a:xfrm>
          <a:prstGeom prst="rect">
            <a:avLst/>
          </a:prstGeom>
          <a:noFill/>
        </p:spPr>
        <p:txBody>
          <a:bodyPr wrap="none" rtlCol="0" anchor="t">
            <a:spAutoFit/>
          </a:bodyPr>
          <a:p>
            <a:r>
              <a:rPr lang="en-US" altLang="zh-CN" sz="2400">
                <a:solidFill>
                  <a:srgbClr val="800000"/>
                </a:solidFill>
                <a:latin typeface="黑体" panose="02010609060101010101" pitchFamily="49" charset="-122"/>
                <a:ea typeface="黑体" panose="02010609060101010101" pitchFamily="49" charset="-122"/>
                <a:cs typeface="黑体" panose="02010609060101010101" pitchFamily="49" charset="-122"/>
                <a:sym typeface="+mn-ea"/>
              </a:rPr>
              <a:t>12</a:t>
            </a:r>
            <a:endParaRPr lang="zh-CN" altLang="en-US" sz="2400">
              <a:solidFill>
                <a:srgbClr val="800000"/>
              </a:solidFill>
              <a:latin typeface="黑体" panose="02010609060101010101" pitchFamily="49" charset="-122"/>
              <a:ea typeface="黑体" panose="02010609060101010101" pitchFamily="49" charset="-122"/>
              <a:cs typeface="黑体" panose="02010609060101010101" pitchFamily="49" charset="-122"/>
              <a:sym typeface="+mn-ea"/>
            </a:endParaRPr>
          </a:p>
        </p:txBody>
      </p:sp>
      <p:sp>
        <p:nvSpPr>
          <p:cNvPr id="34" name="文本框 33"/>
          <p:cNvSpPr txBox="1"/>
          <p:nvPr/>
        </p:nvSpPr>
        <p:spPr>
          <a:xfrm>
            <a:off x="10621645" y="3469005"/>
            <a:ext cx="1097280" cy="460375"/>
          </a:xfrm>
          <a:prstGeom prst="rect">
            <a:avLst/>
          </a:prstGeom>
          <a:noFill/>
        </p:spPr>
        <p:txBody>
          <a:bodyPr wrap="square" rtlCol="0" anchor="t">
            <a:spAutoFit/>
          </a:bodyPr>
          <a:p>
            <a:r>
              <a:rPr lang="zh-CN" altLang="en-US" sz="2400">
                <a:solidFill>
                  <a:srgbClr val="800000"/>
                </a:solidFill>
                <a:latin typeface="黑体" panose="02010609060101010101" pitchFamily="49" charset="-122"/>
                <a:ea typeface="黑体" panose="02010609060101010101" pitchFamily="49" charset="-122"/>
                <a:cs typeface="黑体" panose="02010609060101010101" pitchFamily="49" charset="-122"/>
                <a:sym typeface="+mn-ea"/>
              </a:rPr>
              <a:t>源赖朝</a:t>
            </a:r>
            <a:endParaRPr lang="zh-CN" altLang="en-US" sz="2400">
              <a:solidFill>
                <a:srgbClr val="800000"/>
              </a:solidFill>
              <a:latin typeface="黑体" panose="02010609060101010101" pitchFamily="49" charset="-122"/>
              <a:ea typeface="黑体" panose="02010609060101010101" pitchFamily="49" charset="-122"/>
              <a:cs typeface="黑体" panose="02010609060101010101" pitchFamily="49" charset="-122"/>
              <a:sym typeface="+mn-ea"/>
            </a:endParaRPr>
          </a:p>
        </p:txBody>
      </p:sp>
      <p:sp>
        <p:nvSpPr>
          <p:cNvPr id="36" name="文本框 35"/>
          <p:cNvSpPr txBox="1"/>
          <p:nvPr/>
        </p:nvSpPr>
        <p:spPr>
          <a:xfrm>
            <a:off x="9527540" y="4215130"/>
            <a:ext cx="1402080" cy="460375"/>
          </a:xfrm>
          <a:prstGeom prst="rect">
            <a:avLst/>
          </a:prstGeom>
          <a:noFill/>
        </p:spPr>
        <p:txBody>
          <a:bodyPr wrap="none" rtlCol="0" anchor="t">
            <a:spAutoFit/>
          </a:bodyPr>
          <a:p>
            <a:r>
              <a:rPr lang="zh-CN" altLang="en-US" sz="2400">
                <a:solidFill>
                  <a:srgbClr val="800000"/>
                </a:solidFill>
                <a:latin typeface="黑体" panose="02010609060101010101" pitchFamily="49" charset="-122"/>
                <a:ea typeface="黑体" panose="02010609060101010101" pitchFamily="49" charset="-122"/>
                <a:cs typeface="黑体" panose="02010609060101010101" pitchFamily="49" charset="-122"/>
                <a:sym typeface="+mn-ea"/>
              </a:rPr>
              <a:t>幕府统治</a:t>
            </a:r>
            <a:endParaRPr lang="zh-CN" altLang="en-US" sz="2400">
              <a:solidFill>
                <a:srgbClr val="800000"/>
              </a:solidFill>
              <a:latin typeface="黑体" panose="02010609060101010101" pitchFamily="49" charset="-122"/>
              <a:ea typeface="黑体" panose="02010609060101010101" pitchFamily="49" charset="-122"/>
              <a:cs typeface="黑体" panose="02010609060101010101" pitchFamily="49" charset="-122"/>
              <a:sym typeface="+mn-ea"/>
            </a:endParaRPr>
          </a:p>
        </p:txBody>
      </p:sp>
      <p:grpSp>
        <p:nvGrpSpPr>
          <p:cNvPr id="48" name="组合 47"/>
          <p:cNvGrpSpPr/>
          <p:nvPr/>
        </p:nvGrpSpPr>
        <p:grpSpPr>
          <a:xfrm>
            <a:off x="828675" y="6173470"/>
            <a:ext cx="8809355" cy="521970"/>
            <a:chOff x="1305" y="9722"/>
            <a:chExt cx="13873" cy="822"/>
          </a:xfrm>
        </p:grpSpPr>
        <p:sp>
          <p:nvSpPr>
            <p:cNvPr id="35" name="圆角矩形 34"/>
            <p:cNvSpPr/>
            <p:nvPr/>
          </p:nvSpPr>
          <p:spPr>
            <a:xfrm>
              <a:off x="3236" y="9759"/>
              <a:ext cx="11942" cy="785"/>
            </a:xfrm>
            <a:prstGeom prst="roundRect">
              <a:avLst/>
            </a:prstGeom>
            <a:solidFill>
              <a:srgbClr val="EEE8D4"/>
            </a:solidFill>
          </p:spPr>
          <p:style>
            <a:lnRef idx="2">
              <a:schemeClr val="accent1">
                <a:shade val="50000"/>
              </a:schemeClr>
            </a:lnRef>
            <a:fillRef idx="1">
              <a:schemeClr val="accent1"/>
            </a:fillRef>
            <a:effectRef idx="0">
              <a:schemeClr val="accent1"/>
            </a:effectRef>
            <a:fontRef idx="minor">
              <a:schemeClr val="lt1"/>
            </a:fontRef>
          </p:style>
          <p:txBody>
            <a:bodyPr anchor="ctr"/>
            <a:p>
              <a:pPr algn="ctr" defTabSz="914400" eaLnBrk="0" fontAlgn="base" hangingPunct="0">
                <a:defRPr/>
              </a:pPr>
              <a:r>
                <a:rPr lang="zh-CN" altLang="en-US" sz="2400" b="1" dirty="0">
                  <a:solidFill>
                    <a:schemeClr val="tx1"/>
                  </a:solidFill>
                  <a:latin typeface="黑体" panose="02010609060101010101" pitchFamily="49" charset="-122"/>
                  <a:ea typeface="黑体" panose="02010609060101010101" pitchFamily="49" charset="-122"/>
                  <a:sym typeface="+mn-ea"/>
                </a:rPr>
                <a:t>大化改新使日本发展成为一个中央集权制的封建国家。</a:t>
              </a:r>
              <a:endParaRPr lang="zh-CN" altLang="en-US" sz="2400" b="1" dirty="0" smtClean="0">
                <a:solidFill>
                  <a:schemeClr val="tx1"/>
                </a:solidFill>
                <a:latin typeface="黑体" panose="02010609060101010101" pitchFamily="49" charset="-122"/>
                <a:ea typeface="黑体" panose="02010609060101010101" pitchFamily="49" charset="-122"/>
                <a:sym typeface="+mn-ea"/>
              </a:endParaRPr>
            </a:p>
          </p:txBody>
        </p:sp>
        <p:sp>
          <p:nvSpPr>
            <p:cNvPr id="39" name="圆角矩形 38"/>
            <p:cNvSpPr/>
            <p:nvPr/>
          </p:nvSpPr>
          <p:spPr>
            <a:xfrm>
              <a:off x="1305" y="9722"/>
              <a:ext cx="1931" cy="822"/>
            </a:xfrm>
            <a:prstGeom prst="roundRect">
              <a:avLst/>
            </a:prstGeom>
            <a:solidFill>
              <a:srgbClr val="EEE8D4"/>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p>
              <a:pPr marL="0" marR="0" lvl="0" indent="0" algn="ctr" defTabSz="914400" rtl="0" eaLnBrk="0" fontAlgn="base" latinLnBrk="0" hangingPunct="0">
                <a:lnSpc>
                  <a:spcPct val="100000"/>
                </a:lnSpc>
                <a:spcBef>
                  <a:spcPct val="0"/>
                </a:spcBef>
                <a:spcAft>
                  <a:spcPct val="0"/>
                </a:spcAft>
                <a:buClrTx/>
                <a:buSzTx/>
                <a:buFontTx/>
                <a:buNone/>
                <a:defRPr/>
              </a:pPr>
              <a:r>
                <a:rPr kumimoji="0" lang="zh-CN" altLang="en-US" sz="2400" b="0" i="0" u="none" strike="noStrike" kern="1200" cap="none" spc="0" normalizeH="0" baseline="0" noProof="0" dirty="0" smtClean="0">
                  <a:ln>
                    <a:noFill/>
                  </a:ln>
                  <a:solidFill>
                    <a:schemeClr val="tx1"/>
                  </a:solidFill>
                  <a:effectLst/>
                  <a:uLnTx/>
                  <a:uFillTx/>
                  <a:latin typeface="黑体" panose="02010609060101010101" pitchFamily="49" charset="-122"/>
                  <a:ea typeface="黑体" panose="02010609060101010101" pitchFamily="49" charset="-122"/>
                  <a:cs typeface="黑体" panose="02010609060101010101" pitchFamily="49" charset="-122"/>
                </a:rPr>
                <a:t>意义：</a:t>
              </a:r>
              <a:endParaRPr kumimoji="0" lang="zh-CN" altLang="en-US" sz="2400" b="0" i="0" u="none" strike="noStrike" kern="1200" cap="none" spc="0" normalizeH="0" baseline="0" noProof="0" dirty="0" smtClean="0">
                <a:ln>
                  <a:noFill/>
                </a:ln>
                <a:solidFill>
                  <a:schemeClr val="tx1"/>
                </a:solidFill>
                <a:effectLst/>
                <a:uLnTx/>
                <a:uFillTx/>
                <a:latin typeface="黑体" panose="02010609060101010101" pitchFamily="49" charset="-122"/>
                <a:ea typeface="黑体" panose="02010609060101010101" pitchFamily="49" charset="-122"/>
                <a:cs typeface="黑体" panose="02010609060101010101" pitchFamily="49" charset="-122"/>
              </a:endParaRPr>
            </a:p>
          </p:txBody>
        </p:sp>
      </p:grpSp>
      <p:cxnSp>
        <p:nvCxnSpPr>
          <p:cNvPr id="42" name="直接连接符 41"/>
          <p:cNvCxnSpPr/>
          <p:nvPr/>
        </p:nvCxnSpPr>
        <p:spPr>
          <a:xfrm>
            <a:off x="10805795" y="4712335"/>
            <a:ext cx="5080" cy="326390"/>
          </a:xfrm>
          <a:prstGeom prst="line">
            <a:avLst/>
          </a:prstGeom>
          <a:ln w="31750" cmpd="sng">
            <a:solidFill>
              <a:schemeClr val="accent1">
                <a:shade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43" name="文本框 42"/>
          <p:cNvSpPr txBox="1"/>
          <p:nvPr/>
        </p:nvSpPr>
        <p:spPr>
          <a:xfrm>
            <a:off x="10267315" y="5059680"/>
            <a:ext cx="1222375" cy="460375"/>
          </a:xfrm>
          <a:prstGeom prst="rect">
            <a:avLst/>
          </a:prstGeom>
          <a:noFill/>
          <a:ln>
            <a:solidFill>
              <a:schemeClr val="bg1">
                <a:lumMod val="85000"/>
              </a:schemeClr>
            </a:solidFill>
          </a:ln>
        </p:spPr>
        <p:txBody>
          <a:bodyPr wrap="square" rtlCol="0" anchor="t">
            <a:spAutoFit/>
          </a:bodyPr>
          <a:p>
            <a:pPr lvl="0" algn="l"/>
            <a:r>
              <a:rPr lang="zh-CN" altLang="en-US" sz="2400">
                <a:latin typeface="黑体" panose="02010609060101010101" pitchFamily="49" charset="-122"/>
                <a:ea typeface="黑体" panose="02010609060101010101" pitchFamily="49" charset="-122"/>
                <a:cs typeface="黑体" panose="02010609060101010101" pitchFamily="49" charset="-122"/>
                <a:sym typeface="+mn-ea"/>
              </a:rPr>
              <a:t>武士道</a:t>
            </a:r>
            <a:endParaRPr lang="zh-CN" altLang="en-US" sz="2400">
              <a:latin typeface="黑体" panose="02010609060101010101" pitchFamily="49" charset="-122"/>
              <a:ea typeface="黑体" panose="02010609060101010101" pitchFamily="49" charset="-122"/>
              <a:cs typeface="黑体" panose="02010609060101010101" pitchFamily="49" charset="-122"/>
              <a:sym typeface="+mn-ea"/>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blinds(horizontal)">
                                      <p:cBhvr>
                                        <p:cTn id="10" dur="500"/>
                                        <p:tgtEl>
                                          <p:spTgt spid="6"/>
                                        </p:tgtEl>
                                      </p:cBhvr>
                                    </p:animEffect>
                                  </p:childTnLst>
                                </p:cTn>
                              </p:par>
                            </p:childTnLst>
                          </p:cTn>
                        </p:par>
                        <p:par>
                          <p:cTn id="11" fill="hold">
                            <p:stCondLst>
                              <p:cond delay="500"/>
                            </p:stCondLst>
                            <p:childTnLst>
                              <p:par>
                                <p:cTn id="12" presetID="3" presetClass="entr" presetSubtype="10" fill="hold" grpId="0" nodeType="afterEffect">
                                  <p:stCondLst>
                                    <p:cond delay="0"/>
                                  </p:stCondLst>
                                  <p:childTnLst>
                                    <p:set>
                                      <p:cBhvr>
                                        <p:cTn id="13" dur="1" fill="hold">
                                          <p:stCondLst>
                                            <p:cond delay="0"/>
                                          </p:stCondLst>
                                        </p:cTn>
                                        <p:tgtEl>
                                          <p:spTgt spid="20"/>
                                        </p:tgtEl>
                                        <p:attrNameLst>
                                          <p:attrName>style.visibility</p:attrName>
                                        </p:attrNameLst>
                                      </p:cBhvr>
                                      <p:to>
                                        <p:strVal val="visible"/>
                                      </p:to>
                                    </p:set>
                                    <p:animEffect transition="in" filter="blinds(horizontal)">
                                      <p:cBhvr>
                                        <p:cTn id="14" dur="500"/>
                                        <p:tgtEl>
                                          <p:spTgt spid="20"/>
                                        </p:tgtEl>
                                      </p:cBhvr>
                                    </p:animEffect>
                                  </p:childTnLst>
                                </p:cTn>
                              </p:par>
                            </p:childTnLst>
                          </p:cTn>
                        </p:par>
                      </p:childTnLst>
                    </p:cTn>
                  </p:par>
                  <p:par>
                    <p:cTn id="15" fill="hold">
                      <p:stCondLst>
                        <p:cond delay="indefinite"/>
                      </p:stCondLst>
                      <p:childTnLst>
                        <p:par>
                          <p:cTn id="16" fill="hold">
                            <p:stCondLst>
                              <p:cond delay="0"/>
                            </p:stCondLst>
                            <p:childTnLst>
                              <p:par>
                                <p:cTn id="17" presetID="3" presetClass="entr" presetSubtype="10" fill="hold" grpId="0" nodeType="click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blinds(horizontal)">
                                      <p:cBhvr>
                                        <p:cTn id="19" dur="500"/>
                                        <p:tgtEl>
                                          <p:spTgt spid="3"/>
                                        </p:tgtEl>
                                      </p:cBhvr>
                                    </p:animEffect>
                                  </p:childTnLst>
                                </p:cTn>
                              </p:par>
                              <p:par>
                                <p:cTn id="20" presetID="3" presetClass="entr" presetSubtype="10" fill="hold" grpId="0" nodeType="with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blinds(horizontal)">
                                      <p:cBhvr>
                                        <p:cTn id="22" dur="500"/>
                                        <p:tgtEl>
                                          <p:spTgt spid="5"/>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30"/>
                                        </p:tgtEl>
                                        <p:attrNameLst>
                                          <p:attrName>style.visibility</p:attrName>
                                        </p:attrNameLst>
                                      </p:cBhvr>
                                      <p:to>
                                        <p:strVal val="visible"/>
                                      </p:to>
                                    </p:set>
                                    <p:animEffect transition="in" filter="blinds(horizontal)">
                                      <p:cBhvr>
                                        <p:cTn id="27" dur="500"/>
                                        <p:tgtEl>
                                          <p:spTgt spid="30"/>
                                        </p:tgtEl>
                                      </p:cBhvr>
                                    </p:animEffect>
                                  </p:childTnLst>
                                </p:cTn>
                              </p:par>
                            </p:childTnLst>
                          </p:cTn>
                        </p:par>
                        <p:par>
                          <p:cTn id="28" fill="hold">
                            <p:stCondLst>
                              <p:cond delay="500"/>
                            </p:stCondLst>
                            <p:childTnLst>
                              <p:par>
                                <p:cTn id="29" presetID="3" presetClass="entr" presetSubtype="10"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blinds(horizontal)">
                                      <p:cBhvr>
                                        <p:cTn id="31" dur="500"/>
                                        <p:tgtEl>
                                          <p:spTgt spid="9"/>
                                        </p:tgtEl>
                                      </p:cBhvr>
                                    </p:animEffect>
                                  </p:childTnLst>
                                </p:cTn>
                              </p:par>
                            </p:childTnLst>
                          </p:cTn>
                        </p:par>
                      </p:childTnLst>
                    </p:cTn>
                  </p:par>
                  <p:par>
                    <p:cTn id="32" fill="hold">
                      <p:stCondLst>
                        <p:cond delay="indefinite"/>
                      </p:stCondLst>
                      <p:childTnLst>
                        <p:par>
                          <p:cTn id="33" fill="hold">
                            <p:stCondLst>
                              <p:cond delay="0"/>
                            </p:stCondLst>
                            <p:childTnLst>
                              <p:par>
                                <p:cTn id="34" presetID="3" presetClass="entr" presetSubtype="10" fill="hold" grpId="0" nodeType="clickEffect">
                                  <p:stCondLst>
                                    <p:cond delay="0"/>
                                  </p:stCondLst>
                                  <p:childTnLst>
                                    <p:set>
                                      <p:cBhvr>
                                        <p:cTn id="35" dur="1" fill="hold">
                                          <p:stCondLst>
                                            <p:cond delay="0"/>
                                          </p:stCondLst>
                                        </p:cTn>
                                        <p:tgtEl>
                                          <p:spTgt spid="7"/>
                                        </p:tgtEl>
                                        <p:attrNameLst>
                                          <p:attrName>style.visibility</p:attrName>
                                        </p:attrNameLst>
                                      </p:cBhvr>
                                      <p:to>
                                        <p:strVal val="visible"/>
                                      </p:to>
                                    </p:set>
                                    <p:animEffect transition="in" filter="blinds(horizontal)">
                                      <p:cBhvr>
                                        <p:cTn id="36" dur="500"/>
                                        <p:tgtEl>
                                          <p:spTgt spid="7"/>
                                        </p:tgtEl>
                                      </p:cBhvr>
                                    </p:animEffect>
                                  </p:childTnLst>
                                </p:cTn>
                              </p:par>
                              <p:par>
                                <p:cTn id="37" presetID="3" presetClass="entr" presetSubtype="10" fill="hold" grpId="0" nodeType="withEffect">
                                  <p:stCondLst>
                                    <p:cond delay="0"/>
                                  </p:stCondLst>
                                  <p:childTnLst>
                                    <p:set>
                                      <p:cBhvr>
                                        <p:cTn id="38" dur="1" fill="hold">
                                          <p:stCondLst>
                                            <p:cond delay="0"/>
                                          </p:stCondLst>
                                        </p:cTn>
                                        <p:tgtEl>
                                          <p:spTgt spid="8"/>
                                        </p:tgtEl>
                                        <p:attrNameLst>
                                          <p:attrName>style.visibility</p:attrName>
                                        </p:attrNameLst>
                                      </p:cBhvr>
                                      <p:to>
                                        <p:strVal val="visible"/>
                                      </p:to>
                                    </p:set>
                                    <p:animEffect transition="in" filter="blinds(horizontal)">
                                      <p:cBhvr>
                                        <p:cTn id="39" dur="500"/>
                                        <p:tgtEl>
                                          <p:spTgt spid="8"/>
                                        </p:tgtEl>
                                      </p:cBhvr>
                                    </p:animEffect>
                                  </p:childTnLst>
                                </p:cTn>
                              </p:par>
                            </p:childTnLst>
                          </p:cTn>
                        </p:par>
                      </p:childTnLst>
                    </p:cTn>
                  </p:par>
                  <p:par>
                    <p:cTn id="40" fill="hold">
                      <p:stCondLst>
                        <p:cond delay="indefinite"/>
                      </p:stCondLst>
                      <p:childTnLst>
                        <p:par>
                          <p:cTn id="41" fill="hold">
                            <p:stCondLst>
                              <p:cond delay="0"/>
                            </p:stCondLst>
                            <p:childTnLst>
                              <p:par>
                                <p:cTn id="42" presetID="3" presetClass="entr" presetSubtype="10" fill="hold" grpId="0" nodeType="clickEffect">
                                  <p:stCondLst>
                                    <p:cond delay="0"/>
                                  </p:stCondLst>
                                  <p:childTnLst>
                                    <p:set>
                                      <p:cBhvr>
                                        <p:cTn id="43" dur="1" fill="hold">
                                          <p:stCondLst>
                                            <p:cond delay="0"/>
                                          </p:stCondLst>
                                        </p:cTn>
                                        <p:tgtEl>
                                          <p:spTgt spid="31"/>
                                        </p:tgtEl>
                                        <p:attrNameLst>
                                          <p:attrName>style.visibility</p:attrName>
                                        </p:attrNameLst>
                                      </p:cBhvr>
                                      <p:to>
                                        <p:strVal val="visible"/>
                                      </p:to>
                                    </p:set>
                                    <p:animEffect transition="in" filter="blinds(horizontal)">
                                      <p:cBhvr>
                                        <p:cTn id="44" dur="500"/>
                                        <p:tgtEl>
                                          <p:spTgt spid="31"/>
                                        </p:tgtEl>
                                      </p:cBhvr>
                                    </p:animEffect>
                                  </p:childTnLst>
                                </p:cTn>
                              </p:par>
                            </p:childTnLst>
                          </p:cTn>
                        </p:par>
                      </p:childTnLst>
                    </p:cTn>
                  </p:par>
                  <p:par>
                    <p:cTn id="45" fill="hold">
                      <p:stCondLst>
                        <p:cond delay="indefinite"/>
                      </p:stCondLst>
                      <p:childTnLst>
                        <p:par>
                          <p:cTn id="46" fill="hold">
                            <p:stCondLst>
                              <p:cond delay="0"/>
                            </p:stCondLst>
                            <p:childTnLst>
                              <p:par>
                                <p:cTn id="47" presetID="3" presetClass="entr" presetSubtype="10" fill="hold" grpId="0" nodeType="clickEffect">
                                  <p:stCondLst>
                                    <p:cond delay="0"/>
                                  </p:stCondLst>
                                  <p:childTnLst>
                                    <p:set>
                                      <p:cBhvr>
                                        <p:cTn id="48" dur="1" fill="hold">
                                          <p:stCondLst>
                                            <p:cond delay="0"/>
                                          </p:stCondLst>
                                        </p:cTn>
                                        <p:tgtEl>
                                          <p:spTgt spid="32"/>
                                        </p:tgtEl>
                                        <p:attrNameLst>
                                          <p:attrName>style.visibility</p:attrName>
                                        </p:attrNameLst>
                                      </p:cBhvr>
                                      <p:to>
                                        <p:strVal val="visible"/>
                                      </p:to>
                                    </p:set>
                                    <p:animEffect transition="in" filter="blinds(horizontal)">
                                      <p:cBhvr>
                                        <p:cTn id="49" dur="500"/>
                                        <p:tgtEl>
                                          <p:spTgt spid="32"/>
                                        </p:tgtEl>
                                      </p:cBhvr>
                                    </p:animEffect>
                                  </p:childTnLst>
                                </p:cTn>
                              </p:par>
                            </p:childTnLst>
                          </p:cTn>
                        </p:par>
                      </p:childTnLst>
                    </p:cTn>
                  </p:par>
                  <p:par>
                    <p:cTn id="50" fill="hold">
                      <p:stCondLst>
                        <p:cond delay="indefinite"/>
                      </p:stCondLst>
                      <p:childTnLst>
                        <p:par>
                          <p:cTn id="51" fill="hold">
                            <p:stCondLst>
                              <p:cond delay="0"/>
                            </p:stCondLst>
                            <p:childTnLst>
                              <p:par>
                                <p:cTn id="52" presetID="3" presetClass="entr" presetSubtype="10" fill="hold" nodeType="clickEffect">
                                  <p:stCondLst>
                                    <p:cond delay="0"/>
                                  </p:stCondLst>
                                  <p:childTnLst>
                                    <p:set>
                                      <p:cBhvr>
                                        <p:cTn id="53" dur="1" fill="hold">
                                          <p:stCondLst>
                                            <p:cond delay="0"/>
                                          </p:stCondLst>
                                        </p:cTn>
                                        <p:tgtEl>
                                          <p:spTgt spid="45"/>
                                        </p:tgtEl>
                                        <p:attrNameLst>
                                          <p:attrName>style.visibility</p:attrName>
                                        </p:attrNameLst>
                                      </p:cBhvr>
                                      <p:to>
                                        <p:strVal val="visible"/>
                                      </p:to>
                                    </p:set>
                                    <p:animEffect transition="in" filter="blinds(horizontal)">
                                      <p:cBhvr>
                                        <p:cTn id="54" dur="500"/>
                                        <p:tgtEl>
                                          <p:spTgt spid="45"/>
                                        </p:tgtEl>
                                      </p:cBhvr>
                                    </p:animEffect>
                                  </p:childTnLst>
                                </p:cTn>
                              </p:par>
                            </p:childTnLst>
                          </p:cTn>
                        </p:par>
                      </p:childTnLst>
                    </p:cTn>
                  </p:par>
                  <p:par>
                    <p:cTn id="55" fill="hold">
                      <p:stCondLst>
                        <p:cond delay="indefinite"/>
                      </p:stCondLst>
                      <p:childTnLst>
                        <p:par>
                          <p:cTn id="56" fill="hold">
                            <p:stCondLst>
                              <p:cond delay="0"/>
                            </p:stCondLst>
                            <p:childTnLst>
                              <p:par>
                                <p:cTn id="57" presetID="3" presetClass="entr" presetSubtype="10" fill="hold" nodeType="clickEffect">
                                  <p:stCondLst>
                                    <p:cond delay="0"/>
                                  </p:stCondLst>
                                  <p:childTnLst>
                                    <p:set>
                                      <p:cBhvr>
                                        <p:cTn id="58" dur="1" fill="hold">
                                          <p:stCondLst>
                                            <p:cond delay="0"/>
                                          </p:stCondLst>
                                        </p:cTn>
                                        <p:tgtEl>
                                          <p:spTgt spid="14"/>
                                        </p:tgtEl>
                                        <p:attrNameLst>
                                          <p:attrName>style.visibility</p:attrName>
                                        </p:attrNameLst>
                                      </p:cBhvr>
                                      <p:to>
                                        <p:strVal val="visible"/>
                                      </p:to>
                                    </p:set>
                                    <p:animEffect transition="in" filter="blinds(horizontal)">
                                      <p:cBhvr>
                                        <p:cTn id="59" dur="500"/>
                                        <p:tgtEl>
                                          <p:spTgt spid="14"/>
                                        </p:tgtEl>
                                      </p:cBhvr>
                                    </p:animEffect>
                                  </p:childTnLst>
                                </p:cTn>
                              </p:par>
                            </p:childTnLst>
                          </p:cTn>
                        </p:par>
                      </p:childTnLst>
                    </p:cTn>
                  </p:par>
                  <p:par>
                    <p:cTn id="60" fill="hold">
                      <p:stCondLst>
                        <p:cond delay="indefinite"/>
                      </p:stCondLst>
                      <p:childTnLst>
                        <p:par>
                          <p:cTn id="61" fill="hold">
                            <p:stCondLst>
                              <p:cond delay="0"/>
                            </p:stCondLst>
                            <p:childTnLst>
                              <p:par>
                                <p:cTn id="62" presetID="3" presetClass="entr" presetSubtype="10" fill="hold" nodeType="clickEffect">
                                  <p:stCondLst>
                                    <p:cond delay="0"/>
                                  </p:stCondLst>
                                  <p:childTnLst>
                                    <p:set>
                                      <p:cBhvr>
                                        <p:cTn id="63" dur="1" fill="hold">
                                          <p:stCondLst>
                                            <p:cond delay="0"/>
                                          </p:stCondLst>
                                        </p:cTn>
                                        <p:tgtEl>
                                          <p:spTgt spid="49"/>
                                        </p:tgtEl>
                                        <p:attrNameLst>
                                          <p:attrName>style.visibility</p:attrName>
                                        </p:attrNameLst>
                                      </p:cBhvr>
                                      <p:to>
                                        <p:strVal val="visible"/>
                                      </p:to>
                                    </p:set>
                                    <p:animEffect transition="in" filter="blinds(horizontal)">
                                      <p:cBhvr>
                                        <p:cTn id="64" dur="500"/>
                                        <p:tgtEl>
                                          <p:spTgt spid="49"/>
                                        </p:tgtEl>
                                      </p:cBhvr>
                                    </p:animEffect>
                                  </p:childTnLst>
                                </p:cTn>
                              </p:par>
                            </p:childTnLst>
                          </p:cTn>
                        </p:par>
                      </p:childTnLst>
                    </p:cTn>
                  </p:par>
                  <p:par>
                    <p:cTn id="65" fill="hold">
                      <p:stCondLst>
                        <p:cond delay="indefinite"/>
                      </p:stCondLst>
                      <p:childTnLst>
                        <p:par>
                          <p:cTn id="66" fill="hold">
                            <p:stCondLst>
                              <p:cond delay="0"/>
                            </p:stCondLst>
                            <p:childTnLst>
                              <p:par>
                                <p:cTn id="67" presetID="3" presetClass="entr" presetSubtype="10" fill="hold" nodeType="clickEffect">
                                  <p:stCondLst>
                                    <p:cond delay="0"/>
                                  </p:stCondLst>
                                  <p:childTnLst>
                                    <p:set>
                                      <p:cBhvr>
                                        <p:cTn id="68" dur="1" fill="hold">
                                          <p:stCondLst>
                                            <p:cond delay="0"/>
                                          </p:stCondLst>
                                        </p:cTn>
                                        <p:tgtEl>
                                          <p:spTgt spid="50"/>
                                        </p:tgtEl>
                                        <p:attrNameLst>
                                          <p:attrName>style.visibility</p:attrName>
                                        </p:attrNameLst>
                                      </p:cBhvr>
                                      <p:to>
                                        <p:strVal val="visible"/>
                                      </p:to>
                                    </p:set>
                                    <p:animEffect transition="in" filter="blinds(horizontal)">
                                      <p:cBhvr>
                                        <p:cTn id="69" dur="500"/>
                                        <p:tgtEl>
                                          <p:spTgt spid="50"/>
                                        </p:tgtEl>
                                      </p:cBhvr>
                                    </p:animEffect>
                                  </p:childTnLst>
                                </p:cTn>
                              </p:par>
                            </p:childTnLst>
                          </p:cTn>
                        </p:par>
                      </p:childTnLst>
                    </p:cTn>
                  </p:par>
                  <p:par>
                    <p:cTn id="70" fill="hold">
                      <p:stCondLst>
                        <p:cond delay="indefinite"/>
                      </p:stCondLst>
                      <p:childTnLst>
                        <p:par>
                          <p:cTn id="71" fill="hold">
                            <p:stCondLst>
                              <p:cond delay="0"/>
                            </p:stCondLst>
                            <p:childTnLst>
                              <p:par>
                                <p:cTn id="72" presetID="3" presetClass="entr" presetSubtype="10" fill="hold" nodeType="clickEffect">
                                  <p:stCondLst>
                                    <p:cond delay="0"/>
                                  </p:stCondLst>
                                  <p:childTnLst>
                                    <p:set>
                                      <p:cBhvr>
                                        <p:cTn id="73" dur="1" fill="hold">
                                          <p:stCondLst>
                                            <p:cond delay="0"/>
                                          </p:stCondLst>
                                        </p:cTn>
                                        <p:tgtEl>
                                          <p:spTgt spid="48"/>
                                        </p:tgtEl>
                                        <p:attrNameLst>
                                          <p:attrName>style.visibility</p:attrName>
                                        </p:attrNameLst>
                                      </p:cBhvr>
                                      <p:to>
                                        <p:strVal val="visible"/>
                                      </p:to>
                                    </p:set>
                                    <p:animEffect transition="in" filter="blinds(horizontal)">
                                      <p:cBhvr>
                                        <p:cTn id="74" dur="500"/>
                                        <p:tgtEl>
                                          <p:spTgt spid="48"/>
                                        </p:tgtEl>
                                      </p:cBhvr>
                                    </p:animEffect>
                                  </p:childTnLst>
                                </p:cTn>
                              </p:par>
                            </p:childTnLst>
                          </p:cTn>
                        </p:par>
                      </p:childTnLst>
                    </p:cTn>
                  </p:par>
                  <p:par>
                    <p:cTn id="75" fill="hold">
                      <p:stCondLst>
                        <p:cond delay="indefinite"/>
                      </p:stCondLst>
                      <p:childTnLst>
                        <p:par>
                          <p:cTn id="76" fill="hold">
                            <p:stCondLst>
                              <p:cond delay="0"/>
                            </p:stCondLst>
                            <p:childTnLst>
                              <p:par>
                                <p:cTn id="77" presetID="3" presetClass="entr" presetSubtype="10" fill="hold" grpId="0" nodeType="clickEffect">
                                  <p:stCondLst>
                                    <p:cond delay="0"/>
                                  </p:stCondLst>
                                  <p:childTnLst>
                                    <p:set>
                                      <p:cBhvr>
                                        <p:cTn id="78" dur="1" fill="hold">
                                          <p:stCondLst>
                                            <p:cond delay="0"/>
                                          </p:stCondLst>
                                        </p:cTn>
                                        <p:tgtEl>
                                          <p:spTgt spid="21"/>
                                        </p:tgtEl>
                                        <p:attrNameLst>
                                          <p:attrName>style.visibility</p:attrName>
                                        </p:attrNameLst>
                                      </p:cBhvr>
                                      <p:to>
                                        <p:strVal val="visible"/>
                                      </p:to>
                                    </p:set>
                                    <p:animEffect transition="in" filter="blinds(horizontal)">
                                      <p:cBhvr>
                                        <p:cTn id="79" dur="500"/>
                                        <p:tgtEl>
                                          <p:spTgt spid="21"/>
                                        </p:tgtEl>
                                      </p:cBhvr>
                                    </p:animEffect>
                                  </p:childTnLst>
                                </p:cTn>
                              </p:par>
                            </p:childTnLst>
                          </p:cTn>
                        </p:par>
                      </p:childTnLst>
                    </p:cTn>
                  </p:par>
                  <p:par>
                    <p:cTn id="80" fill="hold">
                      <p:stCondLst>
                        <p:cond delay="indefinite"/>
                      </p:stCondLst>
                      <p:childTnLst>
                        <p:par>
                          <p:cTn id="81" fill="hold">
                            <p:stCondLst>
                              <p:cond delay="0"/>
                            </p:stCondLst>
                            <p:childTnLst>
                              <p:par>
                                <p:cTn id="82" presetID="3" presetClass="entr" presetSubtype="10" fill="hold" grpId="0" nodeType="clickEffect">
                                  <p:stCondLst>
                                    <p:cond delay="0"/>
                                  </p:stCondLst>
                                  <p:childTnLst>
                                    <p:set>
                                      <p:cBhvr>
                                        <p:cTn id="83" dur="1" fill="hold">
                                          <p:stCondLst>
                                            <p:cond delay="0"/>
                                          </p:stCondLst>
                                        </p:cTn>
                                        <p:tgtEl>
                                          <p:spTgt spid="13"/>
                                        </p:tgtEl>
                                        <p:attrNameLst>
                                          <p:attrName>style.visibility</p:attrName>
                                        </p:attrNameLst>
                                      </p:cBhvr>
                                      <p:to>
                                        <p:strVal val="visible"/>
                                      </p:to>
                                    </p:set>
                                    <p:animEffect transition="in" filter="blinds(horizontal)">
                                      <p:cBhvr>
                                        <p:cTn id="84" dur="500"/>
                                        <p:tgtEl>
                                          <p:spTgt spid="13"/>
                                        </p:tgtEl>
                                      </p:cBhvr>
                                    </p:animEffect>
                                  </p:childTnLst>
                                </p:cTn>
                              </p:par>
                              <p:par>
                                <p:cTn id="85" presetID="3" presetClass="entr" presetSubtype="10" fill="hold" grpId="0" nodeType="withEffect">
                                  <p:stCondLst>
                                    <p:cond delay="0"/>
                                  </p:stCondLst>
                                  <p:childTnLst>
                                    <p:set>
                                      <p:cBhvr>
                                        <p:cTn id="86" dur="1" fill="hold">
                                          <p:stCondLst>
                                            <p:cond delay="0"/>
                                          </p:stCondLst>
                                        </p:cTn>
                                        <p:tgtEl>
                                          <p:spTgt spid="24"/>
                                        </p:tgtEl>
                                        <p:attrNameLst>
                                          <p:attrName>style.visibility</p:attrName>
                                        </p:attrNameLst>
                                      </p:cBhvr>
                                      <p:to>
                                        <p:strVal val="visible"/>
                                      </p:to>
                                    </p:set>
                                    <p:animEffect transition="in" filter="blinds(horizontal)">
                                      <p:cBhvr>
                                        <p:cTn id="87" dur="500"/>
                                        <p:tgtEl>
                                          <p:spTgt spid="24"/>
                                        </p:tgtEl>
                                      </p:cBhvr>
                                    </p:animEffect>
                                  </p:childTnLst>
                                </p:cTn>
                              </p:par>
                              <p:par>
                                <p:cTn id="88" presetID="3" presetClass="entr" presetSubtype="10" fill="hold" nodeType="withEffect">
                                  <p:stCondLst>
                                    <p:cond delay="0"/>
                                  </p:stCondLst>
                                  <p:childTnLst>
                                    <p:set>
                                      <p:cBhvr>
                                        <p:cTn id="89" dur="1" fill="hold">
                                          <p:stCondLst>
                                            <p:cond delay="0"/>
                                          </p:stCondLst>
                                        </p:cTn>
                                        <p:tgtEl>
                                          <p:spTgt spid="41"/>
                                        </p:tgtEl>
                                        <p:attrNameLst>
                                          <p:attrName>style.visibility</p:attrName>
                                        </p:attrNameLst>
                                      </p:cBhvr>
                                      <p:to>
                                        <p:strVal val="visible"/>
                                      </p:to>
                                    </p:set>
                                    <p:animEffect transition="in" filter="blinds(horizontal)">
                                      <p:cBhvr>
                                        <p:cTn id="90" dur="500"/>
                                        <p:tgtEl>
                                          <p:spTgt spid="41"/>
                                        </p:tgtEl>
                                      </p:cBhvr>
                                    </p:animEffect>
                                  </p:childTnLst>
                                </p:cTn>
                              </p:par>
                            </p:childTnLst>
                          </p:cTn>
                        </p:par>
                      </p:childTnLst>
                    </p:cTn>
                  </p:par>
                  <p:par>
                    <p:cTn id="91" fill="hold">
                      <p:stCondLst>
                        <p:cond delay="indefinite"/>
                      </p:stCondLst>
                      <p:childTnLst>
                        <p:par>
                          <p:cTn id="92" fill="hold">
                            <p:stCondLst>
                              <p:cond delay="0"/>
                            </p:stCondLst>
                            <p:childTnLst>
                              <p:par>
                                <p:cTn id="93" presetID="3" presetClass="entr" presetSubtype="10" fill="hold" grpId="0" nodeType="clickEffect">
                                  <p:stCondLst>
                                    <p:cond delay="0"/>
                                  </p:stCondLst>
                                  <p:childTnLst>
                                    <p:set>
                                      <p:cBhvr>
                                        <p:cTn id="94" dur="1" fill="hold">
                                          <p:stCondLst>
                                            <p:cond delay="0"/>
                                          </p:stCondLst>
                                        </p:cTn>
                                        <p:tgtEl>
                                          <p:spTgt spid="26"/>
                                        </p:tgtEl>
                                        <p:attrNameLst>
                                          <p:attrName>style.visibility</p:attrName>
                                        </p:attrNameLst>
                                      </p:cBhvr>
                                      <p:to>
                                        <p:strVal val="visible"/>
                                      </p:to>
                                    </p:set>
                                    <p:animEffect transition="in" filter="blinds(horizontal)">
                                      <p:cBhvr>
                                        <p:cTn id="95" dur="500"/>
                                        <p:tgtEl>
                                          <p:spTgt spid="26"/>
                                        </p:tgtEl>
                                      </p:cBhvr>
                                    </p:animEffect>
                                  </p:childTnLst>
                                </p:cTn>
                              </p:par>
                            </p:childTnLst>
                          </p:cTn>
                        </p:par>
                      </p:childTnLst>
                    </p:cTn>
                  </p:par>
                  <p:par>
                    <p:cTn id="96" fill="hold">
                      <p:stCondLst>
                        <p:cond delay="indefinite"/>
                      </p:stCondLst>
                      <p:childTnLst>
                        <p:par>
                          <p:cTn id="97" fill="hold">
                            <p:stCondLst>
                              <p:cond delay="0"/>
                            </p:stCondLst>
                            <p:childTnLst>
                              <p:par>
                                <p:cTn id="98" presetID="3" presetClass="entr" presetSubtype="10" fill="hold" grpId="0" nodeType="clickEffect">
                                  <p:stCondLst>
                                    <p:cond delay="0"/>
                                  </p:stCondLst>
                                  <p:childTnLst>
                                    <p:set>
                                      <p:cBhvr>
                                        <p:cTn id="99" dur="1" fill="hold">
                                          <p:stCondLst>
                                            <p:cond delay="0"/>
                                          </p:stCondLst>
                                        </p:cTn>
                                        <p:tgtEl>
                                          <p:spTgt spid="33"/>
                                        </p:tgtEl>
                                        <p:attrNameLst>
                                          <p:attrName>style.visibility</p:attrName>
                                        </p:attrNameLst>
                                      </p:cBhvr>
                                      <p:to>
                                        <p:strVal val="visible"/>
                                      </p:to>
                                    </p:set>
                                    <p:animEffect transition="in" filter="blinds(horizontal)">
                                      <p:cBhvr>
                                        <p:cTn id="100" dur="500"/>
                                        <p:tgtEl>
                                          <p:spTgt spid="33"/>
                                        </p:tgtEl>
                                      </p:cBhvr>
                                    </p:animEffect>
                                  </p:childTnLst>
                                </p:cTn>
                              </p:par>
                            </p:childTnLst>
                          </p:cTn>
                        </p:par>
                      </p:childTnLst>
                    </p:cTn>
                  </p:par>
                  <p:par>
                    <p:cTn id="101" fill="hold">
                      <p:stCondLst>
                        <p:cond delay="indefinite"/>
                      </p:stCondLst>
                      <p:childTnLst>
                        <p:par>
                          <p:cTn id="102" fill="hold">
                            <p:stCondLst>
                              <p:cond delay="0"/>
                            </p:stCondLst>
                            <p:childTnLst>
                              <p:par>
                                <p:cTn id="103" presetID="3" presetClass="entr" presetSubtype="10" fill="hold" grpId="0" nodeType="clickEffect">
                                  <p:stCondLst>
                                    <p:cond delay="0"/>
                                  </p:stCondLst>
                                  <p:childTnLst>
                                    <p:set>
                                      <p:cBhvr>
                                        <p:cTn id="104" dur="1" fill="hold">
                                          <p:stCondLst>
                                            <p:cond delay="0"/>
                                          </p:stCondLst>
                                        </p:cTn>
                                        <p:tgtEl>
                                          <p:spTgt spid="34"/>
                                        </p:tgtEl>
                                        <p:attrNameLst>
                                          <p:attrName>style.visibility</p:attrName>
                                        </p:attrNameLst>
                                      </p:cBhvr>
                                      <p:to>
                                        <p:strVal val="visible"/>
                                      </p:to>
                                    </p:set>
                                    <p:animEffect transition="in" filter="blinds(horizontal)">
                                      <p:cBhvr>
                                        <p:cTn id="105" dur="500"/>
                                        <p:tgtEl>
                                          <p:spTgt spid="34"/>
                                        </p:tgtEl>
                                      </p:cBhvr>
                                    </p:animEffect>
                                  </p:childTnLst>
                                </p:cTn>
                              </p:par>
                            </p:childTnLst>
                          </p:cTn>
                        </p:par>
                      </p:childTnLst>
                    </p:cTn>
                  </p:par>
                  <p:par>
                    <p:cTn id="106" fill="hold">
                      <p:stCondLst>
                        <p:cond delay="indefinite"/>
                      </p:stCondLst>
                      <p:childTnLst>
                        <p:par>
                          <p:cTn id="107" fill="hold">
                            <p:stCondLst>
                              <p:cond delay="0"/>
                            </p:stCondLst>
                            <p:childTnLst>
                              <p:par>
                                <p:cTn id="108" presetID="3" presetClass="entr" presetSubtype="10" fill="hold" grpId="0" nodeType="clickEffect">
                                  <p:stCondLst>
                                    <p:cond delay="0"/>
                                  </p:stCondLst>
                                  <p:childTnLst>
                                    <p:set>
                                      <p:cBhvr>
                                        <p:cTn id="109" dur="1" fill="hold">
                                          <p:stCondLst>
                                            <p:cond delay="0"/>
                                          </p:stCondLst>
                                        </p:cTn>
                                        <p:tgtEl>
                                          <p:spTgt spid="36"/>
                                        </p:tgtEl>
                                        <p:attrNameLst>
                                          <p:attrName>style.visibility</p:attrName>
                                        </p:attrNameLst>
                                      </p:cBhvr>
                                      <p:to>
                                        <p:strVal val="visible"/>
                                      </p:to>
                                    </p:set>
                                    <p:animEffect transition="in" filter="blinds(horizontal)">
                                      <p:cBhvr>
                                        <p:cTn id="110" dur="500"/>
                                        <p:tgtEl>
                                          <p:spTgt spid="36"/>
                                        </p:tgtEl>
                                      </p:cBhvr>
                                    </p:animEffect>
                                  </p:childTnLst>
                                </p:cTn>
                              </p:par>
                            </p:childTnLst>
                          </p:cTn>
                        </p:par>
                      </p:childTnLst>
                    </p:cTn>
                  </p:par>
                  <p:par>
                    <p:cTn id="111" fill="hold">
                      <p:stCondLst>
                        <p:cond delay="indefinite"/>
                      </p:stCondLst>
                      <p:childTnLst>
                        <p:par>
                          <p:cTn id="112" fill="hold">
                            <p:stCondLst>
                              <p:cond delay="0"/>
                            </p:stCondLst>
                            <p:childTnLst>
                              <p:par>
                                <p:cTn id="113" presetID="3" presetClass="entr" presetSubtype="10" fill="hold" nodeType="clickEffect">
                                  <p:stCondLst>
                                    <p:cond delay="0"/>
                                  </p:stCondLst>
                                  <p:childTnLst>
                                    <p:set>
                                      <p:cBhvr>
                                        <p:cTn id="114" dur="1" fill="hold">
                                          <p:stCondLst>
                                            <p:cond delay="0"/>
                                          </p:stCondLst>
                                        </p:cTn>
                                        <p:tgtEl>
                                          <p:spTgt spid="42"/>
                                        </p:tgtEl>
                                        <p:attrNameLst>
                                          <p:attrName>style.visibility</p:attrName>
                                        </p:attrNameLst>
                                      </p:cBhvr>
                                      <p:to>
                                        <p:strVal val="visible"/>
                                      </p:to>
                                    </p:set>
                                    <p:animEffect transition="in" filter="blinds(horizontal)">
                                      <p:cBhvr>
                                        <p:cTn id="115" dur="500"/>
                                        <p:tgtEl>
                                          <p:spTgt spid="42"/>
                                        </p:tgtEl>
                                      </p:cBhvr>
                                    </p:animEffect>
                                  </p:childTnLst>
                                </p:cTn>
                              </p:par>
                              <p:par>
                                <p:cTn id="116" presetID="3" presetClass="entr" presetSubtype="10" fill="hold" grpId="0" nodeType="withEffect">
                                  <p:stCondLst>
                                    <p:cond delay="0"/>
                                  </p:stCondLst>
                                  <p:childTnLst>
                                    <p:set>
                                      <p:cBhvr>
                                        <p:cTn id="117" dur="1" fill="hold">
                                          <p:stCondLst>
                                            <p:cond delay="0"/>
                                          </p:stCondLst>
                                        </p:cTn>
                                        <p:tgtEl>
                                          <p:spTgt spid="43"/>
                                        </p:tgtEl>
                                        <p:attrNameLst>
                                          <p:attrName>style.visibility</p:attrName>
                                        </p:attrNameLst>
                                      </p:cBhvr>
                                      <p:to>
                                        <p:strVal val="visible"/>
                                      </p:to>
                                    </p:set>
                                    <p:animEffect transition="in" filter="blinds(horizontal)">
                                      <p:cBhvr>
                                        <p:cTn id="118" dur="5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 grpId="0" animBg="1"/>
      <p:bldP spid="20" grpId="0" animBg="1"/>
      <p:bldP spid="3" grpId="0" animBg="1"/>
      <p:bldP spid="5" grpId="0" animBg="1"/>
      <p:bldP spid="30" grpId="0"/>
      <p:bldP spid="9" grpId="0" animBg="1"/>
      <p:bldP spid="7" grpId="0" animBg="1"/>
      <p:bldP spid="8" grpId="0" bldLvl="0" animBg="1"/>
      <p:bldP spid="31" grpId="0"/>
      <p:bldP spid="32" grpId="0"/>
      <p:bldP spid="21" grpId="0" animBg="1"/>
      <p:bldP spid="13" grpId="0" animBg="1"/>
      <p:bldP spid="24" grpId="0" animBg="1"/>
      <p:bldP spid="26" grpId="0" animBg="1"/>
      <p:bldP spid="33" grpId="0"/>
      <p:bldP spid="34" grpId="0"/>
      <p:bldP spid="36" grpId="0"/>
      <p:bldP spid="43"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 name="矩形 61"/>
          <p:cNvSpPr/>
          <p:nvPr/>
        </p:nvSpPr>
        <p:spPr>
          <a:xfrm>
            <a:off x="6925945" y="4125595"/>
            <a:ext cx="5053965" cy="2440940"/>
          </a:xfrm>
          <a:prstGeom prst="rect">
            <a:avLst/>
          </a:prstGeom>
          <a:solidFill>
            <a:srgbClr val="000000">
              <a:alpha val="0"/>
            </a:srgbClr>
          </a:solid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03" name="矩形 102"/>
          <p:cNvSpPr/>
          <p:nvPr/>
        </p:nvSpPr>
        <p:spPr>
          <a:xfrm>
            <a:off x="543560" y="179705"/>
            <a:ext cx="6197600" cy="565785"/>
          </a:xfrm>
          <a:prstGeom prst="rect">
            <a:avLst/>
          </a:prstGeom>
          <a:solidFill>
            <a:schemeClr val="bg2">
              <a:lumMod val="50000"/>
            </a:schemeClr>
          </a:solidFill>
          <a:ln>
            <a:solidFill>
              <a:schemeClr val="bg1">
                <a:lumMod val="9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p>
            <a:pPr algn="ctr" fontAlgn="auto">
              <a:spcBef>
                <a:spcPts val="0"/>
              </a:spcBef>
              <a:spcAft>
                <a:spcPts val="0"/>
              </a:spcAft>
              <a:defRPr/>
            </a:pPr>
            <a:endParaRPr lang="zh-CN" altLang="en-US" sz="2400"/>
          </a:p>
        </p:txBody>
      </p:sp>
      <p:sp>
        <p:nvSpPr>
          <p:cNvPr id="104" name="矩形 4"/>
          <p:cNvSpPr>
            <a:spLocks noChangeArrowheads="1"/>
          </p:cNvSpPr>
          <p:nvPr/>
        </p:nvSpPr>
        <p:spPr bwMode="auto">
          <a:xfrm>
            <a:off x="326390" y="210185"/>
            <a:ext cx="6414770" cy="501650"/>
          </a:xfrm>
          <a:prstGeom prst="rect">
            <a:avLst/>
          </a:prstGeom>
          <a:solidFill>
            <a:schemeClr val="bg2">
              <a:lumMod val="50000"/>
            </a:schemeClr>
          </a:solid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p>
            <a:pPr algn="ctr">
              <a:buFontTx/>
              <a:buNone/>
            </a:pPr>
            <a:r>
              <a:rPr lang="zh-CN" altLang="en-US" sz="2665" b="1" dirty="0">
                <a:solidFill>
                  <a:schemeClr val="bg1"/>
                </a:solidFill>
                <a:latin typeface="微软雅黑" panose="020B0503020204020204" pitchFamily="34" charset="-122"/>
                <a:ea typeface="微软雅黑" panose="020B0503020204020204" pitchFamily="34" charset="-122"/>
              </a:rPr>
              <a:t>知识突破：伊斯兰教、阿拉伯帝国及文化</a:t>
            </a:r>
            <a:endParaRPr lang="zh-CN" altLang="en-US" sz="2665" b="1" dirty="0">
              <a:solidFill>
                <a:schemeClr val="bg1"/>
              </a:solidFill>
              <a:latin typeface="微软雅黑" panose="020B0503020204020204" pitchFamily="34" charset="-122"/>
              <a:ea typeface="微软雅黑" panose="020B0503020204020204" pitchFamily="34" charset="-122"/>
            </a:endParaRPr>
          </a:p>
        </p:txBody>
      </p:sp>
      <p:sp>
        <p:nvSpPr>
          <p:cNvPr id="4" name="椭圆 3"/>
          <p:cNvSpPr/>
          <p:nvPr/>
        </p:nvSpPr>
        <p:spPr>
          <a:xfrm>
            <a:off x="4686935" y="1380490"/>
            <a:ext cx="728345" cy="4167505"/>
          </a:xfrm>
          <a:prstGeom prst="ellipse">
            <a:avLst/>
          </a:prstGeom>
          <a:solidFill>
            <a:srgbClr val="E2C092"/>
          </a:solidFill>
          <a:ln w="12700" cmpd="sng">
            <a:solidFill>
              <a:srgbClr val="C09D29"/>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zh-CN" altLang="en-US" sz="3600">
                <a:solidFill>
                  <a:schemeClr val="tx1"/>
                </a:solidFill>
                <a:effectLst>
                  <a:outerShdw blurRad="38100" dist="19050" dir="2700000" algn="tl" rotWithShape="0">
                    <a:schemeClr val="dk1">
                      <a:alpha val="40000"/>
                    </a:schemeClr>
                  </a:outerShdw>
                </a:effectLst>
                <a:latin typeface="黑体" panose="02010609060101010101" pitchFamily="49" charset="-122"/>
                <a:ea typeface="黑体" panose="02010609060101010101" pitchFamily="49" charset="-122"/>
              </a:rPr>
              <a:t>阿拉伯半岛</a:t>
            </a:r>
            <a:endParaRPr lang="zh-CN" altLang="en-US" sz="3600">
              <a:solidFill>
                <a:schemeClr val="tx1"/>
              </a:solidFill>
              <a:effectLst>
                <a:outerShdw blurRad="38100" dist="19050" dir="2700000" algn="tl" rotWithShape="0">
                  <a:schemeClr val="dk1">
                    <a:alpha val="40000"/>
                  </a:schemeClr>
                </a:outerShdw>
              </a:effectLst>
              <a:latin typeface="黑体" panose="02010609060101010101" pitchFamily="49" charset="-122"/>
              <a:ea typeface="黑体" panose="02010609060101010101" pitchFamily="49" charset="-122"/>
            </a:endParaRPr>
          </a:p>
        </p:txBody>
      </p:sp>
      <p:cxnSp>
        <p:nvCxnSpPr>
          <p:cNvPr id="11" name="直接箭头连接符 10"/>
          <p:cNvCxnSpPr/>
          <p:nvPr/>
        </p:nvCxnSpPr>
        <p:spPr>
          <a:xfrm>
            <a:off x="4030345" y="2852420"/>
            <a:ext cx="572770" cy="541655"/>
          </a:xfrm>
          <a:prstGeom prst="straightConnector1">
            <a:avLst/>
          </a:prstGeom>
          <a:ln w="31750">
            <a:tailEnd type="arrow"/>
          </a:ln>
        </p:spPr>
        <p:style>
          <a:lnRef idx="1">
            <a:schemeClr val="accent1"/>
          </a:lnRef>
          <a:fillRef idx="0">
            <a:schemeClr val="accent1"/>
          </a:fillRef>
          <a:effectRef idx="0">
            <a:schemeClr val="accent1"/>
          </a:effectRef>
          <a:fontRef idx="minor">
            <a:schemeClr val="tx1"/>
          </a:fontRef>
        </p:style>
      </p:cxnSp>
      <p:sp>
        <p:nvSpPr>
          <p:cNvPr id="12" name="文本框 11"/>
          <p:cNvSpPr txBox="1"/>
          <p:nvPr/>
        </p:nvSpPr>
        <p:spPr>
          <a:xfrm>
            <a:off x="4114165" y="1844675"/>
            <a:ext cx="375285" cy="1322070"/>
          </a:xfrm>
          <a:prstGeom prst="rect">
            <a:avLst/>
          </a:prstGeom>
          <a:noFill/>
        </p:spPr>
        <p:txBody>
          <a:bodyPr wrap="square" rtlCol="0">
            <a:spAutoFit/>
          </a:bodyPr>
          <a:p>
            <a:r>
              <a:rPr lang="zh-CN" altLang="en-US" sz="2000">
                <a:solidFill>
                  <a:srgbClr val="800000"/>
                </a:solidFill>
                <a:latin typeface="黑体" panose="02010609060101010101" pitchFamily="49" charset="-122"/>
                <a:ea typeface="黑体" panose="02010609060101010101" pitchFamily="49" charset="-122"/>
              </a:rPr>
              <a:t>促</a:t>
            </a:r>
            <a:endParaRPr lang="zh-CN" altLang="en-US" sz="2000">
              <a:solidFill>
                <a:srgbClr val="800000"/>
              </a:solidFill>
              <a:latin typeface="黑体" panose="02010609060101010101" pitchFamily="49" charset="-122"/>
              <a:ea typeface="黑体" panose="02010609060101010101" pitchFamily="49" charset="-122"/>
            </a:endParaRPr>
          </a:p>
          <a:p>
            <a:r>
              <a:rPr lang="zh-CN" altLang="en-US" sz="2000">
                <a:solidFill>
                  <a:srgbClr val="800000"/>
                </a:solidFill>
                <a:latin typeface="黑体" panose="02010609060101010101" pitchFamily="49" charset="-122"/>
                <a:ea typeface="黑体" panose="02010609060101010101" pitchFamily="49" charset="-122"/>
              </a:rPr>
              <a:t>进</a:t>
            </a:r>
            <a:endParaRPr lang="zh-CN" altLang="en-US" sz="2000">
              <a:solidFill>
                <a:srgbClr val="800000"/>
              </a:solidFill>
              <a:latin typeface="黑体" panose="02010609060101010101" pitchFamily="49" charset="-122"/>
              <a:ea typeface="黑体" panose="02010609060101010101" pitchFamily="49" charset="-122"/>
            </a:endParaRPr>
          </a:p>
          <a:p>
            <a:r>
              <a:rPr lang="zh-CN" altLang="en-US" sz="2000">
                <a:solidFill>
                  <a:srgbClr val="800000"/>
                </a:solidFill>
                <a:latin typeface="黑体" panose="02010609060101010101" pitchFamily="49" charset="-122"/>
                <a:ea typeface="黑体" panose="02010609060101010101" pitchFamily="49" charset="-122"/>
              </a:rPr>
              <a:t>统</a:t>
            </a:r>
            <a:endParaRPr lang="zh-CN" altLang="en-US" sz="2000">
              <a:solidFill>
                <a:srgbClr val="800000"/>
              </a:solidFill>
              <a:latin typeface="黑体" panose="02010609060101010101" pitchFamily="49" charset="-122"/>
              <a:ea typeface="黑体" panose="02010609060101010101" pitchFamily="49" charset="-122"/>
            </a:endParaRPr>
          </a:p>
          <a:p>
            <a:r>
              <a:rPr lang="zh-CN" altLang="en-US" sz="2000">
                <a:solidFill>
                  <a:srgbClr val="800000"/>
                </a:solidFill>
                <a:latin typeface="黑体" panose="02010609060101010101" pitchFamily="49" charset="-122"/>
                <a:ea typeface="黑体" panose="02010609060101010101" pitchFamily="49" charset="-122"/>
              </a:rPr>
              <a:t>一</a:t>
            </a:r>
            <a:endParaRPr lang="zh-CN" altLang="en-US" sz="2000">
              <a:solidFill>
                <a:srgbClr val="800000"/>
              </a:solidFill>
              <a:latin typeface="黑体" panose="02010609060101010101" pitchFamily="49" charset="-122"/>
              <a:ea typeface="黑体" panose="02010609060101010101" pitchFamily="49" charset="-122"/>
            </a:endParaRPr>
          </a:p>
        </p:txBody>
      </p:sp>
      <p:sp>
        <p:nvSpPr>
          <p:cNvPr id="23" name="圆角矩形 22"/>
          <p:cNvSpPr/>
          <p:nvPr/>
        </p:nvSpPr>
        <p:spPr>
          <a:xfrm>
            <a:off x="1315720" y="1293495"/>
            <a:ext cx="1619250" cy="521970"/>
          </a:xfrm>
          <a:prstGeom prst="roundRect">
            <a:avLst/>
          </a:prstGeom>
          <a:solidFill>
            <a:srgbClr val="F7F6B6"/>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p>
            <a:pPr marL="0" marR="0" lvl="0" indent="0" algn="ctr" defTabSz="914400" rtl="0" eaLnBrk="0" fontAlgn="base" latinLnBrk="0" hangingPunct="0">
              <a:lnSpc>
                <a:spcPct val="100000"/>
              </a:lnSpc>
              <a:spcBef>
                <a:spcPct val="0"/>
              </a:spcBef>
              <a:spcAft>
                <a:spcPct val="0"/>
              </a:spcAft>
              <a:buClrTx/>
              <a:buSzTx/>
              <a:buFontTx/>
              <a:buNone/>
              <a:defRPr/>
            </a:pPr>
            <a:r>
              <a:rPr kumimoji="0" lang="zh-CN" altLang="en-US" sz="2400" b="0" i="0" u="none" strike="noStrike" kern="1200" cap="none" spc="0" normalizeH="0" baseline="0" noProof="0" dirty="0" smtClean="0">
                <a:ln>
                  <a:noFill/>
                </a:ln>
                <a:solidFill>
                  <a:schemeClr val="tx1"/>
                </a:solidFill>
                <a:effectLst/>
                <a:uLnTx/>
                <a:uFillTx/>
                <a:latin typeface="黑体" panose="02010609060101010101" pitchFamily="49" charset="-122"/>
                <a:ea typeface="黑体" panose="02010609060101010101" pitchFamily="49" charset="-122"/>
                <a:cs typeface="黑体" panose="02010609060101010101" pitchFamily="49" charset="-122"/>
              </a:rPr>
              <a:t>伊斯兰教</a:t>
            </a:r>
            <a:endParaRPr kumimoji="0" lang="zh-CN" altLang="en-US" sz="2400" b="0" i="0" u="none" strike="noStrike" kern="1200" cap="none" spc="0" normalizeH="0" baseline="0" noProof="0" dirty="0" smtClean="0">
              <a:ln>
                <a:noFill/>
              </a:ln>
              <a:solidFill>
                <a:schemeClr val="tx1"/>
              </a:solidFill>
              <a:effectLst/>
              <a:uLnTx/>
              <a:uFillTx/>
              <a:latin typeface="黑体" panose="02010609060101010101" pitchFamily="49" charset="-122"/>
              <a:ea typeface="黑体" panose="02010609060101010101" pitchFamily="49" charset="-122"/>
              <a:cs typeface="黑体" panose="02010609060101010101" pitchFamily="49" charset="-122"/>
            </a:endParaRPr>
          </a:p>
        </p:txBody>
      </p:sp>
      <p:sp>
        <p:nvSpPr>
          <p:cNvPr id="27" name="文本框 26"/>
          <p:cNvSpPr txBox="1"/>
          <p:nvPr/>
        </p:nvSpPr>
        <p:spPr>
          <a:xfrm>
            <a:off x="356870" y="1967865"/>
            <a:ext cx="3672205" cy="3784600"/>
          </a:xfrm>
          <a:prstGeom prst="rect">
            <a:avLst/>
          </a:prstGeom>
          <a:noFill/>
          <a:ln>
            <a:solidFill>
              <a:schemeClr val="bg1">
                <a:lumMod val="85000"/>
              </a:schemeClr>
            </a:solidFill>
          </a:ln>
        </p:spPr>
        <p:txBody>
          <a:bodyPr wrap="square" rtlCol="0" anchor="t">
            <a:spAutoFit/>
          </a:bodyPr>
          <a:p>
            <a:r>
              <a:rPr lang="en-US" altLang="zh-CN" sz="2400">
                <a:latin typeface="黑体" panose="02010609060101010101" pitchFamily="49" charset="-122"/>
                <a:ea typeface="黑体" panose="02010609060101010101" pitchFamily="49" charset="-122"/>
                <a:cs typeface="黑体" panose="02010609060101010101" pitchFamily="49" charset="-122"/>
                <a:sym typeface="+mn-ea"/>
              </a:rPr>
              <a:t>1</a:t>
            </a:r>
            <a:r>
              <a:rPr lang="zh-CN" altLang="en-US" sz="2400">
                <a:latin typeface="黑体" panose="02010609060101010101" pitchFamily="49" charset="-122"/>
                <a:ea typeface="黑体" panose="02010609060101010101" pitchFamily="49" charset="-122"/>
                <a:cs typeface="黑体" panose="02010609060101010101" pitchFamily="49" charset="-122"/>
                <a:sym typeface="+mn-ea"/>
              </a:rPr>
              <a:t>、___世纪初,________ 创立伊斯兰教，在麦加传教失败。</a:t>
            </a:r>
            <a:endParaRPr lang="zh-CN" altLang="en-US" sz="2400">
              <a:latin typeface="黑体" panose="02010609060101010101" pitchFamily="49" charset="-122"/>
              <a:ea typeface="黑体" panose="02010609060101010101" pitchFamily="49" charset="-122"/>
              <a:cs typeface="黑体" panose="02010609060101010101" pitchFamily="49" charset="-122"/>
              <a:sym typeface="+mn-ea"/>
            </a:endParaRPr>
          </a:p>
          <a:p>
            <a:r>
              <a:rPr lang="zh-CN" altLang="en-US" sz="2400">
                <a:latin typeface="黑体" panose="02010609060101010101" pitchFamily="49" charset="-122"/>
                <a:ea typeface="黑体" panose="02010609060101010101" pitchFamily="49" charset="-122"/>
                <a:cs typeface="黑体" panose="02010609060101010101" pitchFamily="49" charset="-122"/>
                <a:sym typeface="+mn-ea"/>
              </a:rPr>
              <a:t>2、622年，率领一些信徒迁居________，建立了___________，阿拉伯国家雏形诞生；</a:t>
            </a:r>
            <a:endParaRPr lang="zh-CN" altLang="en-US" sz="2400">
              <a:latin typeface="黑体" panose="02010609060101010101" pitchFamily="49" charset="-122"/>
              <a:ea typeface="黑体" panose="02010609060101010101" pitchFamily="49" charset="-122"/>
              <a:cs typeface="黑体" panose="02010609060101010101" pitchFamily="49" charset="-122"/>
              <a:sym typeface="+mn-ea"/>
            </a:endParaRPr>
          </a:p>
          <a:p>
            <a:r>
              <a:rPr lang="zh-CN" altLang="en-US" sz="2400">
                <a:latin typeface="黑体" panose="02010609060101010101" pitchFamily="49" charset="-122"/>
                <a:ea typeface="黑体" panose="02010609060101010101" pitchFamily="49" charset="-122"/>
                <a:cs typeface="黑体" panose="02010609060101010101" pitchFamily="49" charset="-122"/>
                <a:sym typeface="+mn-ea"/>
              </a:rPr>
              <a:t>3、630年，占领了____城。</a:t>
            </a:r>
            <a:endParaRPr lang="zh-CN" altLang="en-US" sz="2400">
              <a:latin typeface="黑体" panose="02010609060101010101" pitchFamily="49" charset="-122"/>
              <a:ea typeface="黑体" panose="02010609060101010101" pitchFamily="49" charset="-122"/>
              <a:cs typeface="黑体" panose="02010609060101010101" pitchFamily="49" charset="-122"/>
              <a:sym typeface="+mn-ea"/>
            </a:endParaRPr>
          </a:p>
          <a:p>
            <a:r>
              <a:rPr lang="zh-CN" altLang="en-US" sz="2400">
                <a:latin typeface="黑体" panose="02010609060101010101" pitchFamily="49" charset="-122"/>
                <a:ea typeface="黑体" panose="02010609060101010101" pitchFamily="49" charset="-122"/>
                <a:cs typeface="黑体" panose="02010609060101010101" pitchFamily="49" charset="-122"/>
                <a:sym typeface="+mn-ea"/>
              </a:rPr>
              <a:t>4、632年病逝，阿拉伯半岛基本统一。</a:t>
            </a:r>
            <a:endParaRPr lang="en-US" altLang="zh-CN" sz="2400">
              <a:latin typeface="黑体" panose="02010609060101010101" pitchFamily="49" charset="-122"/>
              <a:ea typeface="黑体" panose="02010609060101010101" pitchFamily="49" charset="-122"/>
              <a:cs typeface="黑体" panose="02010609060101010101" pitchFamily="49" charset="-122"/>
              <a:sym typeface="+mn-ea"/>
            </a:endParaRPr>
          </a:p>
        </p:txBody>
      </p:sp>
      <p:cxnSp>
        <p:nvCxnSpPr>
          <p:cNvPr id="28" name="直接箭头连接符 27"/>
          <p:cNvCxnSpPr/>
          <p:nvPr/>
        </p:nvCxnSpPr>
        <p:spPr>
          <a:xfrm flipH="1">
            <a:off x="4013835" y="3498850"/>
            <a:ext cx="518160" cy="606425"/>
          </a:xfrm>
          <a:prstGeom prst="straightConnector1">
            <a:avLst/>
          </a:prstGeom>
          <a:ln w="31750">
            <a:tailEnd type="arrow"/>
          </a:ln>
        </p:spPr>
        <p:style>
          <a:lnRef idx="1">
            <a:schemeClr val="accent1"/>
          </a:lnRef>
          <a:fillRef idx="0">
            <a:schemeClr val="accent1"/>
          </a:fillRef>
          <a:effectRef idx="0">
            <a:schemeClr val="accent1"/>
          </a:effectRef>
          <a:fontRef idx="minor">
            <a:schemeClr val="tx1"/>
          </a:fontRef>
        </p:style>
      </p:cxnSp>
      <p:sp>
        <p:nvSpPr>
          <p:cNvPr id="29" name="文本框 28"/>
          <p:cNvSpPr txBox="1"/>
          <p:nvPr/>
        </p:nvSpPr>
        <p:spPr>
          <a:xfrm>
            <a:off x="4151630" y="4027170"/>
            <a:ext cx="375285" cy="1322070"/>
          </a:xfrm>
          <a:prstGeom prst="rect">
            <a:avLst/>
          </a:prstGeom>
          <a:noFill/>
        </p:spPr>
        <p:txBody>
          <a:bodyPr wrap="square" rtlCol="0">
            <a:spAutoFit/>
          </a:bodyPr>
          <a:p>
            <a:r>
              <a:rPr lang="zh-CN" altLang="en-US" sz="2000">
                <a:solidFill>
                  <a:srgbClr val="800000"/>
                </a:solidFill>
                <a:latin typeface="黑体" panose="02010609060101010101" pitchFamily="49" charset="-122"/>
                <a:ea typeface="黑体" panose="02010609060101010101" pitchFamily="49" charset="-122"/>
              </a:rPr>
              <a:t>促</a:t>
            </a:r>
            <a:endParaRPr lang="zh-CN" altLang="en-US" sz="2000">
              <a:solidFill>
                <a:srgbClr val="800000"/>
              </a:solidFill>
              <a:latin typeface="黑体" panose="02010609060101010101" pitchFamily="49" charset="-122"/>
              <a:ea typeface="黑体" panose="02010609060101010101" pitchFamily="49" charset="-122"/>
            </a:endParaRPr>
          </a:p>
          <a:p>
            <a:r>
              <a:rPr lang="zh-CN" altLang="en-US" sz="2000">
                <a:solidFill>
                  <a:srgbClr val="800000"/>
                </a:solidFill>
                <a:latin typeface="黑体" panose="02010609060101010101" pitchFamily="49" charset="-122"/>
                <a:ea typeface="黑体" panose="02010609060101010101" pitchFamily="49" charset="-122"/>
              </a:rPr>
              <a:t>进</a:t>
            </a:r>
            <a:endParaRPr lang="zh-CN" altLang="en-US" sz="2000">
              <a:solidFill>
                <a:srgbClr val="800000"/>
              </a:solidFill>
              <a:latin typeface="黑体" panose="02010609060101010101" pitchFamily="49" charset="-122"/>
              <a:ea typeface="黑体" panose="02010609060101010101" pitchFamily="49" charset="-122"/>
            </a:endParaRPr>
          </a:p>
          <a:p>
            <a:r>
              <a:rPr lang="zh-CN" altLang="en-US" sz="2000">
                <a:solidFill>
                  <a:srgbClr val="800000"/>
                </a:solidFill>
                <a:latin typeface="黑体" panose="02010609060101010101" pitchFamily="49" charset="-122"/>
                <a:ea typeface="黑体" panose="02010609060101010101" pitchFamily="49" charset="-122"/>
              </a:rPr>
              <a:t>传播</a:t>
            </a:r>
            <a:endParaRPr lang="zh-CN" altLang="en-US" sz="2000">
              <a:solidFill>
                <a:srgbClr val="800000"/>
              </a:solidFill>
              <a:latin typeface="黑体" panose="02010609060101010101" pitchFamily="49" charset="-122"/>
              <a:ea typeface="黑体" panose="02010609060101010101" pitchFamily="49" charset="-122"/>
            </a:endParaRPr>
          </a:p>
        </p:txBody>
      </p:sp>
      <p:sp>
        <p:nvSpPr>
          <p:cNvPr id="37" name="椭圆 36"/>
          <p:cNvSpPr/>
          <p:nvPr/>
        </p:nvSpPr>
        <p:spPr>
          <a:xfrm>
            <a:off x="6124575" y="1380490"/>
            <a:ext cx="728345" cy="4167505"/>
          </a:xfrm>
          <a:prstGeom prst="ellipse">
            <a:avLst/>
          </a:prstGeom>
          <a:solidFill>
            <a:srgbClr val="E2C092"/>
          </a:solidFill>
          <a:ln w="12700" cmpd="sng">
            <a:solidFill>
              <a:srgbClr val="C09D29"/>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zh-CN" altLang="en-US" sz="3600">
                <a:solidFill>
                  <a:schemeClr val="tx1"/>
                </a:solidFill>
                <a:effectLst>
                  <a:outerShdw blurRad="38100" dist="19050" dir="2700000" algn="tl" rotWithShape="0">
                    <a:schemeClr val="dk1">
                      <a:alpha val="40000"/>
                    </a:schemeClr>
                  </a:outerShdw>
                </a:effectLst>
                <a:latin typeface="黑体" panose="02010609060101010101" pitchFamily="49" charset="-122"/>
                <a:ea typeface="黑体" panose="02010609060101010101" pitchFamily="49" charset="-122"/>
              </a:rPr>
              <a:t>阿拉伯帝国</a:t>
            </a:r>
            <a:endParaRPr lang="zh-CN" altLang="en-US" sz="3600">
              <a:solidFill>
                <a:schemeClr val="tx1"/>
              </a:solidFill>
              <a:effectLst>
                <a:outerShdw blurRad="38100" dist="19050" dir="2700000" algn="tl" rotWithShape="0">
                  <a:schemeClr val="dk1">
                    <a:alpha val="40000"/>
                  </a:schemeClr>
                </a:outerShdw>
              </a:effectLst>
              <a:latin typeface="黑体" panose="02010609060101010101" pitchFamily="49" charset="-122"/>
              <a:ea typeface="黑体" panose="02010609060101010101" pitchFamily="49" charset="-122"/>
            </a:endParaRPr>
          </a:p>
        </p:txBody>
      </p:sp>
      <p:cxnSp>
        <p:nvCxnSpPr>
          <p:cNvPr id="40" name="直接箭头连接符 39"/>
          <p:cNvCxnSpPr>
            <a:stCxn id="4" idx="6"/>
            <a:endCxn id="37" idx="2"/>
          </p:cNvCxnSpPr>
          <p:nvPr/>
        </p:nvCxnSpPr>
        <p:spPr>
          <a:xfrm>
            <a:off x="5415280" y="3464560"/>
            <a:ext cx="709295" cy="0"/>
          </a:xfrm>
          <a:prstGeom prst="straightConnector1">
            <a:avLst/>
          </a:prstGeom>
          <a:ln w="31750">
            <a:tailEnd type="arrow"/>
          </a:ln>
        </p:spPr>
        <p:style>
          <a:lnRef idx="1">
            <a:schemeClr val="accent1"/>
          </a:lnRef>
          <a:fillRef idx="0">
            <a:schemeClr val="accent1"/>
          </a:fillRef>
          <a:effectRef idx="0">
            <a:schemeClr val="accent1"/>
          </a:effectRef>
          <a:fontRef idx="minor">
            <a:schemeClr val="tx1"/>
          </a:fontRef>
        </p:style>
      </p:cxnSp>
      <p:cxnSp>
        <p:nvCxnSpPr>
          <p:cNvPr id="43" name="直接箭头连接符 42"/>
          <p:cNvCxnSpPr/>
          <p:nvPr/>
        </p:nvCxnSpPr>
        <p:spPr>
          <a:xfrm>
            <a:off x="6931025" y="3462020"/>
            <a:ext cx="572770" cy="541655"/>
          </a:xfrm>
          <a:prstGeom prst="straightConnector1">
            <a:avLst/>
          </a:prstGeom>
          <a:ln w="31750">
            <a:tailEnd type="arrow"/>
          </a:ln>
        </p:spPr>
        <p:style>
          <a:lnRef idx="1">
            <a:schemeClr val="accent1"/>
          </a:lnRef>
          <a:fillRef idx="0">
            <a:schemeClr val="accent1"/>
          </a:fillRef>
          <a:effectRef idx="0">
            <a:schemeClr val="accent1"/>
          </a:effectRef>
          <a:fontRef idx="minor">
            <a:schemeClr val="tx1"/>
          </a:fontRef>
        </p:style>
      </p:cxnSp>
      <p:cxnSp>
        <p:nvCxnSpPr>
          <p:cNvPr id="44" name="直接箭头连接符 43"/>
          <p:cNvCxnSpPr/>
          <p:nvPr/>
        </p:nvCxnSpPr>
        <p:spPr>
          <a:xfrm flipV="1">
            <a:off x="6920865" y="2816225"/>
            <a:ext cx="614680" cy="528955"/>
          </a:xfrm>
          <a:prstGeom prst="straightConnector1">
            <a:avLst/>
          </a:prstGeom>
          <a:ln w="31750">
            <a:tailEnd type="arrow"/>
          </a:ln>
        </p:spPr>
        <p:style>
          <a:lnRef idx="1">
            <a:schemeClr val="accent1"/>
          </a:lnRef>
          <a:fillRef idx="0">
            <a:schemeClr val="accent1"/>
          </a:fillRef>
          <a:effectRef idx="0">
            <a:schemeClr val="accent1"/>
          </a:effectRef>
          <a:fontRef idx="minor">
            <a:schemeClr val="tx1"/>
          </a:fontRef>
        </p:style>
      </p:cxnSp>
      <p:sp>
        <p:nvSpPr>
          <p:cNvPr id="46" name="文本框 45"/>
          <p:cNvSpPr txBox="1"/>
          <p:nvPr/>
        </p:nvSpPr>
        <p:spPr>
          <a:xfrm>
            <a:off x="7587615" y="1983105"/>
            <a:ext cx="3014345" cy="829945"/>
          </a:xfrm>
          <a:prstGeom prst="rect">
            <a:avLst/>
          </a:prstGeom>
          <a:noFill/>
          <a:ln>
            <a:solidFill>
              <a:schemeClr val="bg1">
                <a:lumMod val="85000"/>
              </a:schemeClr>
            </a:solidFill>
          </a:ln>
        </p:spPr>
        <p:txBody>
          <a:bodyPr wrap="square" rtlCol="0" anchor="t">
            <a:spAutoFit/>
          </a:bodyPr>
          <a:p>
            <a:r>
              <a:rPr lang="en-US" sz="2400">
                <a:latin typeface="黑体" panose="02010609060101010101" pitchFamily="49" charset="-122"/>
                <a:ea typeface="黑体" panose="02010609060101010101" pitchFamily="49" charset="-122"/>
                <a:cs typeface="黑体" panose="02010609060101010101" pitchFamily="49" charset="-122"/>
                <a:sym typeface="+mn-ea"/>
              </a:rPr>
              <a:t>8</a:t>
            </a:r>
            <a:r>
              <a:rPr sz="2400">
                <a:latin typeface="黑体" panose="02010609060101010101" pitchFamily="49" charset="-122"/>
                <a:ea typeface="黑体" panose="02010609060101010101" pitchFamily="49" charset="-122"/>
                <a:cs typeface="黑体" panose="02010609060101010101" pitchFamily="49" charset="-122"/>
                <a:sym typeface="+mn-ea"/>
              </a:rPr>
              <a:t>世纪中期</a:t>
            </a:r>
            <a:r>
              <a:rPr lang="zh-CN" altLang="en-US" sz="2400">
                <a:latin typeface="黑体" panose="02010609060101010101" pitchFamily="49" charset="-122"/>
                <a:ea typeface="黑体" panose="02010609060101010101" pitchFamily="49" charset="-122"/>
                <a:cs typeface="黑体" panose="02010609060101010101" pitchFamily="49" charset="-122"/>
                <a:sym typeface="+mn-ea"/>
              </a:rPr>
              <a:t>，</a:t>
            </a:r>
            <a:r>
              <a:rPr sz="2400">
                <a:latin typeface="黑体" panose="02010609060101010101" pitchFamily="49" charset="-122"/>
                <a:ea typeface="黑体" panose="02010609060101010101" pitchFamily="49" charset="-122"/>
                <a:cs typeface="黑体" panose="02010609060101010101" pitchFamily="49" charset="-122"/>
                <a:sym typeface="+mn-ea"/>
              </a:rPr>
              <a:t>阿拉伯</a:t>
            </a:r>
            <a:r>
              <a:rPr lang="zh-CN" sz="2400">
                <a:latin typeface="黑体" panose="02010609060101010101" pitchFamily="49" charset="-122"/>
                <a:ea typeface="黑体" panose="02010609060101010101" pitchFamily="49" charset="-122"/>
                <a:cs typeface="黑体" panose="02010609060101010101" pitchFamily="49" charset="-122"/>
                <a:sym typeface="+mn-ea"/>
              </a:rPr>
              <a:t>帝国地</a:t>
            </a:r>
            <a:r>
              <a:rPr sz="2400">
                <a:latin typeface="黑体" panose="02010609060101010101" pitchFamily="49" charset="-122"/>
                <a:ea typeface="黑体" panose="02010609060101010101" pitchFamily="49" charset="-122"/>
                <a:cs typeface="黑体" panose="02010609060101010101" pitchFamily="49" charset="-122"/>
                <a:sym typeface="+mn-ea"/>
              </a:rPr>
              <a:t>跨</a:t>
            </a:r>
            <a:r>
              <a:rPr sz="2400">
                <a:solidFill>
                  <a:srgbClr val="800000"/>
                </a:solidFill>
                <a:latin typeface="黑体" panose="02010609060101010101" pitchFamily="49" charset="-122"/>
                <a:ea typeface="黑体" panose="02010609060101010101" pitchFamily="49" charset="-122"/>
                <a:cs typeface="黑体" panose="02010609060101010101" pitchFamily="49" charset="-122"/>
                <a:sym typeface="+mn-ea"/>
              </a:rPr>
              <a:t>亚欧非</a:t>
            </a:r>
            <a:r>
              <a:rPr sz="2400">
                <a:latin typeface="黑体" panose="02010609060101010101" pitchFamily="49" charset="-122"/>
                <a:ea typeface="黑体" panose="02010609060101010101" pitchFamily="49" charset="-122"/>
                <a:cs typeface="黑体" panose="02010609060101010101" pitchFamily="49" charset="-122"/>
                <a:sym typeface="+mn-ea"/>
              </a:rPr>
              <a:t>三洲</a:t>
            </a:r>
            <a:r>
              <a:rPr lang="zh-CN" sz="2400">
                <a:latin typeface="黑体" panose="02010609060101010101" pitchFamily="49" charset="-122"/>
                <a:ea typeface="黑体" panose="02010609060101010101" pitchFamily="49" charset="-122"/>
                <a:cs typeface="黑体" panose="02010609060101010101" pitchFamily="49" charset="-122"/>
                <a:sym typeface="+mn-ea"/>
              </a:rPr>
              <a:t>。</a:t>
            </a:r>
            <a:endParaRPr lang="zh-CN" sz="2400">
              <a:latin typeface="黑体" panose="02010609060101010101" pitchFamily="49" charset="-122"/>
              <a:ea typeface="黑体" panose="02010609060101010101" pitchFamily="49" charset="-122"/>
              <a:cs typeface="黑体" panose="02010609060101010101" pitchFamily="49" charset="-122"/>
              <a:sym typeface="+mn-ea"/>
            </a:endParaRPr>
          </a:p>
        </p:txBody>
      </p:sp>
      <p:sp>
        <p:nvSpPr>
          <p:cNvPr id="47" name="圆角矩形 46"/>
          <p:cNvSpPr/>
          <p:nvPr/>
        </p:nvSpPr>
        <p:spPr>
          <a:xfrm>
            <a:off x="8138795" y="1332865"/>
            <a:ext cx="1789430" cy="521970"/>
          </a:xfrm>
          <a:prstGeom prst="roundRect">
            <a:avLst/>
          </a:prstGeom>
          <a:solidFill>
            <a:srgbClr val="F7F6B6"/>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p>
            <a:pPr marL="0" marR="0" lvl="0" indent="0" algn="ctr" defTabSz="914400" rtl="0" eaLnBrk="0" fontAlgn="base" latinLnBrk="0" hangingPunct="0">
              <a:lnSpc>
                <a:spcPct val="100000"/>
              </a:lnSpc>
              <a:spcBef>
                <a:spcPct val="0"/>
              </a:spcBef>
              <a:spcAft>
                <a:spcPct val="0"/>
              </a:spcAft>
              <a:buClrTx/>
              <a:buSzTx/>
              <a:buFontTx/>
              <a:buNone/>
              <a:defRPr/>
            </a:pPr>
            <a:r>
              <a:rPr kumimoji="0" lang="zh-CN" altLang="en-US" sz="2400" b="0" i="0" u="none" strike="noStrike" kern="1200" cap="none" spc="0" normalizeH="0" baseline="0" noProof="0" dirty="0" smtClean="0">
                <a:ln>
                  <a:noFill/>
                </a:ln>
                <a:solidFill>
                  <a:schemeClr val="tx1"/>
                </a:solidFill>
                <a:effectLst/>
                <a:uLnTx/>
                <a:uFillTx/>
                <a:latin typeface="黑体" panose="02010609060101010101" pitchFamily="49" charset="-122"/>
                <a:ea typeface="黑体" panose="02010609060101010101" pitchFamily="49" charset="-122"/>
                <a:cs typeface="黑体" panose="02010609060101010101" pitchFamily="49" charset="-122"/>
              </a:rPr>
              <a:t>帝国的扩张</a:t>
            </a:r>
            <a:endParaRPr kumimoji="0" lang="zh-CN" altLang="en-US" sz="2400" b="0" i="0" u="none" strike="noStrike" kern="1200" cap="none" spc="0" normalizeH="0" baseline="0" noProof="0" dirty="0" smtClean="0">
              <a:ln>
                <a:noFill/>
              </a:ln>
              <a:solidFill>
                <a:schemeClr val="tx1"/>
              </a:solidFill>
              <a:effectLst/>
              <a:uLnTx/>
              <a:uFillTx/>
              <a:latin typeface="黑体" panose="02010609060101010101" pitchFamily="49" charset="-122"/>
              <a:ea typeface="黑体" panose="02010609060101010101" pitchFamily="49" charset="-122"/>
              <a:cs typeface="黑体" panose="02010609060101010101" pitchFamily="49" charset="-122"/>
            </a:endParaRPr>
          </a:p>
        </p:txBody>
      </p:sp>
      <p:sp>
        <p:nvSpPr>
          <p:cNvPr id="48" name="圆角矩形 47"/>
          <p:cNvSpPr/>
          <p:nvPr/>
        </p:nvSpPr>
        <p:spPr>
          <a:xfrm>
            <a:off x="8282940" y="3561715"/>
            <a:ext cx="1789430" cy="521970"/>
          </a:xfrm>
          <a:prstGeom prst="roundRect">
            <a:avLst/>
          </a:prstGeom>
          <a:solidFill>
            <a:srgbClr val="F7F6B6"/>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p>
            <a:pPr marL="0" marR="0" lvl="0" indent="0" algn="ctr" defTabSz="914400" rtl="0" eaLnBrk="0" fontAlgn="base" latinLnBrk="0" hangingPunct="0">
              <a:lnSpc>
                <a:spcPct val="100000"/>
              </a:lnSpc>
              <a:spcBef>
                <a:spcPct val="0"/>
              </a:spcBef>
              <a:spcAft>
                <a:spcPct val="0"/>
              </a:spcAft>
              <a:buClrTx/>
              <a:buSzTx/>
              <a:buFontTx/>
              <a:buNone/>
              <a:defRPr/>
            </a:pPr>
            <a:r>
              <a:rPr kumimoji="0" lang="zh-CN" altLang="en-US" sz="2400" b="0" i="0" u="none" strike="noStrike" kern="1200" cap="none" spc="0" normalizeH="0" baseline="0" noProof="0" dirty="0" smtClean="0">
                <a:ln>
                  <a:noFill/>
                </a:ln>
                <a:solidFill>
                  <a:schemeClr val="tx1"/>
                </a:solidFill>
                <a:effectLst/>
                <a:uLnTx/>
                <a:uFillTx/>
                <a:latin typeface="黑体" panose="02010609060101010101" pitchFamily="49" charset="-122"/>
                <a:ea typeface="黑体" panose="02010609060101010101" pitchFamily="49" charset="-122"/>
                <a:cs typeface="黑体" panose="02010609060101010101" pitchFamily="49" charset="-122"/>
              </a:rPr>
              <a:t>阿拉伯文化</a:t>
            </a:r>
            <a:endParaRPr kumimoji="0" lang="zh-CN" altLang="en-US" sz="2400" b="0" i="0" u="none" strike="noStrike" kern="1200" cap="none" spc="0" normalizeH="0" baseline="0" noProof="0" dirty="0" smtClean="0">
              <a:ln>
                <a:noFill/>
              </a:ln>
              <a:solidFill>
                <a:schemeClr val="tx1"/>
              </a:solidFill>
              <a:effectLst/>
              <a:uLnTx/>
              <a:uFillTx/>
              <a:latin typeface="黑体" panose="02010609060101010101" pitchFamily="49" charset="-122"/>
              <a:ea typeface="黑体" panose="02010609060101010101" pitchFamily="49" charset="-122"/>
              <a:cs typeface="黑体" panose="02010609060101010101" pitchFamily="49" charset="-122"/>
            </a:endParaRPr>
          </a:p>
        </p:txBody>
      </p:sp>
      <p:sp>
        <p:nvSpPr>
          <p:cNvPr id="49" name="文本框 48"/>
          <p:cNvSpPr txBox="1"/>
          <p:nvPr/>
        </p:nvSpPr>
        <p:spPr>
          <a:xfrm>
            <a:off x="7112635" y="4222750"/>
            <a:ext cx="3153410" cy="460375"/>
          </a:xfrm>
          <a:prstGeom prst="rect">
            <a:avLst/>
          </a:prstGeom>
          <a:noFill/>
          <a:ln>
            <a:noFill/>
          </a:ln>
        </p:spPr>
        <p:txBody>
          <a:bodyPr wrap="square" rtlCol="0" anchor="t">
            <a:spAutoFit/>
          </a:bodyPr>
          <a:p>
            <a:r>
              <a:rPr lang="zh-CN" altLang="en-US" sz="2400">
                <a:latin typeface="黑体" panose="02010609060101010101" pitchFamily="49" charset="-122"/>
                <a:ea typeface="黑体" panose="02010609060101010101" pitchFamily="49" charset="-122"/>
                <a:cs typeface="黑体" panose="02010609060101010101" pitchFamily="49" charset="-122"/>
                <a:sym typeface="+mn-ea"/>
              </a:rPr>
              <a:t>数学：</a:t>
            </a:r>
            <a:endParaRPr lang="zh-CN" altLang="en-US" sz="2400">
              <a:latin typeface="黑体" panose="02010609060101010101" pitchFamily="49" charset="-122"/>
              <a:ea typeface="黑体" panose="02010609060101010101" pitchFamily="49" charset="-122"/>
              <a:cs typeface="黑体" panose="02010609060101010101" pitchFamily="49" charset="-122"/>
              <a:sym typeface="+mn-ea"/>
            </a:endParaRPr>
          </a:p>
        </p:txBody>
      </p:sp>
      <p:sp>
        <p:nvSpPr>
          <p:cNvPr id="50" name="文本框 49"/>
          <p:cNvSpPr txBox="1"/>
          <p:nvPr/>
        </p:nvSpPr>
        <p:spPr>
          <a:xfrm>
            <a:off x="8222615" y="4176395"/>
            <a:ext cx="4041140" cy="460375"/>
          </a:xfrm>
          <a:prstGeom prst="rect">
            <a:avLst/>
          </a:prstGeom>
          <a:noFill/>
          <a:ln>
            <a:noFill/>
          </a:ln>
        </p:spPr>
        <p:txBody>
          <a:bodyPr wrap="square" rtlCol="0" anchor="t">
            <a:spAutoFit/>
          </a:bodyPr>
          <a:p>
            <a:r>
              <a:rPr lang="zh-CN" altLang="en-US" sz="2400">
                <a:latin typeface="黑体" panose="02010609060101010101" pitchFamily="49" charset="-122"/>
                <a:ea typeface="黑体" panose="02010609060101010101" pitchFamily="49" charset="-122"/>
                <a:cs typeface="黑体" panose="02010609060101010101" pitchFamily="49" charset="-122"/>
                <a:sym typeface="+mn-ea"/>
              </a:rPr>
              <a:t>阿拉伯数字、完整的代数学</a:t>
            </a:r>
            <a:endParaRPr lang="zh-CN" altLang="en-US" sz="2400">
              <a:latin typeface="黑体" panose="02010609060101010101" pitchFamily="49" charset="-122"/>
              <a:ea typeface="黑体" panose="02010609060101010101" pitchFamily="49" charset="-122"/>
              <a:cs typeface="黑体" panose="02010609060101010101" pitchFamily="49" charset="-122"/>
              <a:sym typeface="+mn-ea"/>
            </a:endParaRPr>
          </a:p>
        </p:txBody>
      </p:sp>
      <p:sp>
        <p:nvSpPr>
          <p:cNvPr id="51" name="文本框 50"/>
          <p:cNvSpPr txBox="1"/>
          <p:nvPr/>
        </p:nvSpPr>
        <p:spPr>
          <a:xfrm>
            <a:off x="7096760" y="4566920"/>
            <a:ext cx="3153410" cy="460375"/>
          </a:xfrm>
          <a:prstGeom prst="rect">
            <a:avLst/>
          </a:prstGeom>
          <a:noFill/>
          <a:ln>
            <a:noFill/>
          </a:ln>
        </p:spPr>
        <p:txBody>
          <a:bodyPr wrap="square" rtlCol="0" anchor="t">
            <a:spAutoFit/>
          </a:bodyPr>
          <a:p>
            <a:r>
              <a:rPr lang="zh-CN" altLang="en-US" sz="2400">
                <a:latin typeface="黑体" panose="02010609060101010101" pitchFamily="49" charset="-122"/>
                <a:ea typeface="黑体" panose="02010609060101010101" pitchFamily="49" charset="-122"/>
                <a:cs typeface="黑体" panose="02010609060101010101" pitchFamily="49" charset="-122"/>
                <a:sym typeface="+mn-ea"/>
              </a:rPr>
              <a:t>医学：</a:t>
            </a:r>
            <a:endParaRPr lang="zh-CN" altLang="en-US" sz="2400">
              <a:latin typeface="黑体" panose="02010609060101010101" pitchFamily="49" charset="-122"/>
              <a:ea typeface="黑体" panose="02010609060101010101" pitchFamily="49" charset="-122"/>
              <a:cs typeface="黑体" panose="02010609060101010101" pitchFamily="49" charset="-122"/>
              <a:sym typeface="+mn-ea"/>
            </a:endParaRPr>
          </a:p>
        </p:txBody>
      </p:sp>
      <p:sp>
        <p:nvSpPr>
          <p:cNvPr id="52" name="文本框 51"/>
          <p:cNvSpPr txBox="1"/>
          <p:nvPr/>
        </p:nvSpPr>
        <p:spPr>
          <a:xfrm>
            <a:off x="8260080" y="4558665"/>
            <a:ext cx="3569970" cy="460375"/>
          </a:xfrm>
          <a:prstGeom prst="rect">
            <a:avLst/>
          </a:prstGeom>
          <a:noFill/>
          <a:ln>
            <a:noFill/>
          </a:ln>
        </p:spPr>
        <p:txBody>
          <a:bodyPr wrap="square" rtlCol="0" anchor="t">
            <a:spAutoFit/>
          </a:bodyPr>
          <a:p>
            <a:r>
              <a:rPr lang="zh-CN" altLang="en-US" sz="2400">
                <a:latin typeface="黑体" panose="02010609060101010101" pitchFamily="49" charset="-122"/>
                <a:ea typeface="黑体" panose="02010609060101010101" pitchFamily="49" charset="-122"/>
                <a:cs typeface="黑体" panose="02010609060101010101" pitchFamily="49" charset="-122"/>
                <a:sym typeface="+mn-ea"/>
              </a:rPr>
              <a:t>《医学集成》、《医典》</a:t>
            </a:r>
            <a:endParaRPr lang="zh-CN" altLang="en-US" sz="2400">
              <a:latin typeface="黑体" panose="02010609060101010101" pitchFamily="49" charset="-122"/>
              <a:ea typeface="黑体" panose="02010609060101010101" pitchFamily="49" charset="-122"/>
              <a:cs typeface="黑体" panose="02010609060101010101" pitchFamily="49" charset="-122"/>
              <a:sym typeface="+mn-ea"/>
            </a:endParaRPr>
          </a:p>
        </p:txBody>
      </p:sp>
      <p:sp>
        <p:nvSpPr>
          <p:cNvPr id="53" name="文本框 52"/>
          <p:cNvSpPr txBox="1"/>
          <p:nvPr/>
        </p:nvSpPr>
        <p:spPr>
          <a:xfrm>
            <a:off x="7098665" y="4907280"/>
            <a:ext cx="3153410" cy="460375"/>
          </a:xfrm>
          <a:prstGeom prst="rect">
            <a:avLst/>
          </a:prstGeom>
          <a:noFill/>
          <a:ln>
            <a:noFill/>
          </a:ln>
        </p:spPr>
        <p:txBody>
          <a:bodyPr wrap="square" rtlCol="0" anchor="t">
            <a:spAutoFit/>
          </a:bodyPr>
          <a:p>
            <a:r>
              <a:rPr lang="zh-CN" altLang="en-US" sz="2400">
                <a:latin typeface="黑体" panose="02010609060101010101" pitchFamily="49" charset="-122"/>
                <a:ea typeface="黑体" panose="02010609060101010101" pitchFamily="49" charset="-122"/>
                <a:cs typeface="黑体" panose="02010609060101010101" pitchFamily="49" charset="-122"/>
                <a:sym typeface="+mn-ea"/>
              </a:rPr>
              <a:t>文学：</a:t>
            </a:r>
            <a:endParaRPr lang="zh-CN" altLang="en-US" sz="2400">
              <a:latin typeface="黑体" panose="02010609060101010101" pitchFamily="49" charset="-122"/>
              <a:ea typeface="黑体" panose="02010609060101010101" pitchFamily="49" charset="-122"/>
              <a:cs typeface="黑体" panose="02010609060101010101" pitchFamily="49" charset="-122"/>
              <a:sym typeface="+mn-ea"/>
            </a:endParaRPr>
          </a:p>
        </p:txBody>
      </p:sp>
      <p:sp>
        <p:nvSpPr>
          <p:cNvPr id="54" name="文本框 53"/>
          <p:cNvSpPr txBox="1"/>
          <p:nvPr/>
        </p:nvSpPr>
        <p:spPr>
          <a:xfrm>
            <a:off x="8283575" y="4931410"/>
            <a:ext cx="3569970" cy="460375"/>
          </a:xfrm>
          <a:prstGeom prst="rect">
            <a:avLst/>
          </a:prstGeom>
          <a:noFill/>
          <a:ln>
            <a:noFill/>
          </a:ln>
        </p:spPr>
        <p:txBody>
          <a:bodyPr wrap="square" rtlCol="0" anchor="t">
            <a:spAutoFit/>
          </a:bodyPr>
          <a:p>
            <a:r>
              <a:rPr lang="zh-CN" altLang="en-US" sz="2400">
                <a:latin typeface="黑体" panose="02010609060101010101" pitchFamily="49" charset="-122"/>
                <a:ea typeface="黑体" panose="02010609060101010101" pitchFamily="49" charset="-122"/>
                <a:cs typeface="黑体" panose="02010609060101010101" pitchFamily="49" charset="-122"/>
                <a:sym typeface="+mn-ea"/>
              </a:rPr>
              <a:t>《天方夜谭》</a:t>
            </a:r>
            <a:endParaRPr lang="zh-CN" altLang="en-US" sz="2400">
              <a:latin typeface="黑体" panose="02010609060101010101" pitchFamily="49" charset="-122"/>
              <a:ea typeface="黑体" panose="02010609060101010101" pitchFamily="49" charset="-122"/>
              <a:cs typeface="黑体" panose="02010609060101010101" pitchFamily="49" charset="-122"/>
              <a:sym typeface="+mn-ea"/>
            </a:endParaRPr>
          </a:p>
        </p:txBody>
      </p:sp>
      <p:sp>
        <p:nvSpPr>
          <p:cNvPr id="56" name="文本框 55"/>
          <p:cNvSpPr txBox="1"/>
          <p:nvPr/>
        </p:nvSpPr>
        <p:spPr>
          <a:xfrm>
            <a:off x="6926580" y="5367655"/>
            <a:ext cx="5062220" cy="1198880"/>
          </a:xfrm>
          <a:prstGeom prst="rect">
            <a:avLst/>
          </a:prstGeom>
          <a:noFill/>
          <a:ln>
            <a:noFill/>
          </a:ln>
        </p:spPr>
        <p:txBody>
          <a:bodyPr wrap="square" rtlCol="0" anchor="t">
            <a:spAutoFit/>
          </a:bodyPr>
          <a:p>
            <a:pPr algn="l"/>
            <a:r>
              <a:rPr lang="en-US" altLang="zh-CN" sz="2400">
                <a:latin typeface="黑体" panose="02010609060101010101" pitchFamily="49" charset="-122"/>
                <a:ea typeface="黑体" panose="02010609060101010101" pitchFamily="49" charset="-122"/>
                <a:cs typeface="黑体" panose="02010609060101010101" pitchFamily="49" charset="-122"/>
                <a:sym typeface="+mn-ea"/>
              </a:rPr>
              <a:t>    </a:t>
            </a:r>
            <a:r>
              <a:rPr lang="zh-CN" altLang="en-US" sz="2400">
                <a:latin typeface="黑体" panose="02010609060101010101" pitchFamily="49" charset="-122"/>
                <a:ea typeface="黑体" panose="02010609060101010101" pitchFamily="49" charset="-122"/>
                <a:cs typeface="黑体" panose="02010609060101010101" pitchFamily="49" charset="-122"/>
                <a:sym typeface="+mn-ea"/>
              </a:rPr>
              <a:t>阿拉伯人不但创造了独特的伊斯兰文化，还为保存和传播古代文化、沟通东西文化做出了重要贡献。</a:t>
            </a:r>
            <a:endParaRPr lang="zh-CN" altLang="en-US" sz="2400">
              <a:latin typeface="黑体" panose="02010609060101010101" pitchFamily="49" charset="-122"/>
              <a:ea typeface="黑体" panose="02010609060101010101" pitchFamily="49" charset="-122"/>
              <a:cs typeface="黑体" panose="02010609060101010101" pitchFamily="49" charset="-122"/>
              <a:sym typeface="+mn-ea"/>
            </a:endParaRPr>
          </a:p>
        </p:txBody>
      </p:sp>
      <p:sp>
        <p:nvSpPr>
          <p:cNvPr id="57" name="文本框 56"/>
          <p:cNvSpPr txBox="1"/>
          <p:nvPr/>
        </p:nvSpPr>
        <p:spPr>
          <a:xfrm>
            <a:off x="975995" y="1918970"/>
            <a:ext cx="335280" cy="460375"/>
          </a:xfrm>
          <a:prstGeom prst="rect">
            <a:avLst/>
          </a:prstGeom>
          <a:noFill/>
        </p:spPr>
        <p:txBody>
          <a:bodyPr wrap="none" rtlCol="0" anchor="t">
            <a:spAutoFit/>
          </a:bodyPr>
          <a:p>
            <a:r>
              <a:rPr lang="en-US" altLang="zh-CN" sz="2400">
                <a:solidFill>
                  <a:srgbClr val="800000"/>
                </a:solidFill>
                <a:latin typeface="黑体" panose="02010609060101010101" pitchFamily="49" charset="-122"/>
                <a:ea typeface="黑体" panose="02010609060101010101" pitchFamily="49" charset="-122"/>
                <a:cs typeface="黑体" panose="02010609060101010101" pitchFamily="49" charset="-122"/>
                <a:sym typeface="+mn-ea"/>
              </a:rPr>
              <a:t>7</a:t>
            </a:r>
            <a:endParaRPr lang="en-US" altLang="zh-CN" sz="2400">
              <a:solidFill>
                <a:srgbClr val="800000"/>
              </a:solidFill>
              <a:latin typeface="黑体" panose="02010609060101010101" pitchFamily="49" charset="-122"/>
              <a:ea typeface="黑体" panose="02010609060101010101" pitchFamily="49" charset="-122"/>
              <a:cs typeface="黑体" panose="02010609060101010101" pitchFamily="49" charset="-122"/>
              <a:sym typeface="+mn-ea"/>
            </a:endParaRPr>
          </a:p>
        </p:txBody>
      </p:sp>
      <p:sp>
        <p:nvSpPr>
          <p:cNvPr id="58" name="文本框 57"/>
          <p:cNvSpPr txBox="1"/>
          <p:nvPr/>
        </p:nvSpPr>
        <p:spPr>
          <a:xfrm>
            <a:off x="2306955" y="1939290"/>
            <a:ext cx="1402080" cy="460375"/>
          </a:xfrm>
          <a:prstGeom prst="rect">
            <a:avLst/>
          </a:prstGeom>
          <a:noFill/>
        </p:spPr>
        <p:txBody>
          <a:bodyPr wrap="none" rtlCol="0" anchor="t">
            <a:spAutoFit/>
          </a:bodyPr>
          <a:p>
            <a:r>
              <a:rPr lang="zh-CN" altLang="en-US" sz="2400">
                <a:solidFill>
                  <a:srgbClr val="800000"/>
                </a:solidFill>
                <a:latin typeface="黑体" panose="02010609060101010101" pitchFamily="49" charset="-122"/>
                <a:ea typeface="黑体" panose="02010609060101010101" pitchFamily="49" charset="-122"/>
                <a:cs typeface="黑体" panose="02010609060101010101" pitchFamily="49" charset="-122"/>
                <a:sym typeface="+mn-ea"/>
              </a:rPr>
              <a:t>穆罕默德</a:t>
            </a:r>
            <a:endParaRPr lang="zh-CN" altLang="en-US" sz="2400">
              <a:solidFill>
                <a:srgbClr val="800000"/>
              </a:solidFill>
              <a:latin typeface="黑体" panose="02010609060101010101" pitchFamily="49" charset="-122"/>
              <a:ea typeface="黑体" panose="02010609060101010101" pitchFamily="49" charset="-122"/>
              <a:cs typeface="黑体" panose="02010609060101010101" pitchFamily="49" charset="-122"/>
              <a:sym typeface="+mn-ea"/>
            </a:endParaRPr>
          </a:p>
        </p:txBody>
      </p:sp>
      <p:sp>
        <p:nvSpPr>
          <p:cNvPr id="59" name="文本框 58"/>
          <p:cNvSpPr txBox="1"/>
          <p:nvPr/>
        </p:nvSpPr>
        <p:spPr>
          <a:xfrm>
            <a:off x="1163955" y="3381375"/>
            <a:ext cx="1097280" cy="460375"/>
          </a:xfrm>
          <a:prstGeom prst="rect">
            <a:avLst/>
          </a:prstGeom>
          <a:noFill/>
        </p:spPr>
        <p:txBody>
          <a:bodyPr wrap="none" rtlCol="0" anchor="t">
            <a:spAutoFit/>
          </a:bodyPr>
          <a:p>
            <a:r>
              <a:rPr lang="zh-CN" altLang="en-US" sz="2400">
                <a:solidFill>
                  <a:srgbClr val="800000"/>
                </a:solidFill>
                <a:latin typeface="黑体" panose="02010609060101010101" pitchFamily="49" charset="-122"/>
                <a:ea typeface="黑体" panose="02010609060101010101" pitchFamily="49" charset="-122"/>
                <a:cs typeface="黑体" panose="02010609060101010101" pitchFamily="49" charset="-122"/>
                <a:sym typeface="+mn-ea"/>
              </a:rPr>
              <a:t>麦地那</a:t>
            </a:r>
            <a:endParaRPr lang="zh-CN" altLang="en-US" sz="2400">
              <a:solidFill>
                <a:srgbClr val="800000"/>
              </a:solidFill>
              <a:latin typeface="黑体" panose="02010609060101010101" pitchFamily="49" charset="-122"/>
              <a:ea typeface="黑体" panose="02010609060101010101" pitchFamily="49" charset="-122"/>
              <a:cs typeface="黑体" panose="02010609060101010101" pitchFamily="49" charset="-122"/>
              <a:sym typeface="+mn-ea"/>
            </a:endParaRPr>
          </a:p>
        </p:txBody>
      </p:sp>
      <p:sp>
        <p:nvSpPr>
          <p:cNvPr id="60" name="文本框 59"/>
          <p:cNvSpPr txBox="1"/>
          <p:nvPr/>
        </p:nvSpPr>
        <p:spPr>
          <a:xfrm>
            <a:off x="436245" y="3762375"/>
            <a:ext cx="1819910" cy="460375"/>
          </a:xfrm>
          <a:prstGeom prst="rect">
            <a:avLst/>
          </a:prstGeom>
          <a:noFill/>
        </p:spPr>
        <p:txBody>
          <a:bodyPr wrap="square" rtlCol="0" anchor="t">
            <a:spAutoFit/>
          </a:bodyPr>
          <a:p>
            <a:r>
              <a:rPr lang="zh-CN" altLang="en-US" sz="2400">
                <a:solidFill>
                  <a:srgbClr val="800000"/>
                </a:solidFill>
                <a:latin typeface="黑体" panose="02010609060101010101" pitchFamily="49" charset="-122"/>
                <a:ea typeface="黑体" panose="02010609060101010101" pitchFamily="49" charset="-122"/>
                <a:cs typeface="黑体" panose="02010609060101010101" pitchFamily="49" charset="-122"/>
                <a:sym typeface="+mn-ea"/>
              </a:rPr>
              <a:t>穆斯林公社</a:t>
            </a:r>
            <a:endParaRPr lang="zh-CN" altLang="en-US" sz="2400">
              <a:solidFill>
                <a:srgbClr val="800000"/>
              </a:solidFill>
              <a:latin typeface="黑体" panose="02010609060101010101" pitchFamily="49" charset="-122"/>
              <a:ea typeface="黑体" panose="02010609060101010101" pitchFamily="49" charset="-122"/>
              <a:cs typeface="黑体" panose="02010609060101010101" pitchFamily="49" charset="-122"/>
              <a:sym typeface="+mn-ea"/>
            </a:endParaRPr>
          </a:p>
        </p:txBody>
      </p:sp>
      <p:sp>
        <p:nvSpPr>
          <p:cNvPr id="61" name="圆角矩形 60"/>
          <p:cNvSpPr/>
          <p:nvPr/>
        </p:nvSpPr>
        <p:spPr>
          <a:xfrm>
            <a:off x="6859270" y="4125595"/>
            <a:ext cx="5205095" cy="2618105"/>
          </a:xfrm>
          <a:prstGeom prst="roundRect">
            <a:avLst/>
          </a:prstGeom>
          <a:noFill/>
          <a:ln>
            <a:solidFill>
              <a:schemeClr val="bg1">
                <a:lumMod val="85000"/>
                <a:alpha val="0"/>
              </a:schemeClr>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72" name="文本框 71"/>
          <p:cNvSpPr txBox="1"/>
          <p:nvPr/>
        </p:nvSpPr>
        <p:spPr>
          <a:xfrm>
            <a:off x="2786380" y="4486910"/>
            <a:ext cx="1097280" cy="460375"/>
          </a:xfrm>
          <a:prstGeom prst="rect">
            <a:avLst/>
          </a:prstGeom>
          <a:noFill/>
        </p:spPr>
        <p:txBody>
          <a:bodyPr wrap="square" rtlCol="0" anchor="t">
            <a:spAutoFit/>
          </a:bodyPr>
          <a:p>
            <a:r>
              <a:rPr lang="zh-CN" altLang="en-US" sz="2400">
                <a:solidFill>
                  <a:srgbClr val="800000"/>
                </a:solidFill>
                <a:latin typeface="黑体" panose="02010609060101010101" pitchFamily="49" charset="-122"/>
                <a:ea typeface="黑体" panose="02010609060101010101" pitchFamily="49" charset="-122"/>
                <a:cs typeface="黑体" panose="02010609060101010101" pitchFamily="49" charset="-122"/>
                <a:sym typeface="+mn-ea"/>
              </a:rPr>
              <a:t>麦加</a:t>
            </a:r>
            <a:endParaRPr lang="zh-CN" altLang="en-US" sz="2400">
              <a:solidFill>
                <a:srgbClr val="800000"/>
              </a:solidFill>
              <a:latin typeface="黑体" panose="02010609060101010101" pitchFamily="49" charset="-122"/>
              <a:ea typeface="黑体" panose="02010609060101010101" pitchFamily="49" charset="-122"/>
              <a:cs typeface="黑体" panose="02010609060101010101" pitchFamily="49" charset="-122"/>
              <a:sym typeface="+mn-ea"/>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blinds(horizontal)">
                                      <p:cBhvr>
                                        <p:cTn id="10" dur="500"/>
                                        <p:tgtEl>
                                          <p:spTgt spid="12"/>
                                        </p:tgtEl>
                                      </p:cBhvr>
                                    </p:animEffect>
                                  </p:childTnLst>
                                </p:cTn>
                              </p:par>
                              <p:par>
                                <p:cTn id="11" presetID="3" presetClass="entr" presetSubtype="10" fill="hold" nodeType="with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blinds(horizontal)">
                                      <p:cBhvr>
                                        <p:cTn id="13" dur="500"/>
                                        <p:tgtEl>
                                          <p:spTgt spid="11"/>
                                        </p:tgtEl>
                                      </p:cBhvr>
                                    </p:animEffect>
                                  </p:childTnLst>
                                </p:cTn>
                              </p:par>
                              <p:par>
                                <p:cTn id="14" presetID="3" presetClass="entr" presetSubtype="10" fill="hold" grpId="0" nodeType="withEffect">
                                  <p:stCondLst>
                                    <p:cond delay="0"/>
                                  </p:stCondLst>
                                  <p:childTnLst>
                                    <p:set>
                                      <p:cBhvr>
                                        <p:cTn id="15" dur="1" fill="hold">
                                          <p:stCondLst>
                                            <p:cond delay="0"/>
                                          </p:stCondLst>
                                        </p:cTn>
                                        <p:tgtEl>
                                          <p:spTgt spid="23"/>
                                        </p:tgtEl>
                                        <p:attrNameLst>
                                          <p:attrName>style.visibility</p:attrName>
                                        </p:attrNameLst>
                                      </p:cBhvr>
                                      <p:to>
                                        <p:strVal val="visible"/>
                                      </p:to>
                                    </p:set>
                                    <p:animEffect transition="in" filter="blinds(horizontal)">
                                      <p:cBhvr>
                                        <p:cTn id="16" dur="500"/>
                                        <p:tgtEl>
                                          <p:spTgt spid="23"/>
                                        </p:tgtEl>
                                      </p:cBhvr>
                                    </p:animEffect>
                                  </p:childTnLst>
                                </p:cTn>
                              </p:par>
                              <p:par>
                                <p:cTn id="17" presetID="3" presetClass="entr" presetSubtype="10" fill="hold" grpId="0" nodeType="withEffect">
                                  <p:stCondLst>
                                    <p:cond delay="0"/>
                                  </p:stCondLst>
                                  <p:childTnLst>
                                    <p:set>
                                      <p:cBhvr>
                                        <p:cTn id="18" dur="1" fill="hold">
                                          <p:stCondLst>
                                            <p:cond delay="0"/>
                                          </p:stCondLst>
                                        </p:cTn>
                                        <p:tgtEl>
                                          <p:spTgt spid="27"/>
                                        </p:tgtEl>
                                        <p:attrNameLst>
                                          <p:attrName>style.visibility</p:attrName>
                                        </p:attrNameLst>
                                      </p:cBhvr>
                                      <p:to>
                                        <p:strVal val="visible"/>
                                      </p:to>
                                    </p:set>
                                    <p:animEffect transition="in" filter="blinds(horizontal)">
                                      <p:cBhvr>
                                        <p:cTn id="19" dur="500"/>
                                        <p:tgtEl>
                                          <p:spTgt spid="27"/>
                                        </p:tgtEl>
                                      </p:cBhvr>
                                    </p:animEffect>
                                  </p:childTnLst>
                                </p:cTn>
                              </p:par>
                            </p:childTnLst>
                          </p:cTn>
                        </p:par>
                      </p:childTnLst>
                    </p:cTn>
                  </p:par>
                  <p:par>
                    <p:cTn id="20" fill="hold">
                      <p:stCondLst>
                        <p:cond delay="indefinite"/>
                      </p:stCondLst>
                      <p:childTnLst>
                        <p:par>
                          <p:cTn id="21" fill="hold">
                            <p:stCondLst>
                              <p:cond delay="0"/>
                            </p:stCondLst>
                            <p:childTnLst>
                              <p:par>
                                <p:cTn id="22" presetID="3" presetClass="entr" presetSubtype="10" fill="hold" grpId="0" nodeType="clickEffect">
                                  <p:stCondLst>
                                    <p:cond delay="0"/>
                                  </p:stCondLst>
                                  <p:childTnLst>
                                    <p:set>
                                      <p:cBhvr>
                                        <p:cTn id="23" dur="1" fill="hold">
                                          <p:stCondLst>
                                            <p:cond delay="0"/>
                                          </p:stCondLst>
                                        </p:cTn>
                                        <p:tgtEl>
                                          <p:spTgt spid="57"/>
                                        </p:tgtEl>
                                        <p:attrNameLst>
                                          <p:attrName>style.visibility</p:attrName>
                                        </p:attrNameLst>
                                      </p:cBhvr>
                                      <p:to>
                                        <p:strVal val="visible"/>
                                      </p:to>
                                    </p:set>
                                    <p:animEffect transition="in" filter="blinds(horizontal)">
                                      <p:cBhvr>
                                        <p:cTn id="24" dur="500"/>
                                        <p:tgtEl>
                                          <p:spTgt spid="57"/>
                                        </p:tgtEl>
                                      </p:cBhvr>
                                    </p:animEffect>
                                  </p:childTnLst>
                                </p:cTn>
                              </p:par>
                            </p:childTnLst>
                          </p:cTn>
                        </p:par>
                      </p:childTnLst>
                    </p:cTn>
                  </p:par>
                  <p:par>
                    <p:cTn id="25" fill="hold">
                      <p:stCondLst>
                        <p:cond delay="indefinite"/>
                      </p:stCondLst>
                      <p:childTnLst>
                        <p:par>
                          <p:cTn id="26" fill="hold">
                            <p:stCondLst>
                              <p:cond delay="0"/>
                            </p:stCondLst>
                            <p:childTnLst>
                              <p:par>
                                <p:cTn id="27" presetID="3" presetClass="entr" presetSubtype="10" fill="hold" grpId="0" nodeType="clickEffect">
                                  <p:stCondLst>
                                    <p:cond delay="0"/>
                                  </p:stCondLst>
                                  <p:childTnLst>
                                    <p:set>
                                      <p:cBhvr>
                                        <p:cTn id="28" dur="1" fill="hold">
                                          <p:stCondLst>
                                            <p:cond delay="0"/>
                                          </p:stCondLst>
                                        </p:cTn>
                                        <p:tgtEl>
                                          <p:spTgt spid="58"/>
                                        </p:tgtEl>
                                        <p:attrNameLst>
                                          <p:attrName>style.visibility</p:attrName>
                                        </p:attrNameLst>
                                      </p:cBhvr>
                                      <p:to>
                                        <p:strVal val="visible"/>
                                      </p:to>
                                    </p:set>
                                    <p:animEffect transition="in" filter="blinds(horizontal)">
                                      <p:cBhvr>
                                        <p:cTn id="29" dur="500"/>
                                        <p:tgtEl>
                                          <p:spTgt spid="58"/>
                                        </p:tgtEl>
                                      </p:cBhvr>
                                    </p:animEffect>
                                  </p:childTnLst>
                                </p:cTn>
                              </p:par>
                            </p:childTnLst>
                          </p:cTn>
                        </p:par>
                      </p:childTnLst>
                    </p:cTn>
                  </p:par>
                  <p:par>
                    <p:cTn id="30" fill="hold">
                      <p:stCondLst>
                        <p:cond delay="indefinite"/>
                      </p:stCondLst>
                      <p:childTnLst>
                        <p:par>
                          <p:cTn id="31" fill="hold">
                            <p:stCondLst>
                              <p:cond delay="0"/>
                            </p:stCondLst>
                            <p:childTnLst>
                              <p:par>
                                <p:cTn id="32" presetID="3" presetClass="entr" presetSubtype="10" fill="hold" grpId="0" nodeType="clickEffect">
                                  <p:stCondLst>
                                    <p:cond delay="0"/>
                                  </p:stCondLst>
                                  <p:childTnLst>
                                    <p:set>
                                      <p:cBhvr>
                                        <p:cTn id="33" dur="1" fill="hold">
                                          <p:stCondLst>
                                            <p:cond delay="0"/>
                                          </p:stCondLst>
                                        </p:cTn>
                                        <p:tgtEl>
                                          <p:spTgt spid="59"/>
                                        </p:tgtEl>
                                        <p:attrNameLst>
                                          <p:attrName>style.visibility</p:attrName>
                                        </p:attrNameLst>
                                      </p:cBhvr>
                                      <p:to>
                                        <p:strVal val="visible"/>
                                      </p:to>
                                    </p:set>
                                    <p:animEffect transition="in" filter="blinds(horizontal)">
                                      <p:cBhvr>
                                        <p:cTn id="34" dur="500"/>
                                        <p:tgtEl>
                                          <p:spTgt spid="59"/>
                                        </p:tgtEl>
                                      </p:cBhvr>
                                    </p:animEffect>
                                  </p:childTnLst>
                                </p:cTn>
                              </p:par>
                            </p:childTnLst>
                          </p:cTn>
                        </p:par>
                      </p:childTnLst>
                    </p:cTn>
                  </p:par>
                  <p:par>
                    <p:cTn id="35" fill="hold">
                      <p:stCondLst>
                        <p:cond delay="indefinite"/>
                      </p:stCondLst>
                      <p:childTnLst>
                        <p:par>
                          <p:cTn id="36" fill="hold">
                            <p:stCondLst>
                              <p:cond delay="0"/>
                            </p:stCondLst>
                            <p:childTnLst>
                              <p:par>
                                <p:cTn id="37" presetID="3" presetClass="entr" presetSubtype="10" fill="hold" grpId="0" nodeType="clickEffect">
                                  <p:stCondLst>
                                    <p:cond delay="0"/>
                                  </p:stCondLst>
                                  <p:childTnLst>
                                    <p:set>
                                      <p:cBhvr>
                                        <p:cTn id="38" dur="1" fill="hold">
                                          <p:stCondLst>
                                            <p:cond delay="0"/>
                                          </p:stCondLst>
                                        </p:cTn>
                                        <p:tgtEl>
                                          <p:spTgt spid="60"/>
                                        </p:tgtEl>
                                        <p:attrNameLst>
                                          <p:attrName>style.visibility</p:attrName>
                                        </p:attrNameLst>
                                      </p:cBhvr>
                                      <p:to>
                                        <p:strVal val="visible"/>
                                      </p:to>
                                    </p:set>
                                    <p:animEffect transition="in" filter="blinds(horizontal)">
                                      <p:cBhvr>
                                        <p:cTn id="39" dur="500"/>
                                        <p:tgtEl>
                                          <p:spTgt spid="60"/>
                                        </p:tgtEl>
                                      </p:cBhvr>
                                    </p:animEffect>
                                  </p:childTnLst>
                                </p:cTn>
                              </p:par>
                            </p:childTnLst>
                          </p:cTn>
                        </p:par>
                      </p:childTnLst>
                    </p:cTn>
                  </p:par>
                  <p:par>
                    <p:cTn id="40" fill="hold">
                      <p:stCondLst>
                        <p:cond delay="indefinite"/>
                      </p:stCondLst>
                      <p:childTnLst>
                        <p:par>
                          <p:cTn id="41" fill="hold">
                            <p:stCondLst>
                              <p:cond delay="0"/>
                            </p:stCondLst>
                            <p:childTnLst>
                              <p:par>
                                <p:cTn id="42" presetID="3" presetClass="entr" presetSubtype="10" fill="hold" grpId="0" nodeType="clickEffect">
                                  <p:stCondLst>
                                    <p:cond delay="0"/>
                                  </p:stCondLst>
                                  <p:childTnLst>
                                    <p:set>
                                      <p:cBhvr>
                                        <p:cTn id="43" dur="1" fill="hold">
                                          <p:stCondLst>
                                            <p:cond delay="0"/>
                                          </p:stCondLst>
                                        </p:cTn>
                                        <p:tgtEl>
                                          <p:spTgt spid="72"/>
                                        </p:tgtEl>
                                        <p:attrNameLst>
                                          <p:attrName>style.visibility</p:attrName>
                                        </p:attrNameLst>
                                      </p:cBhvr>
                                      <p:to>
                                        <p:strVal val="visible"/>
                                      </p:to>
                                    </p:set>
                                    <p:animEffect transition="in" filter="blinds(horizontal)">
                                      <p:cBhvr>
                                        <p:cTn id="44" dur="500"/>
                                        <p:tgtEl>
                                          <p:spTgt spid="72"/>
                                        </p:tgtEl>
                                      </p:cBhvr>
                                    </p:animEffect>
                                  </p:childTnLst>
                                </p:cTn>
                              </p:par>
                            </p:childTnLst>
                          </p:cTn>
                        </p:par>
                      </p:childTnLst>
                    </p:cTn>
                  </p:par>
                  <p:par>
                    <p:cTn id="45" fill="hold">
                      <p:stCondLst>
                        <p:cond delay="indefinite"/>
                      </p:stCondLst>
                      <p:childTnLst>
                        <p:par>
                          <p:cTn id="46" fill="hold">
                            <p:stCondLst>
                              <p:cond delay="0"/>
                            </p:stCondLst>
                            <p:childTnLst>
                              <p:par>
                                <p:cTn id="47" presetID="3" presetClass="entr" presetSubtype="10" fill="hold" nodeType="clickEffect">
                                  <p:stCondLst>
                                    <p:cond delay="0"/>
                                  </p:stCondLst>
                                  <p:childTnLst>
                                    <p:set>
                                      <p:cBhvr>
                                        <p:cTn id="48" dur="1" fill="hold">
                                          <p:stCondLst>
                                            <p:cond delay="0"/>
                                          </p:stCondLst>
                                        </p:cTn>
                                        <p:tgtEl>
                                          <p:spTgt spid="28"/>
                                        </p:tgtEl>
                                        <p:attrNameLst>
                                          <p:attrName>style.visibility</p:attrName>
                                        </p:attrNameLst>
                                      </p:cBhvr>
                                      <p:to>
                                        <p:strVal val="visible"/>
                                      </p:to>
                                    </p:set>
                                    <p:animEffect transition="in" filter="blinds(horizontal)">
                                      <p:cBhvr>
                                        <p:cTn id="49" dur="500"/>
                                        <p:tgtEl>
                                          <p:spTgt spid="28"/>
                                        </p:tgtEl>
                                      </p:cBhvr>
                                    </p:animEffect>
                                  </p:childTnLst>
                                </p:cTn>
                              </p:par>
                              <p:par>
                                <p:cTn id="50" presetID="3" presetClass="entr" presetSubtype="10" fill="hold" grpId="0" nodeType="withEffect">
                                  <p:stCondLst>
                                    <p:cond delay="0"/>
                                  </p:stCondLst>
                                  <p:childTnLst>
                                    <p:set>
                                      <p:cBhvr>
                                        <p:cTn id="51" dur="1" fill="hold">
                                          <p:stCondLst>
                                            <p:cond delay="0"/>
                                          </p:stCondLst>
                                        </p:cTn>
                                        <p:tgtEl>
                                          <p:spTgt spid="29"/>
                                        </p:tgtEl>
                                        <p:attrNameLst>
                                          <p:attrName>style.visibility</p:attrName>
                                        </p:attrNameLst>
                                      </p:cBhvr>
                                      <p:to>
                                        <p:strVal val="visible"/>
                                      </p:to>
                                    </p:set>
                                    <p:animEffect transition="in" filter="blinds(horizontal)">
                                      <p:cBhvr>
                                        <p:cTn id="52" dur="500"/>
                                        <p:tgtEl>
                                          <p:spTgt spid="29"/>
                                        </p:tgtEl>
                                      </p:cBhvr>
                                    </p:animEffect>
                                  </p:childTnLst>
                                </p:cTn>
                              </p:par>
                            </p:childTnLst>
                          </p:cTn>
                        </p:par>
                      </p:childTnLst>
                    </p:cTn>
                  </p:par>
                  <p:par>
                    <p:cTn id="53" fill="hold">
                      <p:stCondLst>
                        <p:cond delay="indefinite"/>
                      </p:stCondLst>
                      <p:childTnLst>
                        <p:par>
                          <p:cTn id="54" fill="hold">
                            <p:stCondLst>
                              <p:cond delay="0"/>
                            </p:stCondLst>
                            <p:childTnLst>
                              <p:par>
                                <p:cTn id="55" presetID="3" presetClass="entr" presetSubtype="10" fill="hold" nodeType="clickEffect">
                                  <p:stCondLst>
                                    <p:cond delay="0"/>
                                  </p:stCondLst>
                                  <p:childTnLst>
                                    <p:set>
                                      <p:cBhvr>
                                        <p:cTn id="56" dur="1" fill="hold">
                                          <p:stCondLst>
                                            <p:cond delay="0"/>
                                          </p:stCondLst>
                                        </p:cTn>
                                        <p:tgtEl>
                                          <p:spTgt spid="40"/>
                                        </p:tgtEl>
                                        <p:attrNameLst>
                                          <p:attrName>style.visibility</p:attrName>
                                        </p:attrNameLst>
                                      </p:cBhvr>
                                      <p:to>
                                        <p:strVal val="visible"/>
                                      </p:to>
                                    </p:set>
                                    <p:animEffect transition="in" filter="blinds(horizontal)">
                                      <p:cBhvr>
                                        <p:cTn id="57" dur="500"/>
                                        <p:tgtEl>
                                          <p:spTgt spid="40"/>
                                        </p:tgtEl>
                                      </p:cBhvr>
                                    </p:animEffect>
                                  </p:childTnLst>
                                </p:cTn>
                              </p:par>
                              <p:par>
                                <p:cTn id="58" presetID="3" presetClass="entr" presetSubtype="10" fill="hold" grpId="0" nodeType="withEffect">
                                  <p:stCondLst>
                                    <p:cond delay="0"/>
                                  </p:stCondLst>
                                  <p:childTnLst>
                                    <p:set>
                                      <p:cBhvr>
                                        <p:cTn id="59" dur="1" fill="hold">
                                          <p:stCondLst>
                                            <p:cond delay="0"/>
                                          </p:stCondLst>
                                        </p:cTn>
                                        <p:tgtEl>
                                          <p:spTgt spid="37"/>
                                        </p:tgtEl>
                                        <p:attrNameLst>
                                          <p:attrName>style.visibility</p:attrName>
                                        </p:attrNameLst>
                                      </p:cBhvr>
                                      <p:to>
                                        <p:strVal val="visible"/>
                                      </p:to>
                                    </p:set>
                                    <p:animEffect transition="in" filter="blinds(horizontal)">
                                      <p:cBhvr>
                                        <p:cTn id="60" dur="500"/>
                                        <p:tgtEl>
                                          <p:spTgt spid="37"/>
                                        </p:tgtEl>
                                      </p:cBhvr>
                                    </p:animEffect>
                                  </p:childTnLst>
                                </p:cTn>
                              </p:par>
                              <p:par>
                                <p:cTn id="61" presetID="3" presetClass="entr" presetSubtype="10" fill="hold" nodeType="withEffect">
                                  <p:stCondLst>
                                    <p:cond delay="0"/>
                                  </p:stCondLst>
                                  <p:childTnLst>
                                    <p:set>
                                      <p:cBhvr>
                                        <p:cTn id="62" dur="1" fill="hold">
                                          <p:stCondLst>
                                            <p:cond delay="0"/>
                                          </p:stCondLst>
                                        </p:cTn>
                                        <p:tgtEl>
                                          <p:spTgt spid="44"/>
                                        </p:tgtEl>
                                        <p:attrNameLst>
                                          <p:attrName>style.visibility</p:attrName>
                                        </p:attrNameLst>
                                      </p:cBhvr>
                                      <p:to>
                                        <p:strVal val="visible"/>
                                      </p:to>
                                    </p:set>
                                    <p:animEffect transition="in" filter="blinds(horizontal)">
                                      <p:cBhvr>
                                        <p:cTn id="63" dur="500"/>
                                        <p:tgtEl>
                                          <p:spTgt spid="44"/>
                                        </p:tgtEl>
                                      </p:cBhvr>
                                    </p:animEffect>
                                  </p:childTnLst>
                                </p:cTn>
                              </p:par>
                              <p:par>
                                <p:cTn id="64" presetID="3" presetClass="entr" presetSubtype="10" fill="hold" grpId="0" nodeType="withEffect">
                                  <p:stCondLst>
                                    <p:cond delay="0"/>
                                  </p:stCondLst>
                                  <p:childTnLst>
                                    <p:set>
                                      <p:cBhvr>
                                        <p:cTn id="65" dur="1" fill="hold">
                                          <p:stCondLst>
                                            <p:cond delay="0"/>
                                          </p:stCondLst>
                                        </p:cTn>
                                        <p:tgtEl>
                                          <p:spTgt spid="47"/>
                                        </p:tgtEl>
                                        <p:attrNameLst>
                                          <p:attrName>style.visibility</p:attrName>
                                        </p:attrNameLst>
                                      </p:cBhvr>
                                      <p:to>
                                        <p:strVal val="visible"/>
                                      </p:to>
                                    </p:set>
                                    <p:animEffect transition="in" filter="blinds(horizontal)">
                                      <p:cBhvr>
                                        <p:cTn id="66" dur="500"/>
                                        <p:tgtEl>
                                          <p:spTgt spid="47"/>
                                        </p:tgtEl>
                                      </p:cBhvr>
                                    </p:animEffect>
                                  </p:childTnLst>
                                </p:cTn>
                              </p:par>
                              <p:par>
                                <p:cTn id="67" presetID="3" presetClass="entr" presetSubtype="10" fill="hold" grpId="0" nodeType="withEffect">
                                  <p:stCondLst>
                                    <p:cond delay="0"/>
                                  </p:stCondLst>
                                  <p:childTnLst>
                                    <p:set>
                                      <p:cBhvr>
                                        <p:cTn id="68" dur="1" fill="hold">
                                          <p:stCondLst>
                                            <p:cond delay="0"/>
                                          </p:stCondLst>
                                        </p:cTn>
                                        <p:tgtEl>
                                          <p:spTgt spid="46"/>
                                        </p:tgtEl>
                                        <p:attrNameLst>
                                          <p:attrName>style.visibility</p:attrName>
                                        </p:attrNameLst>
                                      </p:cBhvr>
                                      <p:to>
                                        <p:strVal val="visible"/>
                                      </p:to>
                                    </p:set>
                                    <p:animEffect transition="in" filter="blinds(horizontal)">
                                      <p:cBhvr>
                                        <p:cTn id="69" dur="500"/>
                                        <p:tgtEl>
                                          <p:spTgt spid="46"/>
                                        </p:tgtEl>
                                      </p:cBhvr>
                                    </p:animEffect>
                                  </p:childTnLst>
                                </p:cTn>
                              </p:par>
                            </p:childTnLst>
                          </p:cTn>
                        </p:par>
                      </p:childTnLst>
                    </p:cTn>
                  </p:par>
                  <p:par>
                    <p:cTn id="70" fill="hold">
                      <p:stCondLst>
                        <p:cond delay="indefinite"/>
                      </p:stCondLst>
                      <p:childTnLst>
                        <p:par>
                          <p:cTn id="71" fill="hold">
                            <p:stCondLst>
                              <p:cond delay="0"/>
                            </p:stCondLst>
                            <p:childTnLst>
                              <p:par>
                                <p:cTn id="72" presetID="18" presetClass="entr" presetSubtype="6" fill="hold" grpId="0" nodeType="clickEffect">
                                  <p:stCondLst>
                                    <p:cond delay="0"/>
                                  </p:stCondLst>
                                  <p:childTnLst>
                                    <p:set>
                                      <p:cBhvr>
                                        <p:cTn id="73" dur="1" fill="hold">
                                          <p:stCondLst>
                                            <p:cond delay="0"/>
                                          </p:stCondLst>
                                        </p:cTn>
                                        <p:tgtEl>
                                          <p:spTgt spid="48"/>
                                        </p:tgtEl>
                                        <p:attrNameLst>
                                          <p:attrName>style.visibility</p:attrName>
                                        </p:attrNameLst>
                                      </p:cBhvr>
                                      <p:to>
                                        <p:strVal val="visible"/>
                                      </p:to>
                                    </p:set>
                                    <p:animEffect transition="in" filter="strips(downRight)">
                                      <p:cBhvr>
                                        <p:cTn id="74" dur="500"/>
                                        <p:tgtEl>
                                          <p:spTgt spid="48"/>
                                        </p:tgtEl>
                                      </p:cBhvr>
                                    </p:animEffect>
                                  </p:childTnLst>
                                </p:cTn>
                              </p:par>
                              <p:par>
                                <p:cTn id="75" presetID="18" presetClass="entr" presetSubtype="6" fill="hold" nodeType="withEffect">
                                  <p:stCondLst>
                                    <p:cond delay="0"/>
                                  </p:stCondLst>
                                  <p:childTnLst>
                                    <p:set>
                                      <p:cBhvr>
                                        <p:cTn id="76" dur="1" fill="hold">
                                          <p:stCondLst>
                                            <p:cond delay="0"/>
                                          </p:stCondLst>
                                        </p:cTn>
                                        <p:tgtEl>
                                          <p:spTgt spid="43"/>
                                        </p:tgtEl>
                                        <p:attrNameLst>
                                          <p:attrName>style.visibility</p:attrName>
                                        </p:attrNameLst>
                                      </p:cBhvr>
                                      <p:to>
                                        <p:strVal val="visible"/>
                                      </p:to>
                                    </p:set>
                                    <p:animEffect transition="in" filter="strips(downRight)">
                                      <p:cBhvr>
                                        <p:cTn id="77" dur="500"/>
                                        <p:tgtEl>
                                          <p:spTgt spid="43"/>
                                        </p:tgtEl>
                                      </p:cBhvr>
                                    </p:animEffect>
                                  </p:childTnLst>
                                </p:cTn>
                              </p:par>
                              <p:par>
                                <p:cTn id="78" presetID="18" presetClass="entr" presetSubtype="6" fill="hold" grpId="0" nodeType="withEffect">
                                  <p:stCondLst>
                                    <p:cond delay="0"/>
                                  </p:stCondLst>
                                  <p:childTnLst>
                                    <p:set>
                                      <p:cBhvr>
                                        <p:cTn id="79" dur="1" fill="hold">
                                          <p:stCondLst>
                                            <p:cond delay="0"/>
                                          </p:stCondLst>
                                        </p:cTn>
                                        <p:tgtEl>
                                          <p:spTgt spid="62"/>
                                        </p:tgtEl>
                                        <p:attrNameLst>
                                          <p:attrName>style.visibility</p:attrName>
                                        </p:attrNameLst>
                                      </p:cBhvr>
                                      <p:to>
                                        <p:strVal val="visible"/>
                                      </p:to>
                                    </p:set>
                                    <p:animEffect transition="in" filter="strips(downRight)">
                                      <p:cBhvr>
                                        <p:cTn id="80" dur="500"/>
                                        <p:tgtEl>
                                          <p:spTgt spid="62"/>
                                        </p:tgtEl>
                                      </p:cBhvr>
                                    </p:animEffect>
                                  </p:childTnLst>
                                </p:cTn>
                              </p:par>
                              <p:par>
                                <p:cTn id="81" presetID="3" presetClass="entr" presetSubtype="10" fill="hold" grpId="0" nodeType="withEffect">
                                  <p:stCondLst>
                                    <p:cond delay="0"/>
                                  </p:stCondLst>
                                  <p:childTnLst>
                                    <p:set>
                                      <p:cBhvr>
                                        <p:cTn id="82" dur="1" fill="hold">
                                          <p:stCondLst>
                                            <p:cond delay="0"/>
                                          </p:stCondLst>
                                        </p:cTn>
                                        <p:tgtEl>
                                          <p:spTgt spid="49"/>
                                        </p:tgtEl>
                                        <p:attrNameLst>
                                          <p:attrName>style.visibility</p:attrName>
                                        </p:attrNameLst>
                                      </p:cBhvr>
                                      <p:to>
                                        <p:strVal val="visible"/>
                                      </p:to>
                                    </p:set>
                                    <p:animEffect transition="in" filter="blinds(horizontal)">
                                      <p:cBhvr>
                                        <p:cTn id="83" dur="500"/>
                                        <p:tgtEl>
                                          <p:spTgt spid="49"/>
                                        </p:tgtEl>
                                      </p:cBhvr>
                                    </p:animEffect>
                                  </p:childTnLst>
                                </p:cTn>
                              </p:par>
                              <p:par>
                                <p:cTn id="84" presetID="3" presetClass="entr" presetSubtype="10" fill="hold" grpId="0" nodeType="withEffect">
                                  <p:stCondLst>
                                    <p:cond delay="0"/>
                                  </p:stCondLst>
                                  <p:childTnLst>
                                    <p:set>
                                      <p:cBhvr>
                                        <p:cTn id="85" dur="1" fill="hold">
                                          <p:stCondLst>
                                            <p:cond delay="0"/>
                                          </p:stCondLst>
                                        </p:cTn>
                                        <p:tgtEl>
                                          <p:spTgt spid="53"/>
                                        </p:tgtEl>
                                        <p:attrNameLst>
                                          <p:attrName>style.visibility</p:attrName>
                                        </p:attrNameLst>
                                      </p:cBhvr>
                                      <p:to>
                                        <p:strVal val="visible"/>
                                      </p:to>
                                    </p:set>
                                    <p:animEffect transition="in" filter="blinds(horizontal)">
                                      <p:cBhvr>
                                        <p:cTn id="86" dur="500"/>
                                        <p:tgtEl>
                                          <p:spTgt spid="53"/>
                                        </p:tgtEl>
                                      </p:cBhvr>
                                    </p:animEffect>
                                  </p:childTnLst>
                                </p:cTn>
                              </p:par>
                              <p:par>
                                <p:cTn id="87" presetID="3" presetClass="entr" presetSubtype="10" fill="hold" grpId="0" nodeType="withEffect">
                                  <p:stCondLst>
                                    <p:cond delay="0"/>
                                  </p:stCondLst>
                                  <p:childTnLst>
                                    <p:set>
                                      <p:cBhvr>
                                        <p:cTn id="88" dur="1" fill="hold">
                                          <p:stCondLst>
                                            <p:cond delay="0"/>
                                          </p:stCondLst>
                                        </p:cTn>
                                        <p:tgtEl>
                                          <p:spTgt spid="51"/>
                                        </p:tgtEl>
                                        <p:attrNameLst>
                                          <p:attrName>style.visibility</p:attrName>
                                        </p:attrNameLst>
                                      </p:cBhvr>
                                      <p:to>
                                        <p:strVal val="visible"/>
                                      </p:to>
                                    </p:set>
                                    <p:animEffect transition="in" filter="blinds(horizontal)">
                                      <p:cBhvr>
                                        <p:cTn id="89" dur="500"/>
                                        <p:tgtEl>
                                          <p:spTgt spid="51"/>
                                        </p:tgtEl>
                                      </p:cBhvr>
                                    </p:animEffect>
                                  </p:childTnLst>
                                </p:cTn>
                              </p:par>
                              <p:par>
                                <p:cTn id="90" presetID="3" presetClass="entr" presetSubtype="10" fill="hold" grpId="0" nodeType="withEffect">
                                  <p:stCondLst>
                                    <p:cond delay="0"/>
                                  </p:stCondLst>
                                  <p:childTnLst>
                                    <p:set>
                                      <p:cBhvr>
                                        <p:cTn id="91" dur="1" fill="hold">
                                          <p:stCondLst>
                                            <p:cond delay="0"/>
                                          </p:stCondLst>
                                        </p:cTn>
                                        <p:tgtEl>
                                          <p:spTgt spid="50"/>
                                        </p:tgtEl>
                                        <p:attrNameLst>
                                          <p:attrName>style.visibility</p:attrName>
                                        </p:attrNameLst>
                                      </p:cBhvr>
                                      <p:to>
                                        <p:strVal val="visible"/>
                                      </p:to>
                                    </p:set>
                                    <p:animEffect transition="in" filter="blinds(horizontal)">
                                      <p:cBhvr>
                                        <p:cTn id="92" dur="500"/>
                                        <p:tgtEl>
                                          <p:spTgt spid="50"/>
                                        </p:tgtEl>
                                      </p:cBhvr>
                                    </p:animEffect>
                                  </p:childTnLst>
                                </p:cTn>
                              </p:par>
                              <p:par>
                                <p:cTn id="93" presetID="3" presetClass="entr" presetSubtype="10" fill="hold" grpId="0" nodeType="withEffect">
                                  <p:stCondLst>
                                    <p:cond delay="0"/>
                                  </p:stCondLst>
                                  <p:childTnLst>
                                    <p:set>
                                      <p:cBhvr>
                                        <p:cTn id="94" dur="1" fill="hold">
                                          <p:stCondLst>
                                            <p:cond delay="0"/>
                                          </p:stCondLst>
                                        </p:cTn>
                                        <p:tgtEl>
                                          <p:spTgt spid="52"/>
                                        </p:tgtEl>
                                        <p:attrNameLst>
                                          <p:attrName>style.visibility</p:attrName>
                                        </p:attrNameLst>
                                      </p:cBhvr>
                                      <p:to>
                                        <p:strVal val="visible"/>
                                      </p:to>
                                    </p:set>
                                    <p:animEffect transition="in" filter="blinds(horizontal)">
                                      <p:cBhvr>
                                        <p:cTn id="95" dur="500"/>
                                        <p:tgtEl>
                                          <p:spTgt spid="52"/>
                                        </p:tgtEl>
                                      </p:cBhvr>
                                    </p:animEffect>
                                  </p:childTnLst>
                                </p:cTn>
                              </p:par>
                              <p:par>
                                <p:cTn id="96" presetID="3" presetClass="entr" presetSubtype="10" fill="hold" grpId="0" nodeType="withEffect">
                                  <p:stCondLst>
                                    <p:cond delay="0"/>
                                  </p:stCondLst>
                                  <p:childTnLst>
                                    <p:set>
                                      <p:cBhvr>
                                        <p:cTn id="97" dur="1" fill="hold">
                                          <p:stCondLst>
                                            <p:cond delay="0"/>
                                          </p:stCondLst>
                                        </p:cTn>
                                        <p:tgtEl>
                                          <p:spTgt spid="54"/>
                                        </p:tgtEl>
                                        <p:attrNameLst>
                                          <p:attrName>style.visibility</p:attrName>
                                        </p:attrNameLst>
                                      </p:cBhvr>
                                      <p:to>
                                        <p:strVal val="visible"/>
                                      </p:to>
                                    </p:set>
                                    <p:animEffect transition="in" filter="blinds(horizontal)">
                                      <p:cBhvr>
                                        <p:cTn id="98" dur="500"/>
                                        <p:tgtEl>
                                          <p:spTgt spid="54"/>
                                        </p:tgtEl>
                                      </p:cBhvr>
                                    </p:animEffect>
                                  </p:childTnLst>
                                </p:cTn>
                              </p:par>
                            </p:childTnLst>
                          </p:cTn>
                        </p:par>
                      </p:childTnLst>
                    </p:cTn>
                  </p:par>
                  <p:par>
                    <p:cTn id="99" fill="hold">
                      <p:stCondLst>
                        <p:cond delay="indefinite"/>
                      </p:stCondLst>
                      <p:childTnLst>
                        <p:par>
                          <p:cTn id="100" fill="hold">
                            <p:stCondLst>
                              <p:cond delay="0"/>
                            </p:stCondLst>
                            <p:childTnLst>
                              <p:par>
                                <p:cTn id="101" presetID="3" presetClass="entr" presetSubtype="10" fill="hold" grpId="0" nodeType="clickEffect">
                                  <p:stCondLst>
                                    <p:cond delay="0"/>
                                  </p:stCondLst>
                                  <p:childTnLst>
                                    <p:set>
                                      <p:cBhvr>
                                        <p:cTn id="102" dur="1" fill="hold">
                                          <p:stCondLst>
                                            <p:cond delay="0"/>
                                          </p:stCondLst>
                                        </p:cTn>
                                        <p:tgtEl>
                                          <p:spTgt spid="56"/>
                                        </p:tgtEl>
                                        <p:attrNameLst>
                                          <p:attrName>style.visibility</p:attrName>
                                        </p:attrNameLst>
                                      </p:cBhvr>
                                      <p:to>
                                        <p:strVal val="visible"/>
                                      </p:to>
                                    </p:set>
                                    <p:animEffect transition="in" filter="blinds(horizontal)">
                                      <p:cBhvr>
                                        <p:cTn id="103" dur="500"/>
                                        <p:tgtEl>
                                          <p:spTgt spid="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7" grpId="0" bldLvl="0" animBg="1"/>
      <p:bldP spid="57" grpId="0"/>
      <p:bldP spid="58" grpId="0"/>
      <p:bldP spid="59" grpId="0"/>
      <p:bldP spid="60" grpId="0"/>
      <p:bldP spid="72" grpId="0"/>
      <p:bldP spid="4" grpId="0" animBg="1"/>
      <p:bldP spid="12" grpId="0"/>
      <p:bldP spid="37" grpId="0" animBg="1"/>
      <p:bldP spid="47" grpId="0" animBg="1"/>
      <p:bldP spid="46" grpId="0" bldLvl="0" animBg="1"/>
      <p:bldP spid="29" grpId="0"/>
      <p:bldP spid="48" grpId="0" animBg="1"/>
      <p:bldP spid="62" grpId="0" animBg="1"/>
      <p:bldP spid="49" grpId="0"/>
      <p:bldP spid="53" grpId="0"/>
      <p:bldP spid="51" grpId="0"/>
      <p:bldP spid="50" grpId="0"/>
      <p:bldP spid="52" grpId="0"/>
      <p:bldP spid="54" grpId="0"/>
      <p:bldP spid="56"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6"/>
          <p:cNvSpPr txBox="1">
            <a:spLocks noChangeArrowheads="1"/>
          </p:cNvSpPr>
          <p:nvPr/>
        </p:nvSpPr>
        <p:spPr bwMode="auto">
          <a:xfrm>
            <a:off x="1133475" y="492125"/>
            <a:ext cx="2037715" cy="6464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r>
              <a:rPr kumimoji="1" lang="zh-CN" altLang="en-US" sz="3600" b="1" dirty="0">
                <a:latin typeface="黑体" panose="02010609060101010101" pitchFamily="49" charset="-122"/>
                <a:ea typeface="黑体" panose="02010609060101010101" pitchFamily="49" charset="-122"/>
              </a:rPr>
              <a:t>课堂小结</a:t>
            </a:r>
            <a:endParaRPr kumimoji="1" lang="zh-CN" altLang="en-US" sz="3600" b="1" dirty="0">
              <a:latin typeface="黑体" panose="02010609060101010101" pitchFamily="49" charset="-122"/>
              <a:ea typeface="黑体" panose="02010609060101010101" pitchFamily="49" charset="-122"/>
            </a:endParaRPr>
          </a:p>
        </p:txBody>
      </p:sp>
      <p:pic>
        <p:nvPicPr>
          <p:cNvPr id="32770" name="图片 3" descr="20110127_dfeb09e2242be59c7b25eH7q9uld7Srk.jpg"/>
          <p:cNvPicPr>
            <a:picLocks noChangeAspect="1"/>
          </p:cNvPicPr>
          <p:nvPr/>
        </p:nvPicPr>
        <p:blipFill>
          <a:blip r:embed="rId1">
            <a:clrChange>
              <a:clrFrom>
                <a:srgbClr val="FFFFFF"/>
              </a:clrFrom>
              <a:clrTo>
                <a:srgbClr val="FFFFFF">
                  <a:alpha val="0"/>
                </a:srgbClr>
              </a:clrTo>
            </a:clrChange>
          </a:blip>
          <a:srcRect l="2635" r="1991"/>
          <a:stretch>
            <a:fillRect/>
          </a:stretch>
        </p:blipFill>
        <p:spPr>
          <a:xfrm>
            <a:off x="183515" y="1113155"/>
            <a:ext cx="11824970" cy="5241290"/>
          </a:xfrm>
          <a:prstGeom prst="rect">
            <a:avLst/>
          </a:prstGeom>
          <a:noFill/>
          <a:ln w="9525">
            <a:noFill/>
          </a:ln>
        </p:spPr>
      </p:pic>
      <p:sp>
        <p:nvSpPr>
          <p:cNvPr id="32771" name="矩形 28"/>
          <p:cNvSpPr/>
          <p:nvPr/>
        </p:nvSpPr>
        <p:spPr>
          <a:xfrm>
            <a:off x="1360170" y="2025015"/>
            <a:ext cx="9533255" cy="3448685"/>
          </a:xfrm>
          <a:prstGeom prst="rect">
            <a:avLst/>
          </a:prstGeom>
          <a:noFill/>
          <a:ln w="9525">
            <a:noFill/>
          </a:ln>
        </p:spPr>
        <p:txBody>
          <a:bodyPr wrap="square">
            <a:spAutoFit/>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a:lnSpc>
                <a:spcPct val="120000"/>
              </a:lnSpc>
              <a:spcBef>
                <a:spcPct val="0"/>
              </a:spcBef>
              <a:buNone/>
            </a:pPr>
            <a:r>
              <a:rPr lang="zh-CN" altLang="en-US" sz="2000" dirty="0">
                <a:latin typeface="黑体" panose="02010609060101010101" pitchFamily="49" charset="-122"/>
                <a:ea typeface="黑体" panose="02010609060101010101" pitchFamily="49" charset="-122"/>
              </a:rPr>
              <a:t>    </a:t>
            </a:r>
            <a:r>
              <a:rPr lang="zh-CN" altLang="en-US" sz="2600" dirty="0">
                <a:latin typeface="黑体" panose="02010609060101010101" pitchFamily="49" charset="-122"/>
                <a:ea typeface="黑体" panose="02010609060101010101" pitchFamily="49" charset="-122"/>
              </a:rPr>
              <a:t>本节课我们复习了第三单元封建时代的欧洲和第四单元封建时代的亚洲国家日本和阿拉伯。了解到</a:t>
            </a:r>
            <a:r>
              <a:rPr lang="zh-CN" altLang="en-US" sz="2600" dirty="0" smtClean="0">
                <a:latin typeface="黑体" panose="02010609060101010101" pitchFamily="49" charset="-122"/>
                <a:ea typeface="黑体" panose="02010609060101010101" pitchFamily="49" charset="-122"/>
                <a:sym typeface="+mn-ea"/>
              </a:rPr>
              <a:t>从奴隶到封建社会是人类社会的一大进步。</a:t>
            </a:r>
            <a:r>
              <a:rPr lang="zh-CN" altLang="en-US" sz="2600" dirty="0">
                <a:latin typeface="黑体" panose="02010609060101010101" pitchFamily="49" charset="-122"/>
                <a:ea typeface="黑体" panose="02010609060101010101" pitchFamily="49" charset="-122"/>
              </a:rPr>
              <a:t>东西方文明沿着自身的脉络发展，呈现各自鲜明的特色，共同推动人类文明的进步，他们创造的文明成是人类的共同财富。</a:t>
            </a:r>
            <a:r>
              <a:rPr lang="zh-CN" altLang="en-US" sz="2600" dirty="0" smtClean="0">
                <a:latin typeface="黑体" panose="02010609060101010101" pitchFamily="49" charset="-122"/>
                <a:ea typeface="黑体" panose="02010609060101010101" pitchFamily="49" charset="-122"/>
                <a:sym typeface="+mn-ea"/>
              </a:rPr>
              <a:t>历史的发展是多元的，一个民族要繁荣强盛，必须以开放的心态学习和吸收其他民族的优秀文化成果，锐意改革，重视教育，促进本民族的发展。</a:t>
            </a:r>
            <a:endParaRPr lang="zh-CN" altLang="en-US" sz="2600" dirty="0" smtClean="0">
              <a:latin typeface="黑体" panose="02010609060101010101" pitchFamily="49" charset="-122"/>
              <a:ea typeface="黑体" panose="02010609060101010101" pitchFamily="49" charset="-122"/>
              <a:sym typeface="+mn-ea"/>
            </a:endParaRPr>
          </a:p>
        </p:txBody>
      </p:sp>
    </p:spTree>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6"/>
          <p:cNvSpPr txBox="1">
            <a:spLocks noChangeArrowheads="1"/>
          </p:cNvSpPr>
          <p:nvPr/>
        </p:nvSpPr>
        <p:spPr bwMode="auto">
          <a:xfrm>
            <a:off x="1484630" y="476250"/>
            <a:ext cx="2019300" cy="645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r>
              <a:rPr kumimoji="1" lang="zh-CN" altLang="en-US" sz="3600" b="1" dirty="0">
                <a:latin typeface="黑体" panose="02010609060101010101" pitchFamily="49" charset="-122"/>
                <a:ea typeface="黑体" panose="02010609060101010101" pitchFamily="49" charset="-122"/>
              </a:rPr>
              <a:t>课堂习题</a:t>
            </a:r>
            <a:endParaRPr kumimoji="1" lang="zh-CN" altLang="en-US" sz="3600" b="1" dirty="0">
              <a:latin typeface="黑体" panose="02010609060101010101" pitchFamily="49" charset="-122"/>
              <a:ea typeface="黑体" panose="02010609060101010101" pitchFamily="49" charset="-122"/>
            </a:endParaRPr>
          </a:p>
        </p:txBody>
      </p:sp>
      <p:sp>
        <p:nvSpPr>
          <p:cNvPr id="18" name="矩形 17"/>
          <p:cNvSpPr/>
          <p:nvPr/>
        </p:nvSpPr>
        <p:spPr>
          <a:xfrm>
            <a:off x="327660" y="1118870"/>
            <a:ext cx="11537315" cy="5490845"/>
          </a:xfrm>
          <a:prstGeom prst="rect">
            <a:avLst/>
          </a:prstGeom>
          <a:solidFill>
            <a:schemeClr val="bg1">
              <a:alpha val="74000"/>
            </a:schemeClr>
          </a:solidFill>
          <a:ln>
            <a:noFill/>
          </a:ln>
          <a:effectLst>
            <a:outerShdw blurRad="63500" sx="101000" sy="101000" algn="ctr"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355"/>
          </a:p>
        </p:txBody>
      </p:sp>
      <p:sp>
        <p:nvSpPr>
          <p:cNvPr id="7" name="文本框 6"/>
          <p:cNvSpPr txBox="1"/>
          <p:nvPr/>
        </p:nvSpPr>
        <p:spPr>
          <a:xfrm>
            <a:off x="631825" y="1273810"/>
            <a:ext cx="10993755" cy="5262245"/>
          </a:xfrm>
          <a:prstGeom prst="rect">
            <a:avLst/>
          </a:prstGeom>
          <a:noFill/>
        </p:spPr>
        <p:txBody>
          <a:bodyPr wrap="square" rtlCol="0" anchor="t">
            <a:spAutoFit/>
          </a:bodyPr>
          <a:p>
            <a:pPr>
              <a:lnSpc>
                <a:spcPct val="100000"/>
              </a:lnSpc>
              <a:spcBef>
                <a:spcPts val="0"/>
              </a:spcBef>
              <a:spcAft>
                <a:spcPts val="0"/>
              </a:spcAft>
            </a:pPr>
            <a:r>
              <a:rPr lang="zh-CN" altLang="en-US" sz="2800" dirty="0">
                <a:latin typeface="黑体" panose="02010609060101010101" pitchFamily="49" charset="-122"/>
                <a:ea typeface="黑体" panose="02010609060101010101" pitchFamily="49" charset="-122"/>
                <a:cs typeface="黑体" panose="02010609060101010101" pitchFamily="49" charset="-122"/>
              </a:rPr>
              <a:t>一、单项选择（基础巩固）</a:t>
            </a:r>
            <a:endParaRPr lang="en-US" altLang="zh-CN" sz="2800" dirty="0">
              <a:latin typeface="黑体" panose="02010609060101010101" pitchFamily="49" charset="-122"/>
              <a:ea typeface="黑体" panose="02010609060101010101" pitchFamily="49" charset="-122"/>
              <a:cs typeface="黑体" panose="02010609060101010101" pitchFamily="49" charset="-122"/>
            </a:endParaRPr>
          </a:p>
          <a:p>
            <a:pPr>
              <a:lnSpc>
                <a:spcPct val="100000"/>
              </a:lnSpc>
              <a:spcBef>
                <a:spcPts val="0"/>
              </a:spcBef>
              <a:spcAft>
                <a:spcPts val="0"/>
              </a:spcAft>
            </a:pPr>
            <a:r>
              <a:rPr lang="en-US" altLang="zh-CN" sz="2800" dirty="0">
                <a:latin typeface="黑体" panose="02010609060101010101" pitchFamily="49" charset="-122"/>
                <a:ea typeface="黑体" panose="02010609060101010101" pitchFamily="49" charset="-122"/>
                <a:cs typeface="黑体" panose="02010609060101010101" pitchFamily="49" charset="-122"/>
              </a:rPr>
              <a:t>1</a:t>
            </a:r>
            <a:r>
              <a:rPr lang="zh-CN" altLang="en-US" sz="2800" dirty="0">
                <a:latin typeface="黑体" panose="02010609060101010101" pitchFamily="49" charset="-122"/>
                <a:ea typeface="黑体" panose="02010609060101010101" pitchFamily="49" charset="-122"/>
                <a:cs typeface="黑体" panose="02010609060101010101" pitchFamily="49" charset="-122"/>
              </a:rPr>
              <a:t>.“通过封建契约和分封仪式，如臣服礼、授职礼，领主和附庸形式依附关系。”材料体现的制度是</a:t>
            </a:r>
            <a:r>
              <a:rPr lang="zh-CN" altLang="en-US" sz="2800" dirty="0">
                <a:latin typeface="黑体" panose="02010609060101010101" pitchFamily="49" charset="-122"/>
                <a:ea typeface="黑体" panose="02010609060101010101" pitchFamily="49" charset="-122"/>
                <a:cs typeface="黑体" panose="02010609060101010101" pitchFamily="49" charset="-122"/>
                <a:sym typeface="+mn-ea"/>
              </a:rPr>
              <a:t>(   )</a:t>
            </a:r>
            <a:endParaRPr lang="zh-CN" altLang="en-US" sz="2800" dirty="0">
              <a:latin typeface="黑体" panose="02010609060101010101" pitchFamily="49" charset="-122"/>
              <a:ea typeface="黑体" panose="02010609060101010101" pitchFamily="49" charset="-122"/>
              <a:cs typeface="黑体" panose="02010609060101010101" pitchFamily="49" charset="-122"/>
            </a:endParaRPr>
          </a:p>
          <a:p>
            <a:pPr>
              <a:lnSpc>
                <a:spcPct val="100000"/>
              </a:lnSpc>
              <a:spcBef>
                <a:spcPts val="0"/>
              </a:spcBef>
              <a:spcAft>
                <a:spcPts val="0"/>
              </a:spcAft>
            </a:pPr>
            <a:r>
              <a:rPr lang="zh-CN" altLang="en-US" sz="2800" dirty="0">
                <a:latin typeface="黑体" panose="02010609060101010101" pitchFamily="49" charset="-122"/>
                <a:ea typeface="黑体" panose="02010609060101010101" pitchFamily="49" charset="-122"/>
                <a:cs typeface="黑体" panose="02010609060101010101" pitchFamily="49" charset="-122"/>
              </a:rPr>
              <a:t>   A．种姓制度   B．共和制   C．西欧封建等级制度   D</a:t>
            </a:r>
            <a:r>
              <a:rPr lang="zh-CN" altLang="en-US" sz="2800" dirty="0">
                <a:latin typeface="黑体" panose="02010609060101010101" pitchFamily="49" charset="-122"/>
                <a:ea typeface="黑体" panose="02010609060101010101" pitchFamily="49" charset="-122"/>
                <a:cs typeface="黑体" panose="02010609060101010101" pitchFamily="49" charset="-122"/>
                <a:sym typeface="+mn-ea"/>
              </a:rPr>
              <a:t>．</a:t>
            </a:r>
            <a:r>
              <a:rPr lang="zh-CN" altLang="en-US" sz="2800" dirty="0">
                <a:latin typeface="黑体" panose="02010609060101010101" pitchFamily="49" charset="-122"/>
                <a:ea typeface="黑体" panose="02010609060101010101" pitchFamily="49" charset="-122"/>
                <a:cs typeface="黑体" panose="02010609060101010101" pitchFamily="49" charset="-122"/>
              </a:rPr>
              <a:t>联邦制</a:t>
            </a:r>
            <a:endParaRPr lang="zh-CN" altLang="en-US" sz="2800" dirty="0">
              <a:latin typeface="黑体" panose="02010609060101010101" pitchFamily="49" charset="-122"/>
              <a:ea typeface="黑体" panose="02010609060101010101" pitchFamily="49" charset="-122"/>
              <a:cs typeface="黑体" panose="02010609060101010101" pitchFamily="49" charset="-122"/>
            </a:endParaRPr>
          </a:p>
          <a:p>
            <a:pPr>
              <a:lnSpc>
                <a:spcPct val="100000"/>
              </a:lnSpc>
              <a:spcBef>
                <a:spcPts val="0"/>
              </a:spcBef>
              <a:spcAft>
                <a:spcPts val="0"/>
              </a:spcAft>
            </a:pPr>
            <a:r>
              <a:rPr lang="en-US" altLang="zh-CN" sz="2800" dirty="0">
                <a:latin typeface="黑体" panose="02010609060101010101" pitchFamily="49" charset="-122"/>
                <a:ea typeface="黑体" panose="02010609060101010101" pitchFamily="49" charset="-122"/>
                <a:cs typeface="黑体" panose="02010609060101010101" pitchFamily="49" charset="-122"/>
              </a:rPr>
              <a:t>2.</a:t>
            </a:r>
            <a:r>
              <a:rPr lang="zh-CN" altLang="en-US" sz="2800" dirty="0">
                <a:latin typeface="黑体" panose="02010609060101010101" pitchFamily="49" charset="-122"/>
                <a:ea typeface="黑体" panose="02010609060101010101" pitchFamily="49" charset="-122"/>
                <a:cs typeface="黑体" panose="02010609060101010101" pitchFamily="49" charset="-122"/>
              </a:rPr>
              <a:t>“大约到11世纪，庄园遍布各地，绝大多数人口居住在庄园里。在领主统治下，庄园是一个独立的自给自足的经济和政治单位。”这反映的时代是</a:t>
            </a:r>
            <a:r>
              <a:rPr lang="zh-CN" altLang="en-US" sz="2800" dirty="0">
                <a:latin typeface="黑体" panose="02010609060101010101" pitchFamily="49" charset="-122"/>
                <a:ea typeface="黑体" panose="02010609060101010101" pitchFamily="49" charset="-122"/>
                <a:cs typeface="黑体" panose="02010609060101010101" pitchFamily="49" charset="-122"/>
                <a:sym typeface="+mn-ea"/>
              </a:rPr>
              <a:t>(   )</a:t>
            </a:r>
            <a:endParaRPr lang="zh-CN" altLang="en-US" sz="2800" dirty="0">
              <a:latin typeface="黑体" panose="02010609060101010101" pitchFamily="49" charset="-122"/>
              <a:ea typeface="黑体" panose="02010609060101010101" pitchFamily="49" charset="-122"/>
              <a:cs typeface="黑体" panose="02010609060101010101" pitchFamily="49" charset="-122"/>
              <a:sym typeface="+mn-ea"/>
            </a:endParaRPr>
          </a:p>
          <a:p>
            <a:pPr>
              <a:lnSpc>
                <a:spcPct val="100000"/>
              </a:lnSpc>
              <a:spcBef>
                <a:spcPts val="0"/>
              </a:spcBef>
              <a:spcAft>
                <a:spcPts val="0"/>
              </a:spcAft>
            </a:pPr>
            <a:r>
              <a:rPr lang="zh-CN" altLang="en-US" sz="2800" dirty="0">
                <a:latin typeface="黑体" panose="02010609060101010101" pitchFamily="49" charset="-122"/>
                <a:ea typeface="黑体" panose="02010609060101010101" pitchFamily="49" charset="-122"/>
                <a:cs typeface="黑体" panose="02010609060101010101" pitchFamily="49" charset="-122"/>
              </a:rPr>
              <a:t>  A</a:t>
            </a:r>
            <a:r>
              <a:rPr lang="zh-CN" altLang="en-US" sz="2800" dirty="0">
                <a:latin typeface="黑体" panose="02010609060101010101" pitchFamily="49" charset="-122"/>
                <a:ea typeface="黑体" panose="02010609060101010101" pitchFamily="49" charset="-122"/>
                <a:cs typeface="黑体" panose="02010609060101010101" pitchFamily="49" charset="-122"/>
                <a:sym typeface="+mn-ea"/>
              </a:rPr>
              <a:t>．</a:t>
            </a:r>
            <a:r>
              <a:rPr lang="zh-CN" altLang="en-US" sz="2800" dirty="0">
                <a:latin typeface="黑体" panose="02010609060101010101" pitchFamily="49" charset="-122"/>
                <a:ea typeface="黑体" panose="02010609060101010101" pitchFamily="49" charset="-122"/>
                <a:cs typeface="黑体" panose="02010609060101010101" pitchFamily="49" charset="-122"/>
              </a:rPr>
              <a:t>原始社会的人类文明       </a:t>
            </a:r>
            <a:r>
              <a:rPr lang="zh-CN" altLang="en-US" sz="2800" dirty="0">
                <a:latin typeface="黑体" panose="02010609060101010101" pitchFamily="49" charset="-122"/>
                <a:ea typeface="黑体" panose="02010609060101010101" pitchFamily="49" charset="-122"/>
                <a:cs typeface="黑体" panose="02010609060101010101" pitchFamily="49" charset="-122"/>
                <a:sym typeface="+mn-ea"/>
              </a:rPr>
              <a:t>B．</a:t>
            </a:r>
            <a:r>
              <a:rPr lang="zh-CN" altLang="en-US" sz="2800" dirty="0">
                <a:latin typeface="黑体" panose="02010609060101010101" pitchFamily="49" charset="-122"/>
                <a:ea typeface="黑体" panose="02010609060101010101" pitchFamily="49" charset="-122"/>
                <a:cs typeface="黑体" panose="02010609060101010101" pitchFamily="49" charset="-122"/>
              </a:rPr>
              <a:t>封建时代的欧洲社会 </a:t>
            </a:r>
            <a:endParaRPr lang="zh-CN" altLang="en-US" sz="2800" dirty="0">
              <a:latin typeface="黑体" panose="02010609060101010101" pitchFamily="49" charset="-122"/>
              <a:ea typeface="黑体" panose="02010609060101010101" pitchFamily="49" charset="-122"/>
              <a:cs typeface="黑体" panose="02010609060101010101" pitchFamily="49" charset="-122"/>
            </a:endParaRPr>
          </a:p>
          <a:p>
            <a:pPr>
              <a:lnSpc>
                <a:spcPct val="100000"/>
              </a:lnSpc>
              <a:spcBef>
                <a:spcPts val="0"/>
              </a:spcBef>
              <a:spcAft>
                <a:spcPts val="0"/>
              </a:spcAft>
            </a:pPr>
            <a:r>
              <a:rPr lang="zh-CN" altLang="en-US" sz="2800" dirty="0">
                <a:latin typeface="黑体" panose="02010609060101010101" pitchFamily="49" charset="-122"/>
                <a:ea typeface="黑体" panose="02010609060101010101" pitchFamily="49" charset="-122"/>
                <a:cs typeface="黑体" panose="02010609060101010101" pitchFamily="49" charset="-122"/>
              </a:rPr>
              <a:t>  C</a:t>
            </a:r>
            <a:r>
              <a:rPr lang="zh-CN" altLang="en-US" sz="2800" dirty="0">
                <a:latin typeface="黑体" panose="02010609060101010101" pitchFamily="49" charset="-122"/>
                <a:ea typeface="黑体" panose="02010609060101010101" pitchFamily="49" charset="-122"/>
                <a:cs typeface="黑体" panose="02010609060101010101" pitchFamily="49" charset="-122"/>
                <a:sym typeface="+mn-ea"/>
              </a:rPr>
              <a:t>．</a:t>
            </a:r>
            <a:r>
              <a:rPr lang="zh-CN" altLang="en-US" sz="2800" dirty="0">
                <a:latin typeface="黑体" panose="02010609060101010101" pitchFamily="49" charset="-122"/>
                <a:ea typeface="黑体" panose="02010609060101010101" pitchFamily="49" charset="-122"/>
                <a:cs typeface="黑体" panose="02010609060101010101" pitchFamily="49" charset="-122"/>
              </a:rPr>
              <a:t>封建时代的亚洲社会       D</a:t>
            </a:r>
            <a:r>
              <a:rPr lang="zh-CN" altLang="en-US" sz="2800" dirty="0">
                <a:latin typeface="黑体" panose="02010609060101010101" pitchFamily="49" charset="-122"/>
                <a:ea typeface="黑体" panose="02010609060101010101" pitchFamily="49" charset="-122"/>
                <a:cs typeface="黑体" panose="02010609060101010101" pitchFamily="49" charset="-122"/>
                <a:sym typeface="+mn-ea"/>
              </a:rPr>
              <a:t>．</a:t>
            </a:r>
            <a:r>
              <a:rPr lang="zh-CN" altLang="en-US" sz="2800" dirty="0">
                <a:latin typeface="黑体" panose="02010609060101010101" pitchFamily="49" charset="-122"/>
                <a:ea typeface="黑体" panose="02010609060101010101" pitchFamily="49" charset="-122"/>
                <a:cs typeface="黑体" panose="02010609060101010101" pitchFamily="49" charset="-122"/>
              </a:rPr>
              <a:t>走向近代的欧洲社会 </a:t>
            </a:r>
            <a:endParaRPr lang="zh-CN" altLang="en-US" sz="2800" dirty="0">
              <a:latin typeface="黑体" panose="02010609060101010101" pitchFamily="49" charset="-122"/>
              <a:ea typeface="黑体" panose="02010609060101010101" pitchFamily="49" charset="-122"/>
              <a:cs typeface="黑体" panose="02010609060101010101" pitchFamily="49" charset="-122"/>
            </a:endParaRPr>
          </a:p>
          <a:p>
            <a:pPr>
              <a:lnSpc>
                <a:spcPct val="100000"/>
              </a:lnSpc>
            </a:pPr>
            <a:r>
              <a:rPr lang="en-US" altLang="zh-CN" sz="2800" dirty="0">
                <a:latin typeface="黑体" panose="02010609060101010101" pitchFamily="49" charset="-122"/>
                <a:ea typeface="黑体" panose="02010609060101010101" pitchFamily="49" charset="-122"/>
                <a:cs typeface="黑体" panose="02010609060101010101" pitchFamily="49" charset="-122"/>
              </a:rPr>
              <a:t>3.</a:t>
            </a:r>
            <a:r>
              <a:rPr lang="zh-CN" altLang="en-US" sz="2800" dirty="0">
                <a:latin typeface="黑体" panose="02010609060101010101" pitchFamily="49" charset="-122"/>
                <a:ea typeface="黑体" panose="02010609060101010101" pitchFamily="49" charset="-122"/>
                <a:cs typeface="黑体" panose="02010609060101010101" pitchFamily="49" charset="-122"/>
              </a:rPr>
              <a:t>九年级历史兴趣小组进行研究式学习。他们收集了</a:t>
            </a:r>
            <a:r>
              <a:rPr lang="en-US" altLang="zh-CN" sz="2800" dirty="0">
                <a:latin typeface="黑体" panose="02010609060101010101" pitchFamily="49" charset="-122"/>
                <a:ea typeface="黑体" panose="02010609060101010101" pitchFamily="49" charset="-122"/>
                <a:cs typeface="黑体" panose="02010609060101010101" pitchFamily="49" charset="-122"/>
              </a:rPr>
              <a:t>“</a:t>
            </a:r>
            <a:r>
              <a:rPr lang="zh-CN" altLang="en-US" sz="2800" dirty="0">
                <a:latin typeface="黑体" panose="02010609060101010101" pitchFamily="49" charset="-122"/>
                <a:ea typeface="黑体" panose="02010609060101010101" pitchFamily="49" charset="-122"/>
                <a:cs typeface="黑体" panose="02010609060101010101" pitchFamily="49" charset="-122"/>
              </a:rPr>
              <a:t>穆罕默德</a:t>
            </a:r>
            <a:r>
              <a:rPr lang="en-US" altLang="zh-CN" sz="2800" dirty="0">
                <a:latin typeface="黑体" panose="02010609060101010101" pitchFamily="49" charset="-122"/>
                <a:ea typeface="黑体" panose="02010609060101010101" pitchFamily="49" charset="-122"/>
                <a:cs typeface="黑体" panose="02010609060101010101" pitchFamily="49" charset="-122"/>
                <a:sym typeface="+mn-ea"/>
              </a:rPr>
              <a:t>”</a:t>
            </a:r>
            <a:r>
              <a:rPr lang="zh-CN" altLang="en-US" sz="2800" dirty="0">
                <a:latin typeface="黑体" panose="02010609060101010101" pitchFamily="49" charset="-122"/>
                <a:ea typeface="黑体" panose="02010609060101010101" pitchFamily="49" charset="-122"/>
                <a:cs typeface="黑体" panose="02010609060101010101" pitchFamily="49" charset="-122"/>
                <a:sym typeface="+mn-ea"/>
              </a:rPr>
              <a:t>、</a:t>
            </a:r>
            <a:r>
              <a:rPr lang="en-US" altLang="zh-CN" sz="2800" dirty="0">
                <a:latin typeface="黑体" panose="02010609060101010101" pitchFamily="49" charset="-122"/>
                <a:ea typeface="黑体" panose="02010609060101010101" pitchFamily="49" charset="-122"/>
                <a:cs typeface="黑体" panose="02010609060101010101" pitchFamily="49" charset="-122"/>
                <a:sym typeface="+mn-ea"/>
              </a:rPr>
              <a:t>“</a:t>
            </a:r>
            <a:r>
              <a:rPr lang="zh-CN" altLang="en-US" sz="2800" dirty="0">
                <a:latin typeface="黑体" panose="02010609060101010101" pitchFamily="49" charset="-122"/>
                <a:ea typeface="黑体" panose="02010609060101010101" pitchFamily="49" charset="-122"/>
                <a:cs typeface="黑体" panose="02010609060101010101" pitchFamily="49" charset="-122"/>
                <a:sym typeface="+mn-ea"/>
              </a:rPr>
              <a:t>公元</a:t>
            </a:r>
            <a:r>
              <a:rPr lang="en-US" altLang="zh-CN" sz="2800" dirty="0">
                <a:latin typeface="黑体" panose="02010609060101010101" pitchFamily="49" charset="-122"/>
                <a:ea typeface="黑体" panose="02010609060101010101" pitchFamily="49" charset="-122"/>
                <a:cs typeface="黑体" panose="02010609060101010101" pitchFamily="49" charset="-122"/>
                <a:sym typeface="+mn-ea"/>
              </a:rPr>
              <a:t>7</a:t>
            </a:r>
            <a:r>
              <a:rPr lang="zh-CN" altLang="en-US" sz="2800" dirty="0">
                <a:latin typeface="黑体" panose="02010609060101010101" pitchFamily="49" charset="-122"/>
                <a:ea typeface="黑体" panose="02010609060101010101" pitchFamily="49" charset="-122"/>
                <a:cs typeface="黑体" panose="02010609060101010101" pitchFamily="49" charset="-122"/>
                <a:sym typeface="+mn-ea"/>
              </a:rPr>
              <a:t>世纪</a:t>
            </a:r>
            <a:r>
              <a:rPr lang="en-US" altLang="zh-CN" sz="2800" dirty="0">
                <a:latin typeface="黑体" panose="02010609060101010101" pitchFamily="49" charset="-122"/>
                <a:ea typeface="黑体" panose="02010609060101010101" pitchFamily="49" charset="-122"/>
                <a:cs typeface="黑体" panose="02010609060101010101" pitchFamily="49" charset="-122"/>
                <a:sym typeface="+mn-ea"/>
              </a:rPr>
              <a:t>”</a:t>
            </a:r>
            <a:r>
              <a:rPr lang="zh-CN" altLang="en-US" sz="2800" dirty="0">
                <a:latin typeface="黑体" panose="02010609060101010101" pitchFamily="49" charset="-122"/>
                <a:ea typeface="黑体" panose="02010609060101010101" pitchFamily="49" charset="-122"/>
                <a:cs typeface="黑体" panose="02010609060101010101" pitchFamily="49" charset="-122"/>
                <a:sym typeface="+mn-ea"/>
              </a:rPr>
              <a:t>、</a:t>
            </a:r>
            <a:r>
              <a:rPr lang="en-US" altLang="zh-CN" sz="2800" dirty="0">
                <a:latin typeface="黑体" panose="02010609060101010101" pitchFamily="49" charset="-122"/>
                <a:ea typeface="黑体" panose="02010609060101010101" pitchFamily="49" charset="-122"/>
                <a:cs typeface="黑体" panose="02010609060101010101" pitchFamily="49" charset="-122"/>
                <a:sym typeface="+mn-ea"/>
              </a:rPr>
              <a:t>“</a:t>
            </a:r>
            <a:r>
              <a:rPr lang="zh-CN" altLang="en-US" sz="2800" dirty="0">
                <a:latin typeface="黑体" panose="02010609060101010101" pitchFamily="49" charset="-122"/>
                <a:ea typeface="黑体" panose="02010609060101010101" pitchFamily="49" charset="-122"/>
                <a:cs typeface="黑体" panose="02010609060101010101" pitchFamily="49" charset="-122"/>
                <a:sym typeface="+mn-ea"/>
              </a:rPr>
              <a:t>清真寺</a:t>
            </a:r>
            <a:r>
              <a:rPr lang="en-US" altLang="zh-CN" sz="2800" dirty="0">
                <a:latin typeface="黑体" panose="02010609060101010101" pitchFamily="49" charset="-122"/>
                <a:ea typeface="黑体" panose="02010609060101010101" pitchFamily="49" charset="-122"/>
                <a:cs typeface="黑体" panose="02010609060101010101" pitchFamily="49" charset="-122"/>
                <a:sym typeface="+mn-ea"/>
              </a:rPr>
              <a:t>”</a:t>
            </a:r>
            <a:r>
              <a:rPr lang="zh-CN" altLang="en-US" sz="2800" dirty="0">
                <a:latin typeface="黑体" panose="02010609060101010101" pitchFamily="49" charset="-122"/>
                <a:ea typeface="黑体" panose="02010609060101010101" pitchFamily="49" charset="-122"/>
                <a:cs typeface="黑体" panose="02010609060101010101" pitchFamily="49" charset="-122"/>
                <a:sym typeface="+mn-ea"/>
              </a:rPr>
              <a:t>等信息。他们研究性学习的主题是(   )</a:t>
            </a:r>
            <a:endParaRPr lang="zh-CN" altLang="en-US" sz="2800" dirty="0">
              <a:latin typeface="黑体" panose="02010609060101010101" pitchFamily="49" charset="-122"/>
              <a:ea typeface="黑体" panose="02010609060101010101" pitchFamily="49" charset="-122"/>
              <a:cs typeface="黑体" panose="02010609060101010101" pitchFamily="49" charset="-122"/>
            </a:endParaRPr>
          </a:p>
          <a:p>
            <a:pPr>
              <a:lnSpc>
                <a:spcPct val="100000"/>
              </a:lnSpc>
            </a:pPr>
            <a:r>
              <a:rPr lang="zh-CN" altLang="en-US" sz="2800" dirty="0">
                <a:latin typeface="黑体" panose="02010609060101010101" pitchFamily="49" charset="-122"/>
                <a:ea typeface="黑体" panose="02010609060101010101" pitchFamily="49" charset="-122"/>
                <a:cs typeface="黑体" panose="02010609060101010101" pitchFamily="49" charset="-122"/>
              </a:rPr>
              <a:t>  A</a:t>
            </a:r>
            <a:r>
              <a:rPr lang="zh-CN" altLang="en-US" sz="2800" dirty="0">
                <a:latin typeface="黑体" panose="02010609060101010101" pitchFamily="49" charset="-122"/>
                <a:ea typeface="黑体" panose="02010609060101010101" pitchFamily="49" charset="-122"/>
                <a:cs typeface="黑体" panose="02010609060101010101" pitchFamily="49" charset="-122"/>
                <a:sym typeface="+mn-ea"/>
              </a:rPr>
              <a:t>．</a:t>
            </a:r>
            <a:r>
              <a:rPr lang="zh-CN" altLang="en-US" sz="2800" dirty="0">
                <a:latin typeface="黑体" panose="02010609060101010101" pitchFamily="49" charset="-122"/>
                <a:ea typeface="黑体" panose="02010609060101010101" pitchFamily="49" charset="-122"/>
                <a:cs typeface="黑体" panose="02010609060101010101" pitchFamily="49" charset="-122"/>
              </a:rPr>
              <a:t>伊斯兰教 	   B．基督教     </a:t>
            </a:r>
            <a:r>
              <a:rPr lang="zh-CN" altLang="en-US" sz="2800" dirty="0">
                <a:latin typeface="黑体" panose="02010609060101010101" pitchFamily="49" charset="-122"/>
                <a:ea typeface="黑体" panose="02010609060101010101" pitchFamily="49" charset="-122"/>
                <a:cs typeface="黑体" panose="02010609060101010101" pitchFamily="49" charset="-122"/>
                <a:sym typeface="+mn-ea"/>
              </a:rPr>
              <a:t>C．道教    D．佛教</a:t>
            </a:r>
            <a:endParaRPr lang="zh-CN" altLang="en-US" sz="2800" dirty="0">
              <a:latin typeface="黑体" panose="02010609060101010101" pitchFamily="49" charset="-122"/>
              <a:ea typeface="黑体" panose="02010609060101010101" pitchFamily="49" charset="-122"/>
              <a:cs typeface="黑体" panose="02010609060101010101" pitchFamily="49" charset="-122"/>
            </a:endParaRPr>
          </a:p>
        </p:txBody>
      </p:sp>
    </p:spTree>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矩形 17"/>
          <p:cNvSpPr/>
          <p:nvPr/>
        </p:nvSpPr>
        <p:spPr>
          <a:xfrm>
            <a:off x="380365" y="1285875"/>
            <a:ext cx="11468735" cy="4902835"/>
          </a:xfrm>
          <a:prstGeom prst="rect">
            <a:avLst/>
          </a:prstGeom>
          <a:solidFill>
            <a:schemeClr val="bg1">
              <a:alpha val="74000"/>
            </a:schemeClr>
          </a:solidFill>
          <a:ln>
            <a:noFill/>
          </a:ln>
          <a:effectLst>
            <a:outerShdw blurRad="63500" sx="101000" sy="101000" algn="ctr"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355"/>
          </a:p>
        </p:txBody>
      </p:sp>
      <p:sp>
        <p:nvSpPr>
          <p:cNvPr id="3" name="文本框 6"/>
          <p:cNvSpPr txBox="1">
            <a:spLocks noChangeArrowheads="1"/>
          </p:cNvSpPr>
          <p:nvPr/>
        </p:nvSpPr>
        <p:spPr bwMode="auto">
          <a:xfrm>
            <a:off x="1484630" y="476250"/>
            <a:ext cx="2037715" cy="6464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r>
              <a:rPr kumimoji="1" lang="zh-CN" altLang="en-US" sz="3600" b="1" dirty="0">
                <a:latin typeface="黑体" panose="02010609060101010101" pitchFamily="49" charset="-122"/>
                <a:ea typeface="黑体" panose="02010609060101010101" pitchFamily="49" charset="-122"/>
              </a:rPr>
              <a:t>学习目标</a:t>
            </a:r>
            <a:endParaRPr kumimoji="1" lang="zh-CN" altLang="en-US" sz="3600" b="1" dirty="0">
              <a:latin typeface="黑体" panose="02010609060101010101" pitchFamily="49" charset="-122"/>
              <a:ea typeface="黑体" panose="02010609060101010101" pitchFamily="49" charset="-122"/>
            </a:endParaRPr>
          </a:p>
        </p:txBody>
      </p:sp>
      <p:sp>
        <p:nvSpPr>
          <p:cNvPr id="6" name="Rectangle 2"/>
          <p:cNvSpPr>
            <a:spLocks noChangeArrowheads="1"/>
          </p:cNvSpPr>
          <p:nvPr/>
        </p:nvSpPr>
        <p:spPr bwMode="auto">
          <a:xfrm>
            <a:off x="332740" y="1331595"/>
            <a:ext cx="11675745" cy="4889500"/>
          </a:xfrm>
          <a:prstGeom prst="rect">
            <a:avLst/>
          </a:prstGeom>
          <a:noFill/>
          <a:ln w="9525">
            <a:noFill/>
            <a:miter lim="800000"/>
          </a:ln>
        </p:spPr>
        <p:txBody>
          <a:bodyPr wrap="square" anchor="ctr">
            <a:spAutoFit/>
          </a:bodyPr>
          <a:lstStyle/>
          <a:p>
            <a:pPr eaLnBrk="0" hangingPunct="0">
              <a:lnSpc>
                <a:spcPct val="120000"/>
              </a:lnSpc>
            </a:pPr>
            <a:r>
              <a:rPr lang="en-US" altLang="zh-CN" sz="3600" b="1" dirty="0">
                <a:latin typeface="楷体" panose="02010609060101010101" pitchFamily="49" charset="-122"/>
                <a:ea typeface="楷体" panose="02010609060101010101" pitchFamily="49" charset="-122"/>
                <a:sym typeface="+mn-ea"/>
              </a:rPr>
              <a:t>    </a:t>
            </a:r>
            <a:r>
              <a:rPr lang="en-US" altLang="zh-CN" sz="3200" b="1" dirty="0">
                <a:latin typeface="楷体" panose="02010609060101010101" pitchFamily="49" charset="-122"/>
                <a:ea typeface="楷体" panose="02010609060101010101" pitchFamily="49" charset="-122"/>
                <a:sym typeface="+mn-ea"/>
              </a:rPr>
              <a:t>1.</a:t>
            </a:r>
            <a:r>
              <a:rPr lang="zh-CN" altLang="en-US" sz="3200" b="1" dirty="0">
                <a:latin typeface="楷体" panose="02010609060101010101" pitchFamily="49" charset="-122"/>
                <a:ea typeface="楷体" panose="02010609060101010101" pitchFamily="49" charset="-122"/>
                <a:sym typeface="+mn-ea"/>
              </a:rPr>
              <a:t> </a:t>
            </a:r>
            <a:r>
              <a:rPr lang="zh-CN" altLang="en-US" sz="3200" dirty="0" smtClean="0">
                <a:latin typeface="黑体" panose="02010609060101010101" pitchFamily="49" charset="-122"/>
                <a:ea typeface="黑体" panose="02010609060101010101" pitchFamily="49" charset="-122"/>
                <a:sym typeface="+mn-ea"/>
              </a:rPr>
              <a:t>了解基督教、法兰克王国、西欧庄园、西欧城市和大学的兴起、拜占庭帝国的统治、大化改新、幕府统治、伊斯兰教、阿拉伯帝国及文化等基本史实。</a:t>
            </a:r>
            <a:endParaRPr lang="en-US" altLang="zh-CN" sz="3200" b="1" dirty="0">
              <a:latin typeface="楷体" panose="02010609060101010101" pitchFamily="49" charset="-122"/>
              <a:ea typeface="楷体" panose="02010609060101010101" pitchFamily="49" charset="-122"/>
            </a:endParaRPr>
          </a:p>
          <a:p>
            <a:pPr eaLnBrk="0" hangingPunct="0">
              <a:lnSpc>
                <a:spcPct val="120000"/>
              </a:lnSpc>
            </a:pPr>
            <a:r>
              <a:rPr lang="en-US" altLang="zh-CN" sz="3200" b="1" dirty="0">
                <a:latin typeface="楷体" panose="02010609060101010101" pitchFamily="49" charset="-122"/>
                <a:ea typeface="楷体" panose="02010609060101010101" pitchFamily="49" charset="-122"/>
                <a:sym typeface="+mn-ea"/>
              </a:rPr>
              <a:t>    2.</a:t>
            </a:r>
            <a:r>
              <a:rPr lang="zh-CN" altLang="en-US" sz="3200" b="1" dirty="0">
                <a:latin typeface="楷体" panose="02010609060101010101" pitchFamily="49" charset="-122"/>
                <a:ea typeface="楷体" panose="02010609060101010101" pitchFamily="49" charset="-122"/>
                <a:sym typeface="+mn-ea"/>
              </a:rPr>
              <a:t> </a:t>
            </a:r>
            <a:r>
              <a:rPr lang="zh-CN" altLang="en-US" sz="3200" dirty="0" smtClean="0">
                <a:latin typeface="黑体" panose="02010609060101010101" pitchFamily="49" charset="-122"/>
                <a:ea typeface="黑体" panose="02010609060101010101" pitchFamily="49" charset="-122"/>
                <a:sym typeface="+mn-ea"/>
              </a:rPr>
              <a:t>阅读教材等相关内容，培养学生获取有关历史信息的能力。</a:t>
            </a:r>
            <a:endParaRPr lang="en-US" altLang="zh-CN" sz="3200" b="1" dirty="0">
              <a:latin typeface="楷体" panose="02010609060101010101" pitchFamily="49" charset="-122"/>
              <a:ea typeface="楷体" panose="02010609060101010101" pitchFamily="49" charset="-122"/>
            </a:endParaRPr>
          </a:p>
          <a:p>
            <a:pPr eaLnBrk="0" hangingPunct="0">
              <a:lnSpc>
                <a:spcPct val="120000"/>
              </a:lnSpc>
            </a:pPr>
            <a:r>
              <a:rPr lang="en-US" altLang="zh-CN" sz="3200" b="1" dirty="0">
                <a:latin typeface="楷体" panose="02010609060101010101" pitchFamily="49" charset="-122"/>
                <a:ea typeface="楷体" panose="02010609060101010101" pitchFamily="49" charset="-122"/>
                <a:sym typeface="+mn-ea"/>
              </a:rPr>
              <a:t>    3.</a:t>
            </a:r>
            <a:r>
              <a:rPr lang="zh-CN" altLang="en-US" sz="3200" b="1" dirty="0">
                <a:latin typeface="楷体" panose="02010609060101010101" pitchFamily="49" charset="-122"/>
                <a:ea typeface="楷体" panose="02010609060101010101" pitchFamily="49" charset="-122"/>
                <a:sym typeface="+mn-ea"/>
              </a:rPr>
              <a:t> </a:t>
            </a:r>
            <a:r>
              <a:rPr lang="zh-CN" altLang="en-US" sz="3200" dirty="0" smtClean="0">
                <a:latin typeface="黑体" panose="02010609060101010101" pitchFamily="49" charset="-122"/>
                <a:ea typeface="黑体" panose="02010609060101010101" pitchFamily="49" charset="-122"/>
                <a:sym typeface="+mn-ea"/>
              </a:rPr>
              <a:t>通过复习，使学生认识到从奴隶社会到封建社会是人类社会的一大进步。认识历史的发展是多元的，文化是多样的，在扬弃中才能获得发展。学习和模仿是提高自身的一种重要途径。</a:t>
            </a:r>
            <a:endParaRPr lang="zh-CN" altLang="en-US" sz="3200" dirty="0" smtClean="0">
              <a:latin typeface="黑体" panose="02010609060101010101" pitchFamily="49" charset="-122"/>
              <a:ea typeface="黑体" panose="02010609060101010101" pitchFamily="49" charset="-122"/>
              <a:sym typeface="+mn-ea"/>
            </a:endParaRPr>
          </a:p>
        </p:txBody>
      </p:sp>
    </p:spTree>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6"/>
          <p:cNvSpPr txBox="1">
            <a:spLocks noChangeArrowheads="1"/>
          </p:cNvSpPr>
          <p:nvPr/>
        </p:nvSpPr>
        <p:spPr bwMode="auto">
          <a:xfrm>
            <a:off x="1484630" y="412750"/>
            <a:ext cx="2019300" cy="645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l"/>
            <a:r>
              <a:rPr kumimoji="1" lang="zh-CN" altLang="en-US" sz="3600" b="1" dirty="0">
                <a:latin typeface="黑体" panose="02010609060101010101" pitchFamily="49" charset="-122"/>
                <a:ea typeface="黑体" panose="02010609060101010101" pitchFamily="49" charset="-122"/>
              </a:rPr>
              <a:t>课堂</a:t>
            </a:r>
            <a:r>
              <a:rPr kumimoji="1" lang="zh-CN" altLang="en-US" sz="3600" b="1" dirty="0">
                <a:latin typeface="黑体" panose="02010609060101010101" pitchFamily="49" charset="-122"/>
                <a:ea typeface="黑体" panose="02010609060101010101" pitchFamily="49" charset="-122"/>
                <a:sym typeface="+mn-ea"/>
              </a:rPr>
              <a:t>习题</a:t>
            </a:r>
            <a:endParaRPr kumimoji="1" lang="zh-CN" altLang="en-US" sz="3600" b="1" dirty="0">
              <a:latin typeface="黑体" panose="02010609060101010101" pitchFamily="49" charset="-122"/>
              <a:ea typeface="黑体" panose="02010609060101010101" pitchFamily="49" charset="-122"/>
            </a:endParaRPr>
          </a:p>
        </p:txBody>
      </p:sp>
      <p:sp>
        <p:nvSpPr>
          <p:cNvPr id="18" name="矩形 17"/>
          <p:cNvSpPr/>
          <p:nvPr/>
        </p:nvSpPr>
        <p:spPr>
          <a:xfrm>
            <a:off x="327660" y="1198245"/>
            <a:ext cx="11537315" cy="5413375"/>
          </a:xfrm>
          <a:prstGeom prst="rect">
            <a:avLst/>
          </a:prstGeom>
          <a:solidFill>
            <a:schemeClr val="bg1">
              <a:alpha val="74000"/>
            </a:schemeClr>
          </a:solidFill>
          <a:ln>
            <a:noFill/>
          </a:ln>
          <a:effectLst>
            <a:outerShdw blurRad="63500" sx="101000" sy="101000" algn="ctr"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355"/>
          </a:p>
        </p:txBody>
      </p:sp>
      <p:sp>
        <p:nvSpPr>
          <p:cNvPr id="7" name="文本框 6"/>
          <p:cNvSpPr txBox="1"/>
          <p:nvPr/>
        </p:nvSpPr>
        <p:spPr>
          <a:xfrm>
            <a:off x="631825" y="1273810"/>
            <a:ext cx="10993755" cy="5173345"/>
          </a:xfrm>
          <a:prstGeom prst="rect">
            <a:avLst/>
          </a:prstGeom>
          <a:noFill/>
        </p:spPr>
        <p:txBody>
          <a:bodyPr wrap="square" rtlCol="0" anchor="t">
            <a:spAutoFit/>
          </a:bodyPr>
          <a:p>
            <a:pPr>
              <a:lnSpc>
                <a:spcPct val="120000"/>
              </a:lnSpc>
              <a:spcBef>
                <a:spcPts val="0"/>
              </a:spcBef>
              <a:spcAft>
                <a:spcPts val="0"/>
              </a:spcAft>
            </a:pPr>
            <a:r>
              <a:rPr lang="zh-CN" altLang="en-US" sz="2800" dirty="0">
                <a:latin typeface="黑体" panose="02010609060101010101" pitchFamily="49" charset="-122"/>
                <a:ea typeface="黑体" panose="02010609060101010101" pitchFamily="49" charset="-122"/>
                <a:cs typeface="黑体" panose="02010609060101010101" pitchFamily="49" charset="-122"/>
              </a:rPr>
              <a:t>二、材料研读（拓展提升）</a:t>
            </a:r>
            <a:endParaRPr lang="en-US" altLang="zh-CN" sz="2800" dirty="0">
              <a:latin typeface="黑体" panose="02010609060101010101" pitchFamily="49" charset="-122"/>
              <a:ea typeface="黑体" panose="02010609060101010101" pitchFamily="49" charset="-122"/>
              <a:cs typeface="黑体" panose="02010609060101010101" pitchFamily="49" charset="-122"/>
            </a:endParaRPr>
          </a:p>
          <a:p>
            <a:pPr>
              <a:lnSpc>
                <a:spcPct val="120000"/>
              </a:lnSpc>
              <a:spcBef>
                <a:spcPts val="0"/>
              </a:spcBef>
              <a:spcAft>
                <a:spcPts val="0"/>
              </a:spcAft>
            </a:pPr>
            <a:r>
              <a:rPr lang="en-US" sz="2800" dirty="0">
                <a:latin typeface="黑体" panose="02010609060101010101" pitchFamily="49" charset="-122"/>
                <a:ea typeface="黑体" panose="02010609060101010101" pitchFamily="49" charset="-122"/>
                <a:cs typeface="黑体" panose="02010609060101010101" pitchFamily="49" charset="-122"/>
              </a:rPr>
              <a:t>4</a:t>
            </a:r>
            <a:r>
              <a:rPr sz="2800" dirty="0">
                <a:latin typeface="黑体" panose="02010609060101010101" pitchFamily="49" charset="-122"/>
                <a:ea typeface="黑体" panose="02010609060101010101" pitchFamily="49" charset="-122"/>
                <a:cs typeface="黑体" panose="02010609060101010101" pitchFamily="49" charset="-122"/>
              </a:rPr>
              <a:t>.人类文明多样性是世界的基本特征，也是人类进步的源泉。阅读下列材料回答</a:t>
            </a:r>
            <a:r>
              <a:rPr lang="zh-CN" sz="2800" dirty="0">
                <a:latin typeface="黑体" panose="02010609060101010101" pitchFamily="49" charset="-122"/>
                <a:ea typeface="黑体" panose="02010609060101010101" pitchFamily="49" charset="-122"/>
                <a:cs typeface="黑体" panose="02010609060101010101" pitchFamily="49" charset="-122"/>
              </a:rPr>
              <a:t>问题。</a:t>
            </a:r>
            <a:endParaRPr lang="zh-CN" sz="2800" dirty="0">
              <a:latin typeface="黑体" panose="02010609060101010101" pitchFamily="49" charset="-122"/>
              <a:ea typeface="黑体" panose="02010609060101010101" pitchFamily="49" charset="-122"/>
              <a:cs typeface="黑体" panose="02010609060101010101" pitchFamily="49" charset="-122"/>
            </a:endParaRPr>
          </a:p>
          <a:p>
            <a:pPr>
              <a:lnSpc>
                <a:spcPct val="120000"/>
              </a:lnSpc>
              <a:spcBef>
                <a:spcPts val="0"/>
              </a:spcBef>
              <a:spcAft>
                <a:spcPts val="0"/>
              </a:spcAft>
            </a:pPr>
            <a:r>
              <a:rPr sz="2800" dirty="0">
                <a:latin typeface="黑体" panose="02010609060101010101" pitchFamily="49" charset="-122"/>
                <a:ea typeface="黑体" panose="02010609060101010101" pitchFamily="49" charset="-122"/>
                <a:cs typeface="黑体" panose="02010609060101010101" pitchFamily="49" charset="-122"/>
              </a:rPr>
              <a:t>材料一</a:t>
            </a:r>
            <a:r>
              <a:rPr lang="zh-CN" sz="2800" dirty="0">
                <a:latin typeface="黑体" panose="02010609060101010101" pitchFamily="49" charset="-122"/>
                <a:ea typeface="黑体" panose="02010609060101010101" pitchFamily="49" charset="-122"/>
                <a:cs typeface="黑体" panose="02010609060101010101" pitchFamily="49" charset="-122"/>
              </a:rPr>
              <a:t>：</a:t>
            </a:r>
            <a:r>
              <a:rPr sz="2800" dirty="0">
                <a:latin typeface="楷体" panose="02010609060101010101" pitchFamily="49" charset="-122"/>
                <a:ea typeface="楷体" panose="02010609060101010101" pitchFamily="49" charset="-122"/>
                <a:cs typeface="黑体" panose="02010609060101010101" pitchFamily="49" charset="-122"/>
              </a:rPr>
              <a:t>拜占庭帝国是一个地跨欧、亚、非三洲的大帝国。它对基督教、希腊罗马的古典文化传统，以及西亚、北非等地的东方文化因素兼收并蓄，创造出独具特色的拜占庭文化，在世界上产生过重大影响。</a:t>
            </a:r>
            <a:endParaRPr sz="2800" dirty="0">
              <a:latin typeface="楷体" panose="02010609060101010101" pitchFamily="49" charset="-122"/>
              <a:ea typeface="楷体" panose="02010609060101010101" pitchFamily="49" charset="-122"/>
              <a:cs typeface="黑体" panose="02010609060101010101" pitchFamily="49" charset="-122"/>
            </a:endParaRPr>
          </a:p>
          <a:p>
            <a:pPr>
              <a:lnSpc>
                <a:spcPct val="120000"/>
              </a:lnSpc>
              <a:spcBef>
                <a:spcPts val="0"/>
              </a:spcBef>
              <a:spcAft>
                <a:spcPts val="0"/>
              </a:spcAft>
            </a:pPr>
            <a:r>
              <a:rPr lang="en-US" sz="2800" dirty="0">
                <a:latin typeface="黑体" panose="02010609060101010101" pitchFamily="49" charset="-122"/>
                <a:ea typeface="黑体" panose="02010609060101010101" pitchFamily="49" charset="-122"/>
                <a:cs typeface="黑体" panose="02010609060101010101" pitchFamily="49" charset="-122"/>
              </a:rPr>
              <a:t>                     ——</a:t>
            </a:r>
            <a:r>
              <a:rPr sz="2800" dirty="0">
                <a:latin typeface="黑体" panose="02010609060101010101" pitchFamily="49" charset="-122"/>
                <a:ea typeface="黑体" panose="02010609060101010101" pitchFamily="49" charset="-122"/>
                <a:cs typeface="黑体" panose="02010609060101010101" pitchFamily="49" charset="-122"/>
              </a:rPr>
              <a:t>统编教材《世界历史》(九年级上册)</a:t>
            </a:r>
            <a:endParaRPr sz="2800" dirty="0">
              <a:latin typeface="黑体" panose="02010609060101010101" pitchFamily="49" charset="-122"/>
              <a:ea typeface="黑体" panose="02010609060101010101" pitchFamily="49" charset="-122"/>
              <a:cs typeface="黑体" panose="02010609060101010101" pitchFamily="49" charset="-122"/>
            </a:endParaRPr>
          </a:p>
          <a:p>
            <a:pPr>
              <a:lnSpc>
                <a:spcPct val="120000"/>
              </a:lnSpc>
              <a:spcBef>
                <a:spcPts val="0"/>
              </a:spcBef>
              <a:spcAft>
                <a:spcPts val="0"/>
              </a:spcAft>
            </a:pPr>
            <a:r>
              <a:rPr sz="2800" dirty="0">
                <a:latin typeface="黑体" panose="02010609060101010101" pitchFamily="49" charset="-122"/>
                <a:ea typeface="黑体" panose="02010609060101010101" pitchFamily="49" charset="-122"/>
                <a:cs typeface="黑体" panose="02010609060101010101" pitchFamily="49" charset="-122"/>
              </a:rPr>
              <a:t>(1)根据材料一，指出拜占庭帝国对待古典文化传统以及东方文化因素的态度。</a:t>
            </a:r>
            <a:endParaRPr sz="2800" dirty="0">
              <a:latin typeface="黑体" panose="02010609060101010101" pitchFamily="49" charset="-122"/>
              <a:ea typeface="黑体" panose="02010609060101010101" pitchFamily="49" charset="-122"/>
              <a:cs typeface="黑体" panose="02010609060101010101" pitchFamily="49" charset="-122"/>
            </a:endParaRPr>
          </a:p>
          <a:p>
            <a:endParaRPr lang="zh-CN" altLang="en-US" sz="2800" dirty="0">
              <a:latin typeface="黑体" panose="02010609060101010101" pitchFamily="49" charset="-122"/>
              <a:ea typeface="黑体" panose="02010609060101010101" pitchFamily="49" charset="-122"/>
              <a:cs typeface="黑体" panose="02010609060101010101" pitchFamily="49" charset="-122"/>
            </a:endParaRPr>
          </a:p>
        </p:txBody>
      </p:sp>
    </p:spTree>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6"/>
          <p:cNvSpPr txBox="1">
            <a:spLocks noChangeArrowheads="1"/>
          </p:cNvSpPr>
          <p:nvPr/>
        </p:nvSpPr>
        <p:spPr bwMode="auto">
          <a:xfrm>
            <a:off x="1484630" y="428625"/>
            <a:ext cx="2019300" cy="645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l"/>
            <a:r>
              <a:rPr kumimoji="1" lang="zh-CN" altLang="en-US" sz="3600" b="1" dirty="0">
                <a:latin typeface="黑体" panose="02010609060101010101" pitchFamily="49" charset="-122"/>
                <a:ea typeface="黑体" panose="02010609060101010101" pitchFamily="49" charset="-122"/>
              </a:rPr>
              <a:t>课堂</a:t>
            </a:r>
            <a:r>
              <a:rPr kumimoji="1" lang="zh-CN" altLang="en-US" sz="3600" b="1" dirty="0">
                <a:latin typeface="黑体" panose="02010609060101010101" pitchFamily="49" charset="-122"/>
                <a:ea typeface="黑体" panose="02010609060101010101" pitchFamily="49" charset="-122"/>
                <a:sym typeface="+mn-ea"/>
              </a:rPr>
              <a:t>习题</a:t>
            </a:r>
            <a:endParaRPr kumimoji="1" lang="zh-CN" altLang="en-US" sz="3600" b="1" dirty="0">
              <a:latin typeface="黑体" panose="02010609060101010101" pitchFamily="49" charset="-122"/>
              <a:ea typeface="黑体" panose="02010609060101010101" pitchFamily="49" charset="-122"/>
            </a:endParaRPr>
          </a:p>
        </p:txBody>
      </p:sp>
      <p:sp>
        <p:nvSpPr>
          <p:cNvPr id="18" name="矩形 17"/>
          <p:cNvSpPr/>
          <p:nvPr/>
        </p:nvSpPr>
        <p:spPr>
          <a:xfrm>
            <a:off x="327660" y="1198245"/>
            <a:ext cx="11537315" cy="5413375"/>
          </a:xfrm>
          <a:prstGeom prst="rect">
            <a:avLst/>
          </a:prstGeom>
          <a:solidFill>
            <a:schemeClr val="bg1">
              <a:alpha val="74000"/>
            </a:schemeClr>
          </a:solidFill>
          <a:ln>
            <a:noFill/>
          </a:ln>
          <a:effectLst>
            <a:outerShdw blurRad="63500" sx="101000" sy="101000" algn="ctr"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355"/>
          </a:p>
        </p:txBody>
      </p:sp>
      <p:sp>
        <p:nvSpPr>
          <p:cNvPr id="7" name="文本框 6"/>
          <p:cNvSpPr txBox="1"/>
          <p:nvPr/>
        </p:nvSpPr>
        <p:spPr>
          <a:xfrm>
            <a:off x="631825" y="1243330"/>
            <a:ext cx="10993755" cy="5692775"/>
          </a:xfrm>
          <a:prstGeom prst="rect">
            <a:avLst/>
          </a:prstGeom>
          <a:noFill/>
        </p:spPr>
        <p:txBody>
          <a:bodyPr wrap="square" rtlCol="0" anchor="t">
            <a:spAutoFit/>
          </a:bodyPr>
          <a:p>
            <a:pPr>
              <a:lnSpc>
                <a:spcPct val="100000"/>
              </a:lnSpc>
              <a:spcBef>
                <a:spcPts val="0"/>
              </a:spcBef>
              <a:spcAft>
                <a:spcPts val="0"/>
              </a:spcAft>
            </a:pPr>
            <a:r>
              <a:rPr sz="2800" dirty="0">
                <a:latin typeface="黑体" panose="02010609060101010101" pitchFamily="49" charset="-122"/>
                <a:ea typeface="黑体" panose="02010609060101010101" pitchFamily="49" charset="-122"/>
                <a:cs typeface="黑体" panose="02010609060101010101" pitchFamily="49" charset="-122"/>
              </a:rPr>
              <a:t>材料二</a:t>
            </a:r>
            <a:r>
              <a:rPr lang="zh-CN" sz="2800" dirty="0">
                <a:latin typeface="黑体" panose="02010609060101010101" pitchFamily="49" charset="-122"/>
                <a:ea typeface="黑体" panose="02010609060101010101" pitchFamily="49" charset="-122"/>
                <a:cs typeface="黑体" panose="02010609060101010101" pitchFamily="49" charset="-122"/>
              </a:rPr>
              <a:t>：</a:t>
            </a:r>
            <a:r>
              <a:rPr sz="2800" dirty="0">
                <a:latin typeface="楷体" panose="02010609060101010101" pitchFamily="49" charset="-122"/>
                <a:ea typeface="楷体" panose="02010609060101010101" pitchFamily="49" charset="-122"/>
                <a:cs typeface="楷体" panose="02010609060101010101" pitchFamily="49" charset="-122"/>
              </a:rPr>
              <a:t>6-9世纪、日本积极吸收中国文化。中国文化直接影响着日本，推动日本进行改革。大和皇族中的改革派发动宫廷政变，孝德天皇即位，年号大化。从646年开始，日本仿效唐朝的典章制度，进行了一系列改革。</a:t>
            </a:r>
            <a:endParaRPr sz="2800" dirty="0">
              <a:latin typeface="楷体" panose="02010609060101010101" pitchFamily="49" charset="-122"/>
              <a:ea typeface="楷体" panose="02010609060101010101" pitchFamily="49" charset="-122"/>
              <a:cs typeface="楷体" panose="02010609060101010101" pitchFamily="49" charset="-122"/>
            </a:endParaRPr>
          </a:p>
          <a:p>
            <a:pPr>
              <a:lnSpc>
                <a:spcPct val="100000"/>
              </a:lnSpc>
              <a:spcBef>
                <a:spcPts val="0"/>
              </a:spcBef>
              <a:spcAft>
                <a:spcPts val="0"/>
              </a:spcAft>
            </a:pPr>
            <a:r>
              <a:rPr lang="en-US" sz="2800" dirty="0">
                <a:latin typeface="黑体" panose="02010609060101010101" pitchFamily="49" charset="-122"/>
                <a:ea typeface="黑体" panose="02010609060101010101" pitchFamily="49" charset="-122"/>
                <a:cs typeface="黑体" panose="02010609060101010101" pitchFamily="49" charset="-122"/>
              </a:rPr>
              <a:t>                       ——</a:t>
            </a:r>
            <a:r>
              <a:rPr sz="2800" dirty="0">
                <a:latin typeface="黑体" panose="02010609060101010101" pitchFamily="49" charset="-122"/>
                <a:ea typeface="黑体" panose="02010609060101010101" pitchFamily="49" charset="-122"/>
                <a:cs typeface="黑体" panose="02010609060101010101" pitchFamily="49" charset="-122"/>
              </a:rPr>
              <a:t>统编教材《世界历史》(九年级上册)</a:t>
            </a:r>
            <a:endParaRPr sz="2800" dirty="0">
              <a:latin typeface="黑体" panose="02010609060101010101" pitchFamily="49" charset="-122"/>
              <a:ea typeface="黑体" panose="02010609060101010101" pitchFamily="49" charset="-122"/>
              <a:cs typeface="黑体" panose="02010609060101010101" pitchFamily="49" charset="-122"/>
            </a:endParaRPr>
          </a:p>
          <a:p>
            <a:pPr>
              <a:lnSpc>
                <a:spcPct val="100000"/>
              </a:lnSpc>
              <a:spcBef>
                <a:spcPts val="0"/>
              </a:spcBef>
              <a:spcAft>
                <a:spcPts val="0"/>
              </a:spcAft>
            </a:pPr>
            <a:r>
              <a:rPr sz="2800" dirty="0">
                <a:latin typeface="黑体" panose="02010609060101010101" pitchFamily="49" charset="-122"/>
                <a:ea typeface="黑体" panose="02010609060101010101" pitchFamily="49" charset="-122"/>
                <a:cs typeface="黑体" panose="02010609060101010101" pitchFamily="49" charset="-122"/>
              </a:rPr>
              <a:t>(2)材料二反映的是古代日本的哪次改革?根据材料二及所学知识指出，这次改革使日本的社会性质发生了怎样的转变?</a:t>
            </a:r>
            <a:r>
              <a:rPr lang="zh-CN" altLang="en-US" sz="2800" dirty="0">
                <a:latin typeface="黑体" panose="02010609060101010101" pitchFamily="49" charset="-122"/>
                <a:ea typeface="黑体" panose="02010609060101010101" pitchFamily="49" charset="-122"/>
                <a:cs typeface="黑体" panose="02010609060101010101" pitchFamily="49" charset="-122"/>
              </a:rPr>
              <a:t> </a:t>
            </a:r>
            <a:endParaRPr lang="zh-CN" altLang="en-US" sz="2800" dirty="0">
              <a:latin typeface="黑体" panose="02010609060101010101" pitchFamily="49" charset="-122"/>
              <a:ea typeface="黑体" panose="02010609060101010101" pitchFamily="49" charset="-122"/>
              <a:cs typeface="黑体" panose="02010609060101010101" pitchFamily="49" charset="-122"/>
            </a:endParaRPr>
          </a:p>
          <a:p>
            <a:pPr>
              <a:lnSpc>
                <a:spcPct val="100000"/>
              </a:lnSpc>
              <a:spcBef>
                <a:spcPts val="0"/>
              </a:spcBef>
              <a:spcAft>
                <a:spcPts val="0"/>
              </a:spcAft>
            </a:pPr>
            <a:endParaRPr lang="zh-CN" altLang="en-US" sz="2800" dirty="0">
              <a:latin typeface="黑体" panose="02010609060101010101" pitchFamily="49" charset="-122"/>
              <a:ea typeface="黑体" panose="02010609060101010101" pitchFamily="49" charset="-122"/>
              <a:cs typeface="黑体" panose="02010609060101010101" pitchFamily="49" charset="-122"/>
            </a:endParaRPr>
          </a:p>
          <a:p>
            <a:pPr>
              <a:lnSpc>
                <a:spcPct val="100000"/>
              </a:lnSpc>
              <a:spcBef>
                <a:spcPts val="0"/>
              </a:spcBef>
              <a:spcAft>
                <a:spcPts val="0"/>
              </a:spcAft>
            </a:pPr>
            <a:r>
              <a:rPr lang="zh-CN" altLang="en-US" sz="2800" dirty="0">
                <a:latin typeface="黑体" panose="02010609060101010101" pitchFamily="49" charset="-122"/>
                <a:ea typeface="黑体" panose="02010609060101010101" pitchFamily="49" charset="-122"/>
                <a:cs typeface="黑体" panose="02010609060101010101" pitchFamily="49" charset="-122"/>
                <a:sym typeface="+mn-ea"/>
              </a:rPr>
              <a:t>材料三：</a:t>
            </a:r>
            <a:r>
              <a:rPr sz="2800" dirty="0">
                <a:latin typeface="楷体" panose="02010609060101010101" pitchFamily="49" charset="-122"/>
                <a:ea typeface="楷体" panose="02010609060101010101" pitchFamily="49" charset="-122"/>
                <a:cs typeface="楷体" panose="02010609060101010101" pitchFamily="49" charset="-122"/>
                <a:sym typeface="+mn-ea"/>
              </a:rPr>
              <a:t>阿拉伯</a:t>
            </a:r>
            <a:r>
              <a:rPr lang="zh-CN" sz="2800" dirty="0">
                <a:latin typeface="楷体" panose="02010609060101010101" pitchFamily="49" charset="-122"/>
                <a:ea typeface="楷体" panose="02010609060101010101" pitchFamily="49" charset="-122"/>
                <a:cs typeface="楷体" panose="02010609060101010101" pitchFamily="49" charset="-122"/>
                <a:sym typeface="+mn-ea"/>
              </a:rPr>
              <a:t>人善于学习各国有用的东西</a:t>
            </a:r>
            <a:r>
              <a:rPr lang="en-US" altLang="zh-CN" sz="2800" dirty="0">
                <a:latin typeface="楷体" panose="02010609060101010101" pitchFamily="49" charset="-122"/>
                <a:ea typeface="楷体" panose="02010609060101010101" pitchFamily="49" charset="-122"/>
                <a:cs typeface="楷体" panose="02010609060101010101" pitchFamily="49" charset="-122"/>
                <a:sym typeface="+mn-ea"/>
              </a:rPr>
              <a:t>……</a:t>
            </a:r>
            <a:r>
              <a:rPr lang="zh-CN" altLang="en-US" sz="2800" dirty="0">
                <a:latin typeface="楷体" panose="02010609060101010101" pitchFamily="49" charset="-122"/>
                <a:ea typeface="楷体" panose="02010609060101010101" pitchFamily="49" charset="-122"/>
                <a:cs typeface="楷体" panose="02010609060101010101" pitchFamily="49" charset="-122"/>
                <a:sym typeface="+mn-ea"/>
              </a:rPr>
              <a:t>吸收了希腊、波斯、印度和中国的文化，并发扬光大。</a:t>
            </a:r>
            <a:endParaRPr lang="zh-CN" altLang="en-US" sz="2800" dirty="0">
              <a:latin typeface="黑体" panose="02010609060101010101" pitchFamily="49" charset="-122"/>
              <a:ea typeface="黑体" panose="02010609060101010101" pitchFamily="49" charset="-122"/>
              <a:cs typeface="黑体" panose="02010609060101010101" pitchFamily="49" charset="-122"/>
            </a:endParaRPr>
          </a:p>
          <a:p>
            <a:pPr>
              <a:lnSpc>
                <a:spcPct val="100000"/>
              </a:lnSpc>
              <a:spcBef>
                <a:spcPts val="0"/>
              </a:spcBef>
              <a:spcAft>
                <a:spcPts val="0"/>
              </a:spcAft>
            </a:pPr>
            <a:r>
              <a:rPr lang="zh-CN" altLang="en-US" sz="2800" dirty="0">
                <a:latin typeface="黑体" panose="02010609060101010101" pitchFamily="49" charset="-122"/>
                <a:ea typeface="黑体" panose="02010609060101010101" pitchFamily="49" charset="-122"/>
                <a:cs typeface="黑体" panose="02010609060101010101" pitchFamily="49" charset="-122"/>
                <a:sym typeface="+mn-ea"/>
              </a:rPr>
              <a:t>                                 </a:t>
            </a:r>
            <a:r>
              <a:rPr lang="en-US" sz="2800" dirty="0">
                <a:latin typeface="黑体" panose="02010609060101010101" pitchFamily="49" charset="-122"/>
                <a:ea typeface="黑体" panose="02010609060101010101" pitchFamily="49" charset="-122"/>
                <a:cs typeface="黑体" panose="02010609060101010101" pitchFamily="49" charset="-122"/>
                <a:sym typeface="+mn-ea"/>
              </a:rPr>
              <a:t>——</a:t>
            </a:r>
            <a:r>
              <a:rPr sz="2800" dirty="0">
                <a:latin typeface="黑体" panose="02010609060101010101" pitchFamily="49" charset="-122"/>
                <a:ea typeface="黑体" panose="02010609060101010101" pitchFamily="49" charset="-122"/>
                <a:cs typeface="黑体" panose="02010609060101010101" pitchFamily="49" charset="-122"/>
                <a:sym typeface="+mn-ea"/>
              </a:rPr>
              <a:t>《世界史•古代史》</a:t>
            </a:r>
            <a:endParaRPr sz="2800" dirty="0">
              <a:latin typeface="黑体" panose="02010609060101010101" pitchFamily="49" charset="-122"/>
              <a:ea typeface="黑体" panose="02010609060101010101" pitchFamily="49" charset="-122"/>
              <a:cs typeface="黑体" panose="02010609060101010101" pitchFamily="49" charset="-122"/>
            </a:endParaRPr>
          </a:p>
          <a:p>
            <a:pPr>
              <a:lnSpc>
                <a:spcPct val="100000"/>
              </a:lnSpc>
              <a:spcBef>
                <a:spcPts val="0"/>
              </a:spcBef>
              <a:spcAft>
                <a:spcPts val="0"/>
              </a:spcAft>
            </a:pPr>
            <a:r>
              <a:rPr sz="2800" dirty="0">
                <a:latin typeface="黑体" panose="02010609060101010101" pitchFamily="49" charset="-122"/>
                <a:ea typeface="黑体" panose="02010609060101010101" pitchFamily="49" charset="-122"/>
                <a:cs typeface="黑体" panose="02010609060101010101" pitchFamily="49" charset="-122"/>
                <a:sym typeface="+mn-ea"/>
              </a:rPr>
              <a:t>(</a:t>
            </a:r>
            <a:r>
              <a:rPr lang="en-US" sz="2800" dirty="0">
                <a:latin typeface="黑体" panose="02010609060101010101" pitchFamily="49" charset="-122"/>
                <a:ea typeface="黑体" panose="02010609060101010101" pitchFamily="49" charset="-122"/>
                <a:cs typeface="黑体" panose="02010609060101010101" pitchFamily="49" charset="-122"/>
                <a:sym typeface="+mn-ea"/>
              </a:rPr>
              <a:t>3</a:t>
            </a:r>
            <a:r>
              <a:rPr sz="2800" dirty="0">
                <a:latin typeface="黑体" panose="02010609060101010101" pitchFamily="49" charset="-122"/>
                <a:ea typeface="黑体" panose="02010609060101010101" pitchFamily="49" charset="-122"/>
                <a:cs typeface="黑体" panose="02010609060101010101" pitchFamily="49" charset="-122"/>
                <a:sym typeface="+mn-ea"/>
              </a:rPr>
              <a:t>)</a:t>
            </a:r>
            <a:r>
              <a:rPr lang="zh-CN" sz="2800" dirty="0">
                <a:latin typeface="黑体" panose="02010609060101010101" pitchFamily="49" charset="-122"/>
                <a:ea typeface="黑体" panose="02010609060101010101" pitchFamily="49" charset="-122"/>
                <a:cs typeface="黑体" panose="02010609060101010101" pitchFamily="49" charset="-122"/>
                <a:sym typeface="+mn-ea"/>
              </a:rPr>
              <a:t>依据</a:t>
            </a:r>
            <a:r>
              <a:rPr sz="2800" dirty="0">
                <a:latin typeface="黑体" panose="02010609060101010101" pitchFamily="49" charset="-122"/>
                <a:ea typeface="黑体" panose="02010609060101010101" pitchFamily="49" charset="-122"/>
                <a:cs typeface="黑体" panose="02010609060101010101" pitchFamily="49" charset="-122"/>
                <a:sym typeface="+mn-ea"/>
              </a:rPr>
              <a:t>材料</a:t>
            </a:r>
            <a:r>
              <a:rPr lang="zh-CN" sz="2800" dirty="0">
                <a:latin typeface="黑体" panose="02010609060101010101" pitchFamily="49" charset="-122"/>
                <a:ea typeface="黑体" panose="02010609060101010101" pitchFamily="49" charset="-122"/>
                <a:cs typeface="黑体" panose="02010609060101010101" pitchFamily="49" charset="-122"/>
                <a:sym typeface="+mn-ea"/>
              </a:rPr>
              <a:t>三</a:t>
            </a:r>
            <a:r>
              <a:rPr sz="2800" dirty="0">
                <a:latin typeface="黑体" panose="02010609060101010101" pitchFamily="49" charset="-122"/>
                <a:ea typeface="黑体" panose="02010609060101010101" pitchFamily="49" charset="-122"/>
                <a:cs typeface="黑体" panose="02010609060101010101" pitchFamily="49" charset="-122"/>
                <a:sym typeface="+mn-ea"/>
              </a:rPr>
              <a:t>结合所学知识，列举一项阿拉伯文化的辉煌成就。</a:t>
            </a:r>
            <a:endParaRPr lang="zh-CN" altLang="en-US" sz="2800" dirty="0">
              <a:latin typeface="黑体" panose="02010609060101010101" pitchFamily="49" charset="-122"/>
              <a:ea typeface="黑体" panose="02010609060101010101" pitchFamily="49" charset="-122"/>
              <a:cs typeface="黑体" panose="02010609060101010101" pitchFamily="49" charset="-122"/>
            </a:endParaRPr>
          </a:p>
          <a:p>
            <a:endParaRPr lang="zh-CN" altLang="en-US" sz="2800" dirty="0">
              <a:latin typeface="黑体" panose="02010609060101010101" pitchFamily="49" charset="-122"/>
              <a:ea typeface="黑体" panose="02010609060101010101" pitchFamily="49" charset="-122"/>
              <a:cs typeface="黑体" panose="02010609060101010101" pitchFamily="49" charset="-122"/>
            </a:endParaRPr>
          </a:p>
        </p:txBody>
      </p:sp>
    </p:spTree>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6"/>
          <p:cNvSpPr txBox="1">
            <a:spLocks noChangeArrowheads="1"/>
          </p:cNvSpPr>
          <p:nvPr/>
        </p:nvSpPr>
        <p:spPr bwMode="auto">
          <a:xfrm>
            <a:off x="1484630" y="396875"/>
            <a:ext cx="2019300" cy="645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l"/>
            <a:r>
              <a:rPr kumimoji="1" lang="zh-CN" altLang="en-US" sz="3600" b="1" dirty="0">
                <a:latin typeface="黑体" panose="02010609060101010101" pitchFamily="49" charset="-122"/>
                <a:ea typeface="黑体" panose="02010609060101010101" pitchFamily="49" charset="-122"/>
              </a:rPr>
              <a:t>课堂</a:t>
            </a:r>
            <a:r>
              <a:rPr kumimoji="1" lang="zh-CN" altLang="en-US" sz="3600" b="1" dirty="0">
                <a:latin typeface="黑体" panose="02010609060101010101" pitchFamily="49" charset="-122"/>
                <a:ea typeface="黑体" panose="02010609060101010101" pitchFamily="49" charset="-122"/>
                <a:sym typeface="+mn-ea"/>
              </a:rPr>
              <a:t>习题</a:t>
            </a:r>
            <a:endParaRPr kumimoji="1" lang="zh-CN" altLang="en-US" sz="3600" b="1" dirty="0">
              <a:latin typeface="黑体" panose="02010609060101010101" pitchFamily="49" charset="-122"/>
              <a:ea typeface="黑体" panose="02010609060101010101" pitchFamily="49" charset="-122"/>
            </a:endParaRPr>
          </a:p>
        </p:txBody>
      </p:sp>
      <p:sp>
        <p:nvSpPr>
          <p:cNvPr id="18" name="矩形 17"/>
          <p:cNvSpPr/>
          <p:nvPr/>
        </p:nvSpPr>
        <p:spPr>
          <a:xfrm>
            <a:off x="327025" y="1214120"/>
            <a:ext cx="11537315" cy="5413375"/>
          </a:xfrm>
          <a:prstGeom prst="rect">
            <a:avLst/>
          </a:prstGeom>
          <a:solidFill>
            <a:schemeClr val="bg1">
              <a:alpha val="74000"/>
            </a:schemeClr>
          </a:solidFill>
          <a:ln>
            <a:noFill/>
          </a:ln>
          <a:effectLst>
            <a:outerShdw blurRad="63500" sx="101000" sy="101000" algn="ctr"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355"/>
          </a:p>
        </p:txBody>
      </p:sp>
      <p:sp>
        <p:nvSpPr>
          <p:cNvPr id="7" name="文本框 6"/>
          <p:cNvSpPr txBox="1"/>
          <p:nvPr/>
        </p:nvSpPr>
        <p:spPr>
          <a:xfrm>
            <a:off x="599440" y="1424305"/>
            <a:ext cx="10993755" cy="4009390"/>
          </a:xfrm>
          <a:prstGeom prst="rect">
            <a:avLst/>
          </a:prstGeom>
          <a:noFill/>
        </p:spPr>
        <p:txBody>
          <a:bodyPr wrap="square" rtlCol="0" anchor="t">
            <a:spAutoFit/>
          </a:bodyPr>
          <a:p>
            <a:pPr>
              <a:lnSpc>
                <a:spcPct val="130000"/>
              </a:lnSpc>
              <a:spcBef>
                <a:spcPts val="0"/>
              </a:spcBef>
              <a:spcAft>
                <a:spcPts val="0"/>
              </a:spcAft>
            </a:pPr>
            <a:r>
              <a:rPr sz="2800" dirty="0">
                <a:latin typeface="黑体" panose="02010609060101010101" pitchFamily="49" charset="-122"/>
                <a:ea typeface="黑体" panose="02010609060101010101" pitchFamily="49" charset="-122"/>
                <a:cs typeface="黑体" panose="02010609060101010101" pitchFamily="49" charset="-122"/>
              </a:rPr>
              <a:t>材料四</a:t>
            </a:r>
            <a:r>
              <a:rPr lang="zh-CN" sz="2800" dirty="0">
                <a:latin typeface="黑体" panose="02010609060101010101" pitchFamily="49" charset="-122"/>
                <a:ea typeface="黑体" panose="02010609060101010101" pitchFamily="49" charset="-122"/>
                <a:cs typeface="黑体" panose="02010609060101010101" pitchFamily="49" charset="-122"/>
              </a:rPr>
              <a:t>：</a:t>
            </a:r>
            <a:r>
              <a:rPr sz="2800" dirty="0">
                <a:latin typeface="楷体" panose="02010609060101010101" pitchFamily="49" charset="-122"/>
                <a:ea typeface="楷体" panose="02010609060101010101" pitchFamily="49" charset="-122"/>
                <a:cs typeface="楷体" panose="02010609060101010101" pitchFamily="49" charset="-122"/>
              </a:rPr>
              <a:t>综观世界文化发展史，不同文化互相开放、互相交流、互相吸收、互相补充，是人类社会发展的客观要求和必然趋势。历史也昭示我们，一个国家、一个民族的文化，只有广泛吸取外来文化的优秀元素，才会更丰富、更博大，才会具有旺盛生命力;反之，在文化上封闭保守、妄自尊大，必然导致僵化、停滞和落后。</a:t>
            </a:r>
            <a:endParaRPr sz="2800" dirty="0">
              <a:latin typeface="黑体" panose="02010609060101010101" pitchFamily="49" charset="-122"/>
              <a:ea typeface="黑体" panose="02010609060101010101" pitchFamily="49" charset="-122"/>
              <a:cs typeface="黑体" panose="02010609060101010101" pitchFamily="49" charset="-122"/>
            </a:endParaRPr>
          </a:p>
          <a:p>
            <a:pPr>
              <a:lnSpc>
                <a:spcPct val="130000"/>
              </a:lnSpc>
              <a:spcBef>
                <a:spcPts val="0"/>
              </a:spcBef>
              <a:spcAft>
                <a:spcPts val="0"/>
              </a:spcAft>
            </a:pPr>
            <a:r>
              <a:rPr lang="en-US" sz="2800" dirty="0">
                <a:latin typeface="黑体" panose="02010609060101010101" pitchFamily="49" charset="-122"/>
                <a:ea typeface="黑体" panose="02010609060101010101" pitchFamily="49" charset="-122"/>
                <a:cs typeface="黑体" panose="02010609060101010101" pitchFamily="49" charset="-122"/>
                <a:sym typeface="+mn-ea"/>
              </a:rPr>
              <a:t>                     ——</a:t>
            </a:r>
            <a:r>
              <a:rPr sz="2800" dirty="0">
                <a:latin typeface="黑体" panose="02010609060101010101" pitchFamily="49" charset="-122"/>
                <a:ea typeface="黑体" panose="02010609060101010101" pitchFamily="49" charset="-122"/>
                <a:cs typeface="黑体" panose="02010609060101010101" pitchFamily="49" charset="-122"/>
              </a:rPr>
              <a:t>据《人民日报》(2019年07月11日09版)</a:t>
            </a:r>
            <a:endParaRPr sz="2800" dirty="0">
              <a:latin typeface="黑体" panose="02010609060101010101" pitchFamily="49" charset="-122"/>
              <a:ea typeface="黑体" panose="02010609060101010101" pitchFamily="49" charset="-122"/>
              <a:cs typeface="黑体" panose="02010609060101010101" pitchFamily="49" charset="-122"/>
            </a:endParaRPr>
          </a:p>
          <a:p>
            <a:pPr>
              <a:lnSpc>
                <a:spcPct val="130000"/>
              </a:lnSpc>
              <a:spcBef>
                <a:spcPts val="0"/>
              </a:spcBef>
              <a:spcAft>
                <a:spcPts val="0"/>
              </a:spcAft>
            </a:pPr>
            <a:r>
              <a:rPr sz="2800" dirty="0">
                <a:latin typeface="黑体" panose="02010609060101010101" pitchFamily="49" charset="-122"/>
                <a:ea typeface="黑体" panose="02010609060101010101" pitchFamily="49" charset="-122"/>
                <a:cs typeface="黑体" panose="02010609060101010101" pitchFamily="49" charset="-122"/>
              </a:rPr>
              <a:t>(4) 根据上述材料，谈谈我们应该如何正确对待外来文化? </a:t>
            </a:r>
            <a:endParaRPr sz="2800" dirty="0">
              <a:latin typeface="黑体" panose="02010609060101010101" pitchFamily="49" charset="-122"/>
              <a:ea typeface="黑体" panose="02010609060101010101" pitchFamily="49" charset="-122"/>
              <a:cs typeface="黑体" panose="02010609060101010101" pitchFamily="49" charset="-122"/>
            </a:endParaRPr>
          </a:p>
        </p:txBody>
      </p:sp>
    </p:spTree>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矩形 17"/>
          <p:cNvSpPr/>
          <p:nvPr/>
        </p:nvSpPr>
        <p:spPr>
          <a:xfrm>
            <a:off x="327660" y="1198245"/>
            <a:ext cx="11537315" cy="5413375"/>
          </a:xfrm>
          <a:prstGeom prst="rect">
            <a:avLst/>
          </a:prstGeom>
          <a:solidFill>
            <a:schemeClr val="bg1">
              <a:alpha val="74000"/>
            </a:schemeClr>
          </a:solidFill>
          <a:ln>
            <a:noFill/>
          </a:ln>
          <a:effectLst>
            <a:outerShdw blurRad="63500" sx="101000" sy="101000" algn="ctr"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355"/>
          </a:p>
        </p:txBody>
      </p:sp>
      <p:sp>
        <p:nvSpPr>
          <p:cNvPr id="4" name="文本框 3"/>
          <p:cNvSpPr txBox="1"/>
          <p:nvPr/>
        </p:nvSpPr>
        <p:spPr>
          <a:xfrm>
            <a:off x="736015" y="1344022"/>
            <a:ext cx="10972802" cy="4831080"/>
          </a:xfrm>
          <a:prstGeom prst="rect">
            <a:avLst/>
          </a:prstGeom>
          <a:noFill/>
        </p:spPr>
        <p:txBody>
          <a:bodyPr wrap="square" rtlCol="0">
            <a:spAutoFit/>
          </a:bodyPr>
          <a:lstStyle/>
          <a:p>
            <a:pPr algn="just"/>
            <a:r>
              <a:rPr lang="zh-CN" altLang="en-US" sz="2800" dirty="0">
                <a:latin typeface="黑体" panose="02010609060101010101" pitchFamily="49" charset="-122"/>
                <a:ea typeface="黑体" panose="02010609060101010101" pitchFamily="49" charset="-122"/>
                <a:cs typeface="黑体" panose="02010609060101010101" pitchFamily="49" charset="-122"/>
              </a:rPr>
              <a:t>一、单项选择题</a:t>
            </a:r>
            <a:endParaRPr lang="zh-CN" altLang="en-US" sz="2800" dirty="0">
              <a:latin typeface="黑体" panose="02010609060101010101" pitchFamily="49" charset="-122"/>
              <a:ea typeface="黑体" panose="02010609060101010101" pitchFamily="49" charset="-122"/>
              <a:cs typeface="黑体" panose="02010609060101010101" pitchFamily="49" charset="-122"/>
            </a:endParaRPr>
          </a:p>
          <a:p>
            <a:pPr algn="just"/>
            <a:r>
              <a:rPr lang="zh-CN" altLang="en-US" sz="2800" dirty="0">
                <a:latin typeface="黑体" panose="02010609060101010101" pitchFamily="49" charset="-122"/>
                <a:ea typeface="黑体" panose="02010609060101010101" pitchFamily="49" charset="-122"/>
                <a:cs typeface="黑体" panose="02010609060101010101" pitchFamily="49" charset="-122"/>
              </a:rPr>
              <a:t>1.C   2.B   3.A  </a:t>
            </a:r>
            <a:endParaRPr lang="zh-CN" altLang="en-US" sz="2800" dirty="0">
              <a:latin typeface="黑体" panose="02010609060101010101" pitchFamily="49" charset="-122"/>
              <a:ea typeface="黑体" panose="02010609060101010101" pitchFamily="49" charset="-122"/>
              <a:cs typeface="黑体" panose="02010609060101010101" pitchFamily="49" charset="-122"/>
            </a:endParaRPr>
          </a:p>
          <a:p>
            <a:pPr algn="just"/>
            <a:r>
              <a:rPr lang="zh-CN" altLang="en-US" sz="2800" dirty="0">
                <a:latin typeface="黑体" panose="02010609060101010101" pitchFamily="49" charset="-122"/>
                <a:ea typeface="黑体" panose="02010609060101010101" pitchFamily="49" charset="-122"/>
                <a:cs typeface="黑体" panose="02010609060101010101" pitchFamily="49" charset="-122"/>
              </a:rPr>
              <a:t>二、材料研读</a:t>
            </a:r>
            <a:endParaRPr lang="zh-CN" altLang="en-US" sz="2800" dirty="0">
              <a:latin typeface="黑体" panose="02010609060101010101" pitchFamily="49" charset="-122"/>
              <a:ea typeface="黑体" panose="02010609060101010101" pitchFamily="49" charset="-122"/>
              <a:cs typeface="黑体" panose="02010609060101010101" pitchFamily="49" charset="-122"/>
            </a:endParaRPr>
          </a:p>
          <a:p>
            <a:pPr algn="just"/>
            <a:r>
              <a:rPr lang="en-US" altLang="zh-CN" sz="2800" dirty="0">
                <a:latin typeface="黑体" panose="02010609060101010101" pitchFamily="49" charset="-122"/>
                <a:ea typeface="黑体" panose="02010609060101010101" pitchFamily="49" charset="-122"/>
                <a:cs typeface="黑体" panose="02010609060101010101" pitchFamily="49" charset="-122"/>
              </a:rPr>
              <a:t>4</a:t>
            </a:r>
            <a:r>
              <a:rPr lang="zh-CN" altLang="en-US" sz="2800" dirty="0">
                <a:latin typeface="黑体" panose="02010609060101010101" pitchFamily="49" charset="-122"/>
                <a:ea typeface="黑体" panose="02010609060101010101" pitchFamily="49" charset="-122"/>
                <a:cs typeface="黑体" panose="02010609060101010101" pitchFamily="49" charset="-122"/>
              </a:rPr>
              <a:t>.(1)兼收并蓄。</a:t>
            </a:r>
            <a:endParaRPr lang="zh-CN" altLang="en-US" sz="2800" dirty="0">
              <a:latin typeface="黑体" panose="02010609060101010101" pitchFamily="49" charset="-122"/>
              <a:ea typeface="黑体" panose="02010609060101010101" pitchFamily="49" charset="-122"/>
              <a:cs typeface="黑体" panose="02010609060101010101" pitchFamily="49" charset="-122"/>
            </a:endParaRPr>
          </a:p>
          <a:p>
            <a:pPr algn="just"/>
            <a:r>
              <a:rPr lang="zh-CN" altLang="en-US" sz="2800" dirty="0">
                <a:latin typeface="黑体" panose="02010609060101010101" pitchFamily="49" charset="-122"/>
                <a:ea typeface="黑体" panose="02010609060101010101" pitchFamily="49" charset="-122"/>
                <a:cs typeface="黑体" panose="02010609060101010101" pitchFamily="49" charset="-122"/>
              </a:rPr>
              <a:t>(2)改革</a:t>
            </a:r>
            <a:r>
              <a:rPr lang="zh-CN" altLang="en-US" sz="2800" dirty="0">
                <a:latin typeface="黑体" panose="02010609060101010101" pitchFamily="49" charset="-122"/>
                <a:ea typeface="黑体" panose="02010609060101010101" pitchFamily="49" charset="-122"/>
                <a:cs typeface="黑体" panose="02010609060101010101" pitchFamily="49" charset="-122"/>
                <a:sym typeface="+mn-ea"/>
              </a:rPr>
              <a:t>：</a:t>
            </a:r>
            <a:r>
              <a:rPr lang="zh-CN" altLang="en-US" sz="2800" dirty="0">
                <a:latin typeface="黑体" panose="02010609060101010101" pitchFamily="49" charset="-122"/>
                <a:ea typeface="黑体" panose="02010609060101010101" pitchFamily="49" charset="-122"/>
                <a:cs typeface="黑体" panose="02010609060101010101" pitchFamily="49" charset="-122"/>
              </a:rPr>
              <a:t>大化改新；转变</a:t>
            </a:r>
            <a:r>
              <a:rPr lang="zh-CN" altLang="en-US" sz="2800" dirty="0">
                <a:latin typeface="黑体" panose="02010609060101010101" pitchFamily="49" charset="-122"/>
                <a:ea typeface="黑体" panose="02010609060101010101" pitchFamily="49" charset="-122"/>
                <a:cs typeface="黑体" panose="02010609060101010101" pitchFamily="49" charset="-122"/>
                <a:sym typeface="+mn-ea"/>
              </a:rPr>
              <a:t>：</a:t>
            </a:r>
            <a:r>
              <a:rPr lang="zh-CN" altLang="en-US" sz="2800" dirty="0">
                <a:latin typeface="黑体" panose="02010609060101010101" pitchFamily="49" charset="-122"/>
                <a:ea typeface="黑体" panose="02010609060101010101" pitchFamily="49" charset="-122"/>
                <a:cs typeface="黑体" panose="02010609060101010101" pitchFamily="49" charset="-122"/>
              </a:rPr>
              <a:t>日本从奴隶社会进入封建社会，发展成为一个中央集权的封建国家。 </a:t>
            </a:r>
            <a:endParaRPr lang="zh-CN" altLang="en-US" sz="2800" dirty="0">
              <a:latin typeface="黑体" panose="02010609060101010101" pitchFamily="49" charset="-122"/>
              <a:ea typeface="黑体" panose="02010609060101010101" pitchFamily="49" charset="-122"/>
              <a:cs typeface="黑体" panose="02010609060101010101" pitchFamily="49" charset="-122"/>
            </a:endParaRPr>
          </a:p>
          <a:p>
            <a:pPr algn="just"/>
            <a:r>
              <a:rPr lang="zh-CN" altLang="en-US" sz="2800" dirty="0">
                <a:latin typeface="黑体" panose="02010609060101010101" pitchFamily="49" charset="-122"/>
                <a:ea typeface="黑体" panose="02010609060101010101" pitchFamily="49" charset="-122"/>
                <a:cs typeface="黑体" panose="02010609060101010101" pitchFamily="49" charset="-122"/>
              </a:rPr>
              <a:t>(3)成就：《医学集成》、《医典》、《天方夜谭》、改进并传播阿拉伯数字。</a:t>
            </a:r>
            <a:endParaRPr lang="zh-CN" altLang="en-US" sz="2800" dirty="0">
              <a:latin typeface="黑体" panose="02010609060101010101" pitchFamily="49" charset="-122"/>
              <a:ea typeface="黑体" panose="02010609060101010101" pitchFamily="49" charset="-122"/>
              <a:cs typeface="黑体" panose="02010609060101010101" pitchFamily="49" charset="-122"/>
            </a:endParaRPr>
          </a:p>
          <a:p>
            <a:pPr algn="just"/>
            <a:r>
              <a:rPr lang="zh-CN" altLang="en-US" sz="2800" dirty="0">
                <a:latin typeface="黑体" panose="02010609060101010101" pitchFamily="49" charset="-122"/>
                <a:ea typeface="黑体" panose="02010609060101010101" pitchFamily="49" charset="-122"/>
                <a:cs typeface="黑体" panose="02010609060101010101" pitchFamily="49" charset="-122"/>
              </a:rPr>
              <a:t>(4)对待外来文化，在坚持文化自信的基础上，我们要兼收并蓄，取其精华，去其糟粕，通过交流互鉴，使得我们的文化变得更丰富、更博大、更有生命力。</a:t>
            </a:r>
            <a:endParaRPr lang="zh-CN" altLang="en-US" sz="2800" dirty="0">
              <a:latin typeface="黑体" panose="02010609060101010101" pitchFamily="49" charset="-122"/>
              <a:ea typeface="黑体" panose="02010609060101010101" pitchFamily="49" charset="-122"/>
              <a:cs typeface="黑体" panose="02010609060101010101" pitchFamily="49" charset="-122"/>
            </a:endParaRPr>
          </a:p>
        </p:txBody>
      </p:sp>
      <p:sp>
        <p:nvSpPr>
          <p:cNvPr id="7" name="文本框 6"/>
          <p:cNvSpPr txBox="1">
            <a:spLocks noChangeArrowheads="1"/>
          </p:cNvSpPr>
          <p:nvPr/>
        </p:nvSpPr>
        <p:spPr bwMode="auto">
          <a:xfrm>
            <a:off x="1230630" y="412750"/>
            <a:ext cx="2019300" cy="645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r>
              <a:rPr kumimoji="1" lang="zh-CN" altLang="en-US" sz="3600" b="1" dirty="0">
                <a:latin typeface="黑体" panose="02010609060101010101" pitchFamily="49" charset="-122"/>
                <a:ea typeface="黑体" panose="02010609060101010101" pitchFamily="49" charset="-122"/>
              </a:rPr>
              <a:t>参考答案</a:t>
            </a:r>
            <a:endParaRPr kumimoji="1" lang="zh-CN" altLang="en-US" sz="3600" b="1" dirty="0">
              <a:latin typeface="黑体" panose="02010609060101010101" pitchFamily="49" charset="-122"/>
              <a:ea typeface="黑体" panose="02010609060101010101" pitchFamily="49" charset="-122"/>
            </a:endParaRPr>
          </a:p>
        </p:txBody>
      </p:sp>
    </p:spTree>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4"/>
          <p:cNvSpPr txBox="1">
            <a:spLocks noChangeArrowheads="1"/>
          </p:cNvSpPr>
          <p:nvPr/>
        </p:nvSpPr>
        <p:spPr bwMode="auto">
          <a:xfrm>
            <a:off x="2163445" y="1622425"/>
            <a:ext cx="8213090" cy="1325245"/>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a:spAutoFit/>
          </a:bodyPr>
          <a:lstStyle/>
          <a:p>
            <a:pPr algn="ctr" defTabSz="916940" fontAlgn="base">
              <a:spcBef>
                <a:spcPct val="50000"/>
              </a:spcBef>
              <a:spcAft>
                <a:spcPct val="0"/>
              </a:spcAft>
            </a:pPr>
            <a:r>
              <a:rPr lang="zh-CN" altLang="en-US" sz="3210" b="1" dirty="0">
                <a:solidFill>
                  <a:srgbClr val="FFFFCC"/>
                </a:solidFill>
                <a:latin typeface="微软雅黑" panose="020B0503020204020204" pitchFamily="34" charset="-122"/>
                <a:ea typeface="微软雅黑" panose="020B0503020204020204" pitchFamily="34" charset="-122"/>
              </a:rPr>
              <a:t>指导教师：李秀清    葛</a:t>
            </a:r>
            <a:r>
              <a:rPr lang="zh-CN" altLang="en-US" sz="3205" b="1" dirty="0">
                <a:solidFill>
                  <a:srgbClr val="FFFFCC"/>
                </a:solidFill>
                <a:latin typeface="微软雅黑" panose="020B0503020204020204" pitchFamily="34" charset="-122"/>
                <a:ea typeface="微软雅黑" panose="020B0503020204020204" pitchFamily="34" charset="-122"/>
                <a:sym typeface="+mn-ea"/>
              </a:rPr>
              <a:t>　</a:t>
            </a:r>
            <a:r>
              <a:rPr lang="zh-CN" altLang="en-US" sz="3210" b="1" dirty="0">
                <a:solidFill>
                  <a:srgbClr val="FFFFCC"/>
                </a:solidFill>
                <a:latin typeface="微软雅黑" panose="020B0503020204020204" pitchFamily="34" charset="-122"/>
                <a:ea typeface="微软雅黑" panose="020B0503020204020204" pitchFamily="34" charset="-122"/>
              </a:rPr>
              <a:t>静</a:t>
            </a:r>
            <a:r>
              <a:rPr lang="zh-CN" altLang="en-US" sz="3205" b="1" dirty="0">
                <a:solidFill>
                  <a:srgbClr val="FFFFCC"/>
                </a:solidFill>
                <a:latin typeface="微软雅黑" panose="020B0503020204020204" pitchFamily="34" charset="-122"/>
                <a:ea typeface="微软雅黑" panose="020B0503020204020204" pitchFamily="34" charset="-122"/>
                <a:sym typeface="+mn-ea"/>
              </a:rPr>
              <a:t>   </a:t>
            </a:r>
            <a:endParaRPr lang="zh-CN" altLang="en-US" sz="3205" b="1" dirty="0">
              <a:solidFill>
                <a:srgbClr val="FFFFCC"/>
              </a:solidFill>
              <a:latin typeface="微软雅黑" panose="020B0503020204020204" pitchFamily="34" charset="-122"/>
              <a:ea typeface="微软雅黑" panose="020B0503020204020204" pitchFamily="34" charset="-122"/>
              <a:sym typeface="+mn-ea"/>
            </a:endParaRPr>
          </a:p>
          <a:p>
            <a:pPr algn="ctr" defTabSz="916940" fontAlgn="base">
              <a:spcBef>
                <a:spcPct val="50000"/>
              </a:spcBef>
              <a:spcAft>
                <a:spcPct val="0"/>
              </a:spcAft>
            </a:pPr>
            <a:r>
              <a:rPr lang="zh-CN" altLang="en-US" sz="3210" b="1" dirty="0">
                <a:solidFill>
                  <a:srgbClr val="FFFFCC"/>
                </a:solidFill>
                <a:latin typeface="微软雅黑" panose="020B0503020204020204" pitchFamily="34" charset="-122"/>
                <a:ea typeface="微软雅黑" panose="020B0503020204020204" pitchFamily="34" charset="-122"/>
              </a:rPr>
              <a:t>技术支持：董　玲</a:t>
            </a:r>
            <a:r>
              <a:rPr lang="zh-CN" altLang="en-US" sz="3205" b="1" dirty="0">
                <a:solidFill>
                  <a:srgbClr val="FFFFCC"/>
                </a:solidFill>
                <a:latin typeface="微软雅黑" panose="020B0503020204020204" pitchFamily="34" charset="-122"/>
                <a:ea typeface="微软雅黑" panose="020B0503020204020204" pitchFamily="34" charset="-122"/>
                <a:sym typeface="+mn-ea"/>
              </a:rPr>
              <a:t>    王</a:t>
            </a:r>
            <a:r>
              <a:rPr lang="zh-CN" altLang="en-US" sz="3200" b="1" dirty="0">
                <a:solidFill>
                  <a:srgbClr val="FFFFCC"/>
                </a:solidFill>
                <a:latin typeface="微软雅黑" panose="020B0503020204020204" pitchFamily="34" charset="-122"/>
                <a:ea typeface="微软雅黑" panose="020B0503020204020204" pitchFamily="34" charset="-122"/>
                <a:sym typeface="+mn-ea"/>
              </a:rPr>
              <a:t>　研</a:t>
            </a:r>
            <a:endParaRPr lang="zh-CN" altLang="en-US" sz="3200" b="1" dirty="0">
              <a:solidFill>
                <a:srgbClr val="FFFFCC"/>
              </a:solidFill>
              <a:latin typeface="微软雅黑" panose="020B0503020204020204" pitchFamily="34" charset="-122"/>
              <a:ea typeface="微软雅黑" panose="020B0503020204020204" pitchFamily="34" charset="-122"/>
              <a:sym typeface="+mn-ea"/>
            </a:endParaRPr>
          </a:p>
        </p:txBody>
      </p:sp>
    </p:spTree>
    <p:custDataLst>
      <p:tags r:id="rId1"/>
    </p:custDataLst>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0" name="组合 39"/>
          <p:cNvGrpSpPr/>
          <p:nvPr/>
        </p:nvGrpSpPr>
        <p:grpSpPr>
          <a:xfrm>
            <a:off x="1508760" y="3279140"/>
            <a:ext cx="9369425" cy="2561590"/>
            <a:chOff x="2376" y="5164"/>
            <a:chExt cx="14755" cy="4034"/>
          </a:xfrm>
        </p:grpSpPr>
        <p:grpSp>
          <p:nvGrpSpPr>
            <p:cNvPr id="37" name="组合 36"/>
            <p:cNvGrpSpPr/>
            <p:nvPr/>
          </p:nvGrpSpPr>
          <p:grpSpPr>
            <a:xfrm>
              <a:off x="10591" y="5164"/>
              <a:ext cx="6540" cy="4034"/>
              <a:chOff x="10591" y="5164"/>
              <a:chExt cx="6540" cy="4034"/>
            </a:xfrm>
          </p:grpSpPr>
          <p:grpSp>
            <p:nvGrpSpPr>
              <p:cNvPr id="30" name="组合 29"/>
              <p:cNvGrpSpPr/>
              <p:nvPr/>
            </p:nvGrpSpPr>
            <p:grpSpPr>
              <a:xfrm>
                <a:off x="10591" y="5176"/>
                <a:ext cx="1327" cy="3495"/>
                <a:chOff x="10524" y="5192"/>
                <a:chExt cx="1327" cy="3495"/>
              </a:xfrm>
            </p:grpSpPr>
            <p:sp>
              <p:nvSpPr>
                <p:cNvPr id="11" name="矩形 10"/>
                <p:cNvSpPr/>
                <p:nvPr/>
              </p:nvSpPr>
              <p:spPr>
                <a:xfrm>
                  <a:off x="10744" y="5192"/>
                  <a:ext cx="144" cy="39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39" name="文本框 138"/>
                <p:cNvSpPr txBox="1"/>
                <p:nvPr/>
              </p:nvSpPr>
              <p:spPr>
                <a:xfrm>
                  <a:off x="10629" y="7235"/>
                  <a:ext cx="1222" cy="1452"/>
                </a:xfrm>
                <a:prstGeom prst="rect">
                  <a:avLst/>
                </a:prstGeom>
                <a:noFill/>
              </p:spPr>
              <p:txBody>
                <a:bodyPr wrap="square" rtlCol="0" anchor="t">
                  <a:spAutoFit/>
                </a:bodyPr>
                <a:p>
                  <a:pPr algn="ctr">
                    <a:buNone/>
                  </a:pPr>
                  <a:r>
                    <a:rPr lang="zh-CN" altLang="en-US">
                      <a:latin typeface="黑体" panose="02010609060101010101" pitchFamily="49" charset="-122"/>
                      <a:ea typeface="黑体" panose="02010609060101010101" pitchFamily="49" charset="-122"/>
                    </a:rPr>
                    <a:t>日本大化改新</a:t>
                  </a:r>
                  <a:endParaRPr lang="zh-CN" altLang="en-US"/>
                </a:p>
              </p:txBody>
            </p:sp>
            <p:sp>
              <p:nvSpPr>
                <p:cNvPr id="2" name="文本框 1"/>
                <p:cNvSpPr txBox="1"/>
                <p:nvPr/>
              </p:nvSpPr>
              <p:spPr>
                <a:xfrm>
                  <a:off x="10524" y="5782"/>
                  <a:ext cx="1113" cy="1016"/>
                </a:xfrm>
                <a:prstGeom prst="rect">
                  <a:avLst/>
                </a:prstGeom>
                <a:noFill/>
              </p:spPr>
              <p:txBody>
                <a:bodyPr wrap="square" rtlCol="0" anchor="t">
                  <a:spAutoFit/>
                </a:bodyPr>
                <a:p>
                  <a:r>
                    <a:rPr lang="en-US" altLang="zh-CN">
                      <a:latin typeface="黑体" panose="02010609060101010101" pitchFamily="49" charset="-122"/>
                      <a:ea typeface="黑体" panose="02010609060101010101" pitchFamily="49" charset="-122"/>
                      <a:cs typeface="黑体" panose="02010609060101010101" pitchFamily="49" charset="-122"/>
                    </a:rPr>
                    <a:t>646</a:t>
                  </a:r>
                  <a:endParaRPr lang="zh-CN" altLang="en-US">
                    <a:latin typeface="黑体" panose="02010609060101010101" pitchFamily="49" charset="-122"/>
                    <a:ea typeface="黑体" panose="02010609060101010101" pitchFamily="49" charset="-122"/>
                    <a:cs typeface="黑体" panose="02010609060101010101" pitchFamily="49" charset="-122"/>
                  </a:endParaRPr>
                </a:p>
                <a:p>
                  <a:r>
                    <a:rPr lang="zh-CN" altLang="en-US">
                      <a:latin typeface="黑体" panose="02010609060101010101" pitchFamily="49" charset="-122"/>
                      <a:ea typeface="黑体" panose="02010609060101010101" pitchFamily="49" charset="-122"/>
                      <a:cs typeface="黑体" panose="02010609060101010101" pitchFamily="49" charset="-122"/>
                    </a:rPr>
                    <a:t>  年</a:t>
                  </a:r>
                  <a:endParaRPr lang="zh-CN" altLang="en-US">
                    <a:latin typeface="黑体" panose="02010609060101010101" pitchFamily="49" charset="-122"/>
                    <a:ea typeface="黑体" panose="02010609060101010101" pitchFamily="49" charset="-122"/>
                    <a:cs typeface="黑体" panose="02010609060101010101" pitchFamily="49" charset="-122"/>
                  </a:endParaRPr>
                </a:p>
              </p:txBody>
            </p:sp>
            <p:cxnSp>
              <p:nvCxnSpPr>
                <p:cNvPr id="13" name="直接连接符 12"/>
                <p:cNvCxnSpPr/>
                <p:nvPr/>
              </p:nvCxnSpPr>
              <p:spPr>
                <a:xfrm>
                  <a:off x="11143" y="6729"/>
                  <a:ext cx="5" cy="597"/>
                </a:xfrm>
                <a:prstGeom prst="line">
                  <a:avLst/>
                </a:prstGeom>
                <a:ln>
                  <a:solidFill>
                    <a:schemeClr val="accent1">
                      <a:shade val="95000"/>
                      <a:satMod val="105000"/>
                      <a:alpha val="92000"/>
                    </a:schemeClr>
                  </a:solidFill>
                  <a:prstDash val="sysDash"/>
                </a:ln>
              </p:spPr>
              <p:style>
                <a:lnRef idx="1">
                  <a:schemeClr val="accent1"/>
                </a:lnRef>
                <a:fillRef idx="0">
                  <a:schemeClr val="accent1"/>
                </a:fillRef>
                <a:effectRef idx="0">
                  <a:schemeClr val="accent1"/>
                </a:effectRef>
                <a:fontRef idx="minor">
                  <a:schemeClr val="tx1"/>
                </a:fontRef>
              </p:style>
            </p:cxnSp>
          </p:grpSp>
          <p:grpSp>
            <p:nvGrpSpPr>
              <p:cNvPr id="32" name="组合 31"/>
              <p:cNvGrpSpPr/>
              <p:nvPr/>
            </p:nvGrpSpPr>
            <p:grpSpPr>
              <a:xfrm>
                <a:off x="15341" y="5164"/>
                <a:ext cx="1790" cy="4034"/>
                <a:chOff x="15274" y="5180"/>
                <a:chExt cx="1790" cy="4034"/>
              </a:xfrm>
            </p:grpSpPr>
            <p:grpSp>
              <p:nvGrpSpPr>
                <p:cNvPr id="31" name="组合 30"/>
                <p:cNvGrpSpPr/>
                <p:nvPr/>
              </p:nvGrpSpPr>
              <p:grpSpPr>
                <a:xfrm>
                  <a:off x="15274" y="5180"/>
                  <a:ext cx="1791" cy="4034"/>
                  <a:chOff x="15274" y="5180"/>
                  <a:chExt cx="1791" cy="4034"/>
                </a:xfrm>
              </p:grpSpPr>
              <p:sp>
                <p:nvSpPr>
                  <p:cNvPr id="5" name="矩形 4"/>
                  <p:cNvSpPr/>
                  <p:nvPr/>
                </p:nvSpPr>
                <p:spPr>
                  <a:xfrm>
                    <a:off x="15589" y="5180"/>
                    <a:ext cx="144" cy="39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44" name="文本框 143"/>
                  <p:cNvSpPr txBox="1"/>
                  <p:nvPr/>
                </p:nvSpPr>
                <p:spPr>
                  <a:xfrm>
                    <a:off x="15274" y="7326"/>
                    <a:ext cx="1123" cy="1888"/>
                  </a:xfrm>
                  <a:prstGeom prst="rect">
                    <a:avLst/>
                  </a:prstGeom>
                  <a:noFill/>
                </p:spPr>
                <p:txBody>
                  <a:bodyPr wrap="square" rtlCol="0" anchor="t">
                    <a:spAutoFit/>
                  </a:bodyPr>
                  <a:p>
                    <a:pPr algn="ctr"/>
                    <a:r>
                      <a:rPr lang="zh-CN" altLang="en-US">
                        <a:latin typeface="黑体" panose="02010609060101010101" pitchFamily="49" charset="-122"/>
                        <a:ea typeface="黑体" panose="02010609060101010101" pitchFamily="49" charset="-122"/>
                      </a:rPr>
                      <a:t>进入幕府统治时期</a:t>
                    </a:r>
                    <a:endParaRPr lang="zh-CN" altLang="en-US"/>
                  </a:p>
                </p:txBody>
              </p:sp>
              <p:sp>
                <p:nvSpPr>
                  <p:cNvPr id="6" name="文本框 5"/>
                  <p:cNvSpPr txBox="1"/>
                  <p:nvPr/>
                </p:nvSpPr>
                <p:spPr>
                  <a:xfrm>
                    <a:off x="15317" y="5580"/>
                    <a:ext cx="1749" cy="1452"/>
                  </a:xfrm>
                  <a:prstGeom prst="rect">
                    <a:avLst/>
                  </a:prstGeom>
                  <a:noFill/>
                </p:spPr>
                <p:txBody>
                  <a:bodyPr wrap="square" rtlCol="0" anchor="t">
                    <a:spAutoFit/>
                  </a:bodyPr>
                  <a:p>
                    <a:r>
                      <a:rPr lang="zh-CN" altLang="en-US">
                        <a:latin typeface="黑体" panose="02010609060101010101" pitchFamily="49" charset="-122"/>
                        <a:ea typeface="黑体" panose="02010609060101010101" pitchFamily="49" charset="-122"/>
                        <a:cs typeface="黑体" panose="02010609060101010101" pitchFamily="49" charset="-122"/>
                      </a:rPr>
                      <a:t>1</a:t>
                    </a:r>
                    <a:r>
                      <a:rPr lang="en-US" altLang="zh-CN">
                        <a:latin typeface="黑体" panose="02010609060101010101" pitchFamily="49" charset="-122"/>
                        <a:ea typeface="黑体" panose="02010609060101010101" pitchFamily="49" charset="-122"/>
                        <a:cs typeface="黑体" panose="02010609060101010101" pitchFamily="49" charset="-122"/>
                      </a:rPr>
                      <a:t>2</a:t>
                    </a:r>
                    <a:endParaRPr lang="zh-CN" altLang="en-US">
                      <a:latin typeface="黑体" panose="02010609060101010101" pitchFamily="49" charset="-122"/>
                      <a:ea typeface="黑体" panose="02010609060101010101" pitchFamily="49" charset="-122"/>
                      <a:cs typeface="黑体" panose="02010609060101010101" pitchFamily="49" charset="-122"/>
                    </a:endParaRPr>
                  </a:p>
                  <a:p>
                    <a:r>
                      <a:rPr lang="zh-CN" altLang="en-US">
                        <a:latin typeface="黑体" panose="02010609060101010101" pitchFamily="49" charset="-122"/>
                        <a:ea typeface="黑体" panose="02010609060101010101" pitchFamily="49" charset="-122"/>
                        <a:cs typeface="黑体" panose="02010609060101010101" pitchFamily="49" charset="-122"/>
                      </a:rPr>
                      <a:t>  世纪     晚期</a:t>
                    </a:r>
                    <a:endParaRPr lang="zh-CN" altLang="en-US">
                      <a:latin typeface="黑体" panose="02010609060101010101" pitchFamily="49" charset="-122"/>
                      <a:ea typeface="黑体" panose="02010609060101010101" pitchFamily="49" charset="-122"/>
                      <a:cs typeface="黑体" panose="02010609060101010101" pitchFamily="49" charset="-122"/>
                    </a:endParaRPr>
                  </a:p>
                </p:txBody>
              </p:sp>
            </p:grpSp>
            <p:cxnSp>
              <p:nvCxnSpPr>
                <p:cNvPr id="143" name="直接连接符 142"/>
                <p:cNvCxnSpPr/>
                <p:nvPr/>
              </p:nvCxnSpPr>
              <p:spPr>
                <a:xfrm flipH="1">
                  <a:off x="15832" y="6814"/>
                  <a:ext cx="7" cy="659"/>
                </a:xfrm>
                <a:prstGeom prst="line">
                  <a:avLst/>
                </a:prstGeom>
                <a:ln>
                  <a:solidFill>
                    <a:schemeClr val="accent1">
                      <a:shade val="95000"/>
                      <a:satMod val="105000"/>
                      <a:alpha val="92000"/>
                    </a:schemeClr>
                  </a:solidFill>
                  <a:prstDash val="sysDash"/>
                </a:ln>
              </p:spPr>
              <p:style>
                <a:lnRef idx="1">
                  <a:schemeClr val="accent1"/>
                </a:lnRef>
                <a:fillRef idx="0">
                  <a:schemeClr val="accent1"/>
                </a:fillRef>
                <a:effectRef idx="0">
                  <a:schemeClr val="accent1"/>
                </a:effectRef>
                <a:fontRef idx="minor">
                  <a:schemeClr val="tx1"/>
                </a:fontRef>
              </p:style>
            </p:cxnSp>
          </p:grpSp>
        </p:grpSp>
        <p:sp>
          <p:nvSpPr>
            <p:cNvPr id="39" name="文本框 38"/>
            <p:cNvSpPr txBox="1"/>
            <p:nvPr/>
          </p:nvSpPr>
          <p:spPr>
            <a:xfrm>
              <a:off x="2376" y="8054"/>
              <a:ext cx="1604" cy="774"/>
            </a:xfrm>
            <a:prstGeom prst="rect">
              <a:avLst/>
            </a:prstGeom>
            <a:noFill/>
          </p:spPr>
          <p:txBody>
            <a:bodyPr wrap="square" rtlCol="0">
              <a:spAutoFit/>
            </a:bodyPr>
            <a:p>
              <a:r>
                <a:rPr lang="zh-CN" altLang="en-US" sz="2600" b="1">
                  <a:solidFill>
                    <a:srgbClr val="800000"/>
                  </a:solidFill>
                  <a:effectLst/>
                  <a:latin typeface="黑体" panose="02010609060101010101" pitchFamily="49" charset="-122"/>
                  <a:ea typeface="黑体" panose="02010609060101010101" pitchFamily="49" charset="-122"/>
                </a:rPr>
                <a:t>日本</a:t>
              </a:r>
              <a:endParaRPr lang="zh-CN" altLang="en-US" sz="2600" b="1">
                <a:solidFill>
                  <a:srgbClr val="800000"/>
                </a:solidFill>
                <a:effectLst/>
                <a:latin typeface="黑体" panose="02010609060101010101" pitchFamily="49" charset="-122"/>
                <a:ea typeface="黑体" panose="02010609060101010101" pitchFamily="49" charset="-122"/>
              </a:endParaRPr>
            </a:p>
          </p:txBody>
        </p:sp>
      </p:grpSp>
      <p:grpSp>
        <p:nvGrpSpPr>
          <p:cNvPr id="42" name="组合 41"/>
          <p:cNvGrpSpPr/>
          <p:nvPr/>
        </p:nvGrpSpPr>
        <p:grpSpPr>
          <a:xfrm>
            <a:off x="2831465" y="3281680"/>
            <a:ext cx="6390640" cy="2941320"/>
            <a:chOff x="4459" y="5168"/>
            <a:chExt cx="10064" cy="4632"/>
          </a:xfrm>
        </p:grpSpPr>
        <p:grpSp>
          <p:nvGrpSpPr>
            <p:cNvPr id="36" name="组合 35"/>
            <p:cNvGrpSpPr/>
            <p:nvPr/>
          </p:nvGrpSpPr>
          <p:grpSpPr>
            <a:xfrm>
              <a:off x="8503" y="5168"/>
              <a:ext cx="6020" cy="4632"/>
              <a:chOff x="8503" y="5168"/>
              <a:chExt cx="6020" cy="4632"/>
            </a:xfrm>
          </p:grpSpPr>
          <p:sp>
            <p:nvSpPr>
              <p:cNvPr id="16" name="矩形 15"/>
              <p:cNvSpPr/>
              <p:nvPr/>
            </p:nvSpPr>
            <p:spPr>
              <a:xfrm>
                <a:off x="12240" y="5184"/>
                <a:ext cx="144" cy="39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grpSp>
            <p:nvGrpSpPr>
              <p:cNvPr id="35" name="组合 34"/>
              <p:cNvGrpSpPr/>
              <p:nvPr/>
            </p:nvGrpSpPr>
            <p:grpSpPr>
              <a:xfrm>
                <a:off x="8503" y="5168"/>
                <a:ext cx="2514" cy="4633"/>
                <a:chOff x="8503" y="5168"/>
                <a:chExt cx="2514" cy="4633"/>
              </a:xfrm>
            </p:grpSpPr>
            <p:grpSp>
              <p:nvGrpSpPr>
                <p:cNvPr id="33" name="组合 32"/>
                <p:cNvGrpSpPr/>
                <p:nvPr/>
              </p:nvGrpSpPr>
              <p:grpSpPr>
                <a:xfrm>
                  <a:off x="8503" y="5168"/>
                  <a:ext cx="2045" cy="4263"/>
                  <a:chOff x="8503" y="5168"/>
                  <a:chExt cx="2045" cy="4263"/>
                </a:xfrm>
              </p:grpSpPr>
              <p:sp>
                <p:nvSpPr>
                  <p:cNvPr id="7" name="矩形 6"/>
                  <p:cNvSpPr/>
                  <p:nvPr/>
                </p:nvSpPr>
                <p:spPr>
                  <a:xfrm>
                    <a:off x="9496" y="5168"/>
                    <a:ext cx="144" cy="39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8" name="文本框 7"/>
                  <p:cNvSpPr txBox="1"/>
                  <p:nvPr/>
                </p:nvSpPr>
                <p:spPr>
                  <a:xfrm>
                    <a:off x="9216" y="5544"/>
                    <a:ext cx="1333" cy="1452"/>
                  </a:xfrm>
                  <a:prstGeom prst="rect">
                    <a:avLst/>
                  </a:prstGeom>
                  <a:noFill/>
                </p:spPr>
                <p:txBody>
                  <a:bodyPr wrap="square" rtlCol="0" anchor="t">
                    <a:spAutoFit/>
                  </a:bodyPr>
                  <a:p>
                    <a:r>
                      <a:rPr lang="en-US">
                        <a:latin typeface="黑体" panose="02010609060101010101" pitchFamily="49" charset="-122"/>
                        <a:ea typeface="黑体" panose="02010609060101010101" pitchFamily="49" charset="-122"/>
                        <a:cs typeface="黑体" panose="02010609060101010101" pitchFamily="49" charset="-122"/>
                      </a:rPr>
                      <a:t>7</a:t>
                    </a:r>
                    <a:endParaRPr lang="en-US">
                      <a:latin typeface="黑体" panose="02010609060101010101" pitchFamily="49" charset="-122"/>
                      <a:ea typeface="黑体" panose="02010609060101010101" pitchFamily="49" charset="-122"/>
                      <a:cs typeface="黑体" panose="02010609060101010101" pitchFamily="49" charset="-122"/>
                    </a:endParaRPr>
                  </a:p>
                  <a:p>
                    <a:r>
                      <a:rPr lang="zh-CN" altLang="en-US">
                        <a:latin typeface="黑体" panose="02010609060101010101" pitchFamily="49" charset="-122"/>
                        <a:ea typeface="黑体" panose="02010609060101010101" pitchFamily="49" charset="-122"/>
                        <a:cs typeface="黑体" panose="02010609060101010101" pitchFamily="49" charset="-122"/>
                      </a:rPr>
                      <a:t>世</a:t>
                    </a:r>
                    <a:endParaRPr lang="zh-CN" altLang="en-US">
                      <a:latin typeface="黑体" panose="02010609060101010101" pitchFamily="49" charset="-122"/>
                      <a:ea typeface="黑体" panose="02010609060101010101" pitchFamily="49" charset="-122"/>
                      <a:cs typeface="黑体" panose="02010609060101010101" pitchFamily="49" charset="-122"/>
                    </a:endParaRPr>
                  </a:p>
                  <a:p>
                    <a:r>
                      <a:rPr lang="zh-CN" altLang="en-US">
                        <a:latin typeface="黑体" panose="02010609060101010101" pitchFamily="49" charset="-122"/>
                        <a:ea typeface="黑体" panose="02010609060101010101" pitchFamily="49" charset="-122"/>
                        <a:cs typeface="黑体" panose="02010609060101010101" pitchFamily="49" charset="-122"/>
                      </a:rPr>
                      <a:t>纪初</a:t>
                    </a:r>
                    <a:endParaRPr lang="zh-CN" altLang="en-US">
                      <a:latin typeface="黑体" panose="02010609060101010101" pitchFamily="49" charset="-122"/>
                      <a:ea typeface="黑体" panose="02010609060101010101" pitchFamily="49" charset="-122"/>
                      <a:cs typeface="黑体" panose="02010609060101010101" pitchFamily="49" charset="-122"/>
                    </a:endParaRPr>
                  </a:p>
                </p:txBody>
              </p:sp>
              <p:cxnSp>
                <p:nvCxnSpPr>
                  <p:cNvPr id="9" name="直接连接符 8"/>
                  <p:cNvCxnSpPr/>
                  <p:nvPr/>
                </p:nvCxnSpPr>
                <p:spPr>
                  <a:xfrm>
                    <a:off x="9489" y="6864"/>
                    <a:ext cx="0" cy="1127"/>
                  </a:xfrm>
                  <a:prstGeom prst="line">
                    <a:avLst/>
                  </a:prstGeom>
                  <a:ln>
                    <a:solidFill>
                      <a:schemeClr val="accent1">
                        <a:shade val="95000"/>
                        <a:satMod val="105000"/>
                        <a:alpha val="92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0" name="文本框 9"/>
                  <p:cNvSpPr txBox="1"/>
                  <p:nvPr/>
                </p:nvSpPr>
                <p:spPr>
                  <a:xfrm>
                    <a:off x="8503" y="7979"/>
                    <a:ext cx="1818" cy="1452"/>
                  </a:xfrm>
                  <a:prstGeom prst="rect">
                    <a:avLst/>
                  </a:prstGeom>
                  <a:noFill/>
                </p:spPr>
                <p:txBody>
                  <a:bodyPr wrap="square" rtlCol="0" anchor="t">
                    <a:spAutoFit/>
                  </a:bodyPr>
                  <a:p>
                    <a:pPr algn="ctr"/>
                    <a:r>
                      <a:rPr lang="zh-CN" altLang="en-US">
                        <a:latin typeface="黑体" panose="02010609060101010101" pitchFamily="49" charset="-122"/>
                        <a:ea typeface="黑体" panose="02010609060101010101" pitchFamily="49" charset="-122"/>
                      </a:rPr>
                      <a:t>伊斯</a:t>
                    </a:r>
                    <a:endParaRPr lang="zh-CN" altLang="en-US">
                      <a:latin typeface="黑体" panose="02010609060101010101" pitchFamily="49" charset="-122"/>
                      <a:ea typeface="黑体" panose="02010609060101010101" pitchFamily="49" charset="-122"/>
                    </a:endParaRPr>
                  </a:p>
                  <a:p>
                    <a:pPr algn="ctr"/>
                    <a:r>
                      <a:rPr lang="zh-CN" altLang="en-US">
                        <a:latin typeface="黑体" panose="02010609060101010101" pitchFamily="49" charset="-122"/>
                        <a:ea typeface="黑体" panose="02010609060101010101" pitchFamily="49" charset="-122"/>
                      </a:rPr>
                      <a:t>兰教</a:t>
                    </a:r>
                    <a:endParaRPr lang="zh-CN" altLang="en-US">
                      <a:latin typeface="黑体" panose="02010609060101010101" pitchFamily="49" charset="-122"/>
                      <a:ea typeface="黑体" panose="02010609060101010101" pitchFamily="49" charset="-122"/>
                    </a:endParaRPr>
                  </a:p>
                  <a:p>
                    <a:pPr algn="ctr"/>
                    <a:r>
                      <a:rPr lang="zh-CN" altLang="en-US">
                        <a:latin typeface="黑体" panose="02010609060101010101" pitchFamily="49" charset="-122"/>
                        <a:ea typeface="黑体" panose="02010609060101010101" pitchFamily="49" charset="-122"/>
                      </a:rPr>
                      <a:t>诞生</a:t>
                    </a:r>
                    <a:endParaRPr lang="zh-CN" altLang="en-US">
                      <a:latin typeface="黑体" panose="02010609060101010101" pitchFamily="49" charset="-122"/>
                      <a:ea typeface="黑体" panose="02010609060101010101" pitchFamily="49" charset="-122"/>
                    </a:endParaRPr>
                  </a:p>
                </p:txBody>
              </p:sp>
            </p:grpSp>
            <p:grpSp>
              <p:nvGrpSpPr>
                <p:cNvPr id="34" name="组合 33"/>
                <p:cNvGrpSpPr/>
                <p:nvPr/>
              </p:nvGrpSpPr>
              <p:grpSpPr>
                <a:xfrm>
                  <a:off x="9735" y="5179"/>
                  <a:ext cx="1283" cy="4622"/>
                  <a:chOff x="9735" y="5204"/>
                  <a:chExt cx="1283" cy="4622"/>
                </a:xfrm>
              </p:grpSpPr>
              <p:sp>
                <p:nvSpPr>
                  <p:cNvPr id="4" name="矩形 3"/>
                  <p:cNvSpPr/>
                  <p:nvPr/>
                </p:nvSpPr>
                <p:spPr>
                  <a:xfrm>
                    <a:off x="10016" y="5204"/>
                    <a:ext cx="144" cy="39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cxnSp>
                <p:nvCxnSpPr>
                  <p:cNvPr id="138" name="直接连接符 137"/>
                  <p:cNvCxnSpPr/>
                  <p:nvPr/>
                </p:nvCxnSpPr>
                <p:spPr>
                  <a:xfrm flipH="1">
                    <a:off x="10321" y="6541"/>
                    <a:ext cx="2" cy="1438"/>
                  </a:xfrm>
                  <a:prstGeom prst="line">
                    <a:avLst/>
                  </a:prstGeom>
                  <a:ln>
                    <a:solidFill>
                      <a:schemeClr val="accent1">
                        <a:shade val="95000"/>
                        <a:satMod val="105000"/>
                        <a:alpha val="92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2" name="文本框 11"/>
                  <p:cNvSpPr txBox="1"/>
                  <p:nvPr/>
                </p:nvSpPr>
                <p:spPr>
                  <a:xfrm>
                    <a:off x="9735" y="5710"/>
                    <a:ext cx="1113" cy="1016"/>
                  </a:xfrm>
                  <a:prstGeom prst="rect">
                    <a:avLst/>
                  </a:prstGeom>
                  <a:noFill/>
                </p:spPr>
                <p:txBody>
                  <a:bodyPr wrap="square" rtlCol="0" anchor="t">
                    <a:spAutoFit/>
                  </a:bodyPr>
                  <a:p>
                    <a:r>
                      <a:rPr lang="en-US" altLang="zh-CN">
                        <a:latin typeface="黑体" panose="02010609060101010101" pitchFamily="49" charset="-122"/>
                        <a:ea typeface="黑体" panose="02010609060101010101" pitchFamily="49" charset="-122"/>
                        <a:cs typeface="黑体" panose="02010609060101010101" pitchFamily="49" charset="-122"/>
                      </a:rPr>
                      <a:t>622</a:t>
                    </a:r>
                    <a:endParaRPr lang="zh-CN" altLang="en-US">
                      <a:latin typeface="黑体" panose="02010609060101010101" pitchFamily="49" charset="-122"/>
                      <a:ea typeface="黑体" panose="02010609060101010101" pitchFamily="49" charset="-122"/>
                      <a:cs typeface="黑体" panose="02010609060101010101" pitchFamily="49" charset="-122"/>
                    </a:endParaRPr>
                  </a:p>
                  <a:p>
                    <a:r>
                      <a:rPr lang="zh-CN" altLang="en-US">
                        <a:latin typeface="黑体" panose="02010609060101010101" pitchFamily="49" charset="-122"/>
                        <a:ea typeface="黑体" panose="02010609060101010101" pitchFamily="49" charset="-122"/>
                        <a:cs typeface="黑体" panose="02010609060101010101" pitchFamily="49" charset="-122"/>
                      </a:rPr>
                      <a:t>  年</a:t>
                    </a:r>
                    <a:endParaRPr lang="zh-CN" altLang="en-US">
                      <a:latin typeface="黑体" panose="02010609060101010101" pitchFamily="49" charset="-122"/>
                      <a:ea typeface="黑体" panose="02010609060101010101" pitchFamily="49" charset="-122"/>
                      <a:cs typeface="黑体" panose="02010609060101010101" pitchFamily="49" charset="-122"/>
                    </a:endParaRPr>
                  </a:p>
                </p:txBody>
              </p:sp>
              <p:sp>
                <p:nvSpPr>
                  <p:cNvPr id="14" name="文本框 13"/>
                  <p:cNvSpPr txBox="1"/>
                  <p:nvPr/>
                </p:nvSpPr>
                <p:spPr>
                  <a:xfrm>
                    <a:off x="9814" y="7938"/>
                    <a:ext cx="1204" cy="1888"/>
                  </a:xfrm>
                  <a:prstGeom prst="rect">
                    <a:avLst/>
                  </a:prstGeom>
                  <a:noFill/>
                </p:spPr>
                <p:txBody>
                  <a:bodyPr wrap="square" rtlCol="0" anchor="t">
                    <a:spAutoFit/>
                  </a:bodyPr>
                  <a:p>
                    <a:pPr algn="ctr"/>
                    <a:r>
                      <a:rPr lang="zh-CN" altLang="en-US">
                        <a:latin typeface="黑体" panose="02010609060101010101" pitchFamily="49" charset="-122"/>
                        <a:ea typeface="黑体" panose="02010609060101010101" pitchFamily="49" charset="-122"/>
                      </a:rPr>
                      <a:t>穆斯</a:t>
                    </a:r>
                    <a:endParaRPr lang="zh-CN" altLang="en-US">
                      <a:latin typeface="黑体" panose="02010609060101010101" pitchFamily="49" charset="-122"/>
                      <a:ea typeface="黑体" panose="02010609060101010101" pitchFamily="49" charset="-122"/>
                    </a:endParaRPr>
                  </a:p>
                  <a:p>
                    <a:pPr algn="ctr"/>
                    <a:r>
                      <a:rPr lang="zh-CN" altLang="en-US">
                        <a:latin typeface="黑体" panose="02010609060101010101" pitchFamily="49" charset="-122"/>
                        <a:ea typeface="黑体" panose="02010609060101010101" pitchFamily="49" charset="-122"/>
                      </a:rPr>
                      <a:t>林公</a:t>
                    </a:r>
                    <a:endParaRPr lang="zh-CN" altLang="en-US">
                      <a:latin typeface="黑体" panose="02010609060101010101" pitchFamily="49" charset="-122"/>
                      <a:ea typeface="黑体" panose="02010609060101010101" pitchFamily="49" charset="-122"/>
                    </a:endParaRPr>
                  </a:p>
                  <a:p>
                    <a:pPr algn="ctr"/>
                    <a:r>
                      <a:rPr lang="zh-CN" altLang="en-US">
                        <a:latin typeface="黑体" panose="02010609060101010101" pitchFamily="49" charset="-122"/>
                        <a:ea typeface="黑体" panose="02010609060101010101" pitchFamily="49" charset="-122"/>
                      </a:rPr>
                      <a:t>社建</a:t>
                    </a:r>
                    <a:endParaRPr lang="zh-CN" altLang="en-US">
                      <a:latin typeface="黑体" panose="02010609060101010101" pitchFamily="49" charset="-122"/>
                      <a:ea typeface="黑体" panose="02010609060101010101" pitchFamily="49" charset="-122"/>
                    </a:endParaRPr>
                  </a:p>
                  <a:p>
                    <a:pPr algn="ctr"/>
                    <a:r>
                      <a:rPr lang="zh-CN" altLang="en-US">
                        <a:latin typeface="黑体" panose="02010609060101010101" pitchFamily="49" charset="-122"/>
                        <a:ea typeface="黑体" panose="02010609060101010101" pitchFamily="49" charset="-122"/>
                      </a:rPr>
                      <a:t>立</a:t>
                    </a:r>
                    <a:endParaRPr lang="zh-CN" altLang="en-US">
                      <a:latin typeface="黑体" panose="02010609060101010101" pitchFamily="49" charset="-122"/>
                      <a:ea typeface="黑体" panose="02010609060101010101" pitchFamily="49" charset="-122"/>
                    </a:endParaRPr>
                  </a:p>
                </p:txBody>
              </p:sp>
            </p:grpSp>
          </p:grpSp>
          <p:sp>
            <p:nvSpPr>
              <p:cNvPr id="17" name="文本框 16"/>
              <p:cNvSpPr txBox="1"/>
              <p:nvPr/>
            </p:nvSpPr>
            <p:spPr>
              <a:xfrm>
                <a:off x="12211" y="5783"/>
                <a:ext cx="1486" cy="1452"/>
              </a:xfrm>
              <a:prstGeom prst="rect">
                <a:avLst/>
              </a:prstGeom>
              <a:noFill/>
            </p:spPr>
            <p:txBody>
              <a:bodyPr wrap="square" rtlCol="0" anchor="t">
                <a:spAutoFit/>
              </a:bodyPr>
              <a:p>
                <a:r>
                  <a:rPr lang="en-US" altLang="zh-CN">
                    <a:latin typeface="黑体" panose="02010609060101010101" pitchFamily="49" charset="-122"/>
                    <a:ea typeface="黑体" panose="02010609060101010101" pitchFamily="49" charset="-122"/>
                    <a:cs typeface="黑体" panose="02010609060101010101" pitchFamily="49" charset="-122"/>
                  </a:rPr>
                  <a:t>8</a:t>
                </a:r>
                <a:endParaRPr lang="zh-CN" altLang="en-US">
                  <a:latin typeface="黑体" panose="02010609060101010101" pitchFamily="49" charset="-122"/>
                  <a:ea typeface="黑体" panose="02010609060101010101" pitchFamily="49" charset="-122"/>
                  <a:cs typeface="黑体" panose="02010609060101010101" pitchFamily="49" charset="-122"/>
                </a:endParaRPr>
              </a:p>
              <a:p>
                <a:r>
                  <a:rPr lang="zh-CN" altLang="en-US">
                    <a:latin typeface="黑体" panose="02010609060101010101" pitchFamily="49" charset="-122"/>
                    <a:ea typeface="黑体" panose="02010609060101010101" pitchFamily="49" charset="-122"/>
                    <a:cs typeface="黑体" panose="02010609060101010101" pitchFamily="49" charset="-122"/>
                  </a:rPr>
                  <a:t> 世纪</a:t>
                </a:r>
                <a:endParaRPr lang="zh-CN" altLang="en-US">
                  <a:latin typeface="黑体" panose="02010609060101010101" pitchFamily="49" charset="-122"/>
                  <a:ea typeface="黑体" panose="02010609060101010101" pitchFamily="49" charset="-122"/>
                  <a:cs typeface="黑体" panose="02010609060101010101" pitchFamily="49" charset="-122"/>
                </a:endParaRPr>
              </a:p>
              <a:p>
                <a:r>
                  <a:rPr lang="zh-CN" altLang="en-US">
                    <a:latin typeface="黑体" panose="02010609060101010101" pitchFamily="49" charset="-122"/>
                    <a:ea typeface="黑体" panose="02010609060101010101" pitchFamily="49" charset="-122"/>
                    <a:cs typeface="黑体" panose="02010609060101010101" pitchFamily="49" charset="-122"/>
                  </a:rPr>
                  <a:t>中期</a:t>
                </a:r>
                <a:endParaRPr lang="zh-CN" altLang="en-US">
                  <a:latin typeface="黑体" panose="02010609060101010101" pitchFamily="49" charset="-122"/>
                  <a:ea typeface="黑体" panose="02010609060101010101" pitchFamily="49" charset="-122"/>
                  <a:cs typeface="黑体" panose="02010609060101010101" pitchFamily="49" charset="-122"/>
                </a:endParaRPr>
              </a:p>
            </p:txBody>
          </p:sp>
          <p:cxnSp>
            <p:nvCxnSpPr>
              <p:cNvPr id="18" name="直接连接符 17"/>
              <p:cNvCxnSpPr/>
              <p:nvPr/>
            </p:nvCxnSpPr>
            <p:spPr>
              <a:xfrm flipH="1">
                <a:off x="12563" y="7137"/>
                <a:ext cx="8" cy="1312"/>
              </a:xfrm>
              <a:prstGeom prst="line">
                <a:avLst/>
              </a:prstGeom>
              <a:ln>
                <a:solidFill>
                  <a:schemeClr val="accent1">
                    <a:shade val="95000"/>
                    <a:satMod val="105000"/>
                    <a:alpha val="92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9" name="文本框 18"/>
              <p:cNvSpPr txBox="1"/>
              <p:nvPr/>
            </p:nvSpPr>
            <p:spPr>
              <a:xfrm>
                <a:off x="11601" y="8326"/>
                <a:ext cx="2922" cy="1016"/>
              </a:xfrm>
              <a:prstGeom prst="rect">
                <a:avLst/>
              </a:prstGeom>
              <a:noFill/>
            </p:spPr>
            <p:txBody>
              <a:bodyPr wrap="square" rtlCol="0" anchor="t">
                <a:spAutoFit/>
              </a:bodyPr>
              <a:p>
                <a:pPr algn="ctr"/>
                <a:r>
                  <a:rPr lang="zh-CN" altLang="en-US">
                    <a:latin typeface="黑体" panose="02010609060101010101" pitchFamily="49" charset="-122"/>
                    <a:ea typeface="黑体" panose="02010609060101010101" pitchFamily="49" charset="-122"/>
                  </a:rPr>
                  <a:t>阿拉伯帝国横跨欧、亚、非三洲</a:t>
                </a:r>
                <a:endParaRPr lang="zh-CN" altLang="en-US">
                  <a:latin typeface="黑体" panose="02010609060101010101" pitchFamily="49" charset="-122"/>
                  <a:ea typeface="黑体" panose="02010609060101010101" pitchFamily="49" charset="-122"/>
                </a:endParaRPr>
              </a:p>
            </p:txBody>
          </p:sp>
        </p:grpSp>
        <p:sp>
          <p:nvSpPr>
            <p:cNvPr id="41" name="文本框 40"/>
            <p:cNvSpPr txBox="1"/>
            <p:nvPr/>
          </p:nvSpPr>
          <p:spPr>
            <a:xfrm>
              <a:off x="4459" y="8054"/>
              <a:ext cx="2972" cy="774"/>
            </a:xfrm>
            <a:prstGeom prst="rect">
              <a:avLst/>
            </a:prstGeom>
            <a:noFill/>
          </p:spPr>
          <p:txBody>
            <a:bodyPr wrap="square" rtlCol="0">
              <a:spAutoFit/>
            </a:bodyPr>
            <a:p>
              <a:r>
                <a:rPr lang="zh-CN" altLang="en-US" sz="2600" b="1">
                  <a:solidFill>
                    <a:srgbClr val="800000"/>
                  </a:solidFill>
                  <a:effectLst/>
                  <a:latin typeface="黑体" panose="02010609060101010101" pitchFamily="49" charset="-122"/>
                  <a:ea typeface="黑体" panose="02010609060101010101" pitchFamily="49" charset="-122"/>
                </a:rPr>
                <a:t>阿拉伯帝国</a:t>
              </a:r>
              <a:endParaRPr lang="zh-CN" altLang="en-US" sz="2600" b="1">
                <a:solidFill>
                  <a:srgbClr val="800000"/>
                </a:solidFill>
                <a:effectLst/>
                <a:latin typeface="黑体" panose="02010609060101010101" pitchFamily="49" charset="-122"/>
                <a:ea typeface="黑体" panose="02010609060101010101" pitchFamily="49" charset="-122"/>
              </a:endParaRPr>
            </a:p>
          </p:txBody>
        </p:sp>
      </p:grpSp>
      <p:sp>
        <p:nvSpPr>
          <p:cNvPr id="103" name="矩形 102"/>
          <p:cNvSpPr/>
          <p:nvPr/>
        </p:nvSpPr>
        <p:spPr>
          <a:xfrm>
            <a:off x="912283" y="437303"/>
            <a:ext cx="2199217" cy="628650"/>
          </a:xfrm>
          <a:prstGeom prst="rect">
            <a:avLst/>
          </a:prstGeom>
          <a:solidFill>
            <a:schemeClr val="bg2">
              <a:lumMod val="50000"/>
            </a:schemeClr>
          </a:solidFill>
          <a:ln>
            <a:solidFill>
              <a:schemeClr val="bg1">
                <a:lumMod val="9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p>
            <a:pPr algn="ctr" fontAlgn="auto">
              <a:spcBef>
                <a:spcPts val="0"/>
              </a:spcBef>
              <a:spcAft>
                <a:spcPts val="0"/>
              </a:spcAft>
              <a:defRPr/>
            </a:pPr>
            <a:endParaRPr lang="zh-CN" altLang="en-US" sz="2400"/>
          </a:p>
        </p:txBody>
      </p:sp>
      <p:sp>
        <p:nvSpPr>
          <p:cNvPr id="104" name="矩形 4"/>
          <p:cNvSpPr>
            <a:spLocks noChangeArrowheads="1"/>
          </p:cNvSpPr>
          <p:nvPr/>
        </p:nvSpPr>
        <p:spPr bwMode="auto">
          <a:xfrm>
            <a:off x="1292437" y="500803"/>
            <a:ext cx="1539240" cy="501650"/>
          </a:xfrm>
          <a:prstGeom prst="rect">
            <a:avLst/>
          </a:prstGeom>
          <a:solidFill>
            <a:schemeClr val="bg2">
              <a:lumMod val="50000"/>
            </a:schemeClr>
          </a:solid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p>
            <a:pPr algn="ctr">
              <a:buFontTx/>
              <a:buNone/>
            </a:pPr>
            <a:r>
              <a:rPr lang="zh-CN" altLang="en-US" sz="2665" b="1" dirty="0">
                <a:solidFill>
                  <a:schemeClr val="bg1"/>
                </a:solidFill>
                <a:latin typeface="微软雅黑" panose="020B0503020204020204" pitchFamily="34" charset="-122"/>
                <a:ea typeface="微软雅黑" panose="020B0503020204020204" pitchFamily="34" charset="-122"/>
              </a:rPr>
              <a:t>时序坐标</a:t>
            </a:r>
            <a:endParaRPr lang="zh-CN" altLang="en-US" sz="2665" b="1" dirty="0">
              <a:solidFill>
                <a:schemeClr val="bg1"/>
              </a:solidFill>
              <a:latin typeface="微软雅黑" panose="020B0503020204020204" pitchFamily="34" charset="-122"/>
              <a:ea typeface="微软雅黑" panose="020B0503020204020204" pitchFamily="34" charset="-122"/>
            </a:endParaRPr>
          </a:p>
        </p:txBody>
      </p:sp>
      <p:grpSp>
        <p:nvGrpSpPr>
          <p:cNvPr id="38" name="组合 37"/>
          <p:cNvGrpSpPr/>
          <p:nvPr/>
        </p:nvGrpSpPr>
        <p:grpSpPr>
          <a:xfrm>
            <a:off x="88265" y="1407795"/>
            <a:ext cx="11627485" cy="2663190"/>
            <a:chOff x="139" y="2217"/>
            <a:chExt cx="18311" cy="4194"/>
          </a:xfrm>
        </p:grpSpPr>
        <p:grpSp>
          <p:nvGrpSpPr>
            <p:cNvPr id="26" name="组合 25"/>
            <p:cNvGrpSpPr/>
            <p:nvPr/>
          </p:nvGrpSpPr>
          <p:grpSpPr>
            <a:xfrm>
              <a:off x="1750" y="2217"/>
              <a:ext cx="16701" cy="4195"/>
              <a:chOff x="1750" y="2217"/>
              <a:chExt cx="16701" cy="4195"/>
            </a:xfrm>
          </p:grpSpPr>
          <p:sp>
            <p:nvSpPr>
              <p:cNvPr id="109" name="文本框 108"/>
              <p:cNvSpPr txBox="1"/>
              <p:nvPr/>
            </p:nvSpPr>
            <p:spPr>
              <a:xfrm>
                <a:off x="1750" y="3355"/>
                <a:ext cx="1396" cy="1452"/>
              </a:xfrm>
              <a:prstGeom prst="rect">
                <a:avLst/>
              </a:prstGeom>
              <a:noFill/>
            </p:spPr>
            <p:txBody>
              <a:bodyPr wrap="square" rtlCol="0" anchor="t">
                <a:spAutoFit/>
              </a:bodyPr>
              <a:p>
                <a:pPr algn="ctr"/>
                <a:r>
                  <a:rPr lang="zh-CN" altLang="en-US">
                    <a:latin typeface="黑体" panose="02010609060101010101" pitchFamily="49" charset="-122"/>
                    <a:ea typeface="黑体" panose="02010609060101010101" pitchFamily="49" charset="-122"/>
                  </a:rPr>
                  <a:t>基督</a:t>
                </a:r>
                <a:endParaRPr lang="zh-CN" altLang="en-US">
                  <a:latin typeface="黑体" panose="02010609060101010101" pitchFamily="49" charset="-122"/>
                  <a:ea typeface="黑体" panose="02010609060101010101" pitchFamily="49" charset="-122"/>
                </a:endParaRPr>
              </a:p>
              <a:p>
                <a:pPr algn="ctr"/>
                <a:r>
                  <a:rPr lang="zh-CN" altLang="en-US">
                    <a:latin typeface="黑体" panose="02010609060101010101" pitchFamily="49" charset="-122"/>
                    <a:ea typeface="黑体" panose="02010609060101010101" pitchFamily="49" charset="-122"/>
                  </a:rPr>
                  <a:t>教诞</a:t>
                </a:r>
                <a:endParaRPr lang="zh-CN" altLang="en-US">
                  <a:latin typeface="黑体" panose="02010609060101010101" pitchFamily="49" charset="-122"/>
                  <a:ea typeface="黑体" panose="02010609060101010101" pitchFamily="49" charset="-122"/>
                </a:endParaRPr>
              </a:p>
              <a:p>
                <a:pPr algn="ctr"/>
                <a:r>
                  <a:rPr lang="zh-CN" altLang="en-US">
                    <a:latin typeface="黑体" panose="02010609060101010101" pitchFamily="49" charset="-122"/>
                    <a:ea typeface="黑体" panose="02010609060101010101" pitchFamily="49" charset="-122"/>
                  </a:rPr>
                  <a:t>生</a:t>
                </a:r>
                <a:endParaRPr lang="zh-CN" altLang="en-US">
                  <a:latin typeface="黑体" panose="02010609060101010101" pitchFamily="49" charset="-122"/>
                  <a:ea typeface="黑体" panose="02010609060101010101" pitchFamily="49" charset="-122"/>
                </a:endParaRPr>
              </a:p>
            </p:txBody>
          </p:sp>
          <p:sp>
            <p:nvSpPr>
              <p:cNvPr id="112" name="文本框 111"/>
              <p:cNvSpPr txBox="1"/>
              <p:nvPr/>
            </p:nvSpPr>
            <p:spPr>
              <a:xfrm>
                <a:off x="3979" y="2217"/>
                <a:ext cx="1125" cy="2761"/>
              </a:xfrm>
              <a:prstGeom prst="rect">
                <a:avLst/>
              </a:prstGeom>
              <a:noFill/>
            </p:spPr>
            <p:txBody>
              <a:bodyPr wrap="square" rtlCol="0" anchor="t">
                <a:spAutoFit/>
              </a:bodyPr>
              <a:p>
                <a:pPr algn="ctr"/>
                <a:r>
                  <a:rPr lang="zh-CN" altLang="en-US">
                    <a:latin typeface="黑体" panose="02010609060101010101" pitchFamily="49" charset="-122"/>
                    <a:ea typeface="黑体" panose="02010609060101010101" pitchFamily="49" charset="-122"/>
                  </a:rPr>
                  <a:t>罗马</a:t>
                </a:r>
                <a:endParaRPr lang="zh-CN" altLang="en-US">
                  <a:latin typeface="黑体" panose="02010609060101010101" pitchFamily="49" charset="-122"/>
                  <a:ea typeface="黑体" panose="02010609060101010101" pitchFamily="49" charset="-122"/>
                </a:endParaRPr>
              </a:p>
              <a:p>
                <a:pPr algn="ctr"/>
                <a:r>
                  <a:rPr lang="zh-CN" altLang="en-US">
                    <a:latin typeface="黑体" panose="02010609060101010101" pitchFamily="49" charset="-122"/>
                    <a:ea typeface="黑体" panose="02010609060101010101" pitchFamily="49" charset="-122"/>
                  </a:rPr>
                  <a:t>帝国</a:t>
                </a:r>
                <a:endParaRPr lang="zh-CN" altLang="en-US">
                  <a:latin typeface="黑体" panose="02010609060101010101" pitchFamily="49" charset="-122"/>
                  <a:ea typeface="黑体" panose="02010609060101010101" pitchFamily="49" charset="-122"/>
                </a:endParaRPr>
              </a:p>
              <a:p>
                <a:pPr algn="ctr"/>
                <a:r>
                  <a:rPr lang="zh-CN" altLang="en-US">
                    <a:latin typeface="黑体" panose="02010609060101010101" pitchFamily="49" charset="-122"/>
                    <a:ea typeface="黑体" panose="02010609060101010101" pitchFamily="49" charset="-122"/>
                  </a:rPr>
                  <a:t>分裂</a:t>
                </a:r>
                <a:endParaRPr lang="zh-CN" altLang="en-US">
                  <a:latin typeface="黑体" panose="02010609060101010101" pitchFamily="49" charset="-122"/>
                  <a:ea typeface="黑体" panose="02010609060101010101" pitchFamily="49" charset="-122"/>
                </a:endParaRPr>
              </a:p>
              <a:p>
                <a:pPr algn="ctr"/>
                <a:r>
                  <a:rPr lang="zh-CN" altLang="en-US">
                    <a:latin typeface="黑体" panose="02010609060101010101" pitchFamily="49" charset="-122"/>
                    <a:ea typeface="黑体" panose="02010609060101010101" pitchFamily="49" charset="-122"/>
                  </a:rPr>
                  <a:t>为东</a:t>
                </a:r>
                <a:endParaRPr lang="zh-CN" altLang="en-US">
                  <a:latin typeface="黑体" panose="02010609060101010101" pitchFamily="49" charset="-122"/>
                  <a:ea typeface="黑体" panose="02010609060101010101" pitchFamily="49" charset="-122"/>
                </a:endParaRPr>
              </a:p>
              <a:p>
                <a:pPr algn="ctr"/>
                <a:r>
                  <a:rPr lang="zh-CN" altLang="en-US">
                    <a:latin typeface="黑体" panose="02010609060101010101" pitchFamily="49" charset="-122"/>
                    <a:ea typeface="黑体" panose="02010609060101010101" pitchFamily="49" charset="-122"/>
                  </a:rPr>
                  <a:t>西罗</a:t>
                </a:r>
                <a:endParaRPr lang="zh-CN" altLang="en-US">
                  <a:latin typeface="黑体" panose="02010609060101010101" pitchFamily="49" charset="-122"/>
                  <a:ea typeface="黑体" panose="02010609060101010101" pitchFamily="49" charset="-122"/>
                </a:endParaRPr>
              </a:p>
              <a:p>
                <a:pPr algn="ctr"/>
                <a:r>
                  <a:rPr lang="zh-CN" altLang="en-US">
                    <a:latin typeface="黑体" panose="02010609060101010101" pitchFamily="49" charset="-122"/>
                    <a:ea typeface="黑体" panose="02010609060101010101" pitchFamily="49" charset="-122"/>
                  </a:rPr>
                  <a:t>马</a:t>
                </a:r>
                <a:endParaRPr lang="zh-CN" altLang="en-US">
                  <a:latin typeface="黑体" panose="02010609060101010101" pitchFamily="49" charset="-122"/>
                  <a:ea typeface="黑体" panose="02010609060101010101" pitchFamily="49" charset="-122"/>
                </a:endParaRPr>
              </a:p>
            </p:txBody>
          </p:sp>
          <p:sp>
            <p:nvSpPr>
              <p:cNvPr id="114" name="文本框 113"/>
              <p:cNvSpPr txBox="1"/>
              <p:nvPr/>
            </p:nvSpPr>
            <p:spPr>
              <a:xfrm>
                <a:off x="4984" y="2533"/>
                <a:ext cx="1168" cy="2325"/>
              </a:xfrm>
              <a:prstGeom prst="rect">
                <a:avLst/>
              </a:prstGeom>
              <a:noFill/>
            </p:spPr>
            <p:txBody>
              <a:bodyPr wrap="square" rtlCol="0" anchor="t">
                <a:spAutoFit/>
              </a:bodyPr>
              <a:p>
                <a:r>
                  <a:rPr lang="zh-CN" altLang="en-US">
                    <a:latin typeface="黑体" panose="02010609060101010101" pitchFamily="49" charset="-122"/>
                    <a:ea typeface="黑体" panose="02010609060101010101" pitchFamily="49" charset="-122"/>
                  </a:rPr>
                  <a:t>基督</a:t>
                </a:r>
                <a:endParaRPr lang="zh-CN" altLang="en-US">
                  <a:latin typeface="黑体" panose="02010609060101010101" pitchFamily="49" charset="-122"/>
                  <a:ea typeface="黑体" panose="02010609060101010101" pitchFamily="49" charset="-122"/>
                </a:endParaRPr>
              </a:p>
              <a:p>
                <a:r>
                  <a:rPr lang="zh-CN" altLang="en-US">
                    <a:latin typeface="黑体" panose="02010609060101010101" pitchFamily="49" charset="-122"/>
                    <a:ea typeface="黑体" panose="02010609060101010101" pitchFamily="49" charset="-122"/>
                  </a:rPr>
                  <a:t>教确</a:t>
                </a:r>
                <a:endParaRPr lang="zh-CN" altLang="en-US">
                  <a:latin typeface="黑体" panose="02010609060101010101" pitchFamily="49" charset="-122"/>
                  <a:ea typeface="黑体" panose="02010609060101010101" pitchFamily="49" charset="-122"/>
                </a:endParaRPr>
              </a:p>
              <a:p>
                <a:r>
                  <a:rPr lang="zh-CN" altLang="en-US">
                    <a:latin typeface="黑体" panose="02010609060101010101" pitchFamily="49" charset="-122"/>
                    <a:ea typeface="黑体" panose="02010609060101010101" pitchFamily="49" charset="-122"/>
                  </a:rPr>
                  <a:t>立为</a:t>
                </a:r>
                <a:endParaRPr lang="zh-CN" altLang="en-US">
                  <a:latin typeface="黑体" panose="02010609060101010101" pitchFamily="49" charset="-122"/>
                  <a:ea typeface="黑体" panose="02010609060101010101" pitchFamily="49" charset="-122"/>
                </a:endParaRPr>
              </a:p>
              <a:p>
                <a:r>
                  <a:rPr lang="zh-CN" altLang="en-US">
                    <a:latin typeface="黑体" panose="02010609060101010101" pitchFamily="49" charset="-122"/>
                    <a:ea typeface="黑体" panose="02010609060101010101" pitchFamily="49" charset="-122"/>
                  </a:rPr>
                  <a:t>罗马</a:t>
                </a:r>
                <a:endParaRPr lang="zh-CN" altLang="en-US">
                  <a:latin typeface="黑体" panose="02010609060101010101" pitchFamily="49" charset="-122"/>
                  <a:ea typeface="黑体" panose="02010609060101010101" pitchFamily="49" charset="-122"/>
                </a:endParaRPr>
              </a:p>
              <a:p>
                <a:r>
                  <a:rPr lang="zh-CN" altLang="en-US">
                    <a:latin typeface="黑体" panose="02010609060101010101" pitchFamily="49" charset="-122"/>
                    <a:ea typeface="黑体" panose="02010609060101010101" pitchFamily="49" charset="-122"/>
                  </a:rPr>
                  <a:t>国教</a:t>
                </a:r>
                <a:endParaRPr lang="zh-CN" altLang="en-US">
                  <a:latin typeface="黑体" panose="02010609060101010101" pitchFamily="49" charset="-122"/>
                  <a:ea typeface="黑体" panose="02010609060101010101" pitchFamily="49" charset="-122"/>
                </a:endParaRPr>
              </a:p>
            </p:txBody>
          </p:sp>
          <p:sp>
            <p:nvSpPr>
              <p:cNvPr id="116" name="文本框 115"/>
              <p:cNvSpPr txBox="1"/>
              <p:nvPr/>
            </p:nvSpPr>
            <p:spPr>
              <a:xfrm>
                <a:off x="6284" y="3382"/>
                <a:ext cx="1145" cy="1452"/>
              </a:xfrm>
              <a:prstGeom prst="rect">
                <a:avLst/>
              </a:prstGeom>
              <a:noFill/>
            </p:spPr>
            <p:txBody>
              <a:bodyPr wrap="square" rtlCol="0" anchor="t">
                <a:spAutoFit/>
              </a:bodyPr>
              <a:p>
                <a:pPr algn="ctr"/>
                <a:r>
                  <a:rPr lang="zh-CN" altLang="en-US">
                    <a:latin typeface="黑体" panose="02010609060101010101" pitchFamily="49" charset="-122"/>
                    <a:ea typeface="黑体" panose="02010609060101010101" pitchFamily="49" charset="-122"/>
                  </a:rPr>
                  <a:t>西罗</a:t>
                </a:r>
                <a:endParaRPr lang="zh-CN" altLang="en-US">
                  <a:latin typeface="黑体" panose="02010609060101010101" pitchFamily="49" charset="-122"/>
                  <a:ea typeface="黑体" panose="02010609060101010101" pitchFamily="49" charset="-122"/>
                </a:endParaRPr>
              </a:p>
              <a:p>
                <a:pPr algn="ctr"/>
                <a:r>
                  <a:rPr lang="zh-CN" altLang="en-US">
                    <a:latin typeface="黑体" panose="02010609060101010101" pitchFamily="49" charset="-122"/>
                    <a:ea typeface="黑体" panose="02010609060101010101" pitchFamily="49" charset="-122"/>
                  </a:rPr>
                  <a:t>马灭</a:t>
                </a:r>
                <a:endParaRPr lang="zh-CN" altLang="en-US">
                  <a:latin typeface="黑体" panose="02010609060101010101" pitchFamily="49" charset="-122"/>
                  <a:ea typeface="黑体" panose="02010609060101010101" pitchFamily="49" charset="-122"/>
                </a:endParaRPr>
              </a:p>
              <a:p>
                <a:pPr algn="ctr"/>
                <a:r>
                  <a:rPr lang="zh-CN" altLang="en-US">
                    <a:latin typeface="黑体" panose="02010609060101010101" pitchFamily="49" charset="-122"/>
                    <a:ea typeface="黑体" panose="02010609060101010101" pitchFamily="49" charset="-122"/>
                  </a:rPr>
                  <a:t>亡</a:t>
                </a:r>
                <a:endParaRPr lang="zh-CN" altLang="en-US">
                  <a:latin typeface="黑体" panose="02010609060101010101" pitchFamily="49" charset="-122"/>
                  <a:ea typeface="黑体" panose="02010609060101010101" pitchFamily="49" charset="-122"/>
                </a:endParaRPr>
              </a:p>
            </p:txBody>
          </p:sp>
          <p:sp>
            <p:nvSpPr>
              <p:cNvPr id="118" name="文本框 117"/>
              <p:cNvSpPr txBox="1"/>
              <p:nvPr/>
            </p:nvSpPr>
            <p:spPr>
              <a:xfrm>
                <a:off x="7203" y="3381"/>
                <a:ext cx="1073" cy="1452"/>
              </a:xfrm>
              <a:prstGeom prst="rect">
                <a:avLst/>
              </a:prstGeom>
              <a:noFill/>
            </p:spPr>
            <p:txBody>
              <a:bodyPr wrap="square" rtlCol="0" anchor="t">
                <a:spAutoFit/>
              </a:bodyPr>
              <a:p>
                <a:pPr algn="ctr"/>
                <a:r>
                  <a:rPr lang="zh-CN" altLang="en-US">
                    <a:latin typeface="黑体" panose="02010609060101010101" pitchFamily="49" charset="-122"/>
                    <a:ea typeface="黑体" panose="02010609060101010101" pitchFamily="49" charset="-122"/>
                  </a:rPr>
                  <a:t>法兰</a:t>
                </a:r>
                <a:endParaRPr lang="zh-CN" altLang="en-US">
                  <a:latin typeface="黑体" panose="02010609060101010101" pitchFamily="49" charset="-122"/>
                  <a:ea typeface="黑体" panose="02010609060101010101" pitchFamily="49" charset="-122"/>
                </a:endParaRPr>
              </a:p>
              <a:p>
                <a:pPr algn="ctr"/>
                <a:r>
                  <a:rPr lang="zh-CN" altLang="en-US">
                    <a:latin typeface="黑体" panose="02010609060101010101" pitchFamily="49" charset="-122"/>
                    <a:ea typeface="黑体" panose="02010609060101010101" pitchFamily="49" charset="-122"/>
                  </a:rPr>
                  <a:t>克建</a:t>
                </a:r>
                <a:endParaRPr lang="zh-CN" altLang="en-US">
                  <a:latin typeface="黑体" panose="02010609060101010101" pitchFamily="49" charset="-122"/>
                  <a:ea typeface="黑体" panose="02010609060101010101" pitchFamily="49" charset="-122"/>
                </a:endParaRPr>
              </a:p>
              <a:p>
                <a:pPr algn="ctr"/>
                <a:r>
                  <a:rPr lang="zh-CN" altLang="en-US">
                    <a:latin typeface="黑体" panose="02010609060101010101" pitchFamily="49" charset="-122"/>
                    <a:ea typeface="黑体" panose="02010609060101010101" pitchFamily="49" charset="-122"/>
                  </a:rPr>
                  <a:t>立</a:t>
                </a:r>
                <a:endParaRPr lang="zh-CN" altLang="en-US">
                  <a:latin typeface="黑体" panose="02010609060101010101" pitchFamily="49" charset="-122"/>
                  <a:ea typeface="黑体" panose="02010609060101010101" pitchFamily="49" charset="-122"/>
                </a:endParaRPr>
              </a:p>
            </p:txBody>
          </p:sp>
          <p:sp>
            <p:nvSpPr>
              <p:cNvPr id="123" name="文本框 122"/>
              <p:cNvSpPr txBox="1"/>
              <p:nvPr/>
            </p:nvSpPr>
            <p:spPr>
              <a:xfrm>
                <a:off x="8131" y="2945"/>
                <a:ext cx="1604" cy="1888"/>
              </a:xfrm>
              <a:prstGeom prst="rect">
                <a:avLst/>
              </a:prstGeom>
              <a:noFill/>
            </p:spPr>
            <p:txBody>
              <a:bodyPr wrap="square" rtlCol="0" anchor="t">
                <a:spAutoFit/>
              </a:bodyPr>
              <a:p>
                <a:r>
                  <a:rPr lang="zh-CN" altLang="en-US">
                    <a:latin typeface="黑体" panose="02010609060101010101" pitchFamily="49" charset="-122"/>
                    <a:ea typeface="黑体" panose="02010609060101010101" pitchFamily="49" charset="-122"/>
                  </a:rPr>
                  <a:t>《查士</a:t>
                </a:r>
                <a:endParaRPr lang="zh-CN" altLang="en-US">
                  <a:latin typeface="黑体" panose="02010609060101010101" pitchFamily="49" charset="-122"/>
                  <a:ea typeface="黑体" panose="02010609060101010101" pitchFamily="49" charset="-122"/>
                </a:endParaRPr>
              </a:p>
              <a:p>
                <a:r>
                  <a:rPr lang="zh-CN" altLang="en-US">
                    <a:latin typeface="黑体" panose="02010609060101010101" pitchFamily="49" charset="-122"/>
                    <a:ea typeface="黑体" panose="02010609060101010101" pitchFamily="49" charset="-122"/>
                  </a:rPr>
                  <a:t>丁尼</a:t>
                </a:r>
                <a:endParaRPr lang="zh-CN" altLang="en-US">
                  <a:latin typeface="黑体" panose="02010609060101010101" pitchFamily="49" charset="-122"/>
                  <a:ea typeface="黑体" panose="02010609060101010101" pitchFamily="49" charset="-122"/>
                </a:endParaRPr>
              </a:p>
              <a:p>
                <a:r>
                  <a:rPr lang="zh-CN" altLang="en-US">
                    <a:latin typeface="黑体" panose="02010609060101010101" pitchFamily="49" charset="-122"/>
                    <a:ea typeface="黑体" panose="02010609060101010101" pitchFamily="49" charset="-122"/>
                  </a:rPr>
                  <a:t>法典》</a:t>
                </a:r>
                <a:endParaRPr lang="zh-CN" altLang="en-US">
                  <a:latin typeface="黑体" panose="02010609060101010101" pitchFamily="49" charset="-122"/>
                  <a:ea typeface="黑体" panose="02010609060101010101" pitchFamily="49" charset="-122"/>
                </a:endParaRPr>
              </a:p>
              <a:p>
                <a:r>
                  <a:rPr lang="zh-CN" altLang="en-US">
                    <a:latin typeface="黑体" panose="02010609060101010101" pitchFamily="49" charset="-122"/>
                    <a:ea typeface="黑体" panose="02010609060101010101" pitchFamily="49" charset="-122"/>
                  </a:rPr>
                  <a:t>编成</a:t>
                </a:r>
                <a:endParaRPr lang="zh-CN" altLang="en-US">
                  <a:latin typeface="黑体" panose="02010609060101010101" pitchFamily="49" charset="-122"/>
                  <a:ea typeface="黑体" panose="02010609060101010101" pitchFamily="49" charset="-122"/>
                </a:endParaRPr>
              </a:p>
            </p:txBody>
          </p:sp>
          <p:sp>
            <p:nvSpPr>
              <p:cNvPr id="124" name="文本框 123"/>
              <p:cNvSpPr txBox="1"/>
              <p:nvPr/>
            </p:nvSpPr>
            <p:spPr>
              <a:xfrm>
                <a:off x="11053" y="2920"/>
                <a:ext cx="1148" cy="1888"/>
              </a:xfrm>
              <a:prstGeom prst="rect">
                <a:avLst/>
              </a:prstGeom>
              <a:noFill/>
            </p:spPr>
            <p:txBody>
              <a:bodyPr wrap="square" rtlCol="0" anchor="t">
                <a:spAutoFit/>
              </a:bodyPr>
              <a:p>
                <a:pPr algn="ctr"/>
                <a:r>
                  <a:rPr lang="zh-CN" altLang="en-US">
                    <a:latin typeface="黑体" panose="02010609060101010101" pitchFamily="49" charset="-122"/>
                    <a:ea typeface="黑体" panose="02010609060101010101" pitchFamily="49" charset="-122"/>
                  </a:rPr>
                  <a:t>查理</a:t>
                </a:r>
                <a:endParaRPr lang="zh-CN" altLang="en-US">
                  <a:latin typeface="黑体" panose="02010609060101010101" pitchFamily="49" charset="-122"/>
                  <a:ea typeface="黑体" panose="02010609060101010101" pitchFamily="49" charset="-122"/>
                </a:endParaRPr>
              </a:p>
              <a:p>
                <a:pPr algn="ctr"/>
                <a:r>
                  <a:rPr lang="zh-CN" altLang="en-US">
                    <a:latin typeface="黑体" panose="02010609060101010101" pitchFamily="49" charset="-122"/>
                    <a:ea typeface="黑体" panose="02010609060101010101" pitchFamily="49" charset="-122"/>
                  </a:rPr>
                  <a:t>曼帝</a:t>
                </a:r>
                <a:endParaRPr lang="zh-CN" altLang="en-US">
                  <a:latin typeface="黑体" panose="02010609060101010101" pitchFamily="49" charset="-122"/>
                  <a:ea typeface="黑体" panose="02010609060101010101" pitchFamily="49" charset="-122"/>
                </a:endParaRPr>
              </a:p>
              <a:p>
                <a:pPr algn="ctr"/>
                <a:r>
                  <a:rPr lang="zh-CN" altLang="en-US">
                    <a:latin typeface="黑体" panose="02010609060101010101" pitchFamily="49" charset="-122"/>
                    <a:ea typeface="黑体" panose="02010609060101010101" pitchFamily="49" charset="-122"/>
                  </a:rPr>
                  <a:t>国建</a:t>
                </a:r>
                <a:endParaRPr lang="zh-CN" altLang="en-US">
                  <a:latin typeface="黑体" panose="02010609060101010101" pitchFamily="49" charset="-122"/>
                  <a:ea typeface="黑体" panose="02010609060101010101" pitchFamily="49" charset="-122"/>
                </a:endParaRPr>
              </a:p>
              <a:p>
                <a:pPr algn="ctr"/>
                <a:r>
                  <a:rPr lang="zh-CN" altLang="en-US">
                    <a:latin typeface="黑体" panose="02010609060101010101" pitchFamily="49" charset="-122"/>
                    <a:ea typeface="黑体" panose="02010609060101010101" pitchFamily="49" charset="-122"/>
                  </a:rPr>
                  <a:t>立</a:t>
                </a:r>
                <a:endParaRPr lang="zh-CN" altLang="en-US">
                  <a:latin typeface="黑体" panose="02010609060101010101" pitchFamily="49" charset="-122"/>
                  <a:ea typeface="黑体" panose="02010609060101010101" pitchFamily="49" charset="-122"/>
                </a:endParaRPr>
              </a:p>
            </p:txBody>
          </p:sp>
          <p:sp>
            <p:nvSpPr>
              <p:cNvPr id="127" name="文本框 126"/>
              <p:cNvSpPr txBox="1"/>
              <p:nvPr/>
            </p:nvSpPr>
            <p:spPr>
              <a:xfrm>
                <a:off x="12211" y="3069"/>
                <a:ext cx="1462" cy="1452"/>
              </a:xfrm>
              <a:prstGeom prst="rect">
                <a:avLst/>
              </a:prstGeom>
              <a:noFill/>
            </p:spPr>
            <p:txBody>
              <a:bodyPr wrap="square" rtlCol="0" anchor="t">
                <a:spAutoFit/>
              </a:bodyPr>
              <a:p>
                <a:r>
                  <a:rPr lang="zh-CN" altLang="en-US">
                    <a:latin typeface="黑体" panose="02010609060101010101" pitchFamily="49" charset="-122"/>
                    <a:ea typeface="黑体" panose="02010609060101010101" pitchFamily="49" charset="-122"/>
                  </a:rPr>
                  <a:t>西欧</a:t>
                </a:r>
                <a:endParaRPr lang="zh-CN" altLang="en-US">
                  <a:latin typeface="黑体" panose="02010609060101010101" pitchFamily="49" charset="-122"/>
                  <a:ea typeface="黑体" panose="02010609060101010101" pitchFamily="49" charset="-122"/>
                </a:endParaRPr>
              </a:p>
              <a:p>
                <a:r>
                  <a:rPr lang="zh-CN" altLang="en-US">
                    <a:latin typeface="黑体" panose="02010609060101010101" pitchFamily="49" charset="-122"/>
                    <a:ea typeface="黑体" panose="02010609060101010101" pitchFamily="49" charset="-122"/>
                  </a:rPr>
                  <a:t>庄园</a:t>
                </a:r>
                <a:endParaRPr lang="zh-CN" altLang="en-US">
                  <a:latin typeface="黑体" panose="02010609060101010101" pitchFamily="49" charset="-122"/>
                  <a:ea typeface="黑体" panose="02010609060101010101" pitchFamily="49" charset="-122"/>
                </a:endParaRPr>
              </a:p>
              <a:p>
                <a:r>
                  <a:rPr lang="zh-CN" altLang="en-US">
                    <a:latin typeface="黑体" panose="02010609060101010101" pitchFamily="49" charset="-122"/>
                    <a:ea typeface="黑体" panose="02010609060101010101" pitchFamily="49" charset="-122"/>
                  </a:rPr>
                  <a:t>出现</a:t>
                </a:r>
                <a:endParaRPr lang="zh-CN" altLang="en-US">
                  <a:latin typeface="黑体" panose="02010609060101010101" pitchFamily="49" charset="-122"/>
                  <a:ea typeface="黑体" panose="02010609060101010101" pitchFamily="49" charset="-122"/>
                </a:endParaRPr>
              </a:p>
            </p:txBody>
          </p:sp>
          <p:sp>
            <p:nvSpPr>
              <p:cNvPr id="129" name="文本框 128"/>
              <p:cNvSpPr txBox="1"/>
              <p:nvPr/>
            </p:nvSpPr>
            <p:spPr>
              <a:xfrm>
                <a:off x="13001" y="3427"/>
                <a:ext cx="1241" cy="1452"/>
              </a:xfrm>
              <a:prstGeom prst="rect">
                <a:avLst/>
              </a:prstGeom>
              <a:noFill/>
            </p:spPr>
            <p:txBody>
              <a:bodyPr wrap="square" rtlCol="0" anchor="t">
                <a:spAutoFit/>
              </a:bodyPr>
              <a:p>
                <a:r>
                  <a:rPr lang="zh-CN" altLang="en-US">
                    <a:latin typeface="黑体" panose="02010609060101010101" pitchFamily="49" charset="-122"/>
                    <a:ea typeface="黑体" panose="02010609060101010101" pitchFamily="49" charset="-122"/>
                  </a:rPr>
                  <a:t>西欧</a:t>
                </a:r>
                <a:endParaRPr lang="zh-CN" altLang="en-US">
                  <a:latin typeface="黑体" panose="02010609060101010101" pitchFamily="49" charset="-122"/>
                  <a:ea typeface="黑体" panose="02010609060101010101" pitchFamily="49" charset="-122"/>
                </a:endParaRPr>
              </a:p>
              <a:p>
                <a:r>
                  <a:rPr lang="zh-CN" altLang="en-US">
                    <a:latin typeface="黑体" panose="02010609060101010101" pitchFamily="49" charset="-122"/>
                    <a:ea typeface="黑体" panose="02010609060101010101" pitchFamily="49" charset="-122"/>
                  </a:rPr>
                  <a:t>城市</a:t>
                </a:r>
                <a:endParaRPr lang="zh-CN" altLang="en-US">
                  <a:latin typeface="黑体" panose="02010609060101010101" pitchFamily="49" charset="-122"/>
                  <a:ea typeface="黑体" panose="02010609060101010101" pitchFamily="49" charset="-122"/>
                </a:endParaRPr>
              </a:p>
              <a:p>
                <a:r>
                  <a:rPr lang="zh-CN" altLang="en-US">
                    <a:latin typeface="黑体" panose="02010609060101010101" pitchFamily="49" charset="-122"/>
                    <a:ea typeface="黑体" panose="02010609060101010101" pitchFamily="49" charset="-122"/>
                  </a:rPr>
                  <a:t>兴起</a:t>
                </a:r>
                <a:endParaRPr lang="zh-CN" altLang="en-US">
                  <a:latin typeface="黑体" panose="02010609060101010101" pitchFamily="49" charset="-122"/>
                  <a:ea typeface="黑体" panose="02010609060101010101" pitchFamily="49" charset="-122"/>
                </a:endParaRPr>
              </a:p>
            </p:txBody>
          </p:sp>
          <p:sp>
            <p:nvSpPr>
              <p:cNvPr id="131" name="文本框 130"/>
              <p:cNvSpPr txBox="1"/>
              <p:nvPr/>
            </p:nvSpPr>
            <p:spPr>
              <a:xfrm>
                <a:off x="14100" y="3791"/>
                <a:ext cx="1241" cy="1016"/>
              </a:xfrm>
              <a:prstGeom prst="rect">
                <a:avLst/>
              </a:prstGeom>
              <a:noFill/>
            </p:spPr>
            <p:txBody>
              <a:bodyPr wrap="square" rtlCol="0" anchor="t">
                <a:spAutoFit/>
              </a:bodyPr>
              <a:p>
                <a:r>
                  <a:rPr lang="zh-CN" altLang="en-US">
                    <a:latin typeface="黑体" panose="02010609060101010101" pitchFamily="49" charset="-122"/>
                    <a:ea typeface="黑体" panose="02010609060101010101" pitchFamily="49" charset="-122"/>
                  </a:rPr>
                  <a:t>大学</a:t>
                </a:r>
                <a:endParaRPr lang="zh-CN" altLang="en-US">
                  <a:latin typeface="黑体" panose="02010609060101010101" pitchFamily="49" charset="-122"/>
                  <a:ea typeface="黑体" panose="02010609060101010101" pitchFamily="49" charset="-122"/>
                </a:endParaRPr>
              </a:p>
              <a:p>
                <a:r>
                  <a:rPr lang="zh-CN" altLang="en-US">
                    <a:latin typeface="黑体" panose="02010609060101010101" pitchFamily="49" charset="-122"/>
                    <a:ea typeface="黑体" panose="02010609060101010101" pitchFamily="49" charset="-122"/>
                  </a:rPr>
                  <a:t>兴起</a:t>
                </a:r>
                <a:endParaRPr lang="zh-CN" altLang="en-US">
                  <a:latin typeface="黑体" panose="02010609060101010101" pitchFamily="49" charset="-122"/>
                  <a:ea typeface="黑体" panose="02010609060101010101" pitchFamily="49" charset="-122"/>
                </a:endParaRPr>
              </a:p>
            </p:txBody>
          </p:sp>
          <p:grpSp>
            <p:nvGrpSpPr>
              <p:cNvPr id="25" name="组合 24"/>
              <p:cNvGrpSpPr/>
              <p:nvPr/>
            </p:nvGrpSpPr>
            <p:grpSpPr>
              <a:xfrm>
                <a:off x="2035" y="4880"/>
                <a:ext cx="16416" cy="1533"/>
                <a:chOff x="2035" y="4880"/>
                <a:chExt cx="16416" cy="1533"/>
              </a:xfrm>
            </p:grpSpPr>
            <p:grpSp>
              <p:nvGrpSpPr>
                <p:cNvPr id="121" name="组合 120"/>
                <p:cNvGrpSpPr/>
                <p:nvPr/>
              </p:nvGrpSpPr>
              <p:grpSpPr>
                <a:xfrm>
                  <a:off x="2035" y="4880"/>
                  <a:ext cx="16417" cy="496"/>
                  <a:chOff x="2035" y="4872"/>
                  <a:chExt cx="16417" cy="496"/>
                </a:xfrm>
              </p:grpSpPr>
              <p:sp>
                <p:nvSpPr>
                  <p:cNvPr id="82" name="矩形 81"/>
                  <p:cNvSpPr/>
                  <p:nvPr/>
                </p:nvSpPr>
                <p:spPr>
                  <a:xfrm>
                    <a:off x="2376" y="4884"/>
                    <a:ext cx="144" cy="39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93" name="矩形 92"/>
                  <p:cNvSpPr/>
                  <p:nvPr/>
                </p:nvSpPr>
                <p:spPr>
                  <a:xfrm>
                    <a:off x="4456" y="4880"/>
                    <a:ext cx="144" cy="39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94" name="矩形 93"/>
                  <p:cNvSpPr/>
                  <p:nvPr/>
                </p:nvSpPr>
                <p:spPr>
                  <a:xfrm>
                    <a:off x="5334" y="4884"/>
                    <a:ext cx="144" cy="39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grpSp>
                <p:nvGrpSpPr>
                  <p:cNvPr id="120" name="组合 119"/>
                  <p:cNvGrpSpPr/>
                  <p:nvPr/>
                </p:nvGrpSpPr>
                <p:grpSpPr>
                  <a:xfrm>
                    <a:off x="2035" y="4872"/>
                    <a:ext cx="16417" cy="496"/>
                    <a:chOff x="2035" y="4872"/>
                    <a:chExt cx="16417" cy="496"/>
                  </a:xfrm>
                </p:grpSpPr>
                <p:sp>
                  <p:nvSpPr>
                    <p:cNvPr id="95" name="矩形 94"/>
                    <p:cNvSpPr/>
                    <p:nvPr/>
                  </p:nvSpPr>
                  <p:spPr>
                    <a:xfrm>
                      <a:off x="6784" y="4884"/>
                      <a:ext cx="144" cy="39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96" name="矩形 95"/>
                    <p:cNvSpPr/>
                    <p:nvPr/>
                  </p:nvSpPr>
                  <p:spPr>
                    <a:xfrm>
                      <a:off x="7596" y="4880"/>
                      <a:ext cx="144" cy="39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grpSp>
                  <p:nvGrpSpPr>
                    <p:cNvPr id="119" name="组合 118"/>
                    <p:cNvGrpSpPr/>
                    <p:nvPr/>
                  </p:nvGrpSpPr>
                  <p:grpSpPr>
                    <a:xfrm>
                      <a:off x="2035" y="4872"/>
                      <a:ext cx="16417" cy="496"/>
                      <a:chOff x="2035" y="4880"/>
                      <a:chExt cx="16417" cy="496"/>
                    </a:xfrm>
                  </p:grpSpPr>
                  <p:sp>
                    <p:nvSpPr>
                      <p:cNvPr id="97" name="矩形 96"/>
                      <p:cNvSpPr/>
                      <p:nvPr/>
                    </p:nvSpPr>
                    <p:spPr>
                      <a:xfrm>
                        <a:off x="8520" y="4888"/>
                        <a:ext cx="144" cy="39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98" name="矩形 97"/>
                      <p:cNvSpPr/>
                      <p:nvPr/>
                    </p:nvSpPr>
                    <p:spPr>
                      <a:xfrm>
                        <a:off x="11576" y="4888"/>
                        <a:ext cx="144" cy="39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99" name="矩形 98"/>
                      <p:cNvSpPr/>
                      <p:nvPr/>
                    </p:nvSpPr>
                    <p:spPr>
                      <a:xfrm>
                        <a:off x="12760" y="4888"/>
                        <a:ext cx="144" cy="39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00" name="矩形 99"/>
                      <p:cNvSpPr/>
                      <p:nvPr/>
                    </p:nvSpPr>
                    <p:spPr>
                      <a:xfrm>
                        <a:off x="13424" y="4887"/>
                        <a:ext cx="144" cy="39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01" name="矩形 100"/>
                      <p:cNvSpPr/>
                      <p:nvPr/>
                    </p:nvSpPr>
                    <p:spPr>
                      <a:xfrm>
                        <a:off x="14600" y="4888"/>
                        <a:ext cx="144" cy="39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02" name="矩形 101"/>
                      <p:cNvSpPr/>
                      <p:nvPr/>
                    </p:nvSpPr>
                    <p:spPr>
                      <a:xfrm>
                        <a:off x="17368" y="4880"/>
                        <a:ext cx="144" cy="39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3" name="右箭头 2"/>
                      <p:cNvSpPr/>
                      <p:nvPr/>
                    </p:nvSpPr>
                    <p:spPr>
                      <a:xfrm>
                        <a:off x="2035" y="5112"/>
                        <a:ext cx="16417" cy="26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grpSp>
              </p:grpSp>
            </p:grpSp>
            <p:grpSp>
              <p:nvGrpSpPr>
                <p:cNvPr id="22" name="组合 21"/>
                <p:cNvGrpSpPr/>
                <p:nvPr/>
              </p:nvGrpSpPr>
              <p:grpSpPr>
                <a:xfrm>
                  <a:off x="2170" y="5280"/>
                  <a:ext cx="7109" cy="1112"/>
                  <a:chOff x="2170" y="5280"/>
                  <a:chExt cx="7109" cy="1112"/>
                </a:xfrm>
              </p:grpSpPr>
              <p:sp>
                <p:nvSpPr>
                  <p:cNvPr id="108" name="文本框 107"/>
                  <p:cNvSpPr txBox="1"/>
                  <p:nvPr/>
                </p:nvSpPr>
                <p:spPr>
                  <a:xfrm>
                    <a:off x="2170" y="5328"/>
                    <a:ext cx="1576" cy="1016"/>
                  </a:xfrm>
                  <a:prstGeom prst="rect">
                    <a:avLst/>
                  </a:prstGeom>
                  <a:noFill/>
                </p:spPr>
                <p:txBody>
                  <a:bodyPr wrap="square" rtlCol="0" anchor="t">
                    <a:spAutoFit/>
                  </a:bodyPr>
                  <a:p>
                    <a:r>
                      <a:rPr lang="zh-CN" altLang="en-US">
                        <a:latin typeface="黑体" panose="02010609060101010101" pitchFamily="49" charset="-122"/>
                        <a:ea typeface="黑体" panose="02010609060101010101" pitchFamily="49" charset="-122"/>
                        <a:cs typeface="黑体" panose="02010609060101010101" pitchFamily="49" charset="-122"/>
                      </a:rPr>
                      <a:t>1</a:t>
                    </a:r>
                    <a:endParaRPr lang="zh-CN" altLang="en-US">
                      <a:latin typeface="黑体" panose="02010609060101010101" pitchFamily="49" charset="-122"/>
                      <a:ea typeface="黑体" panose="02010609060101010101" pitchFamily="49" charset="-122"/>
                      <a:cs typeface="黑体" panose="02010609060101010101" pitchFamily="49" charset="-122"/>
                    </a:endParaRPr>
                  </a:p>
                  <a:p>
                    <a:r>
                      <a:rPr lang="zh-CN" altLang="en-US">
                        <a:latin typeface="黑体" panose="02010609060101010101" pitchFamily="49" charset="-122"/>
                        <a:ea typeface="黑体" panose="02010609060101010101" pitchFamily="49" charset="-122"/>
                        <a:cs typeface="黑体" panose="02010609060101010101" pitchFamily="49" charset="-122"/>
                      </a:rPr>
                      <a:t> 世纪</a:t>
                    </a:r>
                    <a:endParaRPr lang="zh-CN" altLang="en-US">
                      <a:latin typeface="黑体" panose="02010609060101010101" pitchFamily="49" charset="-122"/>
                      <a:ea typeface="黑体" panose="02010609060101010101" pitchFamily="49" charset="-122"/>
                      <a:cs typeface="黑体" panose="02010609060101010101" pitchFamily="49" charset="-122"/>
                    </a:endParaRPr>
                  </a:p>
                </p:txBody>
              </p:sp>
              <p:sp>
                <p:nvSpPr>
                  <p:cNvPr id="111" name="文本框 110"/>
                  <p:cNvSpPr txBox="1"/>
                  <p:nvPr/>
                </p:nvSpPr>
                <p:spPr>
                  <a:xfrm>
                    <a:off x="3883" y="5376"/>
                    <a:ext cx="1053" cy="1016"/>
                  </a:xfrm>
                  <a:prstGeom prst="rect">
                    <a:avLst/>
                  </a:prstGeom>
                  <a:noFill/>
                </p:spPr>
                <p:txBody>
                  <a:bodyPr wrap="square" rtlCol="0" anchor="t">
                    <a:spAutoFit/>
                  </a:bodyPr>
                  <a:p>
                    <a:r>
                      <a:rPr lang="zh-CN" altLang="en-US">
                        <a:latin typeface="黑体" panose="02010609060101010101" pitchFamily="49" charset="-122"/>
                        <a:ea typeface="黑体" panose="02010609060101010101" pitchFamily="49" charset="-122"/>
                        <a:cs typeface="黑体" panose="02010609060101010101" pitchFamily="49" charset="-122"/>
                      </a:rPr>
                      <a:t>3</a:t>
                    </a:r>
                    <a:r>
                      <a:rPr lang="en-US" altLang="zh-CN">
                        <a:latin typeface="黑体" panose="02010609060101010101" pitchFamily="49" charset="-122"/>
                        <a:ea typeface="黑体" panose="02010609060101010101" pitchFamily="49" charset="-122"/>
                        <a:cs typeface="黑体" panose="02010609060101010101" pitchFamily="49" charset="-122"/>
                      </a:rPr>
                      <a:t>95</a:t>
                    </a:r>
                    <a:endParaRPr lang="zh-CN" altLang="en-US">
                      <a:latin typeface="黑体" panose="02010609060101010101" pitchFamily="49" charset="-122"/>
                      <a:ea typeface="黑体" panose="02010609060101010101" pitchFamily="49" charset="-122"/>
                      <a:cs typeface="黑体" panose="02010609060101010101" pitchFamily="49" charset="-122"/>
                    </a:endParaRPr>
                  </a:p>
                  <a:p>
                    <a:r>
                      <a:rPr lang="zh-CN" altLang="en-US">
                        <a:latin typeface="黑体" panose="02010609060101010101" pitchFamily="49" charset="-122"/>
                        <a:ea typeface="黑体" panose="02010609060101010101" pitchFamily="49" charset="-122"/>
                        <a:cs typeface="黑体" panose="02010609060101010101" pitchFamily="49" charset="-122"/>
                      </a:rPr>
                      <a:t>  年</a:t>
                    </a:r>
                    <a:endParaRPr lang="zh-CN" altLang="en-US">
                      <a:latin typeface="黑体" panose="02010609060101010101" pitchFamily="49" charset="-122"/>
                      <a:ea typeface="黑体" panose="02010609060101010101" pitchFamily="49" charset="-122"/>
                      <a:cs typeface="黑体" panose="02010609060101010101" pitchFamily="49" charset="-122"/>
                    </a:endParaRPr>
                  </a:p>
                </p:txBody>
              </p:sp>
              <p:sp>
                <p:nvSpPr>
                  <p:cNvPr id="113" name="文本框 112"/>
                  <p:cNvSpPr txBox="1"/>
                  <p:nvPr/>
                </p:nvSpPr>
                <p:spPr>
                  <a:xfrm>
                    <a:off x="5104" y="5352"/>
                    <a:ext cx="1507" cy="1016"/>
                  </a:xfrm>
                  <a:prstGeom prst="rect">
                    <a:avLst/>
                  </a:prstGeom>
                  <a:noFill/>
                </p:spPr>
                <p:txBody>
                  <a:bodyPr wrap="square" rtlCol="0" anchor="t">
                    <a:spAutoFit/>
                  </a:bodyPr>
                  <a:p>
                    <a:r>
                      <a:rPr lang="zh-CN" altLang="en-US">
                        <a:latin typeface="黑体" panose="02010609060101010101" pitchFamily="49" charset="-122"/>
                        <a:ea typeface="黑体" panose="02010609060101010101" pitchFamily="49" charset="-122"/>
                        <a:cs typeface="黑体" panose="02010609060101010101" pitchFamily="49" charset="-122"/>
                      </a:rPr>
                      <a:t>4</a:t>
                    </a:r>
                    <a:endParaRPr lang="zh-CN" altLang="en-US">
                      <a:latin typeface="黑体" panose="02010609060101010101" pitchFamily="49" charset="-122"/>
                      <a:ea typeface="黑体" panose="02010609060101010101" pitchFamily="49" charset="-122"/>
                      <a:cs typeface="黑体" panose="02010609060101010101" pitchFamily="49" charset="-122"/>
                    </a:endParaRPr>
                  </a:p>
                  <a:p>
                    <a:r>
                      <a:rPr lang="zh-CN" altLang="en-US">
                        <a:latin typeface="黑体" panose="02010609060101010101" pitchFamily="49" charset="-122"/>
                        <a:ea typeface="黑体" panose="02010609060101010101" pitchFamily="49" charset="-122"/>
                        <a:cs typeface="黑体" panose="02010609060101010101" pitchFamily="49" charset="-122"/>
                      </a:rPr>
                      <a:t>世纪末</a:t>
                    </a:r>
                    <a:endParaRPr lang="zh-CN" altLang="en-US">
                      <a:latin typeface="黑体" panose="02010609060101010101" pitchFamily="49" charset="-122"/>
                      <a:ea typeface="黑体" panose="02010609060101010101" pitchFamily="49" charset="-122"/>
                      <a:cs typeface="黑体" panose="02010609060101010101" pitchFamily="49" charset="-122"/>
                    </a:endParaRPr>
                  </a:p>
                </p:txBody>
              </p:sp>
              <p:sp>
                <p:nvSpPr>
                  <p:cNvPr id="115" name="文本框 114"/>
                  <p:cNvSpPr txBox="1"/>
                  <p:nvPr/>
                </p:nvSpPr>
                <p:spPr>
                  <a:xfrm>
                    <a:off x="6407" y="5352"/>
                    <a:ext cx="1149" cy="1016"/>
                  </a:xfrm>
                  <a:prstGeom prst="rect">
                    <a:avLst/>
                  </a:prstGeom>
                  <a:noFill/>
                </p:spPr>
                <p:txBody>
                  <a:bodyPr wrap="square" rtlCol="0" anchor="t">
                    <a:spAutoFit/>
                  </a:bodyPr>
                  <a:p>
                    <a:r>
                      <a:rPr lang="zh-CN" altLang="en-US">
                        <a:latin typeface="黑体" panose="02010609060101010101" pitchFamily="49" charset="-122"/>
                        <a:ea typeface="黑体" panose="02010609060101010101" pitchFamily="49" charset="-122"/>
                        <a:cs typeface="黑体" panose="02010609060101010101" pitchFamily="49" charset="-122"/>
                      </a:rPr>
                      <a:t>476</a:t>
                    </a:r>
                    <a:endParaRPr lang="zh-CN" altLang="en-US">
                      <a:latin typeface="黑体" panose="02010609060101010101" pitchFamily="49" charset="-122"/>
                      <a:ea typeface="黑体" panose="02010609060101010101" pitchFamily="49" charset="-122"/>
                      <a:cs typeface="黑体" panose="02010609060101010101" pitchFamily="49" charset="-122"/>
                    </a:endParaRPr>
                  </a:p>
                  <a:p>
                    <a:r>
                      <a:rPr lang="zh-CN" altLang="en-US">
                        <a:latin typeface="黑体" panose="02010609060101010101" pitchFamily="49" charset="-122"/>
                        <a:ea typeface="黑体" panose="02010609060101010101" pitchFamily="49" charset="-122"/>
                        <a:cs typeface="黑体" panose="02010609060101010101" pitchFamily="49" charset="-122"/>
                      </a:rPr>
                      <a:t>  年</a:t>
                    </a:r>
                    <a:endParaRPr lang="zh-CN" altLang="en-US">
                      <a:latin typeface="黑体" panose="02010609060101010101" pitchFamily="49" charset="-122"/>
                      <a:ea typeface="黑体" panose="02010609060101010101" pitchFamily="49" charset="-122"/>
                      <a:cs typeface="黑体" panose="02010609060101010101" pitchFamily="49" charset="-122"/>
                    </a:endParaRPr>
                  </a:p>
                </p:txBody>
              </p:sp>
              <p:sp>
                <p:nvSpPr>
                  <p:cNvPr id="117" name="文本框 116"/>
                  <p:cNvSpPr txBox="1"/>
                  <p:nvPr/>
                </p:nvSpPr>
                <p:spPr>
                  <a:xfrm>
                    <a:off x="7268" y="5328"/>
                    <a:ext cx="1073" cy="1016"/>
                  </a:xfrm>
                  <a:prstGeom prst="rect">
                    <a:avLst/>
                  </a:prstGeom>
                  <a:noFill/>
                </p:spPr>
                <p:txBody>
                  <a:bodyPr wrap="square" rtlCol="0" anchor="t">
                    <a:spAutoFit/>
                  </a:bodyPr>
                  <a:p>
                    <a:r>
                      <a:rPr lang="zh-CN" altLang="en-US">
                        <a:latin typeface="黑体" panose="02010609060101010101" pitchFamily="49" charset="-122"/>
                        <a:ea typeface="黑体" panose="02010609060101010101" pitchFamily="49" charset="-122"/>
                        <a:cs typeface="黑体" panose="02010609060101010101" pitchFamily="49" charset="-122"/>
                      </a:rPr>
                      <a:t>481</a:t>
                    </a:r>
                    <a:endParaRPr lang="zh-CN" altLang="en-US">
                      <a:latin typeface="黑体" panose="02010609060101010101" pitchFamily="49" charset="-122"/>
                      <a:ea typeface="黑体" panose="02010609060101010101" pitchFamily="49" charset="-122"/>
                      <a:cs typeface="黑体" panose="02010609060101010101" pitchFamily="49" charset="-122"/>
                    </a:endParaRPr>
                  </a:p>
                  <a:p>
                    <a:r>
                      <a:rPr lang="zh-CN" altLang="en-US">
                        <a:latin typeface="黑体" panose="02010609060101010101" pitchFamily="49" charset="-122"/>
                        <a:ea typeface="黑体" panose="02010609060101010101" pitchFamily="49" charset="-122"/>
                        <a:cs typeface="黑体" panose="02010609060101010101" pitchFamily="49" charset="-122"/>
                      </a:rPr>
                      <a:t>  年</a:t>
                    </a:r>
                    <a:endParaRPr lang="zh-CN" altLang="en-US">
                      <a:latin typeface="黑体" panose="02010609060101010101" pitchFamily="49" charset="-122"/>
                      <a:ea typeface="黑体" panose="02010609060101010101" pitchFamily="49" charset="-122"/>
                      <a:cs typeface="黑体" panose="02010609060101010101" pitchFamily="49" charset="-122"/>
                    </a:endParaRPr>
                  </a:p>
                </p:txBody>
              </p:sp>
              <p:sp>
                <p:nvSpPr>
                  <p:cNvPr id="122" name="文本框 121"/>
                  <p:cNvSpPr txBox="1"/>
                  <p:nvPr/>
                </p:nvSpPr>
                <p:spPr>
                  <a:xfrm>
                    <a:off x="8200" y="5280"/>
                    <a:ext cx="1079" cy="1016"/>
                  </a:xfrm>
                  <a:prstGeom prst="rect">
                    <a:avLst/>
                  </a:prstGeom>
                  <a:noFill/>
                </p:spPr>
                <p:txBody>
                  <a:bodyPr wrap="square" rtlCol="0" anchor="t">
                    <a:spAutoFit/>
                  </a:bodyPr>
                  <a:p>
                    <a:r>
                      <a:rPr lang="zh-CN" altLang="en-US">
                        <a:latin typeface="黑体" panose="02010609060101010101" pitchFamily="49" charset="-122"/>
                        <a:ea typeface="黑体" panose="02010609060101010101" pitchFamily="49" charset="-122"/>
                        <a:cs typeface="黑体" panose="02010609060101010101" pitchFamily="49" charset="-122"/>
                      </a:rPr>
                      <a:t>529</a:t>
                    </a:r>
                    <a:endParaRPr lang="zh-CN" altLang="en-US">
                      <a:latin typeface="黑体" panose="02010609060101010101" pitchFamily="49" charset="-122"/>
                      <a:ea typeface="黑体" panose="02010609060101010101" pitchFamily="49" charset="-122"/>
                      <a:cs typeface="黑体" panose="02010609060101010101" pitchFamily="49" charset="-122"/>
                    </a:endParaRPr>
                  </a:p>
                  <a:p>
                    <a:r>
                      <a:rPr lang="zh-CN" altLang="en-US">
                        <a:latin typeface="黑体" panose="02010609060101010101" pitchFamily="49" charset="-122"/>
                        <a:ea typeface="黑体" panose="02010609060101010101" pitchFamily="49" charset="-122"/>
                        <a:cs typeface="黑体" panose="02010609060101010101" pitchFamily="49" charset="-122"/>
                      </a:rPr>
                      <a:t>  年</a:t>
                    </a:r>
                    <a:endParaRPr lang="zh-CN" altLang="en-US">
                      <a:latin typeface="黑体" panose="02010609060101010101" pitchFamily="49" charset="-122"/>
                      <a:ea typeface="黑体" panose="02010609060101010101" pitchFamily="49" charset="-122"/>
                      <a:cs typeface="黑体" panose="02010609060101010101" pitchFamily="49" charset="-122"/>
                    </a:endParaRPr>
                  </a:p>
                </p:txBody>
              </p:sp>
            </p:grpSp>
            <p:grpSp>
              <p:nvGrpSpPr>
                <p:cNvPr id="24" name="组合 23"/>
                <p:cNvGrpSpPr/>
                <p:nvPr/>
              </p:nvGrpSpPr>
              <p:grpSpPr>
                <a:xfrm>
                  <a:off x="11255" y="5285"/>
                  <a:ext cx="6892" cy="1128"/>
                  <a:chOff x="11255" y="5285"/>
                  <a:chExt cx="6892" cy="1128"/>
                </a:xfrm>
              </p:grpSpPr>
              <p:sp>
                <p:nvSpPr>
                  <p:cNvPr id="125" name="文本框 124"/>
                  <p:cNvSpPr txBox="1"/>
                  <p:nvPr/>
                </p:nvSpPr>
                <p:spPr>
                  <a:xfrm>
                    <a:off x="11255" y="5397"/>
                    <a:ext cx="1080" cy="1016"/>
                  </a:xfrm>
                  <a:prstGeom prst="rect">
                    <a:avLst/>
                  </a:prstGeom>
                  <a:noFill/>
                </p:spPr>
                <p:txBody>
                  <a:bodyPr wrap="square" rtlCol="0" anchor="t">
                    <a:spAutoFit/>
                  </a:bodyPr>
                  <a:p>
                    <a:r>
                      <a:rPr lang="zh-CN" altLang="en-US">
                        <a:latin typeface="黑体" panose="02010609060101010101" pitchFamily="49" charset="-122"/>
                        <a:ea typeface="黑体" panose="02010609060101010101" pitchFamily="49" charset="-122"/>
                        <a:cs typeface="黑体" panose="02010609060101010101" pitchFamily="49" charset="-122"/>
                      </a:rPr>
                      <a:t>800</a:t>
                    </a:r>
                    <a:endParaRPr lang="zh-CN" altLang="en-US">
                      <a:latin typeface="黑体" panose="02010609060101010101" pitchFamily="49" charset="-122"/>
                      <a:ea typeface="黑体" panose="02010609060101010101" pitchFamily="49" charset="-122"/>
                      <a:cs typeface="黑体" panose="02010609060101010101" pitchFamily="49" charset="-122"/>
                    </a:endParaRPr>
                  </a:p>
                  <a:p>
                    <a:r>
                      <a:rPr lang="zh-CN" altLang="en-US">
                        <a:latin typeface="黑体" panose="02010609060101010101" pitchFamily="49" charset="-122"/>
                        <a:ea typeface="黑体" panose="02010609060101010101" pitchFamily="49" charset="-122"/>
                        <a:cs typeface="黑体" panose="02010609060101010101" pitchFamily="49" charset="-122"/>
                      </a:rPr>
                      <a:t>  年</a:t>
                    </a:r>
                    <a:endParaRPr lang="zh-CN" altLang="en-US">
                      <a:latin typeface="黑体" panose="02010609060101010101" pitchFamily="49" charset="-122"/>
                      <a:ea typeface="黑体" panose="02010609060101010101" pitchFamily="49" charset="-122"/>
                      <a:cs typeface="黑体" panose="02010609060101010101" pitchFamily="49" charset="-122"/>
                    </a:endParaRPr>
                  </a:p>
                </p:txBody>
              </p:sp>
              <p:grpSp>
                <p:nvGrpSpPr>
                  <p:cNvPr id="23" name="组合 22"/>
                  <p:cNvGrpSpPr/>
                  <p:nvPr/>
                </p:nvGrpSpPr>
                <p:grpSpPr>
                  <a:xfrm>
                    <a:off x="12691" y="5285"/>
                    <a:ext cx="5457" cy="1076"/>
                    <a:chOff x="12691" y="5285"/>
                    <a:chExt cx="5457" cy="1076"/>
                  </a:xfrm>
                </p:grpSpPr>
                <p:sp>
                  <p:nvSpPr>
                    <p:cNvPr id="126" name="文本框 125"/>
                    <p:cNvSpPr txBox="1"/>
                    <p:nvPr/>
                  </p:nvSpPr>
                  <p:spPr>
                    <a:xfrm>
                      <a:off x="12691" y="5345"/>
                      <a:ext cx="1486" cy="1016"/>
                    </a:xfrm>
                    <a:prstGeom prst="rect">
                      <a:avLst/>
                    </a:prstGeom>
                    <a:noFill/>
                  </p:spPr>
                  <p:txBody>
                    <a:bodyPr wrap="square" rtlCol="0" anchor="t">
                      <a:spAutoFit/>
                    </a:bodyPr>
                    <a:p>
                      <a:r>
                        <a:rPr lang="zh-CN" altLang="en-US">
                          <a:latin typeface="黑体" panose="02010609060101010101" pitchFamily="49" charset="-122"/>
                          <a:ea typeface="黑体" panose="02010609060101010101" pitchFamily="49" charset="-122"/>
                          <a:cs typeface="黑体" panose="02010609060101010101" pitchFamily="49" charset="-122"/>
                        </a:rPr>
                        <a:t>9</a:t>
                      </a:r>
                      <a:endParaRPr lang="zh-CN" altLang="en-US">
                        <a:latin typeface="黑体" panose="02010609060101010101" pitchFamily="49" charset="-122"/>
                        <a:ea typeface="黑体" panose="02010609060101010101" pitchFamily="49" charset="-122"/>
                        <a:cs typeface="黑体" panose="02010609060101010101" pitchFamily="49" charset="-122"/>
                      </a:endParaRPr>
                    </a:p>
                    <a:p>
                      <a:r>
                        <a:rPr lang="zh-CN" altLang="en-US">
                          <a:latin typeface="黑体" panose="02010609060101010101" pitchFamily="49" charset="-122"/>
                          <a:ea typeface="黑体" panose="02010609060101010101" pitchFamily="49" charset="-122"/>
                          <a:cs typeface="黑体" panose="02010609060101010101" pitchFamily="49" charset="-122"/>
                        </a:rPr>
                        <a:t> 世纪</a:t>
                      </a:r>
                      <a:endParaRPr lang="zh-CN" altLang="en-US">
                        <a:latin typeface="黑体" panose="02010609060101010101" pitchFamily="49" charset="-122"/>
                        <a:ea typeface="黑体" panose="02010609060101010101" pitchFamily="49" charset="-122"/>
                        <a:cs typeface="黑体" panose="02010609060101010101" pitchFamily="49" charset="-122"/>
                      </a:endParaRPr>
                    </a:p>
                  </p:txBody>
                </p:sp>
                <p:sp>
                  <p:nvSpPr>
                    <p:cNvPr id="128" name="文本框 127"/>
                    <p:cNvSpPr txBox="1"/>
                    <p:nvPr/>
                  </p:nvSpPr>
                  <p:spPr>
                    <a:xfrm>
                      <a:off x="13285" y="5304"/>
                      <a:ext cx="1579" cy="1016"/>
                    </a:xfrm>
                    <a:prstGeom prst="rect">
                      <a:avLst/>
                    </a:prstGeom>
                    <a:noFill/>
                  </p:spPr>
                  <p:txBody>
                    <a:bodyPr wrap="square" rtlCol="0" anchor="t">
                      <a:spAutoFit/>
                    </a:bodyPr>
                    <a:p>
                      <a:r>
                        <a:rPr lang="zh-CN" altLang="en-US">
                          <a:latin typeface="黑体" panose="02010609060101010101" pitchFamily="49" charset="-122"/>
                          <a:ea typeface="黑体" panose="02010609060101010101" pitchFamily="49" charset="-122"/>
                          <a:cs typeface="黑体" panose="02010609060101010101" pitchFamily="49" charset="-122"/>
                        </a:rPr>
                        <a:t>10</a:t>
                      </a:r>
                      <a:endParaRPr lang="zh-CN" altLang="en-US">
                        <a:latin typeface="黑体" panose="02010609060101010101" pitchFamily="49" charset="-122"/>
                        <a:ea typeface="黑体" panose="02010609060101010101" pitchFamily="49" charset="-122"/>
                        <a:cs typeface="黑体" panose="02010609060101010101" pitchFamily="49" charset="-122"/>
                      </a:endParaRPr>
                    </a:p>
                    <a:p>
                      <a:r>
                        <a:rPr lang="zh-CN" altLang="en-US">
                          <a:latin typeface="黑体" panose="02010609060101010101" pitchFamily="49" charset="-122"/>
                          <a:ea typeface="黑体" panose="02010609060101010101" pitchFamily="49" charset="-122"/>
                          <a:cs typeface="黑体" panose="02010609060101010101" pitchFamily="49" charset="-122"/>
                        </a:rPr>
                        <a:t>  世纪</a:t>
                      </a:r>
                      <a:endParaRPr lang="zh-CN" altLang="en-US">
                        <a:latin typeface="黑体" panose="02010609060101010101" pitchFamily="49" charset="-122"/>
                        <a:ea typeface="黑体" panose="02010609060101010101" pitchFamily="49" charset="-122"/>
                        <a:cs typeface="黑体" panose="02010609060101010101" pitchFamily="49" charset="-122"/>
                      </a:endParaRPr>
                    </a:p>
                  </p:txBody>
                </p:sp>
                <p:sp>
                  <p:nvSpPr>
                    <p:cNvPr id="130" name="文本框 129"/>
                    <p:cNvSpPr txBox="1"/>
                    <p:nvPr/>
                  </p:nvSpPr>
                  <p:spPr>
                    <a:xfrm>
                      <a:off x="14282" y="5285"/>
                      <a:ext cx="1579" cy="1016"/>
                    </a:xfrm>
                    <a:prstGeom prst="rect">
                      <a:avLst/>
                    </a:prstGeom>
                    <a:noFill/>
                  </p:spPr>
                  <p:txBody>
                    <a:bodyPr wrap="square" rtlCol="0" anchor="t">
                      <a:spAutoFit/>
                    </a:bodyPr>
                    <a:p>
                      <a:r>
                        <a:rPr lang="zh-CN" altLang="en-US">
                          <a:latin typeface="黑体" panose="02010609060101010101" pitchFamily="49" charset="-122"/>
                          <a:ea typeface="黑体" panose="02010609060101010101" pitchFamily="49" charset="-122"/>
                          <a:cs typeface="黑体" panose="02010609060101010101" pitchFamily="49" charset="-122"/>
                        </a:rPr>
                        <a:t>1</a:t>
                      </a:r>
                      <a:r>
                        <a:rPr lang="en-US" altLang="zh-CN">
                          <a:latin typeface="黑体" panose="02010609060101010101" pitchFamily="49" charset="-122"/>
                          <a:ea typeface="黑体" panose="02010609060101010101" pitchFamily="49" charset="-122"/>
                          <a:cs typeface="黑体" panose="02010609060101010101" pitchFamily="49" charset="-122"/>
                        </a:rPr>
                        <a:t>2</a:t>
                      </a:r>
                      <a:endParaRPr lang="zh-CN" altLang="en-US">
                        <a:latin typeface="黑体" panose="02010609060101010101" pitchFamily="49" charset="-122"/>
                        <a:ea typeface="黑体" panose="02010609060101010101" pitchFamily="49" charset="-122"/>
                        <a:cs typeface="黑体" panose="02010609060101010101" pitchFamily="49" charset="-122"/>
                      </a:endParaRPr>
                    </a:p>
                    <a:p>
                      <a:r>
                        <a:rPr lang="zh-CN" altLang="en-US">
                          <a:latin typeface="黑体" panose="02010609060101010101" pitchFamily="49" charset="-122"/>
                          <a:ea typeface="黑体" panose="02010609060101010101" pitchFamily="49" charset="-122"/>
                          <a:cs typeface="黑体" panose="02010609060101010101" pitchFamily="49" charset="-122"/>
                        </a:rPr>
                        <a:t>  世纪</a:t>
                      </a:r>
                      <a:endParaRPr lang="zh-CN" altLang="en-US">
                        <a:latin typeface="黑体" panose="02010609060101010101" pitchFamily="49" charset="-122"/>
                        <a:ea typeface="黑体" panose="02010609060101010101" pitchFamily="49" charset="-122"/>
                        <a:cs typeface="黑体" panose="02010609060101010101" pitchFamily="49" charset="-122"/>
                      </a:endParaRPr>
                    </a:p>
                  </p:txBody>
                </p:sp>
                <p:sp>
                  <p:nvSpPr>
                    <p:cNvPr id="132" name="文本框 131"/>
                    <p:cNvSpPr txBox="1"/>
                    <p:nvPr/>
                  </p:nvSpPr>
                  <p:spPr>
                    <a:xfrm>
                      <a:off x="16570" y="5304"/>
                      <a:ext cx="1579" cy="1016"/>
                    </a:xfrm>
                    <a:prstGeom prst="rect">
                      <a:avLst/>
                    </a:prstGeom>
                    <a:noFill/>
                  </p:spPr>
                  <p:txBody>
                    <a:bodyPr wrap="square" rtlCol="0" anchor="t">
                      <a:spAutoFit/>
                    </a:bodyPr>
                    <a:p>
                      <a:r>
                        <a:rPr lang="en-US">
                          <a:latin typeface="黑体" panose="02010609060101010101" pitchFamily="49" charset="-122"/>
                          <a:ea typeface="黑体" panose="02010609060101010101" pitchFamily="49" charset="-122"/>
                          <a:cs typeface="黑体" panose="02010609060101010101" pitchFamily="49" charset="-122"/>
                        </a:rPr>
                        <a:t>1453</a:t>
                      </a:r>
                      <a:endParaRPr lang="zh-CN" altLang="en-US">
                        <a:latin typeface="黑体" panose="02010609060101010101" pitchFamily="49" charset="-122"/>
                        <a:ea typeface="黑体" panose="02010609060101010101" pitchFamily="49" charset="-122"/>
                        <a:cs typeface="黑体" panose="02010609060101010101" pitchFamily="49" charset="-122"/>
                      </a:endParaRPr>
                    </a:p>
                    <a:p>
                      <a:r>
                        <a:rPr lang="zh-CN" altLang="en-US">
                          <a:latin typeface="黑体" panose="02010609060101010101" pitchFamily="49" charset="-122"/>
                          <a:ea typeface="黑体" panose="02010609060101010101" pitchFamily="49" charset="-122"/>
                          <a:cs typeface="黑体" panose="02010609060101010101" pitchFamily="49" charset="-122"/>
                        </a:rPr>
                        <a:t>    年</a:t>
                      </a:r>
                      <a:endParaRPr lang="zh-CN" altLang="en-US">
                        <a:latin typeface="黑体" panose="02010609060101010101" pitchFamily="49" charset="-122"/>
                        <a:ea typeface="黑体" panose="02010609060101010101" pitchFamily="49" charset="-122"/>
                        <a:cs typeface="黑体" panose="02010609060101010101" pitchFamily="49" charset="-122"/>
                      </a:endParaRPr>
                    </a:p>
                  </p:txBody>
                </p:sp>
              </p:grpSp>
            </p:grpSp>
          </p:grpSp>
          <p:sp>
            <p:nvSpPr>
              <p:cNvPr id="133" name="文本框 132"/>
              <p:cNvSpPr txBox="1"/>
              <p:nvPr/>
            </p:nvSpPr>
            <p:spPr>
              <a:xfrm>
                <a:off x="16703" y="3043"/>
                <a:ext cx="1241" cy="1888"/>
              </a:xfrm>
              <a:prstGeom prst="rect">
                <a:avLst/>
              </a:prstGeom>
              <a:noFill/>
            </p:spPr>
            <p:txBody>
              <a:bodyPr wrap="square" rtlCol="0" anchor="t">
                <a:spAutoFit/>
              </a:bodyPr>
              <a:p>
                <a:pPr algn="ctr"/>
                <a:r>
                  <a:rPr lang="zh-CN" altLang="en-US">
                    <a:latin typeface="黑体" panose="02010609060101010101" pitchFamily="49" charset="-122"/>
                    <a:ea typeface="黑体" panose="02010609060101010101" pitchFamily="49" charset="-122"/>
                  </a:rPr>
                  <a:t>拜占庭帝国灭亡</a:t>
                </a:r>
                <a:endParaRPr lang="zh-CN" altLang="en-US">
                  <a:latin typeface="黑体" panose="02010609060101010101" pitchFamily="49" charset="-122"/>
                  <a:ea typeface="黑体" panose="02010609060101010101" pitchFamily="49" charset="-122"/>
                </a:endParaRPr>
              </a:p>
            </p:txBody>
          </p:sp>
        </p:grpSp>
        <p:sp>
          <p:nvSpPr>
            <p:cNvPr id="107" name="矩形 106"/>
            <p:cNvSpPr/>
            <p:nvPr/>
          </p:nvSpPr>
          <p:spPr>
            <a:xfrm>
              <a:off x="139" y="4550"/>
              <a:ext cx="1896" cy="1113"/>
            </a:xfrm>
            <a:prstGeom prst="rect">
              <a:avLst/>
            </a:prstGeom>
            <a:noFill/>
            <a:ln>
              <a:noFill/>
            </a:ln>
          </p:spPr>
          <p:txBody>
            <a:bodyPr wrap="none" rtlCol="0" anchor="t">
              <a:spAutoFit/>
              <a:scene3d>
                <a:camera prst="orthographicFront"/>
                <a:lightRig rig="harsh" dir="t"/>
              </a:scene3d>
              <a:sp3d extrusionH="57150" prstMaterial="matte">
                <a:bevelT w="63500" h="12700" prst="angle"/>
                <a:contourClr>
                  <a:schemeClr val="bg1">
                    <a:lumMod val="65000"/>
                  </a:schemeClr>
                </a:contourClr>
              </a:sp3d>
            </a:bodyPr>
            <a:p>
              <a:pPr algn="ctr"/>
              <a:r>
                <a:rPr lang="zh-CN" altLang="en-US" sz="4000" b="1">
                  <a:solidFill>
                    <a:schemeClr val="accent3"/>
                  </a:solidFill>
                  <a:effectLst/>
                </a:rPr>
                <a:t>欧洲</a:t>
              </a:r>
              <a:endParaRPr lang="zh-CN" altLang="en-US" sz="4000" b="1">
                <a:solidFill>
                  <a:schemeClr val="accent3"/>
                </a:solidFill>
                <a:effectLst/>
              </a:endParaRPr>
            </a:p>
          </p:txBody>
        </p:sp>
      </p:grpSp>
      <p:sp>
        <p:nvSpPr>
          <p:cNvPr id="134" name="矩形 133"/>
          <p:cNvSpPr/>
          <p:nvPr/>
        </p:nvSpPr>
        <p:spPr>
          <a:xfrm>
            <a:off x="88265" y="5012690"/>
            <a:ext cx="1203960" cy="706755"/>
          </a:xfrm>
          <a:prstGeom prst="rect">
            <a:avLst/>
          </a:prstGeom>
          <a:noFill/>
          <a:ln>
            <a:noFill/>
          </a:ln>
        </p:spPr>
        <p:txBody>
          <a:bodyPr wrap="none" rtlCol="0" anchor="t">
            <a:spAutoFit/>
            <a:scene3d>
              <a:camera prst="orthographicFront"/>
              <a:lightRig rig="harsh" dir="t"/>
            </a:scene3d>
            <a:sp3d extrusionH="57150" prstMaterial="matte">
              <a:bevelT w="63500" h="12700" prst="angle"/>
              <a:contourClr>
                <a:schemeClr val="bg1">
                  <a:lumMod val="65000"/>
                </a:schemeClr>
              </a:contourClr>
            </a:sp3d>
          </a:bodyPr>
          <a:p>
            <a:pPr algn="ctr"/>
            <a:r>
              <a:rPr lang="zh-CN" altLang="en-US" sz="4000" b="1">
                <a:solidFill>
                  <a:schemeClr val="accent3"/>
                </a:solidFill>
                <a:effectLst/>
              </a:rPr>
              <a:t>亚洲</a:t>
            </a:r>
            <a:endParaRPr lang="zh-CN" altLang="en-US" sz="4000" b="1">
              <a:solidFill>
                <a:schemeClr val="accent3"/>
              </a:solidFill>
              <a:effectLst/>
            </a:endParaRPr>
          </a:p>
        </p:txBody>
      </p:sp>
      <p:grpSp>
        <p:nvGrpSpPr>
          <p:cNvPr id="29" name="组合 28"/>
          <p:cNvGrpSpPr/>
          <p:nvPr/>
        </p:nvGrpSpPr>
        <p:grpSpPr>
          <a:xfrm>
            <a:off x="4340860" y="1002665"/>
            <a:ext cx="6830060" cy="945515"/>
            <a:chOff x="6836" y="1579"/>
            <a:chExt cx="10756" cy="1489"/>
          </a:xfrm>
        </p:grpSpPr>
        <p:sp>
          <p:nvSpPr>
            <p:cNvPr id="27" name="左中括号 26"/>
            <p:cNvSpPr/>
            <p:nvPr/>
          </p:nvSpPr>
          <p:spPr>
            <a:xfrm rot="5400000">
              <a:off x="11911" y="-2613"/>
              <a:ext cx="606" cy="10756"/>
            </a:xfrm>
            <a:prstGeom prst="leftBracket">
              <a:avLst/>
            </a:prstGeom>
          </p:spPr>
          <p:style>
            <a:lnRef idx="1">
              <a:schemeClr val="dk1"/>
            </a:lnRef>
            <a:fillRef idx="0">
              <a:schemeClr val="dk1"/>
            </a:fillRef>
            <a:effectRef idx="0">
              <a:schemeClr val="dk1"/>
            </a:effectRef>
            <a:fontRef idx="minor">
              <a:schemeClr val="tx1"/>
            </a:fontRef>
          </p:style>
          <p:txBody>
            <a:bodyPr rtlCol="0" anchor="ctr"/>
            <a:p>
              <a:pPr algn="ctr"/>
              <a:endParaRPr lang="zh-CN" altLang="en-US"/>
            </a:p>
          </p:txBody>
        </p:sp>
        <p:sp>
          <p:nvSpPr>
            <p:cNvPr id="28" name="文本框 27"/>
            <p:cNvSpPr txBox="1"/>
            <p:nvPr/>
          </p:nvSpPr>
          <p:spPr>
            <a:xfrm>
              <a:off x="10299" y="1579"/>
              <a:ext cx="5041" cy="774"/>
            </a:xfrm>
            <a:prstGeom prst="rect">
              <a:avLst/>
            </a:prstGeom>
            <a:noFill/>
          </p:spPr>
          <p:txBody>
            <a:bodyPr wrap="square" rtlCol="0">
              <a:spAutoFit/>
            </a:bodyPr>
            <a:p>
              <a:r>
                <a:rPr lang="zh-CN" altLang="en-US" sz="2600" b="1">
                  <a:solidFill>
                    <a:srgbClr val="800000"/>
                  </a:solidFill>
                  <a:effectLst/>
                  <a:latin typeface="黑体" panose="02010609060101010101" pitchFamily="49" charset="-122"/>
                  <a:ea typeface="黑体" panose="02010609060101010101" pitchFamily="49" charset="-122"/>
                </a:rPr>
                <a:t>封建社会（中世纪）</a:t>
              </a:r>
              <a:endParaRPr lang="zh-CN" altLang="en-US" sz="2600" b="1">
                <a:solidFill>
                  <a:srgbClr val="800000"/>
                </a:solidFill>
                <a:effectLst/>
                <a:latin typeface="黑体" panose="02010609060101010101" pitchFamily="49" charset="-122"/>
                <a:ea typeface="黑体" panose="02010609060101010101" pitchFamily="49" charset="-122"/>
              </a:endParaRPr>
            </a:p>
          </p:txBody>
        </p:sp>
      </p:gr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3" fill="hold" nodeType="click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strips(upRight)">
                                      <p:cBhvr>
                                        <p:cTn id="7" dur="500"/>
                                        <p:tgtEl>
                                          <p:spTgt spid="38"/>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3" fill="hold" nodeType="clickEffect">
                                  <p:stCondLst>
                                    <p:cond delay="0"/>
                                  </p:stCondLst>
                                  <p:childTnLst>
                                    <p:set>
                                      <p:cBhvr>
                                        <p:cTn id="11" dur="1" fill="hold">
                                          <p:stCondLst>
                                            <p:cond delay="0"/>
                                          </p:stCondLst>
                                        </p:cTn>
                                        <p:tgtEl>
                                          <p:spTgt spid="29"/>
                                        </p:tgtEl>
                                        <p:attrNameLst>
                                          <p:attrName>style.visibility</p:attrName>
                                        </p:attrNameLst>
                                      </p:cBhvr>
                                      <p:to>
                                        <p:strVal val="visible"/>
                                      </p:to>
                                    </p:set>
                                    <p:animEffect transition="in" filter="strips(upRight)">
                                      <p:cBhvr>
                                        <p:cTn id="12" dur="500"/>
                                        <p:tgtEl>
                                          <p:spTgt spid="29"/>
                                        </p:tgtEl>
                                      </p:cBhvr>
                                    </p:animEffect>
                                  </p:childTnLst>
                                </p:cTn>
                              </p:par>
                            </p:childTnLst>
                          </p:cTn>
                        </p:par>
                      </p:childTnLst>
                    </p:cTn>
                  </p:par>
                  <p:par>
                    <p:cTn id="13" fill="hold">
                      <p:stCondLst>
                        <p:cond delay="indefinite"/>
                      </p:stCondLst>
                      <p:childTnLst>
                        <p:par>
                          <p:cTn id="14" fill="hold">
                            <p:stCondLst>
                              <p:cond delay="0"/>
                            </p:stCondLst>
                            <p:childTnLst>
                              <p:par>
                                <p:cTn id="15" presetID="18" presetClass="entr" presetSubtype="12" fill="hold" grpId="0" nodeType="clickEffect">
                                  <p:stCondLst>
                                    <p:cond delay="0"/>
                                  </p:stCondLst>
                                  <p:childTnLst>
                                    <p:set>
                                      <p:cBhvr>
                                        <p:cTn id="16" dur="1" fill="hold">
                                          <p:stCondLst>
                                            <p:cond delay="0"/>
                                          </p:stCondLst>
                                        </p:cTn>
                                        <p:tgtEl>
                                          <p:spTgt spid="134"/>
                                        </p:tgtEl>
                                        <p:attrNameLst>
                                          <p:attrName>style.visibility</p:attrName>
                                        </p:attrNameLst>
                                      </p:cBhvr>
                                      <p:to>
                                        <p:strVal val="visible"/>
                                      </p:to>
                                    </p:set>
                                    <p:animEffect transition="in" filter="strips(downLeft)">
                                      <p:cBhvr>
                                        <p:cTn id="17" dur="500"/>
                                        <p:tgtEl>
                                          <p:spTgt spid="134"/>
                                        </p:tgtEl>
                                      </p:cBhvr>
                                    </p:animEffect>
                                  </p:childTnLst>
                                </p:cTn>
                              </p:par>
                            </p:childTnLst>
                          </p:cTn>
                        </p:par>
                      </p:childTnLst>
                    </p:cTn>
                  </p:par>
                  <p:par>
                    <p:cTn id="18" fill="hold">
                      <p:stCondLst>
                        <p:cond delay="indefinite"/>
                      </p:stCondLst>
                      <p:childTnLst>
                        <p:par>
                          <p:cTn id="19" fill="hold">
                            <p:stCondLst>
                              <p:cond delay="0"/>
                            </p:stCondLst>
                            <p:childTnLst>
                              <p:par>
                                <p:cTn id="20" presetID="18" presetClass="entr" presetSubtype="3" fill="hold" nodeType="clickEffect">
                                  <p:stCondLst>
                                    <p:cond delay="0"/>
                                  </p:stCondLst>
                                  <p:childTnLst>
                                    <p:set>
                                      <p:cBhvr>
                                        <p:cTn id="21" dur="1" fill="hold">
                                          <p:stCondLst>
                                            <p:cond delay="0"/>
                                          </p:stCondLst>
                                        </p:cTn>
                                        <p:tgtEl>
                                          <p:spTgt spid="40"/>
                                        </p:tgtEl>
                                        <p:attrNameLst>
                                          <p:attrName>style.visibility</p:attrName>
                                        </p:attrNameLst>
                                      </p:cBhvr>
                                      <p:to>
                                        <p:strVal val="visible"/>
                                      </p:to>
                                    </p:set>
                                    <p:animEffect transition="in" filter="strips(upRight)">
                                      <p:cBhvr>
                                        <p:cTn id="22" dur="500"/>
                                        <p:tgtEl>
                                          <p:spTgt spid="40"/>
                                        </p:tgtEl>
                                      </p:cBhvr>
                                    </p:animEffect>
                                  </p:childTnLst>
                                </p:cTn>
                              </p:par>
                            </p:childTnLst>
                          </p:cTn>
                        </p:par>
                      </p:childTnLst>
                    </p:cTn>
                  </p:par>
                  <p:par>
                    <p:cTn id="23" fill="hold">
                      <p:stCondLst>
                        <p:cond delay="indefinite"/>
                      </p:stCondLst>
                      <p:childTnLst>
                        <p:par>
                          <p:cTn id="24" fill="hold">
                            <p:stCondLst>
                              <p:cond delay="0"/>
                            </p:stCondLst>
                            <p:childTnLst>
                              <p:par>
                                <p:cTn id="25" presetID="18" presetClass="entr" presetSubtype="3" fill="hold" nodeType="clickEffect">
                                  <p:stCondLst>
                                    <p:cond delay="0"/>
                                  </p:stCondLst>
                                  <p:childTnLst>
                                    <p:set>
                                      <p:cBhvr>
                                        <p:cTn id="26" dur="1" fill="hold">
                                          <p:stCondLst>
                                            <p:cond delay="0"/>
                                          </p:stCondLst>
                                        </p:cTn>
                                        <p:tgtEl>
                                          <p:spTgt spid="42"/>
                                        </p:tgtEl>
                                        <p:attrNameLst>
                                          <p:attrName>style.visibility</p:attrName>
                                        </p:attrNameLst>
                                      </p:cBhvr>
                                      <p:to>
                                        <p:strVal val="visible"/>
                                      </p:to>
                                    </p:set>
                                    <p:animEffect transition="in" filter="strips(upRight)">
                                      <p:cBhvr>
                                        <p:cTn id="27"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4"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 name="文本框 77"/>
          <p:cNvSpPr txBox="1"/>
          <p:nvPr/>
        </p:nvSpPr>
        <p:spPr>
          <a:xfrm>
            <a:off x="5071745" y="2694305"/>
            <a:ext cx="6611620" cy="1014730"/>
          </a:xfrm>
          <a:prstGeom prst="rect">
            <a:avLst/>
          </a:prstGeom>
          <a:solidFill>
            <a:schemeClr val="bg2"/>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6000" b="1" i="0" u="none" strike="noStrike" kern="1200" cap="none" spc="0" normalizeH="0" baseline="0" noProof="0" dirty="0">
                <a:ln>
                  <a:noFill/>
                </a:ln>
                <a:effectLst/>
                <a:uLnTx/>
                <a:uFillTx/>
                <a:latin typeface="华文隶书" panose="02010800040101010101" pitchFamily="2" charset="-122"/>
                <a:ea typeface="华文隶书" panose="02010800040101010101" pitchFamily="2" charset="-122"/>
              </a:rPr>
              <a:t>封建时代的欧洲</a:t>
            </a:r>
            <a:endParaRPr kumimoji="0" lang="zh-CN" altLang="en-US" sz="6000" b="1" i="0" u="none" strike="noStrike" kern="1200" cap="none" spc="0" normalizeH="0" baseline="0" noProof="0" dirty="0">
              <a:ln>
                <a:noFill/>
              </a:ln>
              <a:effectLst/>
              <a:uLnTx/>
              <a:uFillTx/>
              <a:latin typeface="华文隶书" panose="02010800040101010101" pitchFamily="2" charset="-122"/>
              <a:ea typeface="华文隶书" panose="02010800040101010101" pitchFamily="2" charset="-122"/>
            </a:endParaRPr>
          </a:p>
        </p:txBody>
      </p:sp>
      <p:grpSp>
        <p:nvGrpSpPr>
          <p:cNvPr id="79" name="组合 78"/>
          <p:cNvGrpSpPr/>
          <p:nvPr/>
        </p:nvGrpSpPr>
        <p:grpSpPr>
          <a:xfrm>
            <a:off x="5048250" y="2594610"/>
            <a:ext cx="6635115" cy="1193800"/>
            <a:chOff x="2814319" y="2143296"/>
            <a:chExt cx="6563362" cy="1225540"/>
          </a:xfrm>
        </p:grpSpPr>
        <p:cxnSp>
          <p:nvCxnSpPr>
            <p:cNvPr id="80" name="直接连接符 79"/>
            <p:cNvCxnSpPr/>
            <p:nvPr/>
          </p:nvCxnSpPr>
          <p:spPr>
            <a:xfrm>
              <a:off x="2814319" y="2143296"/>
              <a:ext cx="6563362" cy="0"/>
            </a:xfrm>
            <a:prstGeom prst="line">
              <a:avLst/>
            </a:prstGeom>
            <a:ln w="12700">
              <a:solidFill>
                <a:srgbClr val="483725"/>
              </a:solidFill>
            </a:ln>
          </p:spPr>
          <p:style>
            <a:lnRef idx="1">
              <a:schemeClr val="accent1"/>
            </a:lnRef>
            <a:fillRef idx="0">
              <a:schemeClr val="accent1"/>
            </a:fillRef>
            <a:effectRef idx="0">
              <a:schemeClr val="accent1"/>
            </a:effectRef>
            <a:fontRef idx="minor">
              <a:schemeClr val="tx1"/>
            </a:fontRef>
          </p:style>
        </p:cxnSp>
        <p:cxnSp>
          <p:nvCxnSpPr>
            <p:cNvPr id="81" name="直接连接符 80"/>
            <p:cNvCxnSpPr/>
            <p:nvPr/>
          </p:nvCxnSpPr>
          <p:spPr>
            <a:xfrm>
              <a:off x="2814319" y="3368836"/>
              <a:ext cx="6563362" cy="0"/>
            </a:xfrm>
            <a:prstGeom prst="line">
              <a:avLst/>
            </a:prstGeom>
            <a:ln w="12700">
              <a:solidFill>
                <a:srgbClr val="483725"/>
              </a:solidFill>
            </a:ln>
          </p:spPr>
          <p:style>
            <a:lnRef idx="1">
              <a:schemeClr val="accent1"/>
            </a:lnRef>
            <a:fillRef idx="0">
              <a:schemeClr val="accent1"/>
            </a:fillRef>
            <a:effectRef idx="0">
              <a:schemeClr val="accent1"/>
            </a:effectRef>
            <a:fontRef idx="minor">
              <a:schemeClr val="tx1"/>
            </a:fontRef>
          </p:style>
        </p:cxnSp>
      </p:grpSp>
      <p:pic>
        <p:nvPicPr>
          <p:cNvPr id="83" name="图片 82"/>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250190" y="1273810"/>
            <a:ext cx="4821555" cy="4688840"/>
          </a:xfrm>
          <a:prstGeom prst="rect">
            <a:avLst/>
          </a:prstGeom>
        </p:spPr>
      </p:pic>
      <p:pic>
        <p:nvPicPr>
          <p:cNvPr id="84" name="图片 83"/>
          <p:cNvPicPr>
            <a:picLocks noChangeAspect="1"/>
          </p:cNvPicPr>
          <p:nvPr/>
        </p:nvPicPr>
        <p:blipFill>
          <a:blip r:embed="rId2"/>
          <a:srcRect l="2469" t="1782" r="2058" b="19037"/>
          <a:stretch>
            <a:fillRect/>
          </a:stretch>
        </p:blipFill>
        <p:spPr>
          <a:xfrm rot="21240000">
            <a:off x="705485" y="2133600"/>
            <a:ext cx="3895090" cy="2810510"/>
          </a:xfrm>
          <a:prstGeom prst="rect">
            <a:avLst/>
          </a:prstGeom>
          <a:ln w="28575" cmpd="sng">
            <a:noFill/>
            <a:prstDash val="solid"/>
          </a:ln>
        </p:spPr>
      </p:pic>
    </p:spTree>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矩形 17"/>
          <p:cNvSpPr/>
          <p:nvPr/>
        </p:nvSpPr>
        <p:spPr>
          <a:xfrm>
            <a:off x="327025" y="912495"/>
            <a:ext cx="11537315" cy="5413375"/>
          </a:xfrm>
          <a:prstGeom prst="rect">
            <a:avLst/>
          </a:prstGeom>
          <a:solidFill>
            <a:schemeClr val="bg1">
              <a:alpha val="74000"/>
            </a:schemeClr>
          </a:solidFill>
          <a:ln>
            <a:noFill/>
          </a:ln>
          <a:effectLst>
            <a:outerShdw blurRad="63500" sx="101000" sy="101000" algn="ctr"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355"/>
          </a:p>
        </p:txBody>
      </p:sp>
      <p:sp>
        <p:nvSpPr>
          <p:cNvPr id="103" name="矩形 102"/>
          <p:cNvSpPr/>
          <p:nvPr/>
        </p:nvSpPr>
        <p:spPr>
          <a:xfrm>
            <a:off x="543560" y="179705"/>
            <a:ext cx="4805045" cy="565785"/>
          </a:xfrm>
          <a:prstGeom prst="rect">
            <a:avLst/>
          </a:prstGeom>
          <a:solidFill>
            <a:schemeClr val="bg2">
              <a:lumMod val="50000"/>
            </a:schemeClr>
          </a:solidFill>
          <a:ln>
            <a:solidFill>
              <a:schemeClr val="bg1">
                <a:lumMod val="9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p>
            <a:pPr algn="ctr" fontAlgn="auto">
              <a:spcBef>
                <a:spcPts val="0"/>
              </a:spcBef>
              <a:spcAft>
                <a:spcPts val="0"/>
              </a:spcAft>
              <a:defRPr/>
            </a:pPr>
            <a:endParaRPr lang="zh-CN" altLang="en-US" sz="2400"/>
          </a:p>
        </p:txBody>
      </p:sp>
      <p:sp>
        <p:nvSpPr>
          <p:cNvPr id="104" name="矩形 4"/>
          <p:cNvSpPr>
            <a:spLocks noChangeArrowheads="1"/>
          </p:cNvSpPr>
          <p:nvPr/>
        </p:nvSpPr>
        <p:spPr bwMode="auto">
          <a:xfrm>
            <a:off x="1462935" y="209973"/>
            <a:ext cx="2996565" cy="501650"/>
          </a:xfrm>
          <a:prstGeom prst="rect">
            <a:avLst/>
          </a:prstGeom>
          <a:solidFill>
            <a:schemeClr val="bg2">
              <a:lumMod val="50000"/>
            </a:schemeClr>
          </a:solid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p>
            <a:pPr algn="ctr">
              <a:buFontTx/>
              <a:buNone/>
            </a:pPr>
            <a:r>
              <a:rPr lang="zh-CN" altLang="en-US" sz="2665" b="1" dirty="0">
                <a:solidFill>
                  <a:schemeClr val="bg1"/>
                </a:solidFill>
                <a:latin typeface="微软雅黑" panose="020B0503020204020204" pitchFamily="34" charset="-122"/>
                <a:ea typeface="微软雅黑" panose="020B0503020204020204" pitchFamily="34" charset="-122"/>
              </a:rPr>
              <a:t>知识突破：基督教 </a:t>
            </a:r>
            <a:endParaRPr lang="zh-CN" altLang="en-US" sz="2665" b="1" dirty="0">
              <a:solidFill>
                <a:schemeClr val="bg1"/>
              </a:solidFill>
              <a:latin typeface="微软雅黑" panose="020B0503020204020204" pitchFamily="34" charset="-122"/>
              <a:ea typeface="微软雅黑" panose="020B0503020204020204" pitchFamily="34" charset="-122"/>
            </a:endParaRPr>
          </a:p>
        </p:txBody>
      </p:sp>
      <p:sp>
        <p:nvSpPr>
          <p:cNvPr id="7" name="文本框 6"/>
          <p:cNvSpPr txBox="1"/>
          <p:nvPr/>
        </p:nvSpPr>
        <p:spPr>
          <a:xfrm>
            <a:off x="433705" y="1257935"/>
            <a:ext cx="3399790" cy="2953385"/>
          </a:xfrm>
          <a:prstGeom prst="rect">
            <a:avLst/>
          </a:prstGeom>
          <a:noFill/>
          <a:ln>
            <a:solidFill>
              <a:schemeClr val="bg1">
                <a:lumMod val="85000"/>
              </a:schemeClr>
            </a:solidFill>
          </a:ln>
          <a:extLst>
            <a:ext uri="{909E8E84-426E-40DD-AFC4-6F175D3DCCD1}">
              <a14:hiddenFill xmlns:a14="http://schemas.microsoft.com/office/drawing/2010/main">
                <a:solidFill>
                  <a:schemeClr val="bg1"/>
                </a:solidFill>
              </a14:hiddenFill>
            </a:ext>
          </a:extLst>
        </p:spPr>
        <p:txBody>
          <a:bodyPr wrap="square" rtlCol="0">
            <a:spAutoFit/>
          </a:bodyPr>
          <a:p>
            <a:r>
              <a:rPr lang="en-US" altLang="zh-CN" sz="2600">
                <a:solidFill>
                  <a:schemeClr val="tx1"/>
                </a:solidFill>
                <a:effectLst>
                  <a:outerShdw blurRad="38100" dist="19050" dir="2700000" algn="tl" rotWithShape="0">
                    <a:schemeClr val="dk1">
                      <a:alpha val="40000"/>
                    </a:schemeClr>
                  </a:outerShdw>
                </a:effectLst>
                <a:latin typeface="黑体" panose="02010609060101010101" pitchFamily="49" charset="-122"/>
                <a:ea typeface="黑体" panose="02010609060101010101" pitchFamily="49" charset="-122"/>
                <a:cs typeface="黑体" panose="02010609060101010101" pitchFamily="49" charset="-122"/>
              </a:rPr>
              <a:t>1</a:t>
            </a:r>
            <a:r>
              <a:rPr lang="zh-CN" altLang="en-US" sz="2600">
                <a:solidFill>
                  <a:schemeClr val="tx1"/>
                </a:solidFill>
                <a:effectLst>
                  <a:outerShdw blurRad="38100" dist="19050" dir="2700000" algn="tl" rotWithShape="0">
                    <a:schemeClr val="dk1">
                      <a:alpha val="40000"/>
                    </a:schemeClr>
                  </a:outerShdw>
                </a:effectLst>
                <a:latin typeface="黑体" panose="02010609060101010101" pitchFamily="49" charset="-122"/>
                <a:ea typeface="黑体" panose="02010609060101010101" pitchFamily="49" charset="-122"/>
                <a:cs typeface="黑体" panose="02010609060101010101" pitchFamily="49" charset="-122"/>
              </a:rPr>
              <a:t>、兴起</a:t>
            </a:r>
            <a:endParaRPr lang="zh-CN" altLang="en-US" sz="2800">
              <a:solidFill>
                <a:schemeClr val="tx1"/>
              </a:solidFill>
              <a:effectLst>
                <a:outerShdw blurRad="38100" dist="19050" dir="2700000" algn="tl" rotWithShape="0">
                  <a:schemeClr val="dk1">
                    <a:alpha val="40000"/>
                  </a:schemeClr>
                </a:outerShdw>
              </a:effectLst>
              <a:latin typeface="黑体" panose="02010609060101010101" pitchFamily="49" charset="-122"/>
              <a:ea typeface="黑体" panose="02010609060101010101" pitchFamily="49" charset="-122"/>
              <a:cs typeface="黑体" panose="02010609060101010101" pitchFamily="49" charset="-122"/>
            </a:endParaRPr>
          </a:p>
          <a:p>
            <a:r>
              <a:rPr lang="zh-CN" sz="2000">
                <a:solidFill>
                  <a:schemeClr val="tx1"/>
                </a:solidFill>
                <a:effectLst>
                  <a:outerShdw blurRad="38100" dist="19050" dir="2700000" algn="tl" rotWithShape="0">
                    <a:schemeClr val="dk1">
                      <a:alpha val="40000"/>
                    </a:schemeClr>
                  </a:outerShdw>
                </a:effectLst>
                <a:latin typeface="Calibri" panose="020F0502020204030204" charset="0"/>
                <a:ea typeface="黑体" panose="02010609060101010101" pitchFamily="49" charset="-122"/>
                <a:cs typeface="黑体" panose="02010609060101010101" pitchFamily="49" charset="-122"/>
              </a:rPr>
              <a:t>①</a:t>
            </a:r>
            <a:r>
              <a:rPr lang="zh-CN" sz="2000">
                <a:solidFill>
                  <a:schemeClr val="tx1"/>
                </a:solidFill>
                <a:effectLst>
                  <a:outerShdw blurRad="38100" dist="19050" dir="2700000" algn="tl" rotWithShape="0">
                    <a:schemeClr val="dk1">
                      <a:alpha val="40000"/>
                    </a:schemeClr>
                  </a:outerShdw>
                </a:effectLst>
                <a:latin typeface="黑体" panose="02010609060101010101" pitchFamily="49" charset="-122"/>
                <a:ea typeface="黑体" panose="02010609060101010101" pitchFamily="49" charset="-122"/>
                <a:cs typeface="黑体" panose="02010609060101010101" pitchFamily="49" charset="-122"/>
              </a:rPr>
              <a:t>时间：</a:t>
            </a:r>
            <a:r>
              <a:rPr sz="2000">
                <a:solidFill>
                  <a:srgbClr val="C00000"/>
                </a:solidFill>
                <a:effectLst>
                  <a:outerShdw blurRad="38100" dist="19050" dir="2700000" algn="tl" rotWithShape="0">
                    <a:schemeClr val="dk1">
                      <a:alpha val="40000"/>
                    </a:schemeClr>
                  </a:outerShdw>
                </a:effectLst>
                <a:latin typeface="黑体" panose="02010609060101010101" pitchFamily="49" charset="-122"/>
                <a:ea typeface="黑体" panose="02010609060101010101" pitchFamily="49" charset="-122"/>
                <a:cs typeface="黑体" panose="02010609060101010101" pitchFamily="49" charset="-122"/>
              </a:rPr>
              <a:t>1世纪</a:t>
            </a:r>
            <a:endParaRPr sz="2000">
              <a:solidFill>
                <a:srgbClr val="C00000"/>
              </a:solidFill>
              <a:effectLst>
                <a:outerShdw blurRad="38100" dist="19050" dir="2700000" algn="tl" rotWithShape="0">
                  <a:schemeClr val="dk1">
                    <a:alpha val="40000"/>
                  </a:schemeClr>
                </a:outerShdw>
              </a:effectLst>
              <a:latin typeface="黑体" panose="02010609060101010101" pitchFamily="49" charset="-122"/>
              <a:ea typeface="黑体" panose="02010609060101010101" pitchFamily="49" charset="-122"/>
              <a:cs typeface="黑体" panose="02010609060101010101" pitchFamily="49" charset="-122"/>
            </a:endParaRPr>
          </a:p>
          <a:p>
            <a:r>
              <a:rPr lang="zh-CN" sz="2000">
                <a:solidFill>
                  <a:schemeClr val="tx1"/>
                </a:solidFill>
                <a:effectLst>
                  <a:outerShdw blurRad="38100" dist="19050" dir="2700000" algn="tl" rotWithShape="0">
                    <a:schemeClr val="dk1">
                      <a:alpha val="40000"/>
                    </a:schemeClr>
                  </a:outerShdw>
                </a:effectLst>
                <a:latin typeface="Calibri" panose="020F0502020204030204" charset="0"/>
                <a:ea typeface="黑体" panose="02010609060101010101" pitchFamily="49" charset="-122"/>
                <a:cs typeface="黑体" panose="02010609060101010101" pitchFamily="49" charset="-122"/>
              </a:rPr>
              <a:t>②</a:t>
            </a:r>
            <a:r>
              <a:rPr lang="zh-CN" sz="2000">
                <a:solidFill>
                  <a:schemeClr val="tx1"/>
                </a:solidFill>
                <a:effectLst>
                  <a:outerShdw blurRad="38100" dist="19050" dir="2700000" algn="tl" rotWithShape="0">
                    <a:schemeClr val="dk1">
                      <a:alpha val="40000"/>
                    </a:schemeClr>
                  </a:outerShdw>
                </a:effectLst>
                <a:latin typeface="黑体" panose="02010609060101010101" pitchFamily="49" charset="-122"/>
                <a:ea typeface="黑体" panose="02010609060101010101" pitchFamily="49" charset="-122"/>
                <a:cs typeface="黑体" panose="02010609060101010101" pitchFamily="49" charset="-122"/>
              </a:rPr>
              <a:t>地点：</a:t>
            </a:r>
            <a:r>
              <a:rPr sz="2000">
                <a:solidFill>
                  <a:srgbClr val="C00000"/>
                </a:solidFill>
                <a:effectLst>
                  <a:outerShdw blurRad="38100" dist="19050" dir="2700000" algn="tl" rotWithShape="0">
                    <a:schemeClr val="dk1">
                      <a:alpha val="40000"/>
                    </a:schemeClr>
                  </a:outerShdw>
                </a:effectLst>
                <a:latin typeface="黑体" panose="02010609060101010101" pitchFamily="49" charset="-122"/>
                <a:ea typeface="黑体" panose="02010609060101010101" pitchFamily="49" charset="-122"/>
                <a:cs typeface="黑体" panose="02010609060101010101" pitchFamily="49" charset="-122"/>
              </a:rPr>
              <a:t>巴勒斯坦</a:t>
            </a:r>
            <a:endParaRPr sz="2000">
              <a:solidFill>
                <a:schemeClr val="tx1"/>
              </a:solidFill>
              <a:effectLst>
                <a:outerShdw blurRad="38100" dist="19050" dir="2700000" algn="tl" rotWithShape="0">
                  <a:schemeClr val="dk1">
                    <a:alpha val="40000"/>
                  </a:schemeClr>
                </a:outerShdw>
              </a:effectLst>
              <a:latin typeface="黑体" panose="02010609060101010101" pitchFamily="49" charset="-122"/>
              <a:ea typeface="黑体" panose="02010609060101010101" pitchFamily="49" charset="-122"/>
              <a:cs typeface="黑体" panose="02010609060101010101" pitchFamily="49" charset="-122"/>
            </a:endParaRPr>
          </a:p>
          <a:p>
            <a:r>
              <a:rPr lang="zh-CN" sz="2000">
                <a:solidFill>
                  <a:schemeClr val="tx1"/>
                </a:solidFill>
                <a:effectLst>
                  <a:outerShdw blurRad="38100" dist="19050" dir="2700000" algn="tl" rotWithShape="0">
                    <a:schemeClr val="dk1">
                      <a:alpha val="40000"/>
                    </a:schemeClr>
                  </a:outerShdw>
                </a:effectLst>
                <a:latin typeface="Calibri" panose="020F0502020204030204" charset="0"/>
                <a:ea typeface="黑体" panose="02010609060101010101" pitchFamily="49" charset="-122"/>
                <a:cs typeface="黑体" panose="02010609060101010101" pitchFamily="49" charset="-122"/>
              </a:rPr>
              <a:t>③</a:t>
            </a:r>
            <a:r>
              <a:rPr lang="zh-CN" sz="2000">
                <a:solidFill>
                  <a:schemeClr val="tx1"/>
                </a:solidFill>
                <a:effectLst>
                  <a:outerShdw blurRad="38100" dist="19050" dir="2700000" algn="tl" rotWithShape="0">
                    <a:schemeClr val="dk1">
                      <a:alpha val="40000"/>
                    </a:schemeClr>
                  </a:outerShdw>
                </a:effectLst>
                <a:latin typeface="黑体" panose="02010609060101010101" pitchFamily="49" charset="-122"/>
                <a:ea typeface="黑体" panose="02010609060101010101" pitchFamily="49" charset="-122"/>
                <a:cs typeface="黑体" panose="02010609060101010101" pitchFamily="49" charset="-122"/>
              </a:rPr>
              <a:t>背景：</a:t>
            </a:r>
            <a:r>
              <a:rPr sz="2000">
                <a:solidFill>
                  <a:schemeClr val="tx1"/>
                </a:solidFill>
                <a:effectLst>
                  <a:outerShdw blurRad="38100" dist="19050" dir="2700000" algn="tl" rotWithShape="0">
                    <a:schemeClr val="dk1">
                      <a:alpha val="40000"/>
                    </a:schemeClr>
                  </a:outerShdw>
                </a:effectLst>
                <a:latin typeface="黑体" panose="02010609060101010101" pitchFamily="49" charset="-122"/>
                <a:ea typeface="黑体" panose="02010609060101010101" pitchFamily="49" charset="-122"/>
                <a:cs typeface="黑体" panose="02010609060101010101" pitchFamily="49" charset="-122"/>
                <a:sym typeface="+mn-ea"/>
              </a:rPr>
              <a:t>犹太人长期遭受苦难，渴望救世主到来。</a:t>
            </a:r>
            <a:endParaRPr sz="2000">
              <a:solidFill>
                <a:schemeClr val="tx1"/>
              </a:solidFill>
              <a:effectLst>
                <a:outerShdw blurRad="38100" dist="19050" dir="2700000" algn="tl" rotWithShape="0">
                  <a:schemeClr val="dk1">
                    <a:alpha val="40000"/>
                  </a:schemeClr>
                </a:outerShdw>
              </a:effectLst>
              <a:latin typeface="黑体" panose="02010609060101010101" pitchFamily="49" charset="-122"/>
              <a:ea typeface="黑体" panose="02010609060101010101" pitchFamily="49" charset="-122"/>
              <a:cs typeface="黑体" panose="02010609060101010101" pitchFamily="49" charset="-122"/>
              <a:sym typeface="+mn-ea"/>
            </a:endParaRPr>
          </a:p>
          <a:p>
            <a:r>
              <a:rPr lang="zh-CN" sz="2000">
                <a:solidFill>
                  <a:schemeClr val="tx1"/>
                </a:solidFill>
                <a:effectLst>
                  <a:outerShdw blurRad="38100" dist="19050" dir="2700000" algn="tl" rotWithShape="0">
                    <a:schemeClr val="dk1">
                      <a:alpha val="40000"/>
                    </a:schemeClr>
                  </a:outerShdw>
                </a:effectLst>
                <a:latin typeface="宋体" panose="02010600030101010101" pitchFamily="2" charset="-122"/>
                <a:ea typeface="宋体" panose="02010600030101010101" pitchFamily="2" charset="-122"/>
                <a:cs typeface="黑体" panose="02010609060101010101" pitchFamily="49" charset="-122"/>
                <a:sym typeface="+mn-ea"/>
              </a:rPr>
              <a:t>④</a:t>
            </a:r>
            <a:r>
              <a:rPr lang="zh-CN" sz="2000">
                <a:solidFill>
                  <a:schemeClr val="tx1"/>
                </a:solidFill>
                <a:effectLst>
                  <a:outerShdw blurRad="38100" dist="19050" dir="2700000" algn="tl" rotWithShape="0">
                    <a:schemeClr val="dk1">
                      <a:alpha val="40000"/>
                    </a:schemeClr>
                  </a:outerShdw>
                </a:effectLst>
                <a:latin typeface="黑体" panose="02010609060101010101" pitchFamily="49" charset="-122"/>
                <a:ea typeface="黑体" panose="02010609060101010101" pitchFamily="49" charset="-122"/>
                <a:cs typeface="黑体" panose="02010609060101010101" pitchFamily="49" charset="-122"/>
                <a:sym typeface="+mn-ea"/>
              </a:rPr>
              <a:t>创始人：</a:t>
            </a:r>
            <a:r>
              <a:rPr sz="2000">
                <a:solidFill>
                  <a:schemeClr val="tx1"/>
                </a:solidFill>
                <a:effectLst>
                  <a:outerShdw blurRad="38100" dist="19050" dir="2700000" algn="tl" rotWithShape="0">
                    <a:schemeClr val="dk1">
                      <a:alpha val="40000"/>
                    </a:schemeClr>
                  </a:outerShdw>
                </a:effectLst>
                <a:latin typeface="黑体" panose="02010609060101010101" pitchFamily="49" charset="-122"/>
                <a:ea typeface="黑体" panose="02010609060101010101" pitchFamily="49" charset="-122"/>
                <a:cs typeface="黑体" panose="02010609060101010101" pitchFamily="49" charset="-122"/>
              </a:rPr>
              <a:t>传道者宣传说，</a:t>
            </a:r>
            <a:r>
              <a:rPr sz="2000">
                <a:solidFill>
                  <a:srgbClr val="C00000"/>
                </a:solidFill>
                <a:effectLst>
                  <a:outerShdw blurRad="38100" dist="19050" dir="2700000" algn="tl" rotWithShape="0">
                    <a:schemeClr val="dk1">
                      <a:alpha val="40000"/>
                    </a:schemeClr>
                  </a:outerShdw>
                </a:effectLst>
                <a:latin typeface="黑体" panose="02010609060101010101" pitchFamily="49" charset="-122"/>
                <a:ea typeface="黑体" panose="02010609060101010101" pitchFamily="49" charset="-122"/>
                <a:cs typeface="黑体" panose="02010609060101010101" pitchFamily="49" charset="-122"/>
              </a:rPr>
              <a:t>耶稣</a:t>
            </a:r>
            <a:r>
              <a:rPr sz="2000">
                <a:solidFill>
                  <a:schemeClr val="tx1"/>
                </a:solidFill>
                <a:effectLst>
                  <a:outerShdw blurRad="38100" dist="19050" dir="2700000" algn="tl" rotWithShape="0">
                    <a:schemeClr val="dk1">
                      <a:alpha val="40000"/>
                    </a:schemeClr>
                  </a:outerShdw>
                </a:effectLst>
                <a:latin typeface="黑体" panose="02010609060101010101" pitchFamily="49" charset="-122"/>
                <a:ea typeface="黑体" panose="02010609060101010101" pitchFamily="49" charset="-122"/>
                <a:cs typeface="黑体" panose="02010609060101010101" pitchFamily="49" charset="-122"/>
              </a:rPr>
              <a:t>是“救世主”。</a:t>
            </a:r>
            <a:endParaRPr sz="2000">
              <a:solidFill>
                <a:schemeClr val="tx1"/>
              </a:solidFill>
              <a:effectLst>
                <a:outerShdw blurRad="38100" dist="19050" dir="2700000" algn="tl" rotWithShape="0">
                  <a:schemeClr val="dk1">
                    <a:alpha val="40000"/>
                  </a:schemeClr>
                </a:outerShdw>
              </a:effectLst>
              <a:latin typeface="黑体" panose="02010609060101010101" pitchFamily="49" charset="-122"/>
              <a:ea typeface="黑体" panose="02010609060101010101" pitchFamily="49" charset="-122"/>
              <a:cs typeface="黑体" panose="02010609060101010101" pitchFamily="49" charset="-122"/>
            </a:endParaRPr>
          </a:p>
          <a:p>
            <a:r>
              <a:rPr lang="zh-CN" sz="2000">
                <a:solidFill>
                  <a:schemeClr val="tx1"/>
                </a:solidFill>
                <a:effectLst>
                  <a:outerShdw blurRad="38100" dist="19050" dir="2700000" algn="tl" rotWithShape="0">
                    <a:schemeClr val="dk1">
                      <a:alpha val="40000"/>
                    </a:schemeClr>
                  </a:outerShdw>
                </a:effectLst>
                <a:latin typeface="宋体" panose="02010600030101010101" pitchFamily="2" charset="-122"/>
                <a:ea typeface="宋体" panose="02010600030101010101" pitchFamily="2" charset="-122"/>
                <a:cs typeface="黑体" panose="02010609060101010101" pitchFamily="49" charset="-122"/>
                <a:sym typeface="+mn-ea"/>
              </a:rPr>
              <a:t>⑤</a:t>
            </a:r>
            <a:r>
              <a:rPr lang="zh-CN" sz="2000">
                <a:solidFill>
                  <a:schemeClr val="tx1"/>
                </a:solidFill>
                <a:effectLst>
                  <a:outerShdw blurRad="38100" dist="19050" dir="2700000" algn="tl" rotWithShape="0">
                    <a:schemeClr val="dk1">
                      <a:alpha val="40000"/>
                    </a:schemeClr>
                  </a:outerShdw>
                </a:effectLst>
                <a:latin typeface="黑体" panose="02010609060101010101" pitchFamily="49" charset="-122"/>
                <a:ea typeface="黑体" panose="02010609060101010101" pitchFamily="49" charset="-122"/>
                <a:cs typeface="黑体" panose="02010609060101010101" pitchFamily="49" charset="-122"/>
                <a:sym typeface="+mn-ea"/>
              </a:rPr>
              <a:t>教义：</a:t>
            </a:r>
            <a:r>
              <a:rPr sz="2000">
                <a:solidFill>
                  <a:srgbClr val="C00000"/>
                </a:solidFill>
                <a:effectLst>
                  <a:outerShdw blurRad="38100" dist="19050" dir="2700000" algn="tl" rotWithShape="0">
                    <a:schemeClr val="dk1">
                      <a:alpha val="40000"/>
                    </a:schemeClr>
                  </a:outerShdw>
                </a:effectLst>
                <a:latin typeface="黑体" panose="02010609060101010101" pitchFamily="49" charset="-122"/>
                <a:ea typeface="黑体" panose="02010609060101010101" pitchFamily="49" charset="-122"/>
                <a:cs typeface="黑体" panose="02010609060101010101" pitchFamily="49" charset="-122"/>
                <a:sym typeface="+mn-ea"/>
              </a:rPr>
              <a:t>忍受苦难，死后可以升入“天堂”。</a:t>
            </a:r>
            <a:endParaRPr sz="2000">
              <a:solidFill>
                <a:srgbClr val="C00000"/>
              </a:solidFill>
              <a:effectLst>
                <a:outerShdw blurRad="38100" dist="19050" dir="2700000" algn="tl" rotWithShape="0">
                  <a:schemeClr val="dk1">
                    <a:alpha val="40000"/>
                  </a:schemeClr>
                </a:outerShdw>
              </a:effectLst>
              <a:latin typeface="黑体" panose="02010609060101010101" pitchFamily="49" charset="-122"/>
              <a:ea typeface="黑体" panose="02010609060101010101" pitchFamily="49" charset="-122"/>
              <a:cs typeface="黑体" panose="02010609060101010101" pitchFamily="49" charset="-122"/>
              <a:sym typeface="+mn-ea"/>
            </a:endParaRPr>
          </a:p>
        </p:txBody>
      </p:sp>
      <p:pic>
        <p:nvPicPr>
          <p:cNvPr id="6" name="图片 5"/>
          <p:cNvPicPr>
            <a:picLocks noChangeAspect="1"/>
          </p:cNvPicPr>
          <p:nvPr/>
        </p:nvPicPr>
        <p:blipFill>
          <a:blip r:embed="rId1">
            <a:lum bright="-12000" contrast="24000"/>
          </a:blip>
          <a:srcRect l="40109" t="35694"/>
          <a:stretch>
            <a:fillRect/>
          </a:stretch>
        </p:blipFill>
        <p:spPr>
          <a:xfrm>
            <a:off x="4057015" y="3091815"/>
            <a:ext cx="4643755" cy="2844165"/>
          </a:xfrm>
          <a:prstGeom prst="rect">
            <a:avLst/>
          </a:prstGeom>
          <a:ln w="12700" cmpd="sng">
            <a:solidFill>
              <a:schemeClr val="accent1">
                <a:shade val="50000"/>
              </a:schemeClr>
            </a:solidFill>
            <a:prstDash val="solid"/>
          </a:ln>
        </p:spPr>
      </p:pic>
      <p:sp>
        <p:nvSpPr>
          <p:cNvPr id="3" name="文本框 2"/>
          <p:cNvSpPr txBox="1"/>
          <p:nvPr/>
        </p:nvSpPr>
        <p:spPr>
          <a:xfrm>
            <a:off x="4057015" y="1257935"/>
            <a:ext cx="2273300" cy="1722120"/>
          </a:xfrm>
          <a:prstGeom prst="rect">
            <a:avLst/>
          </a:prstGeom>
          <a:noFill/>
          <a:ln>
            <a:solidFill>
              <a:schemeClr val="bg1">
                <a:lumMod val="85000"/>
              </a:schemeClr>
            </a:solidFill>
          </a:ln>
          <a:extLst>
            <a:ext uri="{909E8E84-426E-40DD-AFC4-6F175D3DCCD1}">
              <a14:hiddenFill xmlns:a14="http://schemas.microsoft.com/office/drawing/2010/main">
                <a:solidFill>
                  <a:schemeClr val="bg1"/>
                </a:solidFill>
              </a14:hiddenFill>
            </a:ext>
          </a:extLst>
        </p:spPr>
        <p:txBody>
          <a:bodyPr wrap="square" rtlCol="0">
            <a:spAutoFit/>
          </a:bodyPr>
          <a:p>
            <a:r>
              <a:rPr lang="en-US" altLang="zh-CN" sz="2600">
                <a:solidFill>
                  <a:schemeClr val="tx1"/>
                </a:solidFill>
                <a:effectLst>
                  <a:outerShdw blurRad="38100" dist="19050" dir="2700000" algn="tl" rotWithShape="0">
                    <a:schemeClr val="dk1">
                      <a:alpha val="40000"/>
                    </a:schemeClr>
                  </a:outerShdw>
                </a:effectLst>
                <a:latin typeface="黑体" panose="02010609060101010101" pitchFamily="49" charset="-122"/>
                <a:ea typeface="黑体" panose="02010609060101010101" pitchFamily="49" charset="-122"/>
                <a:cs typeface="黑体" panose="02010609060101010101" pitchFamily="49" charset="-122"/>
              </a:rPr>
              <a:t>2</a:t>
            </a:r>
            <a:r>
              <a:rPr lang="zh-CN" altLang="en-US" sz="2600">
                <a:solidFill>
                  <a:schemeClr val="tx1"/>
                </a:solidFill>
                <a:effectLst>
                  <a:outerShdw blurRad="38100" dist="19050" dir="2700000" algn="tl" rotWithShape="0">
                    <a:schemeClr val="dk1">
                      <a:alpha val="40000"/>
                    </a:schemeClr>
                  </a:outerShdw>
                </a:effectLst>
                <a:latin typeface="黑体" panose="02010609060101010101" pitchFamily="49" charset="-122"/>
                <a:ea typeface="黑体" panose="02010609060101010101" pitchFamily="49" charset="-122"/>
                <a:cs typeface="黑体" panose="02010609060101010101" pitchFamily="49" charset="-122"/>
              </a:rPr>
              <a:t>、传播</a:t>
            </a:r>
            <a:endParaRPr lang="zh-CN" altLang="en-US" sz="2800">
              <a:solidFill>
                <a:schemeClr val="tx1"/>
              </a:solidFill>
              <a:effectLst>
                <a:outerShdw blurRad="38100" dist="19050" dir="2700000" algn="tl" rotWithShape="0">
                  <a:schemeClr val="dk1">
                    <a:alpha val="40000"/>
                  </a:schemeClr>
                </a:outerShdw>
              </a:effectLst>
              <a:latin typeface="黑体" panose="02010609060101010101" pitchFamily="49" charset="-122"/>
              <a:ea typeface="黑体" panose="02010609060101010101" pitchFamily="49" charset="-122"/>
              <a:cs typeface="黑体" panose="02010609060101010101" pitchFamily="49" charset="-122"/>
            </a:endParaRPr>
          </a:p>
          <a:p>
            <a:pPr algn="l"/>
            <a:r>
              <a:rPr sz="2000">
                <a:solidFill>
                  <a:srgbClr val="C00000"/>
                </a:solidFill>
                <a:effectLst>
                  <a:outerShdw blurRad="38100" dist="19050" dir="2700000" algn="tl" rotWithShape="0">
                    <a:schemeClr val="dk1">
                      <a:alpha val="40000"/>
                    </a:schemeClr>
                  </a:outerShdw>
                </a:effectLst>
                <a:latin typeface="黑体" panose="02010609060101010101" pitchFamily="49" charset="-122"/>
                <a:ea typeface="黑体" panose="02010609060101010101" pitchFamily="49" charset="-122"/>
                <a:cs typeface="黑体" panose="02010609060101010101" pitchFamily="49" charset="-122"/>
                <a:sym typeface="+mn-ea"/>
              </a:rPr>
              <a:t>    4世纪末</a:t>
            </a:r>
            <a:r>
              <a:rPr sz="2000">
                <a:effectLst>
                  <a:outerShdw blurRad="38100" dist="19050" dir="2700000" algn="tl" rotWithShape="0">
                    <a:schemeClr val="dk1">
                      <a:alpha val="40000"/>
                    </a:schemeClr>
                  </a:outerShdw>
                </a:effectLst>
                <a:latin typeface="黑体" panose="02010609060101010101" pitchFamily="49" charset="-122"/>
                <a:ea typeface="黑体" panose="02010609060101010101" pitchFamily="49" charset="-122"/>
                <a:cs typeface="黑体" panose="02010609060101010101" pitchFamily="49" charset="-122"/>
                <a:sym typeface="+mn-ea"/>
              </a:rPr>
              <a:t>，成为罗马国教，促进基督教的传播。</a:t>
            </a:r>
            <a:endParaRPr sz="2000">
              <a:effectLst>
                <a:outerShdw blurRad="38100" dist="19050" dir="2700000" algn="tl" rotWithShape="0">
                  <a:schemeClr val="dk1">
                    <a:alpha val="40000"/>
                  </a:schemeClr>
                </a:outerShdw>
              </a:effectLst>
              <a:latin typeface="黑体" panose="02010609060101010101" pitchFamily="49" charset="-122"/>
              <a:ea typeface="黑体" panose="02010609060101010101" pitchFamily="49" charset="-122"/>
              <a:cs typeface="黑体" panose="02010609060101010101" pitchFamily="49" charset="-122"/>
              <a:sym typeface="+mn-ea"/>
            </a:endParaRPr>
          </a:p>
          <a:p>
            <a:pPr algn="l"/>
            <a:endParaRPr sz="2000">
              <a:effectLst>
                <a:outerShdw blurRad="38100" dist="19050" dir="2700000" algn="tl" rotWithShape="0">
                  <a:schemeClr val="dk1">
                    <a:alpha val="40000"/>
                  </a:schemeClr>
                </a:outerShdw>
              </a:effectLst>
              <a:latin typeface="黑体" panose="02010609060101010101" pitchFamily="49" charset="-122"/>
              <a:ea typeface="黑体" panose="02010609060101010101" pitchFamily="49" charset="-122"/>
              <a:cs typeface="黑体" panose="02010609060101010101" pitchFamily="49" charset="-122"/>
              <a:sym typeface="+mn-ea"/>
            </a:endParaRPr>
          </a:p>
        </p:txBody>
      </p:sp>
      <p:sp>
        <p:nvSpPr>
          <p:cNvPr id="8" name="文本框 7"/>
          <p:cNvSpPr txBox="1"/>
          <p:nvPr/>
        </p:nvSpPr>
        <p:spPr>
          <a:xfrm>
            <a:off x="6427470" y="1257935"/>
            <a:ext cx="2273300" cy="1722120"/>
          </a:xfrm>
          <a:prstGeom prst="rect">
            <a:avLst/>
          </a:prstGeom>
          <a:noFill/>
          <a:ln>
            <a:solidFill>
              <a:schemeClr val="bg1">
                <a:lumMod val="85000"/>
              </a:schemeClr>
            </a:solidFill>
          </a:ln>
          <a:extLst>
            <a:ext uri="{909E8E84-426E-40DD-AFC4-6F175D3DCCD1}">
              <a14:hiddenFill xmlns:a14="http://schemas.microsoft.com/office/drawing/2010/main">
                <a:solidFill>
                  <a:schemeClr val="bg1"/>
                </a:solidFill>
              </a14:hiddenFill>
            </a:ext>
          </a:extLst>
        </p:spPr>
        <p:txBody>
          <a:bodyPr wrap="square" rtlCol="0">
            <a:spAutoFit/>
          </a:bodyPr>
          <a:p>
            <a:r>
              <a:rPr lang="en-US" altLang="zh-CN" sz="2600">
                <a:solidFill>
                  <a:schemeClr val="tx1"/>
                </a:solidFill>
                <a:effectLst>
                  <a:outerShdw blurRad="38100" dist="19050" dir="2700000" algn="tl" rotWithShape="0">
                    <a:schemeClr val="dk1">
                      <a:alpha val="40000"/>
                    </a:schemeClr>
                  </a:outerShdw>
                </a:effectLst>
                <a:latin typeface="黑体" panose="02010609060101010101" pitchFamily="49" charset="-122"/>
                <a:ea typeface="黑体" panose="02010609060101010101" pitchFamily="49" charset="-122"/>
                <a:cs typeface="黑体" panose="02010609060101010101" pitchFamily="49" charset="-122"/>
              </a:rPr>
              <a:t>3</a:t>
            </a:r>
            <a:r>
              <a:rPr lang="zh-CN" altLang="en-US" sz="2600">
                <a:solidFill>
                  <a:schemeClr val="tx1"/>
                </a:solidFill>
                <a:effectLst>
                  <a:outerShdw blurRad="38100" dist="19050" dir="2700000" algn="tl" rotWithShape="0">
                    <a:schemeClr val="dk1">
                      <a:alpha val="40000"/>
                    </a:schemeClr>
                  </a:outerShdw>
                </a:effectLst>
                <a:latin typeface="黑体" panose="02010609060101010101" pitchFamily="49" charset="-122"/>
                <a:ea typeface="黑体" panose="02010609060101010101" pitchFamily="49" charset="-122"/>
                <a:cs typeface="黑体" panose="02010609060101010101" pitchFamily="49" charset="-122"/>
              </a:rPr>
              <a:t>、全民信仰</a:t>
            </a:r>
            <a:endParaRPr lang="zh-CN" altLang="en-US" sz="2800">
              <a:solidFill>
                <a:schemeClr val="tx1"/>
              </a:solidFill>
              <a:effectLst>
                <a:outerShdw blurRad="38100" dist="19050" dir="2700000" algn="tl" rotWithShape="0">
                  <a:schemeClr val="dk1">
                    <a:alpha val="40000"/>
                  </a:schemeClr>
                </a:outerShdw>
              </a:effectLst>
              <a:latin typeface="黑体" panose="02010609060101010101" pitchFamily="49" charset="-122"/>
              <a:ea typeface="黑体" panose="02010609060101010101" pitchFamily="49" charset="-122"/>
              <a:cs typeface="黑体" panose="02010609060101010101" pitchFamily="49" charset="-122"/>
            </a:endParaRPr>
          </a:p>
          <a:p>
            <a:pPr algn="l"/>
            <a:r>
              <a:rPr lang="zh-CN" sz="2000">
                <a:solidFill>
                  <a:schemeClr val="tx1"/>
                </a:solidFill>
                <a:effectLst>
                  <a:outerShdw blurRad="38100" dist="19050" dir="2700000" algn="tl" rotWithShape="0">
                    <a:schemeClr val="dk1">
                      <a:alpha val="40000"/>
                    </a:schemeClr>
                  </a:outerShdw>
                </a:effectLst>
                <a:latin typeface="黑体" panose="02010609060101010101" pitchFamily="49" charset="-122"/>
                <a:ea typeface="黑体" panose="02010609060101010101" pitchFamily="49" charset="-122"/>
                <a:cs typeface="黑体" panose="02010609060101010101" pitchFamily="49" charset="-122"/>
                <a:sym typeface="+mn-ea"/>
              </a:rPr>
              <a:t>    法兰克王国国王克洛维皈依并推动，使教会成为封建统治的一部分。</a:t>
            </a:r>
            <a:endParaRPr lang="zh-CN" sz="2000">
              <a:solidFill>
                <a:schemeClr val="tx1"/>
              </a:solidFill>
              <a:effectLst>
                <a:outerShdw blurRad="38100" dist="19050" dir="2700000" algn="tl" rotWithShape="0">
                  <a:schemeClr val="dk1">
                    <a:alpha val="40000"/>
                  </a:schemeClr>
                </a:outerShdw>
              </a:effectLst>
              <a:latin typeface="黑体" panose="02010609060101010101" pitchFamily="49" charset="-122"/>
              <a:ea typeface="黑体" panose="02010609060101010101" pitchFamily="49" charset="-122"/>
              <a:cs typeface="黑体" panose="02010609060101010101" pitchFamily="49" charset="-122"/>
              <a:sym typeface="+mn-ea"/>
            </a:endParaRPr>
          </a:p>
        </p:txBody>
      </p:sp>
      <p:sp>
        <p:nvSpPr>
          <p:cNvPr id="13" name="文本框 12"/>
          <p:cNvSpPr txBox="1"/>
          <p:nvPr/>
        </p:nvSpPr>
        <p:spPr>
          <a:xfrm>
            <a:off x="8913495" y="3943350"/>
            <a:ext cx="2531745" cy="1722120"/>
          </a:xfrm>
          <a:prstGeom prst="rect">
            <a:avLst/>
          </a:prstGeom>
          <a:noFill/>
          <a:ln>
            <a:solidFill>
              <a:schemeClr val="bg1">
                <a:lumMod val="85000"/>
              </a:schemeClr>
            </a:solidFill>
          </a:ln>
        </p:spPr>
        <p:txBody>
          <a:bodyPr wrap="square" rtlCol="0">
            <a:spAutoFit/>
          </a:bodyPr>
          <a:p>
            <a:r>
              <a:rPr lang="en-US" altLang="zh-CN" sz="2600">
                <a:solidFill>
                  <a:schemeClr val="tx1"/>
                </a:solidFill>
                <a:effectLst>
                  <a:outerShdw blurRad="38100" dist="19050" dir="2700000" algn="tl" rotWithShape="0">
                    <a:schemeClr val="dk1">
                      <a:alpha val="40000"/>
                    </a:schemeClr>
                  </a:outerShdw>
                </a:effectLst>
                <a:latin typeface="黑体" panose="02010609060101010101" pitchFamily="49" charset="-122"/>
                <a:ea typeface="黑体" panose="02010609060101010101" pitchFamily="49" charset="-122"/>
                <a:cs typeface="黑体" panose="02010609060101010101" pitchFamily="49" charset="-122"/>
              </a:rPr>
              <a:t>4</a:t>
            </a:r>
            <a:r>
              <a:rPr lang="zh-CN" altLang="en-US" sz="2600">
                <a:solidFill>
                  <a:schemeClr val="tx1"/>
                </a:solidFill>
                <a:effectLst>
                  <a:outerShdw blurRad="38100" dist="19050" dir="2700000" algn="tl" rotWithShape="0">
                    <a:schemeClr val="dk1">
                      <a:alpha val="40000"/>
                    </a:schemeClr>
                  </a:outerShdw>
                </a:effectLst>
                <a:latin typeface="黑体" panose="02010609060101010101" pitchFamily="49" charset="-122"/>
                <a:ea typeface="黑体" panose="02010609060101010101" pitchFamily="49" charset="-122"/>
                <a:cs typeface="黑体" panose="02010609060101010101" pitchFamily="49" charset="-122"/>
              </a:rPr>
              <a:t>、迅速壮大</a:t>
            </a:r>
            <a:endParaRPr lang="zh-CN" altLang="en-US" sz="2600">
              <a:solidFill>
                <a:schemeClr val="tx1"/>
              </a:solidFill>
              <a:effectLst>
                <a:outerShdw blurRad="38100" dist="19050" dir="2700000" algn="tl" rotWithShape="0">
                  <a:schemeClr val="dk1">
                    <a:alpha val="40000"/>
                  </a:schemeClr>
                </a:outerShdw>
              </a:effectLst>
              <a:latin typeface="黑体" panose="02010609060101010101" pitchFamily="49" charset="-122"/>
              <a:ea typeface="黑体" panose="02010609060101010101" pitchFamily="49" charset="-122"/>
              <a:cs typeface="黑体" panose="02010609060101010101" pitchFamily="49" charset="-122"/>
            </a:endParaRPr>
          </a:p>
          <a:p>
            <a:r>
              <a:rPr lang="zh-CN" sz="2000">
                <a:solidFill>
                  <a:schemeClr val="tx1"/>
                </a:solidFill>
                <a:effectLst>
                  <a:outerShdw blurRad="38100" dist="19050" dir="2700000" algn="tl" rotWithShape="0">
                    <a:schemeClr val="dk1">
                      <a:alpha val="40000"/>
                    </a:schemeClr>
                  </a:outerShdw>
                </a:effectLst>
                <a:latin typeface="黑体" panose="02010609060101010101" pitchFamily="49" charset="-122"/>
                <a:ea typeface="黑体" panose="02010609060101010101" pitchFamily="49" charset="-122"/>
                <a:cs typeface="黑体" panose="02010609060101010101" pitchFamily="49" charset="-122"/>
                <a:sym typeface="+mn-ea"/>
              </a:rPr>
              <a:t>    查理曼鼓励基督教，划分教区，征收</a:t>
            </a:r>
            <a:r>
              <a:rPr lang="en-US" altLang="zh-CN" sz="2000">
                <a:solidFill>
                  <a:schemeClr val="tx1"/>
                </a:solidFill>
                <a:effectLst>
                  <a:outerShdw blurRad="38100" dist="19050" dir="2700000" algn="tl" rotWithShape="0">
                    <a:schemeClr val="dk1">
                      <a:alpha val="40000"/>
                    </a:schemeClr>
                  </a:outerShdw>
                </a:effectLst>
                <a:latin typeface="黑体" panose="02010609060101010101" pitchFamily="49" charset="-122"/>
                <a:ea typeface="黑体" panose="02010609060101010101" pitchFamily="49" charset="-122"/>
                <a:cs typeface="黑体" panose="02010609060101010101" pitchFamily="49" charset="-122"/>
                <a:sym typeface="+mn-ea"/>
              </a:rPr>
              <a:t>“</a:t>
            </a:r>
            <a:r>
              <a:rPr lang="zh-CN" altLang="en-US" sz="2000">
                <a:solidFill>
                  <a:schemeClr val="tx1"/>
                </a:solidFill>
                <a:effectLst>
                  <a:outerShdw blurRad="38100" dist="19050" dir="2700000" algn="tl" rotWithShape="0">
                    <a:schemeClr val="dk1">
                      <a:alpha val="40000"/>
                    </a:schemeClr>
                  </a:outerShdw>
                </a:effectLst>
                <a:latin typeface="黑体" panose="02010609060101010101" pitchFamily="49" charset="-122"/>
                <a:ea typeface="黑体" panose="02010609060101010101" pitchFamily="49" charset="-122"/>
                <a:cs typeface="黑体" panose="02010609060101010101" pitchFamily="49" charset="-122"/>
                <a:sym typeface="+mn-ea"/>
              </a:rPr>
              <a:t>什一税</a:t>
            </a:r>
            <a:r>
              <a:rPr lang="en-US" altLang="zh-CN" sz="2000">
                <a:solidFill>
                  <a:schemeClr val="tx1"/>
                </a:solidFill>
                <a:effectLst>
                  <a:outerShdw blurRad="38100" dist="19050" dir="2700000" algn="tl" rotWithShape="0">
                    <a:schemeClr val="dk1">
                      <a:alpha val="40000"/>
                    </a:schemeClr>
                  </a:outerShdw>
                </a:effectLst>
                <a:latin typeface="黑体" panose="02010609060101010101" pitchFamily="49" charset="-122"/>
                <a:ea typeface="黑体" panose="02010609060101010101" pitchFamily="49" charset="-122"/>
                <a:cs typeface="黑体" panose="02010609060101010101" pitchFamily="49" charset="-122"/>
                <a:sym typeface="+mn-ea"/>
              </a:rPr>
              <a:t>”</a:t>
            </a:r>
            <a:r>
              <a:rPr lang="zh-CN" altLang="en-US" sz="2000">
                <a:solidFill>
                  <a:schemeClr val="tx1"/>
                </a:solidFill>
                <a:effectLst>
                  <a:outerShdw blurRad="38100" dist="19050" dir="2700000" algn="tl" rotWithShape="0">
                    <a:schemeClr val="dk1">
                      <a:alpha val="40000"/>
                    </a:schemeClr>
                  </a:outerShdw>
                </a:effectLst>
                <a:latin typeface="黑体" panose="02010609060101010101" pitchFamily="49" charset="-122"/>
                <a:ea typeface="黑体" panose="02010609060101010101" pitchFamily="49" charset="-122"/>
                <a:cs typeface="黑体" panose="02010609060101010101" pitchFamily="49" charset="-122"/>
                <a:sym typeface="+mn-ea"/>
              </a:rPr>
              <a:t>教会变得富有，势力越来越大。</a:t>
            </a:r>
            <a:endParaRPr lang="zh-CN" sz="2000">
              <a:solidFill>
                <a:schemeClr val="tx1"/>
              </a:solidFill>
              <a:effectLst>
                <a:outerShdw blurRad="38100" dist="19050" dir="2700000" algn="tl" rotWithShape="0">
                  <a:schemeClr val="dk1">
                    <a:alpha val="40000"/>
                  </a:schemeClr>
                </a:outerShdw>
              </a:effectLst>
              <a:latin typeface="黑体" panose="02010609060101010101" pitchFamily="49" charset="-122"/>
              <a:ea typeface="黑体" panose="02010609060101010101" pitchFamily="49" charset="-122"/>
              <a:cs typeface="黑体" panose="02010609060101010101" pitchFamily="49" charset="-122"/>
              <a:sym typeface="+mn-ea"/>
            </a:endParaRPr>
          </a:p>
        </p:txBody>
      </p:sp>
      <p:pic>
        <p:nvPicPr>
          <p:cNvPr id="15" name="图片 14"/>
          <p:cNvPicPr>
            <a:picLocks noChangeAspect="1"/>
          </p:cNvPicPr>
          <p:nvPr/>
        </p:nvPicPr>
        <p:blipFill>
          <a:blip r:embed="rId2"/>
          <a:stretch>
            <a:fillRect/>
          </a:stretch>
        </p:blipFill>
        <p:spPr>
          <a:xfrm>
            <a:off x="8981440" y="1257935"/>
            <a:ext cx="2463800" cy="2240280"/>
          </a:xfrm>
          <a:prstGeom prst="rect">
            <a:avLst/>
          </a:prstGeom>
        </p:spPr>
      </p:pic>
      <p:pic>
        <p:nvPicPr>
          <p:cNvPr id="16" name="图片 15"/>
          <p:cNvPicPr>
            <a:picLocks noChangeAspect="1"/>
          </p:cNvPicPr>
          <p:nvPr/>
        </p:nvPicPr>
        <p:blipFill>
          <a:blip r:embed="rId1">
            <a:lum bright="-12000" contrast="24000"/>
          </a:blip>
          <a:srcRect l="62188" t="1845" r="4384" b="66531"/>
          <a:stretch>
            <a:fillRect/>
          </a:stretch>
        </p:blipFill>
        <p:spPr>
          <a:xfrm>
            <a:off x="433705" y="4211320"/>
            <a:ext cx="3397885" cy="1724660"/>
          </a:xfrm>
          <a:prstGeom prst="rect">
            <a:avLst/>
          </a:prstGeom>
          <a:ln w="12700" cmpd="sng">
            <a:solidFill>
              <a:schemeClr val="accent1">
                <a:shade val="50000"/>
              </a:schemeClr>
            </a:solidFill>
            <a:prstDash val="solid"/>
          </a:ln>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linds(horizontal)">
                                      <p:cBhvr>
                                        <p:cTn id="7" dur="500"/>
                                        <p:tgtEl>
                                          <p:spTgt spid="7"/>
                                        </p:tgtEl>
                                      </p:cBhvr>
                                    </p:animEffect>
                                  </p:childTnLst>
                                </p:cTn>
                              </p:par>
                              <p:par>
                                <p:cTn id="8" presetID="3" presetClass="entr" presetSubtype="10" fill="hold" nodeType="withEffect">
                                  <p:stCondLst>
                                    <p:cond delay="0"/>
                                  </p:stCondLst>
                                  <p:childTnLst>
                                    <p:set>
                                      <p:cBhvr>
                                        <p:cTn id="9" dur="1" fill="hold">
                                          <p:stCondLst>
                                            <p:cond delay="0"/>
                                          </p:stCondLst>
                                        </p:cTn>
                                        <p:tgtEl>
                                          <p:spTgt spid="16"/>
                                        </p:tgtEl>
                                        <p:attrNameLst>
                                          <p:attrName>style.visibility</p:attrName>
                                        </p:attrNameLst>
                                      </p:cBhvr>
                                      <p:to>
                                        <p:strVal val="visible"/>
                                      </p:to>
                                    </p:set>
                                    <p:animEffect transition="in" filter="blinds(horizontal)">
                                      <p:cBhvr>
                                        <p:cTn id="10" dur="500"/>
                                        <p:tgtEl>
                                          <p:spTgt spid="16"/>
                                        </p:tgtEl>
                                      </p:cBhvr>
                                    </p:animEffec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blinds(horizontal)">
                                      <p:cBhvr>
                                        <p:cTn id="15" dur="500"/>
                                        <p:tgtEl>
                                          <p:spTgt spid="6"/>
                                        </p:tgtEl>
                                      </p:cBhvr>
                                    </p:animEffect>
                                  </p:childTnLst>
                                </p:cTn>
                              </p:par>
                            </p:childTnLst>
                          </p:cTn>
                        </p:par>
                      </p:childTnLst>
                    </p:cTn>
                  </p:par>
                  <p:par>
                    <p:cTn id="16" fill="hold">
                      <p:stCondLst>
                        <p:cond delay="indefinite"/>
                      </p:stCondLst>
                      <p:childTnLst>
                        <p:par>
                          <p:cTn id="17" fill="hold">
                            <p:stCondLst>
                              <p:cond delay="0"/>
                            </p:stCondLst>
                            <p:childTnLst>
                              <p:par>
                                <p:cTn id="18" presetID="3" presetClass="entr" presetSubtype="10" fill="hold" grpId="0" nodeType="clickEffect">
                                  <p:stCondLst>
                                    <p:cond delay="0"/>
                                  </p:stCondLst>
                                  <p:childTnLst>
                                    <p:set>
                                      <p:cBhvr>
                                        <p:cTn id="19" dur="1" fill="hold">
                                          <p:stCondLst>
                                            <p:cond delay="0"/>
                                          </p:stCondLst>
                                        </p:cTn>
                                        <p:tgtEl>
                                          <p:spTgt spid="3"/>
                                        </p:tgtEl>
                                        <p:attrNameLst>
                                          <p:attrName>style.visibility</p:attrName>
                                        </p:attrNameLst>
                                      </p:cBhvr>
                                      <p:to>
                                        <p:strVal val="visible"/>
                                      </p:to>
                                    </p:set>
                                    <p:animEffect transition="in" filter="blinds(horizontal)">
                                      <p:cBhvr>
                                        <p:cTn id="20" dur="500"/>
                                        <p:tgtEl>
                                          <p:spTgt spid="3"/>
                                        </p:tgtEl>
                                      </p:cBhvr>
                                    </p:animEffect>
                                  </p:childTnLst>
                                </p:cTn>
                              </p:par>
                            </p:childTnLst>
                          </p:cTn>
                        </p:par>
                      </p:childTnLst>
                    </p:cTn>
                  </p:par>
                  <p:par>
                    <p:cTn id="21" fill="hold">
                      <p:stCondLst>
                        <p:cond delay="indefinite"/>
                      </p:stCondLst>
                      <p:childTnLst>
                        <p:par>
                          <p:cTn id="22" fill="hold">
                            <p:stCondLst>
                              <p:cond delay="0"/>
                            </p:stCondLst>
                            <p:childTnLst>
                              <p:par>
                                <p:cTn id="23" presetID="3" presetClass="entr" presetSubtype="10" fill="hold" grpId="0" nodeType="click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blinds(horizontal)">
                                      <p:cBhvr>
                                        <p:cTn id="25" dur="500"/>
                                        <p:tgtEl>
                                          <p:spTgt spid="8"/>
                                        </p:tgtEl>
                                      </p:cBhvr>
                                    </p:animEffect>
                                  </p:childTnLst>
                                </p:cTn>
                              </p:par>
                              <p:par>
                                <p:cTn id="26" presetID="3" presetClass="entr" presetSubtype="10" fill="hold" nodeType="withEffect">
                                  <p:stCondLst>
                                    <p:cond delay="0"/>
                                  </p:stCondLst>
                                  <p:childTnLst>
                                    <p:set>
                                      <p:cBhvr>
                                        <p:cTn id="27" dur="1" fill="hold">
                                          <p:stCondLst>
                                            <p:cond delay="0"/>
                                          </p:stCondLst>
                                        </p:cTn>
                                        <p:tgtEl>
                                          <p:spTgt spid="15"/>
                                        </p:tgtEl>
                                        <p:attrNameLst>
                                          <p:attrName>style.visibility</p:attrName>
                                        </p:attrNameLst>
                                      </p:cBhvr>
                                      <p:to>
                                        <p:strVal val="visible"/>
                                      </p:to>
                                    </p:set>
                                    <p:animEffect transition="in" filter="blinds(horizontal)">
                                      <p:cBhvr>
                                        <p:cTn id="28" dur="500"/>
                                        <p:tgtEl>
                                          <p:spTgt spid="15"/>
                                        </p:tgtEl>
                                      </p:cBhvr>
                                    </p:animEffect>
                                  </p:childTnLst>
                                </p:cTn>
                              </p:par>
                            </p:childTnLst>
                          </p:cTn>
                        </p:par>
                      </p:childTnLst>
                    </p:cTn>
                  </p:par>
                  <p:par>
                    <p:cTn id="29" fill="hold">
                      <p:stCondLst>
                        <p:cond delay="indefinite"/>
                      </p:stCondLst>
                      <p:childTnLst>
                        <p:par>
                          <p:cTn id="30" fill="hold">
                            <p:stCondLst>
                              <p:cond delay="0"/>
                            </p:stCondLst>
                            <p:childTnLst>
                              <p:par>
                                <p:cTn id="31" presetID="3" presetClass="entr" presetSubtype="10" fill="hold" grpId="0" nodeType="clickEffect">
                                  <p:stCondLst>
                                    <p:cond delay="0"/>
                                  </p:stCondLst>
                                  <p:childTnLst>
                                    <p:set>
                                      <p:cBhvr>
                                        <p:cTn id="32" dur="1" fill="hold">
                                          <p:stCondLst>
                                            <p:cond delay="0"/>
                                          </p:stCondLst>
                                        </p:cTn>
                                        <p:tgtEl>
                                          <p:spTgt spid="13"/>
                                        </p:tgtEl>
                                        <p:attrNameLst>
                                          <p:attrName>style.visibility</p:attrName>
                                        </p:attrNameLst>
                                      </p:cBhvr>
                                      <p:to>
                                        <p:strVal val="visible"/>
                                      </p:to>
                                    </p:set>
                                    <p:animEffect transition="in" filter="blinds(horizontal)">
                                      <p:cBhvr>
                                        <p:cTn id="33"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3" grpId="0" animBg="1"/>
      <p:bldP spid="8" grpId="0" animBg="1"/>
      <p:bldP spid="13"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 name="矩形 102"/>
          <p:cNvSpPr/>
          <p:nvPr/>
        </p:nvSpPr>
        <p:spPr>
          <a:xfrm>
            <a:off x="543560" y="179705"/>
            <a:ext cx="4805045" cy="565785"/>
          </a:xfrm>
          <a:prstGeom prst="rect">
            <a:avLst/>
          </a:prstGeom>
          <a:solidFill>
            <a:schemeClr val="bg2">
              <a:lumMod val="50000"/>
            </a:schemeClr>
          </a:solidFill>
          <a:ln>
            <a:solidFill>
              <a:schemeClr val="bg1">
                <a:lumMod val="9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p>
            <a:pPr algn="ctr" fontAlgn="auto">
              <a:spcBef>
                <a:spcPts val="0"/>
              </a:spcBef>
              <a:spcAft>
                <a:spcPts val="0"/>
              </a:spcAft>
              <a:defRPr/>
            </a:pPr>
            <a:endParaRPr lang="zh-CN" altLang="en-US" sz="2400"/>
          </a:p>
        </p:txBody>
      </p:sp>
      <p:sp>
        <p:nvSpPr>
          <p:cNvPr id="104" name="矩形 4"/>
          <p:cNvSpPr>
            <a:spLocks noChangeArrowheads="1"/>
          </p:cNvSpPr>
          <p:nvPr/>
        </p:nvSpPr>
        <p:spPr bwMode="auto">
          <a:xfrm>
            <a:off x="1513417" y="209973"/>
            <a:ext cx="2895600" cy="501650"/>
          </a:xfrm>
          <a:prstGeom prst="rect">
            <a:avLst/>
          </a:prstGeom>
          <a:solidFill>
            <a:schemeClr val="bg2">
              <a:lumMod val="50000"/>
            </a:schemeClr>
          </a:solid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p>
            <a:pPr algn="ctr">
              <a:buFontTx/>
              <a:buNone/>
            </a:pPr>
            <a:r>
              <a:rPr lang="zh-CN" altLang="en-US" sz="2665" b="1" dirty="0">
                <a:solidFill>
                  <a:schemeClr val="bg1"/>
                </a:solidFill>
                <a:latin typeface="微软雅黑" panose="020B0503020204020204" pitchFamily="34" charset="-122"/>
                <a:ea typeface="微软雅黑" panose="020B0503020204020204" pitchFamily="34" charset="-122"/>
              </a:rPr>
              <a:t>知识突破：法兰克</a:t>
            </a:r>
            <a:endParaRPr lang="zh-CN" altLang="en-US" sz="2665" b="1" dirty="0">
              <a:solidFill>
                <a:schemeClr val="bg1"/>
              </a:solidFill>
              <a:latin typeface="微软雅黑" panose="020B0503020204020204" pitchFamily="34" charset="-122"/>
              <a:ea typeface="微软雅黑" panose="020B0503020204020204" pitchFamily="34" charset="-122"/>
            </a:endParaRPr>
          </a:p>
        </p:txBody>
      </p:sp>
      <p:sp>
        <p:nvSpPr>
          <p:cNvPr id="116" name="文本框 115"/>
          <p:cNvSpPr txBox="1"/>
          <p:nvPr/>
        </p:nvSpPr>
        <p:spPr>
          <a:xfrm>
            <a:off x="2099945" y="1431925"/>
            <a:ext cx="1196340" cy="1014730"/>
          </a:xfrm>
          <a:prstGeom prst="rect">
            <a:avLst/>
          </a:prstGeom>
          <a:noFill/>
        </p:spPr>
        <p:txBody>
          <a:bodyPr wrap="square" rtlCol="0" anchor="t">
            <a:spAutoFit/>
          </a:bodyPr>
          <a:p>
            <a:pPr algn="ctr"/>
            <a:r>
              <a:rPr sz="2000">
                <a:effectLst>
                  <a:outerShdw blurRad="38100" dist="19050" dir="2700000" algn="tl" rotWithShape="0">
                    <a:schemeClr val="dk1">
                      <a:alpha val="40000"/>
                    </a:schemeClr>
                  </a:outerShdw>
                </a:effectLst>
                <a:latin typeface="黑体" panose="02010609060101010101" pitchFamily="49" charset="-122"/>
                <a:ea typeface="黑体" panose="02010609060101010101" pitchFamily="49" charset="-122"/>
                <a:cs typeface="黑体" panose="02010609060101010101" pitchFamily="49" charset="-122"/>
              </a:rPr>
              <a:t>西罗</a:t>
            </a:r>
            <a:r>
              <a:rPr sz="2000">
                <a:effectLst>
                  <a:outerShdw blurRad="38100" dist="19050" dir="2700000" algn="tl" rotWithShape="0">
                    <a:schemeClr val="dk1">
                      <a:alpha val="40000"/>
                    </a:schemeClr>
                  </a:outerShdw>
                </a:effectLst>
                <a:latin typeface="黑体" panose="02010609060101010101" pitchFamily="49" charset="-122"/>
                <a:ea typeface="黑体" panose="02010609060101010101" pitchFamily="49" charset="-122"/>
                <a:cs typeface="黑体" panose="02010609060101010101" pitchFamily="49" charset="-122"/>
                <a:sym typeface="+mn-ea"/>
              </a:rPr>
              <a:t>马</a:t>
            </a:r>
            <a:endParaRPr sz="2000">
              <a:effectLst>
                <a:outerShdw blurRad="38100" dist="19050" dir="2700000" algn="tl" rotWithShape="0">
                  <a:schemeClr val="dk1">
                    <a:alpha val="40000"/>
                  </a:schemeClr>
                </a:outerShdw>
              </a:effectLst>
              <a:latin typeface="黑体" panose="02010609060101010101" pitchFamily="49" charset="-122"/>
              <a:ea typeface="黑体" panose="02010609060101010101" pitchFamily="49" charset="-122"/>
              <a:cs typeface="黑体" panose="02010609060101010101" pitchFamily="49" charset="-122"/>
              <a:sym typeface="+mn-ea"/>
            </a:endParaRPr>
          </a:p>
          <a:p>
            <a:pPr algn="ctr"/>
            <a:r>
              <a:rPr sz="2000">
                <a:effectLst>
                  <a:outerShdw blurRad="38100" dist="19050" dir="2700000" algn="tl" rotWithShape="0">
                    <a:schemeClr val="dk1">
                      <a:alpha val="40000"/>
                    </a:schemeClr>
                  </a:outerShdw>
                </a:effectLst>
                <a:latin typeface="黑体" panose="02010609060101010101" pitchFamily="49" charset="-122"/>
                <a:ea typeface="黑体" panose="02010609060101010101" pitchFamily="49" charset="-122"/>
                <a:cs typeface="黑体" panose="02010609060101010101" pitchFamily="49" charset="-122"/>
              </a:rPr>
              <a:t>帝国</a:t>
            </a:r>
            <a:endParaRPr sz="2000">
              <a:effectLst>
                <a:outerShdw blurRad="38100" dist="19050" dir="2700000" algn="tl" rotWithShape="0">
                  <a:schemeClr val="dk1">
                    <a:alpha val="40000"/>
                  </a:schemeClr>
                </a:outerShdw>
              </a:effectLst>
              <a:latin typeface="黑体" panose="02010609060101010101" pitchFamily="49" charset="-122"/>
              <a:ea typeface="黑体" panose="02010609060101010101" pitchFamily="49" charset="-122"/>
              <a:cs typeface="黑体" panose="02010609060101010101" pitchFamily="49" charset="-122"/>
            </a:endParaRPr>
          </a:p>
          <a:p>
            <a:pPr algn="ctr"/>
            <a:r>
              <a:rPr sz="2000">
                <a:effectLst>
                  <a:outerShdw blurRad="38100" dist="19050" dir="2700000" algn="tl" rotWithShape="0">
                    <a:schemeClr val="dk1">
                      <a:alpha val="40000"/>
                    </a:schemeClr>
                  </a:outerShdw>
                </a:effectLst>
                <a:latin typeface="黑体" panose="02010609060101010101" pitchFamily="49" charset="-122"/>
                <a:ea typeface="黑体" panose="02010609060101010101" pitchFamily="49" charset="-122"/>
                <a:cs typeface="黑体" panose="02010609060101010101" pitchFamily="49" charset="-122"/>
              </a:rPr>
              <a:t>灭亡</a:t>
            </a:r>
            <a:endParaRPr sz="2000">
              <a:effectLst>
                <a:outerShdw blurRad="38100" dist="19050" dir="2700000" algn="tl" rotWithShape="0">
                  <a:schemeClr val="dk1">
                    <a:alpha val="40000"/>
                  </a:schemeClr>
                </a:outerShdw>
              </a:effectLst>
              <a:latin typeface="黑体" panose="02010609060101010101" pitchFamily="49" charset="-122"/>
              <a:ea typeface="黑体" panose="02010609060101010101" pitchFamily="49" charset="-122"/>
              <a:cs typeface="黑体" panose="02010609060101010101" pitchFamily="49" charset="-122"/>
            </a:endParaRPr>
          </a:p>
        </p:txBody>
      </p:sp>
      <p:sp>
        <p:nvSpPr>
          <p:cNvPr id="11" name="文本框 10"/>
          <p:cNvSpPr txBox="1"/>
          <p:nvPr/>
        </p:nvSpPr>
        <p:spPr>
          <a:xfrm>
            <a:off x="2824480" y="1127125"/>
            <a:ext cx="1394460" cy="1322070"/>
          </a:xfrm>
          <a:prstGeom prst="rect">
            <a:avLst/>
          </a:prstGeom>
          <a:noFill/>
        </p:spPr>
        <p:txBody>
          <a:bodyPr wrap="square" rtlCol="0" anchor="t">
            <a:spAutoFit/>
          </a:bodyPr>
          <a:p>
            <a:pPr algn="ctr"/>
            <a:r>
              <a:rPr lang="zh-CN" sz="2000">
                <a:effectLst>
                  <a:outerShdw blurRad="38100" dist="19050" dir="2700000" algn="tl" rotWithShape="0">
                    <a:schemeClr val="dk1">
                      <a:alpha val="40000"/>
                    </a:schemeClr>
                  </a:outerShdw>
                </a:effectLst>
                <a:latin typeface="黑体" panose="02010609060101010101" pitchFamily="49" charset="-122"/>
                <a:ea typeface="黑体" panose="02010609060101010101" pitchFamily="49" charset="-122"/>
                <a:cs typeface="黑体" panose="02010609060101010101" pitchFamily="49" charset="-122"/>
              </a:rPr>
              <a:t>克洛维</a:t>
            </a:r>
            <a:endParaRPr lang="zh-CN" sz="2000">
              <a:effectLst>
                <a:outerShdw blurRad="38100" dist="19050" dir="2700000" algn="tl" rotWithShape="0">
                  <a:schemeClr val="dk1">
                    <a:alpha val="40000"/>
                  </a:schemeClr>
                </a:outerShdw>
              </a:effectLst>
              <a:latin typeface="黑体" panose="02010609060101010101" pitchFamily="49" charset="-122"/>
              <a:ea typeface="黑体" panose="02010609060101010101" pitchFamily="49" charset="-122"/>
              <a:cs typeface="黑体" panose="02010609060101010101" pitchFamily="49" charset="-122"/>
            </a:endParaRPr>
          </a:p>
          <a:p>
            <a:pPr algn="ctr"/>
            <a:r>
              <a:rPr lang="zh-CN" sz="2000">
                <a:effectLst>
                  <a:outerShdw blurRad="38100" dist="19050" dir="2700000" algn="tl" rotWithShape="0">
                    <a:schemeClr val="dk1">
                      <a:alpha val="40000"/>
                    </a:schemeClr>
                  </a:outerShdw>
                </a:effectLst>
                <a:latin typeface="黑体" panose="02010609060101010101" pitchFamily="49" charset="-122"/>
                <a:ea typeface="黑体" panose="02010609060101010101" pitchFamily="49" charset="-122"/>
                <a:cs typeface="黑体" panose="02010609060101010101" pitchFamily="49" charset="-122"/>
              </a:rPr>
              <a:t>建立</a:t>
            </a:r>
            <a:endParaRPr lang="zh-CN" sz="2000">
              <a:effectLst>
                <a:outerShdw blurRad="38100" dist="19050" dir="2700000" algn="tl" rotWithShape="0">
                  <a:schemeClr val="dk1">
                    <a:alpha val="40000"/>
                  </a:schemeClr>
                </a:outerShdw>
              </a:effectLst>
              <a:latin typeface="黑体" panose="02010609060101010101" pitchFamily="49" charset="-122"/>
              <a:ea typeface="黑体" panose="02010609060101010101" pitchFamily="49" charset="-122"/>
              <a:cs typeface="黑体" panose="02010609060101010101" pitchFamily="49" charset="-122"/>
            </a:endParaRPr>
          </a:p>
          <a:p>
            <a:pPr algn="ctr"/>
            <a:r>
              <a:rPr lang="zh-CN" sz="2000">
                <a:effectLst>
                  <a:outerShdw blurRad="38100" dist="19050" dir="2700000" algn="tl" rotWithShape="0">
                    <a:schemeClr val="dk1">
                      <a:alpha val="40000"/>
                    </a:schemeClr>
                  </a:outerShdw>
                </a:effectLst>
                <a:latin typeface="黑体" panose="02010609060101010101" pitchFamily="49" charset="-122"/>
                <a:ea typeface="黑体" panose="02010609060101010101" pitchFamily="49" charset="-122"/>
                <a:cs typeface="黑体" panose="02010609060101010101" pitchFamily="49" charset="-122"/>
              </a:rPr>
              <a:t>法兰克</a:t>
            </a:r>
            <a:endParaRPr lang="zh-CN" sz="2000">
              <a:effectLst>
                <a:outerShdw blurRad="38100" dist="19050" dir="2700000" algn="tl" rotWithShape="0">
                  <a:schemeClr val="dk1">
                    <a:alpha val="40000"/>
                  </a:schemeClr>
                </a:outerShdw>
              </a:effectLst>
              <a:latin typeface="黑体" panose="02010609060101010101" pitchFamily="49" charset="-122"/>
              <a:ea typeface="黑体" panose="02010609060101010101" pitchFamily="49" charset="-122"/>
              <a:cs typeface="黑体" panose="02010609060101010101" pitchFamily="49" charset="-122"/>
            </a:endParaRPr>
          </a:p>
          <a:p>
            <a:pPr algn="ctr"/>
            <a:r>
              <a:rPr lang="zh-CN" sz="2000">
                <a:effectLst>
                  <a:outerShdw blurRad="38100" dist="19050" dir="2700000" algn="tl" rotWithShape="0">
                    <a:schemeClr val="dk1">
                      <a:alpha val="40000"/>
                    </a:schemeClr>
                  </a:outerShdw>
                </a:effectLst>
                <a:latin typeface="黑体" panose="02010609060101010101" pitchFamily="49" charset="-122"/>
                <a:ea typeface="黑体" panose="02010609060101010101" pitchFamily="49" charset="-122"/>
                <a:cs typeface="黑体" panose="02010609060101010101" pitchFamily="49" charset="-122"/>
              </a:rPr>
              <a:t>王国</a:t>
            </a:r>
            <a:endParaRPr lang="zh-CN" sz="2000">
              <a:effectLst>
                <a:outerShdw blurRad="38100" dist="19050" dir="2700000" algn="tl" rotWithShape="0">
                  <a:schemeClr val="dk1">
                    <a:alpha val="40000"/>
                  </a:schemeClr>
                </a:outerShdw>
              </a:effectLst>
              <a:latin typeface="黑体" panose="02010609060101010101" pitchFamily="49" charset="-122"/>
              <a:ea typeface="黑体" panose="02010609060101010101" pitchFamily="49" charset="-122"/>
              <a:cs typeface="黑体" panose="02010609060101010101" pitchFamily="49" charset="-122"/>
            </a:endParaRPr>
          </a:p>
        </p:txBody>
      </p:sp>
      <p:sp>
        <p:nvSpPr>
          <p:cNvPr id="12" name="文本框 11"/>
          <p:cNvSpPr txBox="1"/>
          <p:nvPr/>
        </p:nvSpPr>
        <p:spPr>
          <a:xfrm>
            <a:off x="5868035" y="1741170"/>
            <a:ext cx="1394460" cy="706755"/>
          </a:xfrm>
          <a:prstGeom prst="rect">
            <a:avLst/>
          </a:prstGeom>
          <a:noFill/>
        </p:spPr>
        <p:txBody>
          <a:bodyPr wrap="square" rtlCol="0" anchor="t">
            <a:spAutoFit/>
          </a:bodyPr>
          <a:p>
            <a:pPr algn="ctr"/>
            <a:r>
              <a:rPr lang="zh-CN" sz="2000">
                <a:effectLst>
                  <a:outerShdw blurRad="38100" dist="19050" dir="2700000" algn="tl" rotWithShape="0">
                    <a:schemeClr val="dk1">
                      <a:alpha val="40000"/>
                    </a:schemeClr>
                  </a:outerShdw>
                </a:effectLst>
                <a:latin typeface="黑体" panose="02010609060101010101" pitchFamily="49" charset="-122"/>
                <a:ea typeface="黑体" panose="02010609060101010101" pitchFamily="49" charset="-122"/>
                <a:cs typeface="黑体" panose="02010609060101010101" pitchFamily="49" charset="-122"/>
              </a:rPr>
              <a:t>查理</a:t>
            </a:r>
            <a:endParaRPr lang="zh-CN" sz="2000">
              <a:effectLst>
                <a:outerShdw blurRad="38100" dist="19050" dir="2700000" algn="tl" rotWithShape="0">
                  <a:schemeClr val="dk1">
                    <a:alpha val="40000"/>
                  </a:schemeClr>
                </a:outerShdw>
              </a:effectLst>
              <a:latin typeface="黑体" panose="02010609060101010101" pitchFamily="49" charset="-122"/>
              <a:ea typeface="黑体" panose="02010609060101010101" pitchFamily="49" charset="-122"/>
              <a:cs typeface="黑体" panose="02010609060101010101" pitchFamily="49" charset="-122"/>
            </a:endParaRPr>
          </a:p>
          <a:p>
            <a:pPr algn="ctr"/>
            <a:r>
              <a:rPr lang="zh-CN" sz="2000">
                <a:effectLst>
                  <a:outerShdw blurRad="38100" dist="19050" dir="2700000" algn="tl" rotWithShape="0">
                    <a:schemeClr val="dk1">
                      <a:alpha val="40000"/>
                    </a:schemeClr>
                  </a:outerShdw>
                </a:effectLst>
                <a:latin typeface="黑体" panose="02010609060101010101" pitchFamily="49" charset="-122"/>
                <a:ea typeface="黑体" panose="02010609060101010101" pitchFamily="49" charset="-122"/>
                <a:cs typeface="黑体" panose="02010609060101010101" pitchFamily="49" charset="-122"/>
              </a:rPr>
              <a:t>继位</a:t>
            </a:r>
            <a:endParaRPr lang="zh-CN" sz="2000">
              <a:effectLst>
                <a:outerShdw blurRad="38100" dist="19050" dir="2700000" algn="tl" rotWithShape="0">
                  <a:schemeClr val="dk1">
                    <a:alpha val="40000"/>
                  </a:schemeClr>
                </a:outerShdw>
              </a:effectLst>
              <a:latin typeface="黑体" panose="02010609060101010101" pitchFamily="49" charset="-122"/>
              <a:ea typeface="黑体" panose="02010609060101010101" pitchFamily="49" charset="-122"/>
              <a:cs typeface="黑体" panose="02010609060101010101" pitchFamily="49" charset="-122"/>
            </a:endParaRPr>
          </a:p>
        </p:txBody>
      </p:sp>
      <p:sp>
        <p:nvSpPr>
          <p:cNvPr id="14" name="文本框 13"/>
          <p:cNvSpPr txBox="1"/>
          <p:nvPr/>
        </p:nvSpPr>
        <p:spPr>
          <a:xfrm>
            <a:off x="6888480" y="1739900"/>
            <a:ext cx="1394460" cy="706755"/>
          </a:xfrm>
          <a:prstGeom prst="rect">
            <a:avLst/>
          </a:prstGeom>
          <a:noFill/>
        </p:spPr>
        <p:txBody>
          <a:bodyPr wrap="square" rtlCol="0" anchor="t">
            <a:spAutoFit/>
          </a:bodyPr>
          <a:p>
            <a:pPr algn="ctr"/>
            <a:r>
              <a:rPr lang="zh-CN" sz="2000">
                <a:effectLst>
                  <a:outerShdw blurRad="38100" dist="19050" dir="2700000" algn="tl" rotWithShape="0">
                    <a:schemeClr val="dk1">
                      <a:alpha val="40000"/>
                    </a:schemeClr>
                  </a:outerShdw>
                </a:effectLst>
                <a:latin typeface="黑体" panose="02010609060101010101" pitchFamily="49" charset="-122"/>
                <a:ea typeface="黑体" panose="02010609060101010101" pitchFamily="49" charset="-122"/>
                <a:cs typeface="黑体" panose="02010609060101010101" pitchFamily="49" charset="-122"/>
              </a:rPr>
              <a:t>查理</a:t>
            </a:r>
            <a:endParaRPr lang="zh-CN" sz="2000">
              <a:effectLst>
                <a:outerShdw blurRad="38100" dist="19050" dir="2700000" algn="tl" rotWithShape="0">
                  <a:schemeClr val="dk1">
                    <a:alpha val="40000"/>
                  </a:schemeClr>
                </a:outerShdw>
              </a:effectLst>
              <a:latin typeface="黑体" panose="02010609060101010101" pitchFamily="49" charset="-122"/>
              <a:ea typeface="黑体" panose="02010609060101010101" pitchFamily="49" charset="-122"/>
              <a:cs typeface="黑体" panose="02010609060101010101" pitchFamily="49" charset="-122"/>
            </a:endParaRPr>
          </a:p>
          <a:p>
            <a:pPr algn="ctr"/>
            <a:r>
              <a:rPr lang="zh-CN" sz="2000">
                <a:effectLst>
                  <a:outerShdw blurRad="38100" dist="19050" dir="2700000" algn="tl" rotWithShape="0">
                    <a:schemeClr val="dk1">
                      <a:alpha val="40000"/>
                    </a:schemeClr>
                  </a:outerShdw>
                </a:effectLst>
                <a:latin typeface="黑体" panose="02010609060101010101" pitchFamily="49" charset="-122"/>
                <a:ea typeface="黑体" panose="02010609060101010101" pitchFamily="49" charset="-122"/>
                <a:cs typeface="黑体" panose="02010609060101010101" pitchFamily="49" charset="-122"/>
              </a:rPr>
              <a:t>加冕</a:t>
            </a:r>
            <a:endParaRPr lang="zh-CN" sz="2000">
              <a:effectLst>
                <a:outerShdw blurRad="38100" dist="19050" dir="2700000" algn="tl" rotWithShape="0">
                  <a:schemeClr val="dk1">
                    <a:alpha val="40000"/>
                  </a:schemeClr>
                </a:outerShdw>
              </a:effectLst>
              <a:latin typeface="黑体" panose="02010609060101010101" pitchFamily="49" charset="-122"/>
              <a:ea typeface="黑体" panose="02010609060101010101" pitchFamily="49" charset="-122"/>
              <a:cs typeface="黑体" panose="02010609060101010101" pitchFamily="49" charset="-122"/>
            </a:endParaRPr>
          </a:p>
        </p:txBody>
      </p:sp>
      <p:sp>
        <p:nvSpPr>
          <p:cNvPr id="15" name="文本框 14"/>
          <p:cNvSpPr txBox="1"/>
          <p:nvPr/>
        </p:nvSpPr>
        <p:spPr>
          <a:xfrm>
            <a:off x="7875270" y="1724025"/>
            <a:ext cx="1394460" cy="706755"/>
          </a:xfrm>
          <a:prstGeom prst="rect">
            <a:avLst/>
          </a:prstGeom>
          <a:noFill/>
        </p:spPr>
        <p:txBody>
          <a:bodyPr wrap="square" rtlCol="0" anchor="t">
            <a:spAutoFit/>
          </a:bodyPr>
          <a:p>
            <a:pPr algn="ctr"/>
            <a:r>
              <a:rPr lang="zh-CN" sz="2000">
                <a:effectLst>
                  <a:outerShdw blurRad="38100" dist="19050" dir="2700000" algn="tl" rotWithShape="0">
                    <a:schemeClr val="dk1">
                      <a:alpha val="40000"/>
                    </a:schemeClr>
                  </a:outerShdw>
                </a:effectLst>
                <a:latin typeface="黑体" panose="02010609060101010101" pitchFamily="49" charset="-122"/>
                <a:ea typeface="黑体" panose="02010609060101010101" pitchFamily="49" charset="-122"/>
                <a:cs typeface="黑体" panose="02010609060101010101" pitchFamily="49" charset="-122"/>
              </a:rPr>
              <a:t>查理曼</a:t>
            </a:r>
            <a:endParaRPr lang="zh-CN" sz="2000">
              <a:effectLst>
                <a:outerShdw blurRad="38100" dist="19050" dir="2700000" algn="tl" rotWithShape="0">
                  <a:schemeClr val="dk1">
                    <a:alpha val="40000"/>
                  </a:schemeClr>
                </a:outerShdw>
              </a:effectLst>
              <a:latin typeface="黑体" panose="02010609060101010101" pitchFamily="49" charset="-122"/>
              <a:ea typeface="黑体" panose="02010609060101010101" pitchFamily="49" charset="-122"/>
              <a:cs typeface="黑体" panose="02010609060101010101" pitchFamily="49" charset="-122"/>
            </a:endParaRPr>
          </a:p>
          <a:p>
            <a:pPr algn="ctr"/>
            <a:r>
              <a:rPr lang="zh-CN" sz="2000">
                <a:effectLst>
                  <a:outerShdw blurRad="38100" dist="19050" dir="2700000" algn="tl" rotWithShape="0">
                    <a:schemeClr val="dk1">
                      <a:alpha val="40000"/>
                    </a:schemeClr>
                  </a:outerShdw>
                </a:effectLst>
                <a:latin typeface="黑体" panose="02010609060101010101" pitchFamily="49" charset="-122"/>
                <a:ea typeface="黑体" panose="02010609060101010101" pitchFamily="49" charset="-122"/>
                <a:cs typeface="黑体" panose="02010609060101010101" pitchFamily="49" charset="-122"/>
              </a:rPr>
              <a:t>去世</a:t>
            </a:r>
            <a:endParaRPr lang="zh-CN" sz="2000">
              <a:effectLst>
                <a:outerShdw blurRad="38100" dist="19050" dir="2700000" algn="tl" rotWithShape="0">
                  <a:schemeClr val="dk1">
                    <a:alpha val="40000"/>
                  </a:schemeClr>
                </a:outerShdw>
              </a:effectLst>
              <a:latin typeface="黑体" panose="02010609060101010101" pitchFamily="49" charset="-122"/>
              <a:ea typeface="黑体" panose="02010609060101010101" pitchFamily="49" charset="-122"/>
              <a:cs typeface="黑体" panose="02010609060101010101" pitchFamily="49" charset="-122"/>
            </a:endParaRPr>
          </a:p>
        </p:txBody>
      </p:sp>
      <p:sp>
        <p:nvSpPr>
          <p:cNvPr id="16" name="文本框 15"/>
          <p:cNvSpPr txBox="1"/>
          <p:nvPr/>
        </p:nvSpPr>
        <p:spPr>
          <a:xfrm>
            <a:off x="8998585" y="1464945"/>
            <a:ext cx="1394460" cy="1014730"/>
          </a:xfrm>
          <a:prstGeom prst="rect">
            <a:avLst/>
          </a:prstGeom>
          <a:noFill/>
        </p:spPr>
        <p:txBody>
          <a:bodyPr wrap="square" rtlCol="0" anchor="t">
            <a:spAutoFit/>
          </a:bodyPr>
          <a:p>
            <a:pPr algn="ctr"/>
            <a:r>
              <a:rPr lang="zh-CN" sz="2000">
                <a:effectLst>
                  <a:outerShdw blurRad="38100" dist="19050" dir="2700000" algn="tl" rotWithShape="0">
                    <a:schemeClr val="dk1">
                      <a:alpha val="40000"/>
                    </a:schemeClr>
                  </a:outerShdw>
                </a:effectLst>
                <a:latin typeface="黑体" panose="02010609060101010101" pitchFamily="49" charset="-122"/>
                <a:ea typeface="黑体" panose="02010609060101010101" pitchFamily="49" charset="-122"/>
                <a:cs typeface="黑体" panose="02010609060101010101" pitchFamily="49" charset="-122"/>
              </a:rPr>
              <a:t>查理曼</a:t>
            </a:r>
            <a:endParaRPr lang="zh-CN" sz="2000">
              <a:effectLst>
                <a:outerShdw blurRad="38100" dist="19050" dir="2700000" algn="tl" rotWithShape="0">
                  <a:schemeClr val="dk1">
                    <a:alpha val="40000"/>
                  </a:schemeClr>
                </a:outerShdw>
              </a:effectLst>
              <a:latin typeface="黑体" panose="02010609060101010101" pitchFamily="49" charset="-122"/>
              <a:ea typeface="黑体" panose="02010609060101010101" pitchFamily="49" charset="-122"/>
              <a:cs typeface="黑体" panose="02010609060101010101" pitchFamily="49" charset="-122"/>
            </a:endParaRPr>
          </a:p>
          <a:p>
            <a:pPr algn="ctr"/>
            <a:r>
              <a:rPr lang="zh-CN" sz="2000">
                <a:effectLst>
                  <a:outerShdw blurRad="38100" dist="19050" dir="2700000" algn="tl" rotWithShape="0">
                    <a:schemeClr val="dk1">
                      <a:alpha val="40000"/>
                    </a:schemeClr>
                  </a:outerShdw>
                </a:effectLst>
                <a:latin typeface="黑体" panose="02010609060101010101" pitchFamily="49" charset="-122"/>
                <a:ea typeface="黑体" panose="02010609060101010101" pitchFamily="49" charset="-122"/>
                <a:cs typeface="黑体" panose="02010609060101010101" pitchFamily="49" charset="-122"/>
              </a:rPr>
              <a:t>帝国</a:t>
            </a:r>
            <a:endParaRPr lang="zh-CN" sz="2000">
              <a:effectLst>
                <a:outerShdw blurRad="38100" dist="19050" dir="2700000" algn="tl" rotWithShape="0">
                  <a:schemeClr val="dk1">
                    <a:alpha val="40000"/>
                  </a:schemeClr>
                </a:outerShdw>
              </a:effectLst>
              <a:latin typeface="黑体" panose="02010609060101010101" pitchFamily="49" charset="-122"/>
              <a:ea typeface="黑体" panose="02010609060101010101" pitchFamily="49" charset="-122"/>
              <a:cs typeface="黑体" panose="02010609060101010101" pitchFamily="49" charset="-122"/>
            </a:endParaRPr>
          </a:p>
          <a:p>
            <a:pPr algn="ctr"/>
            <a:r>
              <a:rPr lang="zh-CN" sz="2000">
                <a:effectLst>
                  <a:outerShdw blurRad="38100" dist="19050" dir="2700000" algn="tl" rotWithShape="0">
                    <a:schemeClr val="dk1">
                      <a:alpha val="40000"/>
                    </a:schemeClr>
                  </a:outerShdw>
                </a:effectLst>
                <a:latin typeface="黑体" panose="02010609060101010101" pitchFamily="49" charset="-122"/>
                <a:ea typeface="黑体" panose="02010609060101010101" pitchFamily="49" charset="-122"/>
                <a:cs typeface="黑体" panose="02010609060101010101" pitchFamily="49" charset="-122"/>
              </a:rPr>
              <a:t>分裂</a:t>
            </a:r>
            <a:endParaRPr lang="zh-CN" sz="2000">
              <a:effectLst>
                <a:outerShdw blurRad="38100" dist="19050" dir="2700000" algn="tl" rotWithShape="0">
                  <a:schemeClr val="dk1">
                    <a:alpha val="40000"/>
                  </a:schemeClr>
                </a:outerShdw>
              </a:effectLst>
              <a:latin typeface="黑体" panose="02010609060101010101" pitchFamily="49" charset="-122"/>
              <a:ea typeface="黑体" panose="02010609060101010101" pitchFamily="49" charset="-122"/>
              <a:cs typeface="黑体" panose="02010609060101010101" pitchFamily="49" charset="-122"/>
            </a:endParaRPr>
          </a:p>
        </p:txBody>
      </p:sp>
      <p:grpSp>
        <p:nvGrpSpPr>
          <p:cNvPr id="2" name="组合 1"/>
          <p:cNvGrpSpPr/>
          <p:nvPr/>
        </p:nvGrpSpPr>
        <p:grpSpPr>
          <a:xfrm>
            <a:off x="1513205" y="2449195"/>
            <a:ext cx="9329420" cy="741680"/>
            <a:chOff x="2383" y="3857"/>
            <a:chExt cx="14692" cy="1168"/>
          </a:xfrm>
        </p:grpSpPr>
        <p:grpSp>
          <p:nvGrpSpPr>
            <p:cNvPr id="121" name="组合 120"/>
            <p:cNvGrpSpPr/>
            <p:nvPr/>
          </p:nvGrpSpPr>
          <p:grpSpPr>
            <a:xfrm>
              <a:off x="2383" y="3857"/>
              <a:ext cx="14692" cy="537"/>
              <a:chOff x="610" y="4879"/>
              <a:chExt cx="17115" cy="537"/>
            </a:xfrm>
          </p:grpSpPr>
          <p:sp>
            <p:nvSpPr>
              <p:cNvPr id="82" name="矩形 81"/>
              <p:cNvSpPr/>
              <p:nvPr/>
            </p:nvSpPr>
            <p:spPr>
              <a:xfrm>
                <a:off x="2754" y="4884"/>
                <a:ext cx="144" cy="39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grpSp>
            <p:nvGrpSpPr>
              <p:cNvPr id="120" name="组合 119"/>
              <p:cNvGrpSpPr/>
              <p:nvPr/>
            </p:nvGrpSpPr>
            <p:grpSpPr>
              <a:xfrm>
                <a:off x="610" y="4879"/>
                <a:ext cx="17115" cy="537"/>
                <a:chOff x="610" y="4879"/>
                <a:chExt cx="17115" cy="537"/>
              </a:xfrm>
            </p:grpSpPr>
            <p:sp>
              <p:nvSpPr>
                <p:cNvPr id="95" name="矩形 94"/>
                <p:cNvSpPr/>
                <p:nvPr/>
              </p:nvSpPr>
              <p:spPr>
                <a:xfrm>
                  <a:off x="4219" y="4884"/>
                  <a:ext cx="144" cy="39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grpSp>
              <p:nvGrpSpPr>
                <p:cNvPr id="119" name="组合 118"/>
                <p:cNvGrpSpPr/>
                <p:nvPr/>
              </p:nvGrpSpPr>
              <p:grpSpPr>
                <a:xfrm>
                  <a:off x="610" y="4879"/>
                  <a:ext cx="17115" cy="537"/>
                  <a:chOff x="610" y="4887"/>
                  <a:chExt cx="17115" cy="537"/>
                </a:xfrm>
              </p:grpSpPr>
              <p:sp>
                <p:nvSpPr>
                  <p:cNvPr id="97" name="矩形 96"/>
                  <p:cNvSpPr/>
                  <p:nvPr/>
                </p:nvSpPr>
                <p:spPr>
                  <a:xfrm>
                    <a:off x="9798" y="4888"/>
                    <a:ext cx="144" cy="39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98" name="矩形 97"/>
                  <p:cNvSpPr/>
                  <p:nvPr/>
                </p:nvSpPr>
                <p:spPr>
                  <a:xfrm>
                    <a:off x="11759" y="4888"/>
                    <a:ext cx="144" cy="39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00" name="矩形 99"/>
                  <p:cNvSpPr/>
                  <p:nvPr/>
                </p:nvSpPr>
                <p:spPr>
                  <a:xfrm>
                    <a:off x="13370" y="4887"/>
                    <a:ext cx="144" cy="39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01" name="矩形 100"/>
                  <p:cNvSpPr/>
                  <p:nvPr/>
                </p:nvSpPr>
                <p:spPr>
                  <a:xfrm>
                    <a:off x="15656" y="4888"/>
                    <a:ext cx="144" cy="39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9" name="右箭头 8"/>
                  <p:cNvSpPr/>
                  <p:nvPr/>
                </p:nvSpPr>
                <p:spPr>
                  <a:xfrm>
                    <a:off x="610" y="5112"/>
                    <a:ext cx="17115" cy="312"/>
                  </a:xfrm>
                  <a:prstGeom prst="rightArrow">
                    <a:avLst>
                      <a:gd name="adj1" fmla="val 50000"/>
                      <a:gd name="adj2" fmla="val 22272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grpSp>
          </p:grpSp>
        </p:grpSp>
        <p:sp>
          <p:nvSpPr>
            <p:cNvPr id="115" name="文本框 114"/>
            <p:cNvSpPr txBox="1"/>
            <p:nvPr/>
          </p:nvSpPr>
          <p:spPr>
            <a:xfrm>
              <a:off x="3605" y="4370"/>
              <a:ext cx="1557" cy="628"/>
            </a:xfrm>
            <a:prstGeom prst="rect">
              <a:avLst/>
            </a:prstGeom>
            <a:noFill/>
          </p:spPr>
          <p:txBody>
            <a:bodyPr wrap="square" rtlCol="0" anchor="t">
              <a:spAutoFit/>
            </a:bodyPr>
            <a:p>
              <a:r>
                <a:rPr sz="2000">
                  <a:effectLst>
                    <a:outerShdw blurRad="38100" dist="19050" dir="2700000" algn="tl" rotWithShape="0">
                      <a:schemeClr val="dk1">
                        <a:alpha val="40000"/>
                      </a:schemeClr>
                    </a:outerShdw>
                  </a:effectLst>
                  <a:latin typeface="黑体" panose="02010609060101010101" pitchFamily="49" charset="-122"/>
                  <a:ea typeface="黑体" panose="02010609060101010101" pitchFamily="49" charset="-122"/>
                  <a:cs typeface="黑体" panose="02010609060101010101" pitchFamily="49" charset="-122"/>
                </a:rPr>
                <a:t>476年</a:t>
              </a:r>
              <a:endParaRPr sz="2000">
                <a:effectLst>
                  <a:outerShdw blurRad="38100" dist="19050" dir="2700000" algn="tl" rotWithShape="0">
                    <a:schemeClr val="dk1">
                      <a:alpha val="40000"/>
                    </a:schemeClr>
                  </a:outerShdw>
                </a:effectLst>
                <a:latin typeface="黑体" panose="02010609060101010101" pitchFamily="49" charset="-122"/>
                <a:ea typeface="黑体" panose="02010609060101010101" pitchFamily="49" charset="-122"/>
                <a:cs typeface="黑体" panose="02010609060101010101" pitchFamily="49" charset="-122"/>
              </a:endParaRPr>
            </a:p>
          </p:txBody>
        </p:sp>
        <p:sp>
          <p:nvSpPr>
            <p:cNvPr id="17" name="文本框 16"/>
            <p:cNvSpPr txBox="1"/>
            <p:nvPr/>
          </p:nvSpPr>
          <p:spPr>
            <a:xfrm>
              <a:off x="4915" y="4397"/>
              <a:ext cx="1557" cy="628"/>
            </a:xfrm>
            <a:prstGeom prst="rect">
              <a:avLst/>
            </a:prstGeom>
            <a:noFill/>
          </p:spPr>
          <p:txBody>
            <a:bodyPr wrap="square" rtlCol="0" anchor="t">
              <a:spAutoFit/>
            </a:bodyPr>
            <a:p>
              <a:r>
                <a:rPr sz="2000">
                  <a:effectLst>
                    <a:outerShdw blurRad="38100" dist="19050" dir="2700000" algn="tl" rotWithShape="0">
                      <a:schemeClr val="dk1">
                        <a:alpha val="40000"/>
                      </a:schemeClr>
                    </a:outerShdw>
                  </a:effectLst>
                  <a:latin typeface="黑体" panose="02010609060101010101" pitchFamily="49" charset="-122"/>
                  <a:ea typeface="黑体" panose="02010609060101010101" pitchFamily="49" charset="-122"/>
                  <a:cs typeface="黑体" panose="02010609060101010101" pitchFamily="49" charset="-122"/>
                </a:rPr>
                <a:t>4</a:t>
              </a:r>
              <a:r>
                <a:rPr lang="en-US" sz="2000">
                  <a:effectLst>
                    <a:outerShdw blurRad="38100" dist="19050" dir="2700000" algn="tl" rotWithShape="0">
                      <a:schemeClr val="dk1">
                        <a:alpha val="40000"/>
                      </a:schemeClr>
                    </a:outerShdw>
                  </a:effectLst>
                  <a:latin typeface="黑体" panose="02010609060101010101" pitchFamily="49" charset="-122"/>
                  <a:ea typeface="黑体" panose="02010609060101010101" pitchFamily="49" charset="-122"/>
                  <a:cs typeface="黑体" panose="02010609060101010101" pitchFamily="49" charset="-122"/>
                </a:rPr>
                <a:t>81</a:t>
              </a:r>
              <a:r>
                <a:rPr sz="2000">
                  <a:effectLst>
                    <a:outerShdw blurRad="38100" dist="19050" dir="2700000" algn="tl" rotWithShape="0">
                      <a:schemeClr val="dk1">
                        <a:alpha val="40000"/>
                      </a:schemeClr>
                    </a:outerShdw>
                  </a:effectLst>
                  <a:latin typeface="黑体" panose="02010609060101010101" pitchFamily="49" charset="-122"/>
                  <a:ea typeface="黑体" panose="02010609060101010101" pitchFamily="49" charset="-122"/>
                  <a:cs typeface="黑体" panose="02010609060101010101" pitchFamily="49" charset="-122"/>
                </a:rPr>
                <a:t>年</a:t>
              </a:r>
              <a:endParaRPr sz="2000">
                <a:effectLst>
                  <a:outerShdw blurRad="38100" dist="19050" dir="2700000" algn="tl" rotWithShape="0">
                    <a:schemeClr val="dk1">
                      <a:alpha val="40000"/>
                    </a:schemeClr>
                  </a:outerShdw>
                </a:effectLst>
                <a:latin typeface="黑体" panose="02010609060101010101" pitchFamily="49" charset="-122"/>
                <a:ea typeface="黑体" panose="02010609060101010101" pitchFamily="49" charset="-122"/>
                <a:cs typeface="黑体" panose="02010609060101010101" pitchFamily="49" charset="-122"/>
              </a:endParaRPr>
            </a:p>
          </p:txBody>
        </p:sp>
        <p:sp>
          <p:nvSpPr>
            <p:cNvPr id="18" name="文本框 17"/>
            <p:cNvSpPr txBox="1"/>
            <p:nvPr/>
          </p:nvSpPr>
          <p:spPr>
            <a:xfrm>
              <a:off x="9898" y="4370"/>
              <a:ext cx="1557" cy="628"/>
            </a:xfrm>
            <a:prstGeom prst="rect">
              <a:avLst/>
            </a:prstGeom>
            <a:noFill/>
          </p:spPr>
          <p:txBody>
            <a:bodyPr wrap="square" rtlCol="0" anchor="t">
              <a:spAutoFit/>
            </a:bodyPr>
            <a:p>
              <a:r>
                <a:rPr lang="en-US" sz="2000">
                  <a:effectLst>
                    <a:outerShdw blurRad="38100" dist="19050" dir="2700000" algn="tl" rotWithShape="0">
                      <a:schemeClr val="dk1">
                        <a:alpha val="40000"/>
                      </a:schemeClr>
                    </a:outerShdw>
                  </a:effectLst>
                  <a:latin typeface="黑体" panose="02010609060101010101" pitchFamily="49" charset="-122"/>
                  <a:ea typeface="黑体" panose="02010609060101010101" pitchFamily="49" charset="-122"/>
                  <a:cs typeface="黑体" panose="02010609060101010101" pitchFamily="49" charset="-122"/>
                </a:rPr>
                <a:t>8</a:t>
              </a:r>
              <a:r>
                <a:rPr lang="zh-CN" altLang="en-US" sz="2000">
                  <a:effectLst>
                    <a:outerShdw blurRad="38100" dist="19050" dir="2700000" algn="tl" rotWithShape="0">
                      <a:schemeClr val="dk1">
                        <a:alpha val="40000"/>
                      </a:schemeClr>
                    </a:outerShdw>
                  </a:effectLst>
                  <a:latin typeface="黑体" panose="02010609060101010101" pitchFamily="49" charset="-122"/>
                  <a:ea typeface="黑体" panose="02010609060101010101" pitchFamily="49" charset="-122"/>
                  <a:cs typeface="黑体" panose="02010609060101010101" pitchFamily="49" charset="-122"/>
                </a:rPr>
                <a:t>世纪</a:t>
              </a:r>
              <a:endParaRPr lang="zh-CN" altLang="en-US" sz="2000">
                <a:effectLst>
                  <a:outerShdw blurRad="38100" dist="19050" dir="2700000" algn="tl" rotWithShape="0">
                    <a:schemeClr val="dk1">
                      <a:alpha val="40000"/>
                    </a:schemeClr>
                  </a:outerShdw>
                </a:effectLst>
                <a:latin typeface="黑体" panose="02010609060101010101" pitchFamily="49" charset="-122"/>
                <a:ea typeface="黑体" panose="02010609060101010101" pitchFamily="49" charset="-122"/>
                <a:cs typeface="黑体" panose="02010609060101010101" pitchFamily="49" charset="-122"/>
              </a:endParaRPr>
            </a:p>
          </p:txBody>
        </p:sp>
        <p:sp>
          <p:nvSpPr>
            <p:cNvPr id="20" name="文本框 19"/>
            <p:cNvSpPr txBox="1"/>
            <p:nvPr/>
          </p:nvSpPr>
          <p:spPr>
            <a:xfrm>
              <a:off x="11397" y="4394"/>
              <a:ext cx="1557" cy="628"/>
            </a:xfrm>
            <a:prstGeom prst="rect">
              <a:avLst/>
            </a:prstGeom>
            <a:noFill/>
          </p:spPr>
          <p:txBody>
            <a:bodyPr wrap="square" rtlCol="0" anchor="t">
              <a:spAutoFit/>
            </a:bodyPr>
            <a:p>
              <a:r>
                <a:rPr lang="en-US" sz="2000">
                  <a:effectLst>
                    <a:outerShdw blurRad="38100" dist="19050" dir="2700000" algn="tl" rotWithShape="0">
                      <a:schemeClr val="dk1">
                        <a:alpha val="40000"/>
                      </a:schemeClr>
                    </a:outerShdw>
                  </a:effectLst>
                  <a:latin typeface="黑体" panose="02010609060101010101" pitchFamily="49" charset="-122"/>
                  <a:ea typeface="黑体" panose="02010609060101010101" pitchFamily="49" charset="-122"/>
                  <a:cs typeface="黑体" panose="02010609060101010101" pitchFamily="49" charset="-122"/>
                </a:rPr>
                <a:t>8</a:t>
              </a:r>
              <a:r>
                <a:rPr lang="en-US" altLang="zh-CN" sz="2000">
                  <a:effectLst>
                    <a:outerShdw blurRad="38100" dist="19050" dir="2700000" algn="tl" rotWithShape="0">
                      <a:schemeClr val="dk1">
                        <a:alpha val="40000"/>
                      </a:schemeClr>
                    </a:outerShdw>
                  </a:effectLst>
                  <a:latin typeface="黑体" panose="02010609060101010101" pitchFamily="49" charset="-122"/>
                  <a:ea typeface="黑体" panose="02010609060101010101" pitchFamily="49" charset="-122"/>
                  <a:cs typeface="黑体" panose="02010609060101010101" pitchFamily="49" charset="-122"/>
                </a:rPr>
                <a:t>00</a:t>
              </a:r>
              <a:r>
                <a:rPr lang="zh-CN" altLang="en-US" sz="2000">
                  <a:effectLst>
                    <a:outerShdw blurRad="38100" dist="19050" dir="2700000" algn="tl" rotWithShape="0">
                      <a:schemeClr val="dk1">
                        <a:alpha val="40000"/>
                      </a:schemeClr>
                    </a:outerShdw>
                  </a:effectLst>
                  <a:latin typeface="黑体" panose="02010609060101010101" pitchFamily="49" charset="-122"/>
                  <a:ea typeface="黑体" panose="02010609060101010101" pitchFamily="49" charset="-122"/>
                  <a:cs typeface="黑体" panose="02010609060101010101" pitchFamily="49" charset="-122"/>
                </a:rPr>
                <a:t>年</a:t>
              </a:r>
              <a:endParaRPr lang="zh-CN" altLang="en-US" sz="2000">
                <a:effectLst>
                  <a:outerShdw blurRad="38100" dist="19050" dir="2700000" algn="tl" rotWithShape="0">
                    <a:schemeClr val="dk1">
                      <a:alpha val="40000"/>
                    </a:schemeClr>
                  </a:outerShdw>
                </a:effectLst>
                <a:latin typeface="黑体" panose="02010609060101010101" pitchFamily="49" charset="-122"/>
                <a:ea typeface="黑体" panose="02010609060101010101" pitchFamily="49" charset="-122"/>
                <a:cs typeface="黑体" panose="02010609060101010101" pitchFamily="49" charset="-122"/>
              </a:endParaRPr>
            </a:p>
          </p:txBody>
        </p:sp>
        <p:sp>
          <p:nvSpPr>
            <p:cNvPr id="21" name="文本框 20"/>
            <p:cNvSpPr txBox="1"/>
            <p:nvPr/>
          </p:nvSpPr>
          <p:spPr>
            <a:xfrm>
              <a:off x="12860" y="4370"/>
              <a:ext cx="1557" cy="628"/>
            </a:xfrm>
            <a:prstGeom prst="rect">
              <a:avLst/>
            </a:prstGeom>
            <a:noFill/>
          </p:spPr>
          <p:txBody>
            <a:bodyPr wrap="square" rtlCol="0" anchor="t">
              <a:spAutoFit/>
            </a:bodyPr>
            <a:p>
              <a:r>
                <a:rPr lang="en-US" sz="2000">
                  <a:effectLst>
                    <a:outerShdw blurRad="38100" dist="19050" dir="2700000" algn="tl" rotWithShape="0">
                      <a:schemeClr val="dk1">
                        <a:alpha val="40000"/>
                      </a:schemeClr>
                    </a:outerShdw>
                  </a:effectLst>
                  <a:latin typeface="黑体" panose="02010609060101010101" pitchFamily="49" charset="-122"/>
                  <a:ea typeface="黑体" panose="02010609060101010101" pitchFamily="49" charset="-122"/>
                  <a:cs typeface="黑体" panose="02010609060101010101" pitchFamily="49" charset="-122"/>
                </a:rPr>
                <a:t>8</a:t>
              </a:r>
              <a:r>
                <a:rPr lang="en-US" altLang="zh-CN" sz="2000">
                  <a:effectLst>
                    <a:outerShdw blurRad="38100" dist="19050" dir="2700000" algn="tl" rotWithShape="0">
                      <a:schemeClr val="dk1">
                        <a:alpha val="40000"/>
                      </a:schemeClr>
                    </a:outerShdw>
                  </a:effectLst>
                  <a:latin typeface="黑体" panose="02010609060101010101" pitchFamily="49" charset="-122"/>
                  <a:ea typeface="黑体" panose="02010609060101010101" pitchFamily="49" charset="-122"/>
                  <a:cs typeface="黑体" panose="02010609060101010101" pitchFamily="49" charset="-122"/>
                </a:rPr>
                <a:t>14</a:t>
              </a:r>
              <a:r>
                <a:rPr lang="zh-CN" altLang="en-US" sz="2000">
                  <a:effectLst>
                    <a:outerShdw blurRad="38100" dist="19050" dir="2700000" algn="tl" rotWithShape="0">
                      <a:schemeClr val="dk1">
                        <a:alpha val="40000"/>
                      </a:schemeClr>
                    </a:outerShdw>
                  </a:effectLst>
                  <a:latin typeface="黑体" panose="02010609060101010101" pitchFamily="49" charset="-122"/>
                  <a:ea typeface="黑体" panose="02010609060101010101" pitchFamily="49" charset="-122"/>
                  <a:cs typeface="黑体" panose="02010609060101010101" pitchFamily="49" charset="-122"/>
                </a:rPr>
                <a:t>年</a:t>
              </a:r>
              <a:endParaRPr lang="zh-CN" altLang="en-US" sz="2000">
                <a:effectLst>
                  <a:outerShdw blurRad="38100" dist="19050" dir="2700000" algn="tl" rotWithShape="0">
                    <a:schemeClr val="dk1">
                      <a:alpha val="40000"/>
                    </a:schemeClr>
                  </a:outerShdw>
                </a:effectLst>
                <a:latin typeface="黑体" panose="02010609060101010101" pitchFamily="49" charset="-122"/>
                <a:ea typeface="黑体" panose="02010609060101010101" pitchFamily="49" charset="-122"/>
                <a:cs typeface="黑体" panose="02010609060101010101" pitchFamily="49" charset="-122"/>
              </a:endParaRPr>
            </a:p>
          </p:txBody>
        </p:sp>
        <p:sp>
          <p:nvSpPr>
            <p:cNvPr id="22" name="文本框 21"/>
            <p:cNvSpPr txBox="1"/>
            <p:nvPr/>
          </p:nvSpPr>
          <p:spPr>
            <a:xfrm>
              <a:off x="14790" y="4365"/>
              <a:ext cx="1557" cy="628"/>
            </a:xfrm>
            <a:prstGeom prst="rect">
              <a:avLst/>
            </a:prstGeom>
            <a:noFill/>
          </p:spPr>
          <p:txBody>
            <a:bodyPr wrap="square" rtlCol="0" anchor="t">
              <a:spAutoFit/>
            </a:bodyPr>
            <a:p>
              <a:r>
                <a:rPr lang="en-US" sz="2000">
                  <a:effectLst>
                    <a:outerShdw blurRad="38100" dist="19050" dir="2700000" algn="tl" rotWithShape="0">
                      <a:schemeClr val="dk1">
                        <a:alpha val="40000"/>
                      </a:schemeClr>
                    </a:outerShdw>
                  </a:effectLst>
                  <a:latin typeface="黑体" panose="02010609060101010101" pitchFamily="49" charset="-122"/>
                  <a:ea typeface="黑体" panose="02010609060101010101" pitchFamily="49" charset="-122"/>
                  <a:cs typeface="黑体" panose="02010609060101010101" pitchFamily="49" charset="-122"/>
                </a:rPr>
                <a:t>8</a:t>
              </a:r>
              <a:r>
                <a:rPr lang="en-US" altLang="zh-CN" sz="2000">
                  <a:effectLst>
                    <a:outerShdw blurRad="38100" dist="19050" dir="2700000" algn="tl" rotWithShape="0">
                      <a:schemeClr val="dk1">
                        <a:alpha val="40000"/>
                      </a:schemeClr>
                    </a:outerShdw>
                  </a:effectLst>
                  <a:latin typeface="黑体" panose="02010609060101010101" pitchFamily="49" charset="-122"/>
                  <a:ea typeface="黑体" panose="02010609060101010101" pitchFamily="49" charset="-122"/>
                  <a:cs typeface="黑体" panose="02010609060101010101" pitchFamily="49" charset="-122"/>
                </a:rPr>
                <a:t>43</a:t>
              </a:r>
              <a:r>
                <a:rPr lang="zh-CN" altLang="en-US" sz="2000">
                  <a:effectLst>
                    <a:outerShdw blurRad="38100" dist="19050" dir="2700000" algn="tl" rotWithShape="0">
                      <a:schemeClr val="dk1">
                        <a:alpha val="40000"/>
                      </a:schemeClr>
                    </a:outerShdw>
                  </a:effectLst>
                  <a:latin typeface="黑体" panose="02010609060101010101" pitchFamily="49" charset="-122"/>
                  <a:ea typeface="黑体" panose="02010609060101010101" pitchFamily="49" charset="-122"/>
                  <a:cs typeface="黑体" panose="02010609060101010101" pitchFamily="49" charset="-122"/>
                </a:rPr>
                <a:t>年</a:t>
              </a:r>
              <a:endParaRPr lang="zh-CN" altLang="en-US" sz="2000">
                <a:effectLst>
                  <a:outerShdw blurRad="38100" dist="19050" dir="2700000" algn="tl" rotWithShape="0">
                    <a:schemeClr val="dk1">
                      <a:alpha val="40000"/>
                    </a:schemeClr>
                  </a:outerShdw>
                </a:effectLst>
                <a:latin typeface="黑体" panose="02010609060101010101" pitchFamily="49" charset="-122"/>
                <a:ea typeface="黑体" panose="02010609060101010101" pitchFamily="49" charset="-122"/>
                <a:cs typeface="黑体" panose="02010609060101010101" pitchFamily="49" charset="-122"/>
              </a:endParaRPr>
            </a:p>
          </p:txBody>
        </p:sp>
      </p:grpSp>
      <p:pic>
        <p:nvPicPr>
          <p:cNvPr id="23" name="图片 22"/>
          <p:cNvPicPr>
            <a:picLocks noChangeAspect="1"/>
          </p:cNvPicPr>
          <p:nvPr/>
        </p:nvPicPr>
        <p:blipFill>
          <a:blip r:embed="rId1"/>
          <a:srcRect l="6001" t="5334" r="6168" b="7112"/>
          <a:stretch>
            <a:fillRect/>
          </a:stretch>
        </p:blipFill>
        <p:spPr>
          <a:xfrm>
            <a:off x="702310" y="3562350"/>
            <a:ext cx="2911475" cy="2330450"/>
          </a:xfrm>
          <a:prstGeom prst="rect">
            <a:avLst/>
          </a:prstGeom>
        </p:spPr>
      </p:pic>
      <p:pic>
        <p:nvPicPr>
          <p:cNvPr id="24" name="图片 23"/>
          <p:cNvPicPr>
            <a:picLocks noChangeAspect="1"/>
          </p:cNvPicPr>
          <p:nvPr/>
        </p:nvPicPr>
        <p:blipFill>
          <a:blip r:embed="rId2"/>
          <a:stretch>
            <a:fillRect/>
          </a:stretch>
        </p:blipFill>
        <p:spPr>
          <a:xfrm>
            <a:off x="3613785" y="3566795"/>
            <a:ext cx="2358390" cy="2326005"/>
          </a:xfrm>
          <a:prstGeom prst="rect">
            <a:avLst/>
          </a:prstGeom>
        </p:spPr>
      </p:pic>
      <p:pic>
        <p:nvPicPr>
          <p:cNvPr id="25" name="图片 24"/>
          <p:cNvPicPr>
            <a:picLocks noChangeAspect="1"/>
          </p:cNvPicPr>
          <p:nvPr/>
        </p:nvPicPr>
        <p:blipFill>
          <a:blip r:embed="rId3"/>
          <a:stretch>
            <a:fillRect/>
          </a:stretch>
        </p:blipFill>
        <p:spPr>
          <a:xfrm>
            <a:off x="6273800" y="3507740"/>
            <a:ext cx="1774190" cy="2450465"/>
          </a:xfrm>
          <a:prstGeom prst="rect">
            <a:avLst/>
          </a:prstGeom>
        </p:spPr>
      </p:pic>
      <p:pic>
        <p:nvPicPr>
          <p:cNvPr id="27" name="图片 26"/>
          <p:cNvPicPr>
            <a:picLocks noChangeAspect="1"/>
          </p:cNvPicPr>
          <p:nvPr/>
        </p:nvPicPr>
        <p:blipFill>
          <a:blip r:embed="rId4"/>
          <a:stretch>
            <a:fillRect/>
          </a:stretch>
        </p:blipFill>
        <p:spPr>
          <a:xfrm>
            <a:off x="8047990" y="3460115"/>
            <a:ext cx="3179445" cy="2540000"/>
          </a:xfrm>
          <a:prstGeom prst="rect">
            <a:avLst/>
          </a:prstGeom>
        </p:spPr>
      </p:pic>
      <p:sp>
        <p:nvSpPr>
          <p:cNvPr id="3" name="文本框 2"/>
          <p:cNvSpPr txBox="1"/>
          <p:nvPr/>
        </p:nvSpPr>
        <p:spPr>
          <a:xfrm>
            <a:off x="7370445" y="6000115"/>
            <a:ext cx="4534535" cy="398780"/>
          </a:xfrm>
          <a:prstGeom prst="rect">
            <a:avLst/>
          </a:prstGeom>
          <a:noFill/>
        </p:spPr>
        <p:txBody>
          <a:bodyPr wrap="square" rtlCol="0" anchor="t">
            <a:spAutoFit/>
          </a:bodyPr>
          <a:p>
            <a:pPr algn="ctr"/>
            <a:r>
              <a:rPr lang="zh-CN" sz="2000">
                <a:effectLst>
                  <a:outerShdw blurRad="38100" dist="19050" dir="2700000" algn="tl" rotWithShape="0">
                    <a:schemeClr val="dk1">
                      <a:alpha val="40000"/>
                    </a:schemeClr>
                  </a:outerShdw>
                </a:effectLst>
                <a:latin typeface="黑体" panose="02010609060101010101" pitchFamily="49" charset="-122"/>
                <a:ea typeface="黑体" panose="02010609060101010101" pitchFamily="49" charset="-122"/>
                <a:cs typeface="黑体" panose="02010609060101010101" pitchFamily="49" charset="-122"/>
              </a:rPr>
              <a:t>德意志、法兰西、意大利</a:t>
            </a:r>
            <a:endParaRPr lang="zh-CN" sz="2000">
              <a:effectLst>
                <a:outerShdw blurRad="38100" dist="19050" dir="2700000" algn="tl" rotWithShape="0">
                  <a:schemeClr val="dk1">
                    <a:alpha val="40000"/>
                  </a:schemeClr>
                </a:outerShdw>
              </a:effectLst>
              <a:latin typeface="黑体" panose="02010609060101010101" pitchFamily="49" charset="-122"/>
              <a:ea typeface="黑体" panose="02010609060101010101" pitchFamily="49" charset="-122"/>
              <a:cs typeface="黑体" panose="02010609060101010101" pitchFamily="49" charset="-122"/>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strips(downRight)">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16"/>
                                        </p:tgtEl>
                                        <p:attrNameLst>
                                          <p:attrName>style.visibility</p:attrName>
                                        </p:attrNameLst>
                                      </p:cBhvr>
                                      <p:to>
                                        <p:strVal val="visible"/>
                                      </p:to>
                                    </p:set>
                                    <p:animEffect transition="in" filter="blinds(horizontal)">
                                      <p:cBhvr>
                                        <p:cTn id="12" dur="500"/>
                                        <p:tgtEl>
                                          <p:spTgt spid="116"/>
                                        </p:tgtEl>
                                      </p:cBhvr>
                                    </p:animEffect>
                                  </p:childTnLst>
                                </p:cTn>
                              </p:par>
                              <p:par>
                                <p:cTn id="13" presetID="3" presetClass="entr" presetSubtype="10" fill="hold" nodeType="withEffect">
                                  <p:stCondLst>
                                    <p:cond delay="0"/>
                                  </p:stCondLst>
                                  <p:childTnLst>
                                    <p:set>
                                      <p:cBhvr>
                                        <p:cTn id="14" dur="1" fill="hold">
                                          <p:stCondLst>
                                            <p:cond delay="0"/>
                                          </p:stCondLst>
                                        </p:cTn>
                                        <p:tgtEl>
                                          <p:spTgt spid="23"/>
                                        </p:tgtEl>
                                        <p:attrNameLst>
                                          <p:attrName>style.visibility</p:attrName>
                                        </p:attrNameLst>
                                      </p:cBhvr>
                                      <p:to>
                                        <p:strVal val="visible"/>
                                      </p:to>
                                    </p:set>
                                    <p:animEffect transition="in" filter="blinds(horizontal)">
                                      <p:cBhvr>
                                        <p:cTn id="15" dur="500"/>
                                        <p:tgtEl>
                                          <p:spTgt spid="23"/>
                                        </p:tgtEl>
                                      </p:cBhvr>
                                    </p:animEffect>
                                  </p:childTnLst>
                                </p:cTn>
                              </p:par>
                            </p:childTnLst>
                          </p:cTn>
                        </p:par>
                      </p:childTnLst>
                    </p:cTn>
                  </p:par>
                  <p:par>
                    <p:cTn id="16" fill="hold">
                      <p:stCondLst>
                        <p:cond delay="indefinite"/>
                      </p:stCondLst>
                      <p:childTnLst>
                        <p:par>
                          <p:cTn id="17" fill="hold">
                            <p:stCondLst>
                              <p:cond delay="0"/>
                            </p:stCondLst>
                            <p:childTnLst>
                              <p:par>
                                <p:cTn id="18" presetID="3" presetClass="entr" presetSubtype="10" fill="hold" nodeType="clickEffect">
                                  <p:stCondLst>
                                    <p:cond delay="0"/>
                                  </p:stCondLst>
                                  <p:childTnLst>
                                    <p:set>
                                      <p:cBhvr>
                                        <p:cTn id="19" dur="1" fill="hold">
                                          <p:stCondLst>
                                            <p:cond delay="0"/>
                                          </p:stCondLst>
                                        </p:cTn>
                                        <p:tgtEl>
                                          <p:spTgt spid="24"/>
                                        </p:tgtEl>
                                        <p:attrNameLst>
                                          <p:attrName>style.visibility</p:attrName>
                                        </p:attrNameLst>
                                      </p:cBhvr>
                                      <p:to>
                                        <p:strVal val="visible"/>
                                      </p:to>
                                    </p:set>
                                    <p:animEffect transition="in" filter="blinds(horizontal)">
                                      <p:cBhvr>
                                        <p:cTn id="20" dur="500"/>
                                        <p:tgtEl>
                                          <p:spTgt spid="24"/>
                                        </p:tgtEl>
                                      </p:cBhvr>
                                    </p:animEffect>
                                  </p:childTnLst>
                                </p:cTn>
                              </p:par>
                              <p:par>
                                <p:cTn id="21" presetID="3" presetClass="entr" presetSubtype="10" fill="hold" grpId="0" nodeType="with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blinds(horizontal)">
                                      <p:cBhvr>
                                        <p:cTn id="23" dur="500"/>
                                        <p:tgtEl>
                                          <p:spTgt spid="11"/>
                                        </p:tgtEl>
                                      </p:cBhvr>
                                    </p:animEffect>
                                  </p:childTnLst>
                                </p:cTn>
                              </p:par>
                            </p:childTnLst>
                          </p:cTn>
                        </p:par>
                      </p:childTnLst>
                    </p:cTn>
                  </p:par>
                  <p:par>
                    <p:cTn id="24" fill="hold">
                      <p:stCondLst>
                        <p:cond delay="indefinite"/>
                      </p:stCondLst>
                      <p:childTnLst>
                        <p:par>
                          <p:cTn id="25" fill="hold">
                            <p:stCondLst>
                              <p:cond delay="0"/>
                            </p:stCondLst>
                            <p:childTnLst>
                              <p:par>
                                <p:cTn id="26" presetID="3" presetClass="entr" presetSubtype="10" fill="hold" grpId="0" nodeType="clickEffect">
                                  <p:stCondLst>
                                    <p:cond delay="0"/>
                                  </p:stCondLst>
                                  <p:childTnLst>
                                    <p:set>
                                      <p:cBhvr>
                                        <p:cTn id="27" dur="1" fill="hold">
                                          <p:stCondLst>
                                            <p:cond delay="0"/>
                                          </p:stCondLst>
                                        </p:cTn>
                                        <p:tgtEl>
                                          <p:spTgt spid="12"/>
                                        </p:tgtEl>
                                        <p:attrNameLst>
                                          <p:attrName>style.visibility</p:attrName>
                                        </p:attrNameLst>
                                      </p:cBhvr>
                                      <p:to>
                                        <p:strVal val="visible"/>
                                      </p:to>
                                    </p:set>
                                    <p:animEffect transition="in" filter="blinds(horizontal)">
                                      <p:cBhvr>
                                        <p:cTn id="28" dur="500"/>
                                        <p:tgtEl>
                                          <p:spTgt spid="12"/>
                                        </p:tgtEl>
                                      </p:cBhvr>
                                    </p:animEffect>
                                  </p:childTnLst>
                                </p:cTn>
                              </p:par>
                            </p:childTnLst>
                          </p:cTn>
                        </p:par>
                      </p:childTnLst>
                    </p:cTn>
                  </p:par>
                  <p:par>
                    <p:cTn id="29" fill="hold">
                      <p:stCondLst>
                        <p:cond delay="indefinite"/>
                      </p:stCondLst>
                      <p:childTnLst>
                        <p:par>
                          <p:cTn id="30" fill="hold">
                            <p:stCondLst>
                              <p:cond delay="0"/>
                            </p:stCondLst>
                            <p:childTnLst>
                              <p:par>
                                <p:cTn id="31" presetID="3" presetClass="entr" presetSubtype="10" fill="hold" grpId="0" nodeType="clickEffect">
                                  <p:stCondLst>
                                    <p:cond delay="0"/>
                                  </p:stCondLst>
                                  <p:childTnLst>
                                    <p:set>
                                      <p:cBhvr>
                                        <p:cTn id="32" dur="1" fill="hold">
                                          <p:stCondLst>
                                            <p:cond delay="0"/>
                                          </p:stCondLst>
                                        </p:cTn>
                                        <p:tgtEl>
                                          <p:spTgt spid="14"/>
                                        </p:tgtEl>
                                        <p:attrNameLst>
                                          <p:attrName>style.visibility</p:attrName>
                                        </p:attrNameLst>
                                      </p:cBhvr>
                                      <p:to>
                                        <p:strVal val="visible"/>
                                      </p:to>
                                    </p:set>
                                    <p:animEffect transition="in" filter="blinds(horizontal)">
                                      <p:cBhvr>
                                        <p:cTn id="33" dur="500"/>
                                        <p:tgtEl>
                                          <p:spTgt spid="14"/>
                                        </p:tgtEl>
                                      </p:cBhvr>
                                    </p:animEffect>
                                  </p:childTnLst>
                                </p:cTn>
                              </p:par>
                              <p:par>
                                <p:cTn id="34" presetID="3" presetClass="entr" presetSubtype="10" fill="hold" nodeType="withEffect">
                                  <p:stCondLst>
                                    <p:cond delay="0"/>
                                  </p:stCondLst>
                                  <p:childTnLst>
                                    <p:set>
                                      <p:cBhvr>
                                        <p:cTn id="35" dur="1" fill="hold">
                                          <p:stCondLst>
                                            <p:cond delay="0"/>
                                          </p:stCondLst>
                                        </p:cTn>
                                        <p:tgtEl>
                                          <p:spTgt spid="25"/>
                                        </p:tgtEl>
                                        <p:attrNameLst>
                                          <p:attrName>style.visibility</p:attrName>
                                        </p:attrNameLst>
                                      </p:cBhvr>
                                      <p:to>
                                        <p:strVal val="visible"/>
                                      </p:to>
                                    </p:set>
                                    <p:animEffect transition="in" filter="blinds(horizontal)">
                                      <p:cBhvr>
                                        <p:cTn id="36" dur="500"/>
                                        <p:tgtEl>
                                          <p:spTgt spid="25"/>
                                        </p:tgtEl>
                                      </p:cBhvr>
                                    </p:animEffect>
                                  </p:childTnLst>
                                </p:cTn>
                              </p:par>
                            </p:childTnLst>
                          </p:cTn>
                        </p:par>
                      </p:childTnLst>
                    </p:cTn>
                  </p:par>
                  <p:par>
                    <p:cTn id="37" fill="hold">
                      <p:stCondLst>
                        <p:cond delay="indefinite"/>
                      </p:stCondLst>
                      <p:childTnLst>
                        <p:par>
                          <p:cTn id="38" fill="hold">
                            <p:stCondLst>
                              <p:cond delay="0"/>
                            </p:stCondLst>
                            <p:childTnLst>
                              <p:par>
                                <p:cTn id="39" presetID="3" presetClass="entr" presetSubtype="10" fill="hold" grpId="0" nodeType="clickEffect">
                                  <p:stCondLst>
                                    <p:cond delay="0"/>
                                  </p:stCondLst>
                                  <p:childTnLst>
                                    <p:set>
                                      <p:cBhvr>
                                        <p:cTn id="40" dur="1" fill="hold">
                                          <p:stCondLst>
                                            <p:cond delay="0"/>
                                          </p:stCondLst>
                                        </p:cTn>
                                        <p:tgtEl>
                                          <p:spTgt spid="15"/>
                                        </p:tgtEl>
                                        <p:attrNameLst>
                                          <p:attrName>style.visibility</p:attrName>
                                        </p:attrNameLst>
                                      </p:cBhvr>
                                      <p:to>
                                        <p:strVal val="visible"/>
                                      </p:to>
                                    </p:set>
                                    <p:animEffect transition="in" filter="blinds(horizontal)">
                                      <p:cBhvr>
                                        <p:cTn id="41" dur="500"/>
                                        <p:tgtEl>
                                          <p:spTgt spid="15"/>
                                        </p:tgtEl>
                                      </p:cBhvr>
                                    </p:animEffect>
                                  </p:childTnLst>
                                </p:cTn>
                              </p:par>
                            </p:childTnLst>
                          </p:cTn>
                        </p:par>
                      </p:childTnLst>
                    </p:cTn>
                  </p:par>
                  <p:par>
                    <p:cTn id="42" fill="hold">
                      <p:stCondLst>
                        <p:cond delay="indefinite"/>
                      </p:stCondLst>
                      <p:childTnLst>
                        <p:par>
                          <p:cTn id="43" fill="hold">
                            <p:stCondLst>
                              <p:cond delay="0"/>
                            </p:stCondLst>
                            <p:childTnLst>
                              <p:par>
                                <p:cTn id="44" presetID="3" presetClass="entr" presetSubtype="10" fill="hold" grpId="0" nodeType="clickEffect">
                                  <p:stCondLst>
                                    <p:cond delay="0"/>
                                  </p:stCondLst>
                                  <p:childTnLst>
                                    <p:set>
                                      <p:cBhvr>
                                        <p:cTn id="45" dur="1" fill="hold">
                                          <p:stCondLst>
                                            <p:cond delay="0"/>
                                          </p:stCondLst>
                                        </p:cTn>
                                        <p:tgtEl>
                                          <p:spTgt spid="16"/>
                                        </p:tgtEl>
                                        <p:attrNameLst>
                                          <p:attrName>style.visibility</p:attrName>
                                        </p:attrNameLst>
                                      </p:cBhvr>
                                      <p:to>
                                        <p:strVal val="visible"/>
                                      </p:to>
                                    </p:set>
                                    <p:animEffect transition="in" filter="blinds(horizontal)">
                                      <p:cBhvr>
                                        <p:cTn id="46" dur="500"/>
                                        <p:tgtEl>
                                          <p:spTgt spid="16"/>
                                        </p:tgtEl>
                                      </p:cBhvr>
                                    </p:animEffect>
                                  </p:childTnLst>
                                </p:cTn>
                              </p:par>
                              <p:par>
                                <p:cTn id="47" presetID="3" presetClass="entr" presetSubtype="10" fill="hold" nodeType="withEffect">
                                  <p:stCondLst>
                                    <p:cond delay="0"/>
                                  </p:stCondLst>
                                  <p:childTnLst>
                                    <p:set>
                                      <p:cBhvr>
                                        <p:cTn id="48" dur="1" fill="hold">
                                          <p:stCondLst>
                                            <p:cond delay="0"/>
                                          </p:stCondLst>
                                        </p:cTn>
                                        <p:tgtEl>
                                          <p:spTgt spid="27"/>
                                        </p:tgtEl>
                                        <p:attrNameLst>
                                          <p:attrName>style.visibility</p:attrName>
                                        </p:attrNameLst>
                                      </p:cBhvr>
                                      <p:to>
                                        <p:strVal val="visible"/>
                                      </p:to>
                                    </p:set>
                                    <p:animEffect transition="in" filter="blinds(horizontal)">
                                      <p:cBhvr>
                                        <p:cTn id="49" dur="500"/>
                                        <p:tgtEl>
                                          <p:spTgt spid="27"/>
                                        </p:tgtEl>
                                      </p:cBhvr>
                                    </p:animEffect>
                                  </p:childTnLst>
                                </p:cTn>
                              </p:par>
                              <p:par>
                                <p:cTn id="50" presetID="3" presetClass="entr" presetSubtype="10" fill="hold" grpId="0" nodeType="withEffect">
                                  <p:stCondLst>
                                    <p:cond delay="0"/>
                                  </p:stCondLst>
                                  <p:childTnLst>
                                    <p:set>
                                      <p:cBhvr>
                                        <p:cTn id="51" dur="1" fill="hold">
                                          <p:stCondLst>
                                            <p:cond delay="0"/>
                                          </p:stCondLst>
                                        </p:cTn>
                                        <p:tgtEl>
                                          <p:spTgt spid="3"/>
                                        </p:tgtEl>
                                        <p:attrNameLst>
                                          <p:attrName>style.visibility</p:attrName>
                                        </p:attrNameLst>
                                      </p:cBhvr>
                                      <p:to>
                                        <p:strVal val="visible"/>
                                      </p:to>
                                    </p:set>
                                    <p:animEffect transition="in" filter="blinds(horizontal)">
                                      <p:cBhvr>
                                        <p:cTn id="5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6" grpId="0"/>
      <p:bldP spid="11" grpId="0"/>
      <p:bldP spid="12" grpId="0"/>
      <p:bldP spid="14" grpId="0"/>
      <p:bldP spid="15" grpId="0"/>
      <p:bldP spid="16" grpId="0"/>
      <p:bldP spid="3"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AutoShape 14"/>
          <p:cNvSpPr>
            <a:spLocks noChangeArrowheads="1"/>
          </p:cNvSpPr>
          <p:nvPr/>
        </p:nvSpPr>
        <p:spPr bwMode="gray">
          <a:xfrm>
            <a:off x="6167438" y="1019175"/>
            <a:ext cx="293688" cy="4837113"/>
          </a:xfrm>
          <a:prstGeom prst="roundRect">
            <a:avLst>
              <a:gd name="adj" fmla="val 50000"/>
            </a:avLst>
          </a:prstGeom>
          <a:solidFill>
            <a:srgbClr val="C00000">
              <a:alpha val="69804"/>
            </a:srgbClr>
          </a:solidFill>
          <a:ln w="12700" cmpd="sng">
            <a:noFill/>
            <a:round/>
          </a:ln>
          <a:effectLst/>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mn-lt"/>
              <a:ea typeface="黑体" panose="02010609060101010101" pitchFamily="49" charset="-122"/>
              <a:cs typeface="+mn-cs"/>
            </a:endParaRPr>
          </a:p>
        </p:txBody>
      </p:sp>
      <p:grpSp>
        <p:nvGrpSpPr>
          <p:cNvPr id="28" name="组合 27"/>
          <p:cNvGrpSpPr/>
          <p:nvPr/>
        </p:nvGrpSpPr>
        <p:grpSpPr>
          <a:xfrm>
            <a:off x="490855" y="967105"/>
            <a:ext cx="9566275" cy="2406650"/>
            <a:chOff x="-918662" y="1019175"/>
            <a:chExt cx="9080000" cy="2406650"/>
          </a:xfrm>
        </p:grpSpPr>
        <p:sp>
          <p:nvSpPr>
            <p:cNvPr id="30752" name="TextBox 21"/>
            <p:cNvSpPr txBox="1"/>
            <p:nvPr/>
          </p:nvSpPr>
          <p:spPr>
            <a:xfrm>
              <a:off x="-918662" y="1019175"/>
              <a:ext cx="5453063" cy="2406650"/>
            </a:xfrm>
            <a:prstGeom prst="rect">
              <a:avLst/>
            </a:prstGeom>
            <a:noFill/>
            <a:ln w="9525">
              <a:noFill/>
            </a:ln>
          </p:spPr>
          <p:txBody>
            <a:bodyPr anchor="ct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algn="just" eaLnBrk="1" hangingPunct="1">
                <a:lnSpc>
                  <a:spcPct val="100000"/>
                </a:lnSpc>
                <a:spcBef>
                  <a:spcPct val="0"/>
                </a:spcBef>
                <a:buNone/>
              </a:pPr>
              <a:r>
                <a:rPr lang="zh-CN" sz="2000">
                  <a:effectLst>
                    <a:outerShdw blurRad="38100" dist="19050" dir="2700000" algn="tl" rotWithShape="0">
                      <a:schemeClr val="dk1">
                        <a:alpha val="40000"/>
                      </a:schemeClr>
                    </a:outerShdw>
                  </a:effectLst>
                  <a:latin typeface="黑体" panose="02010609060101010101" pitchFamily="49" charset="-122"/>
                  <a:ea typeface="黑体" panose="02010609060101010101" pitchFamily="49" charset="-122"/>
                  <a:cs typeface="黑体" panose="02010609060101010101" pitchFamily="49" charset="-122"/>
                  <a:sym typeface="+mn-ea"/>
                </a:rPr>
                <a:t>时间：</a:t>
              </a:r>
              <a:r>
                <a:rPr sz="2000">
                  <a:effectLst>
                    <a:outerShdw blurRad="38100" dist="19050" dir="2700000" algn="tl" rotWithShape="0">
                      <a:schemeClr val="dk1">
                        <a:alpha val="40000"/>
                      </a:schemeClr>
                    </a:outerShdw>
                  </a:effectLst>
                  <a:latin typeface="黑体" panose="02010609060101010101" pitchFamily="49" charset="-122"/>
                  <a:ea typeface="黑体" panose="02010609060101010101" pitchFamily="49" charset="-122"/>
                  <a:cs typeface="黑体" panose="02010609060101010101" pitchFamily="49" charset="-122"/>
                  <a:sym typeface="+mn-ea"/>
                </a:rPr>
                <a:t> 8世纪前期</a:t>
              </a:r>
              <a:endParaRPr sz="2000">
                <a:effectLst>
                  <a:outerShdw blurRad="38100" dist="19050" dir="2700000" algn="tl" rotWithShape="0">
                    <a:schemeClr val="dk1">
                      <a:alpha val="40000"/>
                    </a:schemeClr>
                  </a:outerShdw>
                </a:effectLst>
                <a:latin typeface="黑体" panose="02010609060101010101" pitchFamily="49" charset="-122"/>
                <a:ea typeface="黑体" panose="02010609060101010101" pitchFamily="49" charset="-122"/>
                <a:cs typeface="黑体" panose="02010609060101010101" pitchFamily="49" charset="-122"/>
                <a:sym typeface="+mn-ea"/>
              </a:endParaRPr>
            </a:p>
            <a:p>
              <a:pPr marL="0" lvl="0" indent="0" algn="just" eaLnBrk="1" hangingPunct="1">
                <a:lnSpc>
                  <a:spcPct val="100000"/>
                </a:lnSpc>
                <a:spcBef>
                  <a:spcPct val="0"/>
                </a:spcBef>
                <a:buNone/>
              </a:pPr>
              <a:r>
                <a:rPr sz="2000">
                  <a:effectLst>
                    <a:outerShdw blurRad="38100" dist="19050" dir="2700000" algn="tl" rotWithShape="0">
                      <a:schemeClr val="dk1">
                        <a:alpha val="40000"/>
                      </a:schemeClr>
                    </a:outerShdw>
                  </a:effectLst>
                  <a:latin typeface="黑体" panose="02010609060101010101" pitchFamily="49" charset="-122"/>
                  <a:ea typeface="黑体" panose="02010609060101010101" pitchFamily="49" charset="-122"/>
                  <a:cs typeface="黑体" panose="02010609060101010101" pitchFamily="49" charset="-122"/>
                  <a:sym typeface="+mn-ea"/>
                </a:rPr>
                <a:t>土地的分封形式进行改革。 </a:t>
              </a:r>
              <a:endParaRPr sz="2000">
                <a:effectLst>
                  <a:outerShdw blurRad="38100" dist="19050" dir="2700000" algn="tl" rotWithShape="0">
                    <a:schemeClr val="dk1">
                      <a:alpha val="40000"/>
                    </a:schemeClr>
                  </a:outerShdw>
                </a:effectLst>
                <a:latin typeface="黑体" panose="02010609060101010101" pitchFamily="49" charset="-122"/>
                <a:ea typeface="黑体" panose="02010609060101010101" pitchFamily="49" charset="-122"/>
                <a:cs typeface="黑体" panose="02010609060101010101" pitchFamily="49" charset="-122"/>
                <a:sym typeface="+mn-ea"/>
              </a:endParaRPr>
            </a:p>
            <a:p>
              <a:pPr marL="0" lvl="0" indent="0" algn="just" eaLnBrk="1" hangingPunct="1">
                <a:lnSpc>
                  <a:spcPct val="100000"/>
                </a:lnSpc>
                <a:spcBef>
                  <a:spcPct val="0"/>
                </a:spcBef>
                <a:buNone/>
              </a:pPr>
              <a:r>
                <a:rPr lang="zh-CN" sz="2000">
                  <a:effectLst>
                    <a:outerShdw blurRad="38100" dist="19050" dir="2700000" algn="tl" rotWithShape="0">
                      <a:schemeClr val="dk1">
                        <a:alpha val="40000"/>
                      </a:schemeClr>
                    </a:outerShdw>
                  </a:effectLst>
                  <a:latin typeface="黑体" panose="02010609060101010101" pitchFamily="49" charset="-122"/>
                  <a:ea typeface="黑体" panose="02010609060101010101" pitchFamily="49" charset="-122"/>
                  <a:cs typeface="黑体" panose="02010609060101010101" pitchFamily="49" charset="-122"/>
                  <a:sym typeface="+mn-ea"/>
                </a:rPr>
                <a:t>  改革前：无偿的赏赐    </a:t>
              </a:r>
              <a:endParaRPr lang="zh-CN" sz="2000">
                <a:effectLst>
                  <a:outerShdw blurRad="38100" dist="19050" dir="2700000" algn="tl" rotWithShape="0">
                    <a:schemeClr val="dk1">
                      <a:alpha val="40000"/>
                    </a:schemeClr>
                  </a:outerShdw>
                </a:effectLst>
                <a:latin typeface="黑体" panose="02010609060101010101" pitchFamily="49" charset="-122"/>
                <a:ea typeface="黑体" panose="02010609060101010101" pitchFamily="49" charset="-122"/>
                <a:cs typeface="黑体" panose="02010609060101010101" pitchFamily="49" charset="-122"/>
                <a:sym typeface="+mn-ea"/>
              </a:endParaRPr>
            </a:p>
            <a:p>
              <a:pPr marL="0" lvl="0" indent="0" algn="just" eaLnBrk="1" hangingPunct="1">
                <a:lnSpc>
                  <a:spcPct val="100000"/>
                </a:lnSpc>
                <a:spcBef>
                  <a:spcPct val="0"/>
                </a:spcBef>
                <a:buNone/>
              </a:pPr>
              <a:r>
                <a:rPr lang="zh-CN" sz="2000">
                  <a:effectLst>
                    <a:outerShdw blurRad="38100" dist="19050" dir="2700000" algn="tl" rotWithShape="0">
                      <a:schemeClr val="dk1">
                        <a:alpha val="40000"/>
                      </a:schemeClr>
                    </a:outerShdw>
                  </a:effectLst>
                  <a:latin typeface="黑体" panose="02010609060101010101" pitchFamily="49" charset="-122"/>
                  <a:ea typeface="黑体" panose="02010609060101010101" pitchFamily="49" charset="-122"/>
                  <a:cs typeface="黑体" panose="02010609060101010101" pitchFamily="49" charset="-122"/>
                  <a:sym typeface="+mn-ea"/>
                </a:rPr>
                <a:t>  改革后：有条件的封赏</a:t>
              </a:r>
              <a:r>
                <a:rPr lang="en-US" altLang="zh-CN" sz="2000">
                  <a:effectLst>
                    <a:outerShdw blurRad="38100" dist="19050" dir="2700000" algn="tl" rotWithShape="0">
                      <a:schemeClr val="dk1">
                        <a:alpha val="40000"/>
                      </a:schemeClr>
                    </a:outerShdw>
                  </a:effectLst>
                  <a:latin typeface="黑体" panose="02010609060101010101" pitchFamily="49" charset="-122"/>
                  <a:ea typeface="黑体" panose="02010609060101010101" pitchFamily="49" charset="-122"/>
                  <a:cs typeface="黑体" panose="02010609060101010101" pitchFamily="49" charset="-122"/>
                  <a:sym typeface="+mn-ea"/>
                </a:rPr>
                <a:t>——</a:t>
              </a:r>
              <a:r>
                <a:rPr lang="zh-CN" altLang="en-US" sz="2000">
                  <a:solidFill>
                    <a:srgbClr val="C00000"/>
                  </a:solidFill>
                  <a:effectLst>
                    <a:outerShdw blurRad="38100" dist="19050" dir="2700000" algn="tl" rotWithShape="0">
                      <a:schemeClr val="dk1">
                        <a:alpha val="40000"/>
                      </a:schemeClr>
                    </a:outerShdw>
                  </a:effectLst>
                  <a:latin typeface="黑体" panose="02010609060101010101" pitchFamily="49" charset="-122"/>
                  <a:ea typeface="黑体" panose="02010609060101010101" pitchFamily="49" charset="-122"/>
                  <a:cs typeface="黑体" panose="02010609060101010101" pitchFamily="49" charset="-122"/>
                  <a:sym typeface="+mn-ea"/>
                </a:rPr>
                <a:t>必须提供兵役服务</a:t>
              </a:r>
              <a:endParaRPr lang="zh-CN" altLang="en-US" sz="2000">
                <a:solidFill>
                  <a:srgbClr val="C00000"/>
                </a:solidFill>
                <a:effectLst>
                  <a:outerShdw blurRad="38100" dist="19050" dir="2700000" algn="tl" rotWithShape="0">
                    <a:schemeClr val="dk1">
                      <a:alpha val="40000"/>
                    </a:schemeClr>
                  </a:outerShdw>
                </a:effectLst>
                <a:latin typeface="黑体" panose="02010609060101010101" pitchFamily="49" charset="-122"/>
                <a:ea typeface="黑体" panose="02010609060101010101" pitchFamily="49" charset="-122"/>
                <a:cs typeface="黑体" panose="02010609060101010101" pitchFamily="49" charset="-122"/>
                <a:sym typeface="+mn-ea"/>
              </a:endParaRPr>
            </a:p>
          </p:txBody>
        </p:sp>
        <p:grpSp>
          <p:nvGrpSpPr>
            <p:cNvPr id="30753" name="组合 25"/>
            <p:cNvGrpSpPr/>
            <p:nvPr/>
          </p:nvGrpSpPr>
          <p:grpSpPr>
            <a:xfrm>
              <a:off x="4523655" y="1981200"/>
              <a:ext cx="3637683" cy="711200"/>
              <a:chOff x="4523655" y="1981200"/>
              <a:chExt cx="3637683" cy="711200"/>
            </a:xfrm>
          </p:grpSpPr>
          <p:sp>
            <p:nvSpPr>
              <p:cNvPr id="14" name="椭圆 13"/>
              <p:cNvSpPr/>
              <p:nvPr/>
            </p:nvSpPr>
            <p:spPr>
              <a:xfrm>
                <a:off x="4523655" y="2222500"/>
                <a:ext cx="176213" cy="177800"/>
              </a:xfrm>
              <a:prstGeom prst="ellipse">
                <a:avLst/>
              </a:prstGeom>
              <a:solidFill>
                <a:schemeClr val="accent1"/>
              </a:solidFill>
              <a:ln w="25400" cap="flat" cmpd="sng" algn="ctr">
                <a:noFill/>
                <a:prstDash val="solid"/>
              </a:ln>
              <a:effec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2400" b="0" i="0" u="none" strike="noStrike" kern="0" cap="none" spc="0" normalizeH="0" baseline="0" noProof="0" dirty="0">
                  <a:ln>
                    <a:noFill/>
                  </a:ln>
                  <a:solidFill>
                    <a:sysClr val="window" lastClr="FFFFFF"/>
                  </a:solidFill>
                  <a:effectLst/>
                  <a:uLnTx/>
                  <a:uFillTx/>
                  <a:latin typeface="+mn-lt"/>
                  <a:ea typeface="黑体" panose="02010609060101010101" pitchFamily="49" charset="-122"/>
                  <a:cs typeface="+mn-cs"/>
                </a:endParaRPr>
              </a:p>
            </p:txBody>
          </p:sp>
          <p:cxnSp>
            <p:nvCxnSpPr>
              <p:cNvPr id="30755" name="直接连接符 16"/>
              <p:cNvCxnSpPr>
                <a:stCxn id="14" idx="6"/>
              </p:cNvCxnSpPr>
              <p:nvPr/>
            </p:nvCxnSpPr>
            <p:spPr>
              <a:xfrm>
                <a:off x="4699805" y="2311400"/>
                <a:ext cx="2631582" cy="0"/>
              </a:xfrm>
              <a:prstGeom prst="line">
                <a:avLst/>
              </a:prstGeom>
              <a:ln w="12700" cap="flat" cmpd="sng">
                <a:solidFill>
                  <a:schemeClr val="accent1"/>
                </a:solidFill>
                <a:prstDash val="solid"/>
                <a:headEnd type="none" w="med" len="med"/>
                <a:tailEnd type="none" w="med" len="med"/>
              </a:ln>
            </p:spPr>
          </p:cxnSp>
          <p:sp>
            <p:nvSpPr>
              <p:cNvPr id="30756" name="任意多边形 33"/>
              <p:cNvSpPr/>
              <p:nvPr/>
            </p:nvSpPr>
            <p:spPr>
              <a:xfrm>
                <a:off x="7343775" y="1981200"/>
                <a:ext cx="817563" cy="711200"/>
              </a:xfrm>
              <a:custGeom>
                <a:avLst/>
                <a:gdLst>
                  <a:gd name="txL" fmla="*/ 0 w 817440"/>
                  <a:gd name="txT" fmla="*/ 0 h 711011"/>
                  <a:gd name="txR" fmla="*/ 817440 w 817440"/>
                  <a:gd name="txB" fmla="*/ 711011 h 711011"/>
                </a:gdLst>
                <a:ahLst/>
                <a:cxnLst>
                  <a:cxn ang="0">
                    <a:pos x="457006" y="146"/>
                  </a:cxn>
                  <a:cxn ang="0">
                    <a:pos x="523619" y="4596"/>
                  </a:cxn>
                  <a:cxn ang="0">
                    <a:pos x="817665" y="379769"/>
                  </a:cxn>
                  <a:cxn ang="0">
                    <a:pos x="476641" y="712485"/>
                  </a:cxn>
                  <a:cxn ang="0">
                    <a:pos x="115581" y="401304"/>
                  </a:cxn>
                  <a:cxn ang="0">
                    <a:pos x="0" y="325472"/>
                  </a:cxn>
                  <a:cxn ang="0">
                    <a:pos x="125031" y="265611"/>
                  </a:cxn>
                  <a:cxn ang="0">
                    <a:pos x="457006" y="146"/>
                  </a:cxn>
                </a:cxnLst>
                <a:rect l="txL" t="txT" r="txR" b="txB"/>
                <a:pathLst>
                  <a:path w="817440" h="711011">
                    <a:moveTo>
                      <a:pt x="456385" y="146"/>
                    </a:moveTo>
                    <a:cubicBezTo>
                      <a:pt x="478301" y="-488"/>
                      <a:pt x="500553" y="941"/>
                      <a:pt x="522908" y="4587"/>
                    </a:cubicBezTo>
                    <a:cubicBezTo>
                      <a:pt x="702153" y="33818"/>
                      <a:pt x="829329" y="195910"/>
                      <a:pt x="816558" y="378860"/>
                    </a:cubicBezTo>
                    <a:cubicBezTo>
                      <a:pt x="803852" y="560888"/>
                      <a:pt x="656698" y="704308"/>
                      <a:pt x="475993" y="710784"/>
                    </a:cubicBezTo>
                    <a:cubicBezTo>
                      <a:pt x="293901" y="717309"/>
                      <a:pt x="137557" y="582700"/>
                      <a:pt x="115428" y="400344"/>
                    </a:cubicBezTo>
                    <a:lnTo>
                      <a:pt x="0" y="324698"/>
                    </a:lnTo>
                    <a:lnTo>
                      <a:pt x="124860" y="264976"/>
                    </a:lnTo>
                    <a:cubicBezTo>
                      <a:pt x="165980" y="110190"/>
                      <a:pt x="302969" y="4590"/>
                      <a:pt x="456385" y="146"/>
                    </a:cubicBezTo>
                    <a:close/>
                  </a:path>
                </a:pathLst>
              </a:custGeom>
              <a:noFill/>
              <a:ln w="12700" cap="flat" cmpd="sng">
                <a:solidFill>
                  <a:schemeClr val="accent1"/>
                </a:solidFill>
                <a:prstDash val="solid"/>
                <a:round/>
                <a:headEnd type="none" w="med" len="med"/>
                <a:tailEnd type="none" w="med" len="med"/>
              </a:ln>
            </p:spPr>
            <p:txBody>
              <a:bodyPr lIns="108000" tIns="0" rIns="0" bIns="0" anchor="ct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algn="ctr" eaLnBrk="1" hangingPunct="1">
                  <a:lnSpc>
                    <a:spcPct val="100000"/>
                  </a:lnSpc>
                  <a:spcBef>
                    <a:spcPct val="0"/>
                  </a:spcBef>
                  <a:buNone/>
                </a:pPr>
                <a:r>
                  <a:rPr lang="en-US" altLang="zh-CN" sz="3200" dirty="0">
                    <a:solidFill>
                      <a:srgbClr val="C10000"/>
                    </a:solidFill>
                    <a:ea typeface="黑体" panose="02010609060101010101" pitchFamily="49" charset="-122"/>
                  </a:rPr>
                  <a:t>A</a:t>
                </a:r>
                <a:endParaRPr lang="zh-CN" altLang="en-US" sz="3200" dirty="0">
                  <a:solidFill>
                    <a:srgbClr val="C10000"/>
                  </a:solidFill>
                  <a:ea typeface="黑体" panose="02010609060101010101" pitchFamily="49" charset="-122"/>
                </a:endParaRPr>
              </a:p>
            </p:txBody>
          </p:sp>
        </p:grpSp>
      </p:grpSp>
      <p:grpSp>
        <p:nvGrpSpPr>
          <p:cNvPr id="25" name="组合 24"/>
          <p:cNvGrpSpPr/>
          <p:nvPr/>
        </p:nvGrpSpPr>
        <p:grpSpPr>
          <a:xfrm>
            <a:off x="2520315" y="4777265"/>
            <a:ext cx="7165023" cy="3676173"/>
            <a:chOff x="996315" y="4275138"/>
            <a:chExt cx="7165023" cy="3676173"/>
          </a:xfrm>
        </p:grpSpPr>
        <p:sp>
          <p:nvSpPr>
            <p:cNvPr id="19" name="椭圆 18"/>
            <p:cNvSpPr/>
            <p:nvPr/>
          </p:nvSpPr>
          <p:spPr>
            <a:xfrm>
              <a:off x="4711700" y="4518818"/>
              <a:ext cx="176213" cy="176213"/>
            </a:xfrm>
            <a:prstGeom prst="ellipse">
              <a:avLst/>
            </a:prstGeom>
            <a:solidFill>
              <a:schemeClr val="accent1"/>
            </a:solidFill>
            <a:ln w="25400" cap="flat" cmpd="sng" algn="ctr">
              <a:noFill/>
              <a:prstDash val="solid"/>
            </a:ln>
            <a:effec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2400" b="0" i="0" u="none" strike="noStrike" kern="0" cap="none" spc="0" normalizeH="0" baseline="0" noProof="0" dirty="0">
                <a:ln>
                  <a:noFill/>
                </a:ln>
                <a:solidFill>
                  <a:sysClr val="window" lastClr="FFFFFF"/>
                </a:solidFill>
                <a:effectLst/>
                <a:uLnTx/>
                <a:uFillTx/>
                <a:latin typeface="+mn-lt"/>
                <a:ea typeface="黑体" panose="02010609060101010101" pitchFamily="49" charset="-122"/>
                <a:cs typeface="+mn-cs"/>
              </a:endParaRPr>
            </a:p>
          </p:txBody>
        </p:sp>
        <p:cxnSp>
          <p:nvCxnSpPr>
            <p:cNvPr id="30749" name="直接连接符 21"/>
            <p:cNvCxnSpPr/>
            <p:nvPr/>
          </p:nvCxnSpPr>
          <p:spPr>
            <a:xfrm>
              <a:off x="4868863" y="4598988"/>
              <a:ext cx="2495550" cy="0"/>
            </a:xfrm>
            <a:prstGeom prst="line">
              <a:avLst/>
            </a:prstGeom>
            <a:ln w="12700" cap="flat" cmpd="sng">
              <a:solidFill>
                <a:schemeClr val="accent1"/>
              </a:solidFill>
              <a:prstDash val="solid"/>
              <a:headEnd type="none" w="med" len="med"/>
              <a:tailEnd type="none" w="med" len="med"/>
            </a:ln>
          </p:spPr>
        </p:cxnSp>
        <p:sp>
          <p:nvSpPr>
            <p:cNvPr id="30750" name="TextBox 23"/>
            <p:cNvSpPr txBox="1"/>
            <p:nvPr/>
          </p:nvSpPr>
          <p:spPr>
            <a:xfrm>
              <a:off x="996315" y="5587523"/>
              <a:ext cx="3575050" cy="2363788"/>
            </a:xfrm>
            <a:prstGeom prst="rect">
              <a:avLst/>
            </a:prstGeom>
            <a:noFill/>
            <a:ln w="9525">
              <a:noFill/>
            </a:ln>
          </p:spPr>
          <p:txBody>
            <a:bodyPr anchor="ct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algn="just" eaLnBrk="1" hangingPunct="1">
                <a:lnSpc>
                  <a:spcPct val="130000"/>
                </a:lnSpc>
                <a:spcBef>
                  <a:spcPct val="0"/>
                </a:spcBef>
                <a:buNone/>
              </a:pPr>
              <a:endParaRPr lang="zh-CN" altLang="en-US" sz="2000" dirty="0">
                <a:latin typeface="黑体" panose="02010609060101010101" pitchFamily="49" charset="-122"/>
                <a:ea typeface="黑体" panose="02010609060101010101" pitchFamily="49" charset="-122"/>
              </a:endParaRPr>
            </a:p>
          </p:txBody>
        </p:sp>
        <p:sp>
          <p:nvSpPr>
            <p:cNvPr id="30751" name="任意多边形 34"/>
            <p:cNvSpPr/>
            <p:nvPr/>
          </p:nvSpPr>
          <p:spPr>
            <a:xfrm>
              <a:off x="7343775" y="4275138"/>
              <a:ext cx="817563" cy="711200"/>
            </a:xfrm>
            <a:custGeom>
              <a:avLst/>
              <a:gdLst>
                <a:gd name="txL" fmla="*/ 0 w 817440"/>
                <a:gd name="txT" fmla="*/ 0 h 711010"/>
                <a:gd name="txR" fmla="*/ 817440 w 817440"/>
                <a:gd name="txB" fmla="*/ 711010 h 711010"/>
              </a:gdLst>
              <a:ahLst/>
              <a:cxnLst>
                <a:cxn ang="0">
                  <a:pos x="457006" y="146"/>
                </a:cxn>
                <a:cxn ang="0">
                  <a:pos x="523619" y="4595"/>
                </a:cxn>
                <a:cxn ang="0">
                  <a:pos x="817665" y="379768"/>
                </a:cxn>
                <a:cxn ang="0">
                  <a:pos x="476641" y="712493"/>
                </a:cxn>
                <a:cxn ang="0">
                  <a:pos x="115581" y="401306"/>
                </a:cxn>
                <a:cxn ang="0">
                  <a:pos x="0" y="325480"/>
                </a:cxn>
                <a:cxn ang="0">
                  <a:pos x="125031" y="265615"/>
                </a:cxn>
                <a:cxn ang="0">
                  <a:pos x="457006" y="146"/>
                </a:cxn>
              </a:cxnLst>
              <a:rect l="txL" t="txT" r="txR" b="txB"/>
              <a:pathLst>
                <a:path w="817440" h="711010">
                  <a:moveTo>
                    <a:pt x="456385" y="146"/>
                  </a:moveTo>
                  <a:cubicBezTo>
                    <a:pt x="478301" y="-489"/>
                    <a:pt x="500553" y="941"/>
                    <a:pt x="522908" y="4586"/>
                  </a:cubicBezTo>
                  <a:cubicBezTo>
                    <a:pt x="702153" y="33817"/>
                    <a:pt x="829329" y="195909"/>
                    <a:pt x="816558" y="378859"/>
                  </a:cubicBezTo>
                  <a:cubicBezTo>
                    <a:pt x="803852" y="560887"/>
                    <a:pt x="656698" y="704307"/>
                    <a:pt x="475993" y="710783"/>
                  </a:cubicBezTo>
                  <a:cubicBezTo>
                    <a:pt x="293901" y="717308"/>
                    <a:pt x="137557" y="582699"/>
                    <a:pt x="115428" y="400343"/>
                  </a:cubicBezTo>
                  <a:lnTo>
                    <a:pt x="0" y="324697"/>
                  </a:lnTo>
                  <a:lnTo>
                    <a:pt x="124860" y="264976"/>
                  </a:lnTo>
                  <a:cubicBezTo>
                    <a:pt x="165980" y="110189"/>
                    <a:pt x="302969" y="4589"/>
                    <a:pt x="456385" y="146"/>
                  </a:cubicBezTo>
                  <a:close/>
                </a:path>
              </a:pathLst>
            </a:custGeom>
            <a:noFill/>
            <a:ln w="12700" cap="flat" cmpd="sng">
              <a:solidFill>
                <a:schemeClr val="accent1"/>
              </a:solidFill>
              <a:prstDash val="solid"/>
              <a:round/>
              <a:headEnd type="none" w="med" len="med"/>
              <a:tailEnd type="none" w="med" len="med"/>
            </a:ln>
          </p:spPr>
          <p:txBody>
            <a:bodyPr lIns="108000" tIns="0" rIns="0" bIns="0" anchor="ct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algn="ctr" eaLnBrk="1" hangingPunct="1">
                <a:lnSpc>
                  <a:spcPct val="100000"/>
                </a:lnSpc>
                <a:spcBef>
                  <a:spcPct val="0"/>
                </a:spcBef>
                <a:buNone/>
              </a:pPr>
              <a:r>
                <a:rPr lang="en-US" altLang="zh-CN" sz="3200" dirty="0">
                  <a:solidFill>
                    <a:srgbClr val="C10000"/>
                  </a:solidFill>
                  <a:ea typeface="黑体" panose="02010609060101010101" pitchFamily="49" charset="-122"/>
                </a:rPr>
                <a:t>C</a:t>
              </a:r>
              <a:endParaRPr lang="zh-CN" altLang="en-US" sz="3200" dirty="0">
                <a:solidFill>
                  <a:srgbClr val="C10000"/>
                </a:solidFill>
                <a:ea typeface="黑体" panose="02010609060101010101" pitchFamily="49" charset="-122"/>
              </a:endParaRPr>
            </a:p>
          </p:txBody>
        </p:sp>
      </p:grpSp>
      <p:pic>
        <p:nvPicPr>
          <p:cNvPr id="28687" name="图片 9"/>
          <p:cNvPicPr>
            <a:picLocks noChangeAspect="1"/>
          </p:cNvPicPr>
          <p:nvPr/>
        </p:nvPicPr>
        <p:blipFill>
          <a:blip r:embed="rId1"/>
          <a:stretch>
            <a:fillRect/>
          </a:stretch>
        </p:blipFill>
        <p:spPr>
          <a:xfrm>
            <a:off x="4109085" y="1284605"/>
            <a:ext cx="1701800" cy="1139825"/>
          </a:xfrm>
          <a:prstGeom prst="rect">
            <a:avLst/>
          </a:prstGeom>
          <a:noFill/>
          <a:ln w="9525">
            <a:noFill/>
          </a:ln>
        </p:spPr>
      </p:pic>
      <p:sp>
        <p:nvSpPr>
          <p:cNvPr id="18" name="文本框 17"/>
          <p:cNvSpPr txBox="1"/>
          <p:nvPr/>
        </p:nvSpPr>
        <p:spPr>
          <a:xfrm>
            <a:off x="1920558" y="3936365"/>
            <a:ext cx="4014788" cy="2306955"/>
          </a:xfrm>
          <a:prstGeom prst="rect">
            <a:avLst/>
          </a:prstGeom>
          <a:solidFill>
            <a:schemeClr val="accent5">
              <a:lumMod val="20000"/>
              <a:lumOff val="80000"/>
            </a:schemeClr>
          </a:solidFill>
        </p:spPr>
        <p:txBody>
          <a:bodyPr wrap="square">
            <a:spAutoFit/>
          </a:bodyPr>
          <a:lstStyle/>
          <a:p>
            <a:pPr marR="0" defTabSz="914400">
              <a:buClrTx/>
              <a:buSzTx/>
              <a:buFontTx/>
              <a:buNone/>
              <a:defRPr/>
            </a:pPr>
            <a:endParaRPr kumimoji="0" lang="en-US" altLang="zh-CN" kern="1200" cap="none" spc="0" normalizeH="0" baseline="0" noProof="0" dirty="0">
              <a:latin typeface="Calibri" panose="020F0502020204030204" charset="0"/>
              <a:ea typeface="黑体" panose="02010609060101010101" pitchFamily="49" charset="-122"/>
              <a:cs typeface="+mn-cs"/>
            </a:endParaRPr>
          </a:p>
          <a:p>
            <a:pPr marR="0" defTabSz="914400">
              <a:buClrTx/>
              <a:buSzTx/>
              <a:buFontTx/>
              <a:buNone/>
              <a:defRPr/>
            </a:pPr>
            <a:endParaRPr kumimoji="0" lang="en-US" altLang="zh-CN" kern="1200" cap="none" spc="0" normalizeH="0" baseline="0" noProof="0" dirty="0">
              <a:latin typeface="Calibri" panose="020F0502020204030204" charset="0"/>
              <a:ea typeface="黑体" panose="02010609060101010101" pitchFamily="49" charset="-122"/>
              <a:cs typeface="+mn-cs"/>
            </a:endParaRPr>
          </a:p>
          <a:p>
            <a:pPr marR="0" defTabSz="914400">
              <a:buClrTx/>
              <a:buSzTx/>
              <a:buFontTx/>
              <a:buNone/>
              <a:defRPr/>
            </a:pPr>
            <a:endParaRPr kumimoji="0" lang="en-US" altLang="zh-CN" kern="1200" cap="none" spc="0" normalizeH="0" baseline="0" noProof="0" dirty="0">
              <a:latin typeface="Calibri" panose="020F0502020204030204" charset="0"/>
              <a:ea typeface="黑体" panose="02010609060101010101" pitchFamily="49" charset="-122"/>
              <a:cs typeface="+mn-cs"/>
            </a:endParaRPr>
          </a:p>
          <a:p>
            <a:pPr marR="0" defTabSz="914400">
              <a:buClrTx/>
              <a:buSzTx/>
              <a:buFontTx/>
              <a:buNone/>
              <a:defRPr/>
            </a:pPr>
            <a:endParaRPr kumimoji="0" lang="en-US" altLang="zh-CN" kern="1200" cap="none" spc="0" normalizeH="0" baseline="0" noProof="0" dirty="0">
              <a:latin typeface="Calibri" panose="020F0502020204030204" charset="0"/>
              <a:ea typeface="黑体" panose="02010609060101010101" pitchFamily="49" charset="-122"/>
              <a:cs typeface="+mn-cs"/>
            </a:endParaRPr>
          </a:p>
          <a:p>
            <a:pPr marR="0" defTabSz="914400">
              <a:buClrTx/>
              <a:buSzTx/>
              <a:buFontTx/>
              <a:buNone/>
              <a:defRPr/>
            </a:pPr>
            <a:endParaRPr kumimoji="0" lang="en-US" altLang="zh-CN" kern="1200" cap="none" spc="0" normalizeH="0" baseline="0" noProof="0" dirty="0">
              <a:latin typeface="Calibri" panose="020F0502020204030204" charset="0"/>
              <a:ea typeface="黑体" panose="02010609060101010101" pitchFamily="49" charset="-122"/>
              <a:cs typeface="+mn-cs"/>
            </a:endParaRPr>
          </a:p>
          <a:p>
            <a:pPr marR="0" defTabSz="914400">
              <a:buClrTx/>
              <a:buSzTx/>
              <a:buFontTx/>
              <a:buNone/>
              <a:defRPr/>
            </a:pPr>
            <a:endParaRPr kumimoji="0" lang="en-US" altLang="zh-CN" kern="1200" cap="none" spc="0" normalizeH="0" baseline="0" noProof="0" dirty="0">
              <a:latin typeface="Calibri" panose="020F0502020204030204" charset="0"/>
              <a:ea typeface="黑体" panose="02010609060101010101" pitchFamily="49" charset="-122"/>
              <a:cs typeface="+mn-cs"/>
            </a:endParaRPr>
          </a:p>
          <a:p>
            <a:pPr marR="0" defTabSz="914400">
              <a:buClrTx/>
              <a:buSzTx/>
              <a:buFontTx/>
              <a:buNone/>
              <a:defRPr/>
            </a:pPr>
            <a:endParaRPr kumimoji="0" lang="en-US" altLang="zh-CN" kern="1200" cap="none" spc="0" normalizeH="0" baseline="0" noProof="0" dirty="0">
              <a:latin typeface="Calibri" panose="020F0502020204030204" charset="0"/>
              <a:ea typeface="黑体" panose="02010609060101010101" pitchFamily="49" charset="-122"/>
              <a:cs typeface="+mn-cs"/>
            </a:endParaRPr>
          </a:p>
          <a:p>
            <a:pPr marR="0" defTabSz="914400">
              <a:buClrTx/>
              <a:buSzTx/>
              <a:buFontTx/>
              <a:buNone/>
              <a:defRPr/>
            </a:pPr>
            <a:endParaRPr kumimoji="0" lang="zh-CN" altLang="en-US" kern="1200" cap="none" spc="0" normalizeH="0" baseline="0" noProof="0" dirty="0">
              <a:latin typeface="Calibri" panose="020F0502020204030204" charset="0"/>
              <a:ea typeface="黑体" panose="02010609060101010101" pitchFamily="49" charset="-122"/>
              <a:cs typeface="+mn-cs"/>
            </a:endParaRPr>
          </a:p>
        </p:txBody>
      </p:sp>
      <p:pic>
        <p:nvPicPr>
          <p:cNvPr id="28691" name="图片 12"/>
          <p:cNvPicPr>
            <a:picLocks noChangeAspect="1"/>
          </p:cNvPicPr>
          <p:nvPr/>
        </p:nvPicPr>
        <p:blipFill>
          <a:blip r:embed="rId2"/>
          <a:stretch>
            <a:fillRect/>
          </a:stretch>
        </p:blipFill>
        <p:spPr>
          <a:xfrm>
            <a:off x="1988820" y="3942715"/>
            <a:ext cx="695325" cy="885825"/>
          </a:xfrm>
          <a:prstGeom prst="rect">
            <a:avLst/>
          </a:prstGeom>
          <a:noFill/>
          <a:ln w="9525">
            <a:noFill/>
          </a:ln>
        </p:spPr>
      </p:pic>
      <p:pic>
        <p:nvPicPr>
          <p:cNvPr id="28692" name="图片 15"/>
          <p:cNvPicPr>
            <a:picLocks noChangeAspect="1"/>
          </p:cNvPicPr>
          <p:nvPr/>
        </p:nvPicPr>
        <p:blipFill>
          <a:blip r:embed="rId3"/>
          <a:stretch>
            <a:fillRect/>
          </a:stretch>
        </p:blipFill>
        <p:spPr>
          <a:xfrm>
            <a:off x="3471545" y="4023678"/>
            <a:ext cx="714375" cy="685800"/>
          </a:xfrm>
          <a:prstGeom prst="rect">
            <a:avLst/>
          </a:prstGeom>
          <a:noFill/>
          <a:ln w="9525">
            <a:noFill/>
          </a:ln>
        </p:spPr>
      </p:pic>
      <p:pic>
        <p:nvPicPr>
          <p:cNvPr id="28693" name="图片 16"/>
          <p:cNvPicPr>
            <a:picLocks noChangeAspect="1"/>
          </p:cNvPicPr>
          <p:nvPr/>
        </p:nvPicPr>
        <p:blipFill>
          <a:blip r:embed="rId4"/>
          <a:stretch>
            <a:fillRect/>
          </a:stretch>
        </p:blipFill>
        <p:spPr>
          <a:xfrm>
            <a:off x="4974908" y="4057015"/>
            <a:ext cx="466725" cy="666750"/>
          </a:xfrm>
          <a:prstGeom prst="rect">
            <a:avLst/>
          </a:prstGeom>
          <a:noFill/>
          <a:ln w="9525">
            <a:noFill/>
          </a:ln>
        </p:spPr>
      </p:pic>
      <p:sp>
        <p:nvSpPr>
          <p:cNvPr id="3" name="文本框 2"/>
          <p:cNvSpPr txBox="1"/>
          <p:nvPr/>
        </p:nvSpPr>
        <p:spPr>
          <a:xfrm>
            <a:off x="2072958" y="4882515"/>
            <a:ext cx="925512" cy="337185"/>
          </a:xfrm>
          <a:prstGeom prst="rect">
            <a:avLst/>
          </a:prstGeom>
          <a:noFill/>
          <a:ln w="9525">
            <a:noFill/>
          </a:ln>
        </p:spPr>
        <p:txBody>
          <a:bodyPr>
            <a:sp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a:lnSpc>
                <a:spcPct val="100000"/>
              </a:lnSpc>
              <a:spcBef>
                <a:spcPct val="0"/>
              </a:spcBef>
              <a:buNone/>
            </a:pPr>
            <a:r>
              <a:rPr lang="zh-CN" altLang="en-US" sz="1600" dirty="0">
                <a:latin typeface="黑体" panose="02010609060101010101" pitchFamily="49" charset="-122"/>
                <a:ea typeface="黑体" panose="02010609060101010101" pitchFamily="49" charset="-122"/>
              </a:rPr>
              <a:t>国王 </a:t>
            </a:r>
            <a:endParaRPr lang="zh-CN" altLang="en-US" sz="1600" dirty="0">
              <a:latin typeface="黑体" panose="02010609060101010101" pitchFamily="49" charset="-122"/>
              <a:ea typeface="黑体" panose="02010609060101010101" pitchFamily="49" charset="-122"/>
            </a:endParaRPr>
          </a:p>
        </p:txBody>
      </p:sp>
      <p:sp>
        <p:nvSpPr>
          <p:cNvPr id="23" name="文本框 22"/>
          <p:cNvSpPr txBox="1"/>
          <p:nvPr/>
        </p:nvSpPr>
        <p:spPr>
          <a:xfrm>
            <a:off x="3496945" y="4861878"/>
            <a:ext cx="688975" cy="583565"/>
          </a:xfrm>
          <a:prstGeom prst="rect">
            <a:avLst/>
          </a:prstGeom>
          <a:noFill/>
          <a:ln w="9525">
            <a:noFill/>
          </a:ln>
        </p:spPr>
        <p:txBody>
          <a:bodyPr>
            <a:sp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a:lnSpc>
                <a:spcPct val="100000"/>
              </a:lnSpc>
              <a:spcBef>
                <a:spcPct val="0"/>
              </a:spcBef>
              <a:buNone/>
            </a:pPr>
            <a:r>
              <a:rPr lang="zh-CN" altLang="en-US" sz="1600" dirty="0">
                <a:latin typeface="黑体" panose="02010609060101010101" pitchFamily="49" charset="-122"/>
                <a:ea typeface="黑体" panose="02010609060101010101" pitchFamily="49" charset="-122"/>
              </a:rPr>
              <a:t>大封建主 </a:t>
            </a:r>
            <a:endParaRPr lang="zh-CN" altLang="en-US" sz="1600" dirty="0">
              <a:latin typeface="黑体" panose="02010609060101010101" pitchFamily="49" charset="-122"/>
              <a:ea typeface="黑体" panose="02010609060101010101" pitchFamily="49" charset="-122"/>
            </a:endParaRPr>
          </a:p>
        </p:txBody>
      </p:sp>
      <p:sp>
        <p:nvSpPr>
          <p:cNvPr id="24" name="文本框 23"/>
          <p:cNvSpPr txBox="1"/>
          <p:nvPr/>
        </p:nvSpPr>
        <p:spPr>
          <a:xfrm>
            <a:off x="4905058" y="4822190"/>
            <a:ext cx="792162" cy="583565"/>
          </a:xfrm>
          <a:prstGeom prst="rect">
            <a:avLst/>
          </a:prstGeom>
          <a:noFill/>
          <a:ln w="9525">
            <a:noFill/>
          </a:ln>
        </p:spPr>
        <p:txBody>
          <a:bodyPr>
            <a:sp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a:lnSpc>
                <a:spcPct val="100000"/>
              </a:lnSpc>
              <a:spcBef>
                <a:spcPct val="0"/>
              </a:spcBef>
              <a:buNone/>
            </a:pPr>
            <a:r>
              <a:rPr lang="zh-CN" altLang="en-US" sz="1600" dirty="0">
                <a:latin typeface="黑体" panose="02010609060101010101" pitchFamily="49" charset="-122"/>
                <a:ea typeface="黑体" panose="02010609060101010101" pitchFamily="49" charset="-122"/>
              </a:rPr>
              <a:t>小封建主</a:t>
            </a:r>
            <a:endParaRPr lang="zh-CN" altLang="en-US" sz="1600" dirty="0">
              <a:latin typeface="黑体" panose="02010609060101010101" pitchFamily="49" charset="-122"/>
              <a:ea typeface="黑体" panose="02010609060101010101" pitchFamily="49" charset="-122"/>
            </a:endParaRPr>
          </a:p>
        </p:txBody>
      </p:sp>
      <p:cxnSp>
        <p:nvCxnSpPr>
          <p:cNvPr id="6" name="直接箭头连接符 5"/>
          <p:cNvCxnSpPr/>
          <p:nvPr/>
        </p:nvCxnSpPr>
        <p:spPr>
          <a:xfrm flipH="1">
            <a:off x="4149408" y="4439603"/>
            <a:ext cx="825500" cy="0"/>
          </a:xfrm>
          <a:prstGeom prst="straightConnector1">
            <a:avLst/>
          </a:prstGeom>
          <a:ln w="25400" cap="flat" cmpd="sng">
            <a:solidFill>
              <a:srgbClr val="C00000"/>
            </a:solidFill>
            <a:prstDash val="solid"/>
            <a:headEnd type="none" w="med" len="med"/>
            <a:tailEnd type="triangle" w="med" len="med"/>
          </a:ln>
        </p:spPr>
      </p:cxnSp>
      <p:cxnSp>
        <p:nvCxnSpPr>
          <p:cNvPr id="27" name="直接箭头连接符 26"/>
          <p:cNvCxnSpPr/>
          <p:nvPr/>
        </p:nvCxnSpPr>
        <p:spPr>
          <a:xfrm flipH="1">
            <a:off x="2671445" y="4423728"/>
            <a:ext cx="825500" cy="0"/>
          </a:xfrm>
          <a:prstGeom prst="straightConnector1">
            <a:avLst/>
          </a:prstGeom>
          <a:ln w="25400" cap="flat" cmpd="sng">
            <a:solidFill>
              <a:srgbClr val="C00000"/>
            </a:solidFill>
            <a:prstDash val="solid"/>
            <a:headEnd type="none" w="med" len="med"/>
            <a:tailEnd type="triangle" w="med" len="med"/>
          </a:ln>
        </p:spPr>
      </p:cxnSp>
      <p:sp>
        <p:nvSpPr>
          <p:cNvPr id="35" name="文本框 34"/>
          <p:cNvSpPr txBox="1"/>
          <p:nvPr/>
        </p:nvSpPr>
        <p:spPr>
          <a:xfrm>
            <a:off x="4244658" y="4439603"/>
            <a:ext cx="792162" cy="337185"/>
          </a:xfrm>
          <a:prstGeom prst="rect">
            <a:avLst/>
          </a:prstGeom>
          <a:noFill/>
          <a:ln w="9525">
            <a:noFill/>
          </a:ln>
        </p:spPr>
        <p:txBody>
          <a:bodyPr>
            <a:sp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a:lnSpc>
                <a:spcPct val="100000"/>
              </a:lnSpc>
              <a:spcBef>
                <a:spcPct val="0"/>
              </a:spcBef>
              <a:buNone/>
            </a:pPr>
            <a:r>
              <a:rPr lang="zh-CN" altLang="en-US" sz="1600" dirty="0">
                <a:latin typeface="黑体" panose="02010609060101010101" pitchFamily="49" charset="-122"/>
                <a:ea typeface="黑体" panose="02010609060101010101" pitchFamily="49" charset="-122"/>
              </a:rPr>
              <a:t>效忠</a:t>
            </a:r>
            <a:endParaRPr lang="zh-CN" altLang="en-US" sz="1600" dirty="0">
              <a:latin typeface="黑体" panose="02010609060101010101" pitchFamily="49" charset="-122"/>
              <a:ea typeface="黑体" panose="02010609060101010101" pitchFamily="49" charset="-122"/>
            </a:endParaRPr>
          </a:p>
        </p:txBody>
      </p:sp>
      <p:sp>
        <p:nvSpPr>
          <p:cNvPr id="36" name="文本框 35"/>
          <p:cNvSpPr txBox="1"/>
          <p:nvPr/>
        </p:nvSpPr>
        <p:spPr>
          <a:xfrm>
            <a:off x="2682558" y="4479290"/>
            <a:ext cx="792162" cy="337185"/>
          </a:xfrm>
          <a:prstGeom prst="rect">
            <a:avLst/>
          </a:prstGeom>
          <a:noFill/>
          <a:ln w="9525">
            <a:noFill/>
          </a:ln>
        </p:spPr>
        <p:txBody>
          <a:bodyPr>
            <a:sp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a:lnSpc>
                <a:spcPct val="100000"/>
              </a:lnSpc>
              <a:spcBef>
                <a:spcPct val="0"/>
              </a:spcBef>
              <a:buNone/>
            </a:pPr>
            <a:r>
              <a:rPr lang="zh-CN" altLang="en-US" sz="1600" dirty="0">
                <a:latin typeface="黑体" panose="02010609060101010101" pitchFamily="49" charset="-122"/>
                <a:ea typeface="黑体" panose="02010609060101010101" pitchFamily="49" charset="-122"/>
              </a:rPr>
              <a:t>效忠</a:t>
            </a:r>
            <a:endParaRPr lang="zh-CN" altLang="en-US" sz="1600" dirty="0">
              <a:latin typeface="黑体" panose="02010609060101010101" pitchFamily="49" charset="-122"/>
              <a:ea typeface="黑体" panose="02010609060101010101" pitchFamily="49" charset="-122"/>
            </a:endParaRPr>
          </a:p>
        </p:txBody>
      </p:sp>
      <p:cxnSp>
        <p:nvCxnSpPr>
          <p:cNvPr id="21" name="曲线连接符 20"/>
          <p:cNvCxnSpPr>
            <a:stCxn id="24" idx="3"/>
            <a:endCxn id="3" idx="2"/>
          </p:cNvCxnSpPr>
          <p:nvPr/>
        </p:nvCxnSpPr>
        <p:spPr>
          <a:xfrm flipH="1">
            <a:off x="2520315" y="5114290"/>
            <a:ext cx="3161030" cy="105410"/>
          </a:xfrm>
          <a:prstGeom prst="curvedConnector4">
            <a:avLst>
              <a:gd name="adj1" fmla="val -7533"/>
              <a:gd name="adj2" fmla="val 502410"/>
            </a:avLst>
          </a:prstGeom>
          <a:ln w="25400" cap="flat" cmpd="sng">
            <a:solidFill>
              <a:srgbClr val="C00000"/>
            </a:solidFill>
            <a:prstDash val="solid"/>
            <a:headEnd type="none" w="med" len="med"/>
            <a:tailEnd type="triangle" w="med" len="med"/>
          </a:ln>
        </p:spPr>
      </p:cxnSp>
      <p:sp>
        <p:nvSpPr>
          <p:cNvPr id="42" name="文本框 41"/>
          <p:cNvSpPr txBox="1"/>
          <p:nvPr/>
        </p:nvSpPr>
        <p:spPr>
          <a:xfrm>
            <a:off x="3762058" y="5642928"/>
            <a:ext cx="1212850" cy="337185"/>
          </a:xfrm>
          <a:prstGeom prst="rect">
            <a:avLst/>
          </a:prstGeom>
          <a:noFill/>
          <a:ln w="9525">
            <a:noFill/>
          </a:ln>
        </p:spPr>
        <p:txBody>
          <a:bodyPr>
            <a:sp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a:lnSpc>
                <a:spcPct val="100000"/>
              </a:lnSpc>
              <a:spcBef>
                <a:spcPct val="0"/>
              </a:spcBef>
              <a:buNone/>
            </a:pPr>
            <a:r>
              <a:rPr lang="zh-CN" altLang="en-US" sz="1600" dirty="0">
                <a:latin typeface="黑体" panose="02010609060101010101" pitchFamily="49" charset="-122"/>
                <a:ea typeface="黑体" panose="02010609060101010101" pitchFamily="49" charset="-122"/>
              </a:rPr>
              <a:t>无效忠义务</a:t>
            </a:r>
            <a:endParaRPr lang="zh-CN" altLang="en-US" sz="1600" dirty="0">
              <a:latin typeface="黑体" panose="02010609060101010101" pitchFamily="49" charset="-122"/>
              <a:ea typeface="黑体" panose="02010609060101010101" pitchFamily="49" charset="-122"/>
            </a:endParaRPr>
          </a:p>
        </p:txBody>
      </p:sp>
      <p:sp>
        <p:nvSpPr>
          <p:cNvPr id="30742" name="文本框 29"/>
          <p:cNvSpPr txBox="1"/>
          <p:nvPr/>
        </p:nvSpPr>
        <p:spPr>
          <a:xfrm>
            <a:off x="6959600" y="5856288"/>
            <a:ext cx="3097213" cy="368300"/>
          </a:xfrm>
          <a:prstGeom prst="rect">
            <a:avLst/>
          </a:prstGeom>
          <a:noFill/>
          <a:ln w="9525">
            <a:noFill/>
          </a:ln>
        </p:spPr>
        <p:txBody>
          <a:bodyPr>
            <a:sp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a:lnSpc>
                <a:spcPct val="100000"/>
              </a:lnSpc>
              <a:spcBef>
                <a:spcPct val="0"/>
              </a:spcBef>
              <a:buNone/>
            </a:pPr>
            <a:endParaRPr lang="zh-CN" altLang="en-US" sz="1800" dirty="0">
              <a:latin typeface="Arial" panose="020B0604020202020204" pitchFamily="34" charset="0"/>
              <a:ea typeface="黑体" panose="02010609060101010101" pitchFamily="49" charset="-122"/>
            </a:endParaRPr>
          </a:p>
        </p:txBody>
      </p:sp>
      <p:sp>
        <p:nvSpPr>
          <p:cNvPr id="31" name="文本框 30"/>
          <p:cNvSpPr txBox="1"/>
          <p:nvPr/>
        </p:nvSpPr>
        <p:spPr>
          <a:xfrm>
            <a:off x="6799263" y="5527358"/>
            <a:ext cx="5080000" cy="1198880"/>
          </a:xfrm>
          <a:prstGeom prst="rect">
            <a:avLst/>
          </a:prstGeom>
          <a:noFill/>
          <a:ln w="9525">
            <a:noFill/>
          </a:ln>
        </p:spPr>
        <p:txBody>
          <a:bodyPr>
            <a:sp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a:lnSpc>
                <a:spcPct val="100000"/>
              </a:lnSpc>
              <a:spcBef>
                <a:spcPct val="0"/>
              </a:spcBef>
              <a:buNone/>
            </a:pPr>
            <a:r>
              <a:rPr lang="en-US" altLang="zh-CN" sz="2400">
                <a:effectLst>
                  <a:outerShdw blurRad="38100" dist="19050" dir="2700000" algn="tl" rotWithShape="0">
                    <a:schemeClr val="dk1">
                      <a:alpha val="40000"/>
                    </a:schemeClr>
                  </a:outerShdw>
                </a:effectLst>
                <a:latin typeface="黑体" panose="02010609060101010101" pitchFamily="49" charset="-122"/>
                <a:ea typeface="黑体" panose="02010609060101010101" pitchFamily="49" charset="-122"/>
                <a:cs typeface="黑体" panose="02010609060101010101" pitchFamily="49" charset="-122"/>
              </a:rPr>
              <a:t>    </a:t>
            </a:r>
            <a:r>
              <a:rPr lang="zh-CN" sz="2400">
                <a:effectLst>
                  <a:outerShdw blurRad="38100" dist="19050" dir="2700000" algn="tl" rotWithShape="0">
                    <a:schemeClr val="dk1">
                      <a:alpha val="40000"/>
                    </a:schemeClr>
                  </a:outerShdw>
                </a:effectLst>
                <a:latin typeface="黑体" panose="02010609060101010101" pitchFamily="49" charset="-122"/>
                <a:ea typeface="黑体" panose="02010609060101010101" pitchFamily="49" charset="-122"/>
                <a:cs typeface="黑体" panose="02010609060101010101" pitchFamily="49" charset="-122"/>
              </a:rPr>
              <a:t>封君与封臣的关系有着</a:t>
            </a:r>
            <a:r>
              <a:rPr lang="zh-CN" sz="2400">
                <a:solidFill>
                  <a:srgbClr val="C00000"/>
                </a:solidFill>
                <a:effectLst>
                  <a:outerShdw blurRad="38100" dist="19050" dir="2700000" algn="tl" rotWithShape="0">
                    <a:schemeClr val="dk1">
                      <a:alpha val="40000"/>
                    </a:schemeClr>
                  </a:outerShdw>
                </a:effectLst>
                <a:latin typeface="黑体" panose="02010609060101010101" pitchFamily="49" charset="-122"/>
                <a:ea typeface="黑体" panose="02010609060101010101" pitchFamily="49" charset="-122"/>
                <a:cs typeface="黑体" panose="02010609060101010101" pitchFamily="49" charset="-122"/>
              </a:rPr>
              <a:t>严格的等级</a:t>
            </a:r>
            <a:r>
              <a:rPr lang="zh-CN" sz="2400">
                <a:effectLst>
                  <a:outerShdw blurRad="38100" dist="19050" dir="2700000" algn="tl" rotWithShape="0">
                    <a:schemeClr val="dk1">
                      <a:alpha val="40000"/>
                    </a:schemeClr>
                  </a:outerShdw>
                </a:effectLst>
                <a:latin typeface="黑体" panose="02010609060101010101" pitchFamily="49" charset="-122"/>
                <a:ea typeface="黑体" panose="02010609060101010101" pitchFamily="49" charset="-122"/>
                <a:cs typeface="黑体" panose="02010609060101010101" pitchFamily="49" charset="-122"/>
              </a:rPr>
              <a:t>，而且权利、义务交织在一起，有一定的</a:t>
            </a:r>
            <a:r>
              <a:rPr lang="zh-CN" sz="2400">
                <a:solidFill>
                  <a:srgbClr val="C00000"/>
                </a:solidFill>
                <a:effectLst>
                  <a:outerShdw blurRad="38100" dist="19050" dir="2700000" algn="tl" rotWithShape="0">
                    <a:schemeClr val="dk1">
                      <a:alpha val="40000"/>
                    </a:schemeClr>
                  </a:outerShdw>
                </a:effectLst>
                <a:latin typeface="黑体" panose="02010609060101010101" pitchFamily="49" charset="-122"/>
                <a:ea typeface="黑体" panose="02010609060101010101" pitchFamily="49" charset="-122"/>
                <a:cs typeface="黑体" panose="02010609060101010101" pitchFamily="49" charset="-122"/>
              </a:rPr>
              <a:t>契约</a:t>
            </a:r>
            <a:r>
              <a:rPr lang="zh-CN" sz="2400">
                <a:effectLst>
                  <a:outerShdw blurRad="38100" dist="19050" dir="2700000" algn="tl" rotWithShape="0">
                    <a:schemeClr val="dk1">
                      <a:alpha val="40000"/>
                    </a:schemeClr>
                  </a:outerShdw>
                </a:effectLst>
                <a:latin typeface="黑体" panose="02010609060101010101" pitchFamily="49" charset="-122"/>
                <a:ea typeface="黑体" panose="02010609060101010101" pitchFamily="49" charset="-122"/>
                <a:cs typeface="黑体" panose="02010609060101010101" pitchFamily="49" charset="-122"/>
              </a:rPr>
              <a:t>意义。</a:t>
            </a:r>
            <a:endParaRPr lang="zh-CN" sz="2400">
              <a:effectLst>
                <a:outerShdw blurRad="38100" dist="19050" dir="2700000" algn="tl" rotWithShape="0">
                  <a:schemeClr val="dk1">
                    <a:alpha val="40000"/>
                  </a:schemeClr>
                </a:outerShdw>
              </a:effectLst>
              <a:latin typeface="黑体" panose="02010609060101010101" pitchFamily="49" charset="-122"/>
              <a:ea typeface="黑体" panose="02010609060101010101" pitchFamily="49" charset="-122"/>
              <a:cs typeface="黑体" panose="02010609060101010101" pitchFamily="49" charset="-122"/>
            </a:endParaRPr>
          </a:p>
        </p:txBody>
      </p:sp>
      <p:pic>
        <p:nvPicPr>
          <p:cNvPr id="9" name="图片 8"/>
          <p:cNvPicPr>
            <a:picLocks noChangeAspect="1"/>
          </p:cNvPicPr>
          <p:nvPr/>
        </p:nvPicPr>
        <p:blipFill>
          <a:blip r:embed="rId5">
            <a:lum bright="-12000" contrast="18000"/>
          </a:blip>
          <a:srcRect t="18166" b="39825"/>
          <a:stretch>
            <a:fillRect/>
          </a:stretch>
        </p:blipFill>
        <p:spPr>
          <a:xfrm>
            <a:off x="6608445" y="2716530"/>
            <a:ext cx="3993515" cy="1215390"/>
          </a:xfrm>
          <a:prstGeom prst="rect">
            <a:avLst/>
          </a:prstGeom>
        </p:spPr>
      </p:pic>
      <p:sp>
        <p:nvSpPr>
          <p:cNvPr id="10" name="文本框 9"/>
          <p:cNvSpPr txBox="1"/>
          <p:nvPr/>
        </p:nvSpPr>
        <p:spPr>
          <a:xfrm>
            <a:off x="7493947" y="3093889"/>
            <a:ext cx="3303036" cy="398780"/>
          </a:xfrm>
          <a:prstGeom prst="rect">
            <a:avLst/>
          </a:prstGeom>
          <a:noFill/>
        </p:spPr>
        <p:txBody>
          <a:bodyPr wrap="square" rtlCol="0">
            <a:spAutoFit/>
          </a:bodyPr>
          <a:p>
            <a:pPr algn="l"/>
            <a:r>
              <a:rPr lang="zh-CN" sz="2000">
                <a:effectLst>
                  <a:outerShdw blurRad="38100" dist="19050" dir="2700000" algn="tl" rotWithShape="0">
                    <a:schemeClr val="dk1">
                      <a:alpha val="40000"/>
                    </a:schemeClr>
                  </a:outerShdw>
                </a:effectLst>
                <a:latin typeface="黑体" panose="02010609060101010101" pitchFamily="49" charset="-122"/>
                <a:ea typeface="黑体" panose="02010609060101010101" pitchFamily="49" charset="-122"/>
                <a:cs typeface="黑体" panose="02010609060101010101" pitchFamily="49" charset="-122"/>
              </a:rPr>
              <a:t>给予土地、提供保护等</a:t>
            </a:r>
            <a:endParaRPr lang="zh-CN" sz="2000">
              <a:effectLst>
                <a:outerShdw blurRad="38100" dist="19050" dir="2700000" algn="tl" rotWithShape="0">
                  <a:schemeClr val="dk1">
                    <a:alpha val="40000"/>
                  </a:schemeClr>
                </a:outerShdw>
              </a:effectLst>
              <a:latin typeface="黑体" panose="02010609060101010101" pitchFamily="49" charset="-122"/>
              <a:ea typeface="黑体" panose="02010609060101010101" pitchFamily="49" charset="-122"/>
              <a:cs typeface="黑体" panose="02010609060101010101" pitchFamily="49" charset="-122"/>
            </a:endParaRPr>
          </a:p>
        </p:txBody>
      </p:sp>
      <p:sp>
        <p:nvSpPr>
          <p:cNvPr id="11" name="文本框 10"/>
          <p:cNvSpPr txBox="1"/>
          <p:nvPr/>
        </p:nvSpPr>
        <p:spPr>
          <a:xfrm>
            <a:off x="7461885" y="3449955"/>
            <a:ext cx="3038475" cy="398780"/>
          </a:xfrm>
          <a:prstGeom prst="rect">
            <a:avLst/>
          </a:prstGeom>
          <a:noFill/>
        </p:spPr>
        <p:txBody>
          <a:bodyPr wrap="square" rtlCol="0">
            <a:spAutoFit/>
          </a:bodyPr>
          <a:p>
            <a:r>
              <a:rPr lang="zh-CN" sz="2000">
                <a:effectLst>
                  <a:outerShdw blurRad="38100" dist="19050" dir="2700000" algn="tl" rotWithShape="0">
                    <a:schemeClr val="dk1">
                      <a:alpha val="40000"/>
                    </a:schemeClr>
                  </a:outerShdw>
                </a:effectLst>
                <a:latin typeface="黑体" panose="02010609060101010101" pitchFamily="49" charset="-122"/>
                <a:ea typeface="黑体" panose="02010609060101010101" pitchFamily="49" charset="-122"/>
                <a:cs typeface="黑体" panose="02010609060101010101" pitchFamily="49" charset="-122"/>
              </a:rPr>
              <a:t>效忠、服兵役、提供金钱</a:t>
            </a:r>
            <a:endParaRPr lang="zh-CN" sz="2000">
              <a:effectLst>
                <a:outerShdw blurRad="38100" dist="19050" dir="2700000" algn="tl" rotWithShape="0">
                  <a:schemeClr val="dk1">
                    <a:alpha val="40000"/>
                  </a:schemeClr>
                </a:outerShdw>
              </a:effectLst>
              <a:latin typeface="黑体" panose="02010609060101010101" pitchFamily="49" charset="-122"/>
              <a:ea typeface="黑体" panose="02010609060101010101" pitchFamily="49" charset="-122"/>
              <a:cs typeface="黑体" panose="02010609060101010101" pitchFamily="49" charset="-122"/>
            </a:endParaRPr>
          </a:p>
        </p:txBody>
      </p:sp>
      <p:grpSp>
        <p:nvGrpSpPr>
          <p:cNvPr id="13" name="组合 12"/>
          <p:cNvGrpSpPr/>
          <p:nvPr/>
        </p:nvGrpSpPr>
        <p:grpSpPr>
          <a:xfrm>
            <a:off x="2925445" y="2376833"/>
            <a:ext cx="8011791" cy="2200275"/>
            <a:chOff x="1477963" y="2467543"/>
            <a:chExt cx="7509058" cy="1678982"/>
          </a:xfrm>
        </p:grpSpPr>
        <p:sp>
          <p:nvSpPr>
            <p:cNvPr id="17" name="TextBox 22"/>
            <p:cNvSpPr txBox="1"/>
            <p:nvPr/>
          </p:nvSpPr>
          <p:spPr>
            <a:xfrm>
              <a:off x="4933452" y="2467543"/>
              <a:ext cx="4053569" cy="1678982"/>
            </a:xfrm>
            <a:prstGeom prst="rect">
              <a:avLst/>
            </a:prstGeom>
            <a:noFill/>
            <a:ln w="9525">
              <a:noFill/>
            </a:ln>
          </p:spPr>
          <p:txBody>
            <a:bodyPr anchor="ct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eaLnBrk="1" hangingPunct="1">
                <a:lnSpc>
                  <a:spcPct val="130000"/>
                </a:lnSpc>
                <a:spcBef>
                  <a:spcPct val="0"/>
                </a:spcBef>
                <a:buNone/>
              </a:pPr>
              <a:endParaRPr lang="zh-CN" altLang="en-US" sz="2000" dirty="0">
                <a:latin typeface="黑体" panose="02010609060101010101" pitchFamily="49" charset="-122"/>
                <a:ea typeface="黑体" panose="02010609060101010101" pitchFamily="49" charset="-122"/>
              </a:endParaRPr>
            </a:p>
            <a:p>
              <a:pPr marL="0" lvl="0" indent="0" eaLnBrk="1" hangingPunct="1">
                <a:lnSpc>
                  <a:spcPct val="130000"/>
                </a:lnSpc>
                <a:spcBef>
                  <a:spcPct val="0"/>
                </a:spcBef>
                <a:buNone/>
              </a:pPr>
              <a:endParaRPr lang="zh-CN" altLang="en-US" sz="2000" dirty="0">
                <a:latin typeface="黑体" panose="02010609060101010101" pitchFamily="49" charset="-122"/>
                <a:ea typeface="黑体" panose="02010609060101010101" pitchFamily="49" charset="-122"/>
              </a:endParaRPr>
            </a:p>
            <a:p>
              <a:pPr marL="0" lvl="0" indent="0" eaLnBrk="1" hangingPunct="1">
                <a:lnSpc>
                  <a:spcPct val="130000"/>
                </a:lnSpc>
                <a:spcBef>
                  <a:spcPct val="0"/>
                </a:spcBef>
                <a:buNone/>
              </a:pPr>
              <a:r>
                <a:rPr lang="zh-CN" sz="2000">
                  <a:effectLst>
                    <a:outerShdw blurRad="38100" dist="19050" dir="2700000" algn="tl" rotWithShape="0">
                      <a:schemeClr val="dk1">
                        <a:alpha val="40000"/>
                      </a:schemeClr>
                    </a:outerShdw>
                  </a:effectLst>
                  <a:latin typeface="黑体" panose="02010609060101010101" pitchFamily="49" charset="-122"/>
                  <a:ea typeface="黑体" panose="02010609060101010101" pitchFamily="49" charset="-122"/>
                  <a:cs typeface="黑体" panose="02010609060101010101" pitchFamily="49" charset="-122"/>
                </a:rPr>
                <a:t> </a:t>
              </a:r>
              <a:endParaRPr lang="zh-CN" sz="2000">
                <a:effectLst>
                  <a:outerShdw blurRad="38100" dist="19050" dir="2700000" algn="tl" rotWithShape="0">
                    <a:schemeClr val="dk1">
                      <a:alpha val="40000"/>
                    </a:schemeClr>
                  </a:outerShdw>
                </a:effectLst>
                <a:latin typeface="黑体" panose="02010609060101010101" pitchFamily="49" charset="-122"/>
                <a:ea typeface="黑体" panose="02010609060101010101" pitchFamily="49" charset="-122"/>
                <a:cs typeface="黑体" panose="02010609060101010101" pitchFamily="49" charset="-122"/>
              </a:endParaRPr>
            </a:p>
            <a:p>
              <a:pPr marL="0" lvl="0" indent="0" eaLnBrk="1" hangingPunct="1">
                <a:lnSpc>
                  <a:spcPct val="130000"/>
                </a:lnSpc>
                <a:spcBef>
                  <a:spcPct val="0"/>
                </a:spcBef>
                <a:buNone/>
              </a:pPr>
              <a:endParaRPr lang="zh-CN" sz="2000">
                <a:effectLst>
                  <a:outerShdw blurRad="38100" dist="19050" dir="2700000" algn="tl" rotWithShape="0">
                    <a:schemeClr val="dk1">
                      <a:alpha val="40000"/>
                    </a:schemeClr>
                  </a:outerShdw>
                </a:effectLst>
                <a:latin typeface="黑体" panose="02010609060101010101" pitchFamily="49" charset="-122"/>
                <a:ea typeface="黑体" panose="02010609060101010101" pitchFamily="49" charset="-122"/>
                <a:cs typeface="黑体" panose="02010609060101010101" pitchFamily="49" charset="-122"/>
              </a:endParaRPr>
            </a:p>
            <a:p>
              <a:pPr marL="0" lvl="0" indent="0" eaLnBrk="1" hangingPunct="1">
                <a:lnSpc>
                  <a:spcPct val="130000"/>
                </a:lnSpc>
                <a:spcBef>
                  <a:spcPct val="0"/>
                </a:spcBef>
                <a:buNone/>
              </a:pPr>
              <a:r>
                <a:rPr lang="zh-CN" sz="2000">
                  <a:effectLst>
                    <a:outerShdw blurRad="38100" dist="19050" dir="2700000" algn="tl" rotWithShape="0">
                      <a:schemeClr val="dk1">
                        <a:alpha val="40000"/>
                      </a:schemeClr>
                    </a:outerShdw>
                  </a:effectLst>
                  <a:latin typeface="黑体" panose="02010609060101010101" pitchFamily="49" charset="-122"/>
                  <a:ea typeface="黑体" panose="02010609060101010101" pitchFamily="49" charset="-122"/>
                  <a:cs typeface="黑体" panose="02010609060101010101" pitchFamily="49" charset="-122"/>
                </a:rPr>
                <a:t>封君与封臣关系的纽带：</a:t>
              </a:r>
              <a:endParaRPr lang="zh-CN" sz="2000">
                <a:effectLst>
                  <a:outerShdw blurRad="38100" dist="19050" dir="2700000" algn="tl" rotWithShape="0">
                    <a:schemeClr val="dk1">
                      <a:alpha val="40000"/>
                    </a:schemeClr>
                  </a:outerShdw>
                </a:effectLst>
                <a:latin typeface="黑体" panose="02010609060101010101" pitchFamily="49" charset="-122"/>
                <a:ea typeface="黑体" panose="02010609060101010101" pitchFamily="49" charset="-122"/>
                <a:cs typeface="黑体" panose="02010609060101010101" pitchFamily="49" charset="-122"/>
              </a:endParaRPr>
            </a:p>
            <a:p>
              <a:pPr marL="0" lvl="0" indent="0" eaLnBrk="1" hangingPunct="1">
                <a:lnSpc>
                  <a:spcPct val="130000"/>
                </a:lnSpc>
                <a:spcBef>
                  <a:spcPct val="0"/>
                </a:spcBef>
                <a:buNone/>
              </a:pPr>
              <a:r>
                <a:rPr lang="zh-CN" sz="2000">
                  <a:effectLst>
                    <a:outerShdw blurRad="38100" dist="19050" dir="2700000" algn="tl" rotWithShape="0">
                      <a:schemeClr val="dk1">
                        <a:alpha val="40000"/>
                      </a:schemeClr>
                    </a:outerShdw>
                  </a:effectLst>
                  <a:latin typeface="黑体" panose="02010609060101010101" pitchFamily="49" charset="-122"/>
                  <a:ea typeface="黑体" panose="02010609060101010101" pitchFamily="49" charset="-122"/>
                  <a:cs typeface="黑体" panose="02010609060101010101" pitchFamily="49" charset="-122"/>
                  <a:sym typeface="+mn-ea"/>
                </a:rPr>
                <a:t>封君与封臣关系：</a:t>
              </a:r>
              <a:endParaRPr lang="zh-CN" sz="2000">
                <a:effectLst>
                  <a:outerShdw blurRad="38100" dist="19050" dir="2700000" algn="tl" rotWithShape="0">
                    <a:schemeClr val="dk1">
                      <a:alpha val="40000"/>
                    </a:schemeClr>
                  </a:outerShdw>
                </a:effectLst>
                <a:latin typeface="黑体" panose="02010609060101010101" pitchFamily="49" charset="-122"/>
                <a:ea typeface="黑体" panose="02010609060101010101" pitchFamily="49" charset="-122"/>
                <a:cs typeface="黑体" panose="02010609060101010101" pitchFamily="49" charset="-122"/>
              </a:endParaRPr>
            </a:p>
          </p:txBody>
        </p:sp>
        <p:cxnSp>
          <p:nvCxnSpPr>
            <p:cNvPr id="16" name="直接连接符 6"/>
            <p:cNvCxnSpPr/>
            <p:nvPr/>
          </p:nvCxnSpPr>
          <p:spPr>
            <a:xfrm flipH="1">
              <a:off x="2205055" y="3403122"/>
              <a:ext cx="2411413" cy="0"/>
            </a:xfrm>
            <a:prstGeom prst="line">
              <a:avLst/>
            </a:prstGeom>
            <a:ln w="12700" cap="flat" cmpd="sng">
              <a:solidFill>
                <a:schemeClr val="accent1"/>
              </a:solidFill>
              <a:prstDash val="solid"/>
              <a:headEnd type="none" w="med" len="med"/>
              <a:tailEnd type="none" w="med" len="med"/>
            </a:ln>
          </p:spPr>
        </p:cxnSp>
        <p:sp>
          <p:nvSpPr>
            <p:cNvPr id="20" name="任意多边形 35"/>
            <p:cNvSpPr/>
            <p:nvPr/>
          </p:nvSpPr>
          <p:spPr>
            <a:xfrm>
              <a:off x="1477963" y="3150261"/>
              <a:ext cx="817742" cy="535917"/>
            </a:xfrm>
            <a:custGeom>
              <a:avLst/>
              <a:gdLst>
                <a:gd name="txL" fmla="*/ 0 w 817440"/>
                <a:gd name="txT" fmla="*/ 0 h 711011"/>
                <a:gd name="txR" fmla="*/ 817440 w 817440"/>
                <a:gd name="txB" fmla="*/ 711011 h 711011"/>
              </a:gdLst>
              <a:ahLst/>
              <a:cxnLst>
                <a:cxn ang="0">
                  <a:pos x="361542" y="146"/>
                </a:cxn>
                <a:cxn ang="0">
                  <a:pos x="693508" y="260323"/>
                </a:cxn>
                <a:cxn ang="0">
                  <a:pos x="818538" y="318993"/>
                </a:cxn>
                <a:cxn ang="0">
                  <a:pos x="702958" y="393310"/>
                </a:cxn>
                <a:cxn ang="0">
                  <a:pos x="341907" y="698295"/>
                </a:cxn>
                <a:cxn ang="0">
                  <a:pos x="883" y="372203"/>
                </a:cxn>
                <a:cxn ang="0">
                  <a:pos x="294928" y="4506"/>
                </a:cxn>
                <a:cxn ang="0">
                  <a:pos x="361542" y="146"/>
                </a:cxn>
              </a:cxnLst>
              <a:rect l="txL" t="txT" r="txR" b="txB"/>
              <a:pathLst>
                <a:path w="817440" h="711011">
                  <a:moveTo>
                    <a:pt x="361056" y="146"/>
                  </a:moveTo>
                  <a:cubicBezTo>
                    <a:pt x="514472" y="4590"/>
                    <a:pt x="651461" y="110190"/>
                    <a:pt x="692581" y="264976"/>
                  </a:cubicBezTo>
                  <a:lnTo>
                    <a:pt x="817440" y="324698"/>
                  </a:lnTo>
                  <a:lnTo>
                    <a:pt x="702013" y="400344"/>
                  </a:lnTo>
                  <a:cubicBezTo>
                    <a:pt x="679884" y="582700"/>
                    <a:pt x="523540" y="717309"/>
                    <a:pt x="341448" y="710784"/>
                  </a:cubicBezTo>
                  <a:cubicBezTo>
                    <a:pt x="160743" y="704308"/>
                    <a:pt x="13589" y="560888"/>
                    <a:pt x="883" y="378860"/>
                  </a:cubicBezTo>
                  <a:cubicBezTo>
                    <a:pt x="-11888" y="195910"/>
                    <a:pt x="115288" y="33818"/>
                    <a:pt x="294532" y="4587"/>
                  </a:cubicBezTo>
                  <a:cubicBezTo>
                    <a:pt x="316888" y="941"/>
                    <a:pt x="339140" y="-488"/>
                    <a:pt x="361056" y="146"/>
                  </a:cubicBezTo>
                  <a:close/>
                </a:path>
              </a:pathLst>
            </a:custGeom>
            <a:noFill/>
            <a:ln w="12700" cap="flat" cmpd="sng">
              <a:solidFill>
                <a:schemeClr val="accent1"/>
              </a:solidFill>
              <a:prstDash val="solid"/>
              <a:round/>
              <a:headEnd type="none" w="med" len="med"/>
              <a:tailEnd type="none" w="med" len="med"/>
            </a:ln>
          </p:spPr>
          <p:txBody>
            <a:bodyPr lIns="0" tIns="0" rIns="108000" bIns="0" anchor="ct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algn="ctr" eaLnBrk="1" hangingPunct="1">
                <a:lnSpc>
                  <a:spcPct val="100000"/>
                </a:lnSpc>
                <a:spcBef>
                  <a:spcPct val="0"/>
                </a:spcBef>
                <a:buNone/>
              </a:pPr>
              <a:r>
                <a:rPr lang="en-US" altLang="zh-CN" sz="3200" dirty="0">
                  <a:solidFill>
                    <a:srgbClr val="C10000"/>
                  </a:solidFill>
                  <a:ea typeface="黑体" panose="02010609060101010101" pitchFamily="49" charset="-122"/>
                </a:rPr>
                <a:t>B</a:t>
              </a:r>
              <a:endParaRPr lang="zh-CN" altLang="en-US" sz="3200" dirty="0">
                <a:solidFill>
                  <a:srgbClr val="C10000"/>
                </a:solidFill>
                <a:ea typeface="黑体" panose="02010609060101010101" pitchFamily="49" charset="-122"/>
              </a:endParaRPr>
            </a:p>
          </p:txBody>
        </p:sp>
      </p:grpSp>
      <p:sp>
        <p:nvSpPr>
          <p:cNvPr id="26" name="文本框 25"/>
          <p:cNvSpPr txBox="1"/>
          <p:nvPr/>
        </p:nvSpPr>
        <p:spPr>
          <a:xfrm>
            <a:off x="9454827" y="3932021"/>
            <a:ext cx="1147664" cy="398780"/>
          </a:xfrm>
          <a:prstGeom prst="rect">
            <a:avLst/>
          </a:prstGeom>
          <a:noFill/>
        </p:spPr>
        <p:txBody>
          <a:bodyPr wrap="square" rtlCol="0">
            <a:spAutoFit/>
          </a:bodyPr>
          <a:p>
            <a:r>
              <a:rPr lang="zh-CN" sz="2000">
                <a:solidFill>
                  <a:srgbClr val="C00000"/>
                </a:solidFill>
                <a:effectLst>
                  <a:outerShdw blurRad="38100" dist="19050" dir="2700000" algn="tl" rotWithShape="0">
                    <a:schemeClr val="dk1">
                      <a:alpha val="40000"/>
                    </a:schemeClr>
                  </a:outerShdw>
                </a:effectLst>
                <a:latin typeface="黑体" panose="02010609060101010101" pitchFamily="49" charset="-122"/>
                <a:ea typeface="黑体" panose="02010609060101010101" pitchFamily="49" charset="-122"/>
                <a:cs typeface="黑体" panose="02010609060101010101" pitchFamily="49" charset="-122"/>
              </a:rPr>
              <a:t>土地</a:t>
            </a:r>
            <a:endParaRPr lang="zh-CN" sz="2000">
              <a:solidFill>
                <a:srgbClr val="C00000"/>
              </a:solidFill>
              <a:effectLst>
                <a:outerShdw blurRad="38100" dist="19050" dir="2700000" algn="tl" rotWithShape="0">
                  <a:schemeClr val="dk1">
                    <a:alpha val="40000"/>
                  </a:schemeClr>
                </a:outerShdw>
              </a:effectLst>
              <a:latin typeface="黑体" panose="02010609060101010101" pitchFamily="49" charset="-122"/>
              <a:ea typeface="黑体" panose="02010609060101010101" pitchFamily="49" charset="-122"/>
              <a:cs typeface="黑体" panose="02010609060101010101" pitchFamily="49" charset="-122"/>
            </a:endParaRPr>
          </a:p>
        </p:txBody>
      </p:sp>
      <p:sp>
        <p:nvSpPr>
          <p:cNvPr id="29" name="文本框 28"/>
          <p:cNvSpPr txBox="1"/>
          <p:nvPr/>
        </p:nvSpPr>
        <p:spPr>
          <a:xfrm>
            <a:off x="8695055" y="4318635"/>
            <a:ext cx="2808605" cy="398780"/>
          </a:xfrm>
          <a:prstGeom prst="rect">
            <a:avLst/>
          </a:prstGeom>
          <a:noFill/>
        </p:spPr>
        <p:txBody>
          <a:bodyPr wrap="square" rtlCol="0">
            <a:spAutoFit/>
          </a:bodyPr>
          <a:p>
            <a:r>
              <a:rPr lang="zh-CN" sz="2000">
                <a:solidFill>
                  <a:srgbClr val="C00000"/>
                </a:solidFill>
                <a:effectLst>
                  <a:outerShdw blurRad="38100" dist="19050" dir="2700000" algn="tl" rotWithShape="0">
                    <a:schemeClr val="dk1">
                      <a:alpha val="40000"/>
                    </a:schemeClr>
                  </a:outerShdw>
                </a:effectLst>
                <a:latin typeface="黑体" panose="02010609060101010101" pitchFamily="49" charset="-122"/>
                <a:ea typeface="黑体" panose="02010609060101010101" pitchFamily="49" charset="-122"/>
                <a:cs typeface="黑体" panose="02010609060101010101" pitchFamily="49" charset="-122"/>
              </a:rPr>
              <a:t>有着严格的等级性</a:t>
            </a:r>
            <a:endParaRPr lang="zh-CN" sz="2000">
              <a:solidFill>
                <a:srgbClr val="C00000"/>
              </a:solidFill>
              <a:effectLst>
                <a:outerShdw blurRad="38100" dist="19050" dir="2700000" algn="tl" rotWithShape="0">
                  <a:schemeClr val="dk1">
                    <a:alpha val="40000"/>
                  </a:schemeClr>
                </a:outerShdw>
              </a:effectLst>
              <a:latin typeface="黑体" panose="02010609060101010101" pitchFamily="49" charset="-122"/>
              <a:ea typeface="黑体" panose="02010609060101010101" pitchFamily="49" charset="-122"/>
              <a:cs typeface="黑体" panose="02010609060101010101" pitchFamily="49" charset="-122"/>
            </a:endParaRPr>
          </a:p>
        </p:txBody>
      </p:sp>
      <p:sp>
        <p:nvSpPr>
          <p:cNvPr id="30" name="椭圆 29"/>
          <p:cNvSpPr/>
          <p:nvPr/>
        </p:nvSpPr>
        <p:spPr>
          <a:xfrm>
            <a:off x="6207488" y="3492500"/>
            <a:ext cx="185650" cy="177800"/>
          </a:xfrm>
          <a:prstGeom prst="ellipse">
            <a:avLst/>
          </a:prstGeom>
          <a:solidFill>
            <a:schemeClr val="accent1"/>
          </a:solidFill>
          <a:ln w="25400" cap="flat" cmpd="sng" algn="ctr">
            <a:noFill/>
            <a:prstDash val="solid"/>
          </a:ln>
          <a:effectLst/>
        </p:spPr>
        <p:txBody>
          <a:bodyPr anchor="ctr"/>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2400" b="0" i="0" u="none" strike="noStrike" kern="0" cap="none" spc="0" normalizeH="0" baseline="0" noProof="0" dirty="0">
              <a:ln>
                <a:noFill/>
              </a:ln>
              <a:solidFill>
                <a:sysClr val="window" lastClr="FFFFFF"/>
              </a:solidFill>
              <a:effectLst/>
              <a:uLnTx/>
              <a:uFillTx/>
              <a:latin typeface="+mn-lt"/>
              <a:ea typeface="黑体" panose="02010609060101010101" pitchFamily="49" charset="-122"/>
              <a:cs typeface="+mn-cs"/>
            </a:endParaRPr>
          </a:p>
        </p:txBody>
      </p:sp>
      <p:sp>
        <p:nvSpPr>
          <p:cNvPr id="103" name="矩形 102"/>
          <p:cNvSpPr/>
          <p:nvPr/>
        </p:nvSpPr>
        <p:spPr>
          <a:xfrm>
            <a:off x="543560" y="179705"/>
            <a:ext cx="4805045" cy="565785"/>
          </a:xfrm>
          <a:prstGeom prst="rect">
            <a:avLst/>
          </a:prstGeom>
          <a:solidFill>
            <a:schemeClr val="bg2">
              <a:lumMod val="50000"/>
            </a:schemeClr>
          </a:solidFill>
          <a:ln>
            <a:solidFill>
              <a:schemeClr val="bg1">
                <a:lumMod val="9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p>
            <a:pPr algn="ctr" fontAlgn="auto">
              <a:spcBef>
                <a:spcPts val="0"/>
              </a:spcBef>
              <a:spcAft>
                <a:spcPts val="0"/>
              </a:spcAft>
              <a:defRPr/>
            </a:pPr>
            <a:endParaRPr lang="zh-CN" altLang="en-US" sz="2400"/>
          </a:p>
        </p:txBody>
      </p:sp>
      <p:sp>
        <p:nvSpPr>
          <p:cNvPr id="104" name="矩形 4"/>
          <p:cNvSpPr>
            <a:spLocks noChangeArrowheads="1"/>
          </p:cNvSpPr>
          <p:nvPr/>
        </p:nvSpPr>
        <p:spPr bwMode="auto">
          <a:xfrm>
            <a:off x="615210" y="209973"/>
            <a:ext cx="4692015" cy="501650"/>
          </a:xfrm>
          <a:prstGeom prst="rect">
            <a:avLst/>
          </a:prstGeom>
          <a:solidFill>
            <a:schemeClr val="bg2">
              <a:lumMod val="50000"/>
            </a:schemeClr>
          </a:solid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p>
            <a:pPr algn="ctr">
              <a:buFontTx/>
              <a:buNone/>
            </a:pPr>
            <a:r>
              <a:rPr lang="zh-CN" altLang="en-US" sz="2665" b="1" dirty="0">
                <a:solidFill>
                  <a:schemeClr val="bg1"/>
                </a:solidFill>
                <a:latin typeface="微软雅黑" panose="020B0503020204020204" pitchFamily="34" charset="-122"/>
                <a:ea typeface="微软雅黑" panose="020B0503020204020204" pitchFamily="34" charset="-122"/>
              </a:rPr>
              <a:t>知识突破：西欧封建等级制度 </a:t>
            </a:r>
            <a:endParaRPr lang="zh-CN" altLang="en-US" sz="2665" b="1" dirty="0">
              <a:solidFill>
                <a:schemeClr val="bg1"/>
              </a:solidFill>
              <a:latin typeface="微软雅黑" panose="020B0503020204020204" pitchFamily="34" charset="-122"/>
              <a:ea typeface="微软雅黑" panose="020B0503020204020204" pitchFamily="34" charset="-122"/>
            </a:endParaRPr>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up)">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2" fill="hold" nodeType="clickEffect">
                                  <p:stCondLst>
                                    <p:cond delay="0"/>
                                  </p:stCondLst>
                                  <p:childTnLst>
                                    <p:set>
                                      <p:cBhvr>
                                        <p:cTn id="11" dur="1" fill="hold">
                                          <p:stCondLst>
                                            <p:cond delay="0"/>
                                          </p:stCondLst>
                                        </p:cTn>
                                        <p:tgtEl>
                                          <p:spTgt spid="28"/>
                                        </p:tgtEl>
                                        <p:attrNameLst>
                                          <p:attrName>style.visibility</p:attrName>
                                        </p:attrNameLst>
                                      </p:cBhvr>
                                      <p:to>
                                        <p:strVal val="visible"/>
                                      </p:to>
                                    </p:set>
                                    <p:animEffect transition="in" filter="wipe(right)">
                                      <p:cBhvr>
                                        <p:cTn id="12" dur="500"/>
                                        <p:tgtEl>
                                          <p:spTgt spid="28"/>
                                        </p:tgtEl>
                                      </p:cBhvr>
                                    </p:animEffect>
                                  </p:childTnLst>
                                </p:cTn>
                              </p:par>
                              <p:par>
                                <p:cTn id="13" presetID="10" presetClass="entr" presetSubtype="0" fill="hold" nodeType="withEffect">
                                  <p:stCondLst>
                                    <p:cond delay="0"/>
                                  </p:stCondLst>
                                  <p:childTnLst>
                                    <p:set>
                                      <p:cBhvr>
                                        <p:cTn id="14" dur="1" fill="hold">
                                          <p:stCondLst>
                                            <p:cond delay="0"/>
                                          </p:stCondLst>
                                        </p:cTn>
                                        <p:tgtEl>
                                          <p:spTgt spid="28687"/>
                                        </p:tgtEl>
                                        <p:attrNameLst>
                                          <p:attrName>style.visibility</p:attrName>
                                        </p:attrNameLst>
                                      </p:cBhvr>
                                      <p:to>
                                        <p:strVal val="visible"/>
                                      </p:to>
                                    </p:set>
                                    <p:animEffect transition="in" filter="fade">
                                      <p:cBhvr>
                                        <p:cTn id="15" dur="500"/>
                                        <p:tgtEl>
                                          <p:spTgt spid="28687"/>
                                        </p:tgtEl>
                                      </p:cBhvr>
                                    </p:animEffect>
                                  </p:childTnLst>
                                </p:cTn>
                              </p:par>
                            </p:childTnLst>
                          </p:cTn>
                        </p:par>
                      </p:childTnLst>
                    </p:cTn>
                  </p:par>
                  <p:par>
                    <p:cTn id="16" fill="hold">
                      <p:stCondLst>
                        <p:cond delay="indefinite"/>
                      </p:stCondLst>
                      <p:childTnLst>
                        <p:par>
                          <p:cTn id="17" fill="hold">
                            <p:stCondLst>
                              <p:cond delay="0"/>
                            </p:stCondLst>
                            <p:childTnLst>
                              <p:par>
                                <p:cTn id="18" presetID="3" presetClass="entr" presetSubtype="10" fill="hold" nodeType="click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blinds(horizontal)">
                                      <p:cBhvr>
                                        <p:cTn id="20" dur="500"/>
                                        <p:tgtEl>
                                          <p:spTgt spid="9"/>
                                        </p:tgtEl>
                                      </p:cBhvr>
                                    </p:animEffect>
                                  </p:childTnLst>
                                </p:cTn>
                              </p:par>
                              <p:par>
                                <p:cTn id="21" presetID="22" presetClass="entr" presetSubtype="8" fill="hold" nodeType="withEffect">
                                  <p:stCondLst>
                                    <p:cond delay="0"/>
                                  </p:stCondLst>
                                  <p:childTnLst>
                                    <p:set>
                                      <p:cBhvr>
                                        <p:cTn id="22" dur="1" fill="hold">
                                          <p:stCondLst>
                                            <p:cond delay="0"/>
                                          </p:stCondLst>
                                        </p:cTn>
                                        <p:tgtEl>
                                          <p:spTgt spid="13"/>
                                        </p:tgtEl>
                                        <p:attrNameLst>
                                          <p:attrName>style.visibility</p:attrName>
                                        </p:attrNameLst>
                                      </p:cBhvr>
                                      <p:to>
                                        <p:strVal val="visible"/>
                                      </p:to>
                                    </p:set>
                                    <p:animEffect transition="in" filter="wipe(left)">
                                      <p:cBhvr>
                                        <p:cTn id="23" dur="500"/>
                                        <p:tgtEl>
                                          <p:spTgt spid="13"/>
                                        </p:tgtEl>
                                      </p:cBhvr>
                                    </p:animEffect>
                                  </p:childTnLst>
                                </p:cTn>
                              </p:par>
                              <p:par>
                                <p:cTn id="24" presetID="1" presetClass="entr" presetSubtype="0" fill="hold" grpId="0" nodeType="withEffect">
                                  <p:stCondLst>
                                    <p:cond delay="0"/>
                                  </p:stCondLst>
                                  <p:childTnLst>
                                    <p:set>
                                      <p:cBhvr>
                                        <p:cTn id="25" dur="1" fill="hold">
                                          <p:stCondLst>
                                            <p:cond delay="0"/>
                                          </p:stCondLst>
                                        </p:cTn>
                                        <p:tgtEl>
                                          <p:spTgt spid="30"/>
                                        </p:tgtEl>
                                        <p:attrNameLst>
                                          <p:attrName>style.visibility</p:attrName>
                                        </p:attrNameLst>
                                      </p:cBhvr>
                                      <p:to>
                                        <p:strVal val="visible"/>
                                      </p:to>
                                    </p:set>
                                  </p:childTnLst>
                                </p:cTn>
                              </p:par>
                            </p:childTnLst>
                          </p:cTn>
                        </p:par>
                        <p:par>
                          <p:cTn id="26" fill="hold">
                            <p:stCondLst>
                              <p:cond delay="500"/>
                            </p:stCondLst>
                            <p:childTnLst>
                              <p:par>
                                <p:cTn id="27" presetID="2" presetClass="entr" presetSubtype="4" fill="hold" grpId="0" nodeType="afterEffect">
                                  <p:stCondLst>
                                    <p:cond delay="0"/>
                                  </p:stCondLst>
                                  <p:childTnLst>
                                    <p:set>
                                      <p:cBhvr>
                                        <p:cTn id="28" dur="1" fill="hold">
                                          <p:stCondLst>
                                            <p:cond delay="0"/>
                                          </p:stCondLst>
                                        </p:cTn>
                                        <p:tgtEl>
                                          <p:spTgt spid="10"/>
                                        </p:tgtEl>
                                        <p:attrNameLst>
                                          <p:attrName>style.visibility</p:attrName>
                                        </p:attrNameLst>
                                      </p:cBhvr>
                                      <p:to>
                                        <p:strVal val="visible"/>
                                      </p:to>
                                    </p:set>
                                    <p:anim calcmode="lin" valueType="num">
                                      <p:cBhvr additive="base">
                                        <p:cTn id="29" dur="500" fill="hold"/>
                                        <p:tgtEl>
                                          <p:spTgt spid="10"/>
                                        </p:tgtEl>
                                        <p:attrNameLst>
                                          <p:attrName>ppt_x</p:attrName>
                                        </p:attrNameLst>
                                      </p:cBhvr>
                                      <p:tavLst>
                                        <p:tav tm="0">
                                          <p:val>
                                            <p:strVal val="#ppt_x"/>
                                          </p:val>
                                        </p:tav>
                                        <p:tav tm="100000">
                                          <p:val>
                                            <p:strVal val="#ppt_x"/>
                                          </p:val>
                                        </p:tav>
                                      </p:tavLst>
                                    </p:anim>
                                    <p:anim calcmode="lin" valueType="num">
                                      <p:cBhvr additive="base">
                                        <p:cTn id="30" dur="500" fill="hold"/>
                                        <p:tgtEl>
                                          <p:spTgt spid="10"/>
                                        </p:tgtEl>
                                        <p:attrNameLst>
                                          <p:attrName>ppt_y</p:attrName>
                                        </p:attrNameLst>
                                      </p:cBhvr>
                                      <p:tavLst>
                                        <p:tav tm="0">
                                          <p:val>
                                            <p:strVal val="1+#ppt_h/2"/>
                                          </p:val>
                                        </p:tav>
                                        <p:tav tm="100000">
                                          <p:val>
                                            <p:strVal val="#ppt_y"/>
                                          </p:val>
                                        </p:tav>
                                      </p:tavLst>
                                    </p:anim>
                                  </p:childTnLst>
                                </p:cTn>
                              </p:par>
                            </p:childTnLst>
                          </p:cTn>
                        </p:par>
                        <p:par>
                          <p:cTn id="31" fill="hold">
                            <p:stCondLst>
                              <p:cond delay="1000"/>
                            </p:stCondLst>
                            <p:childTnLst>
                              <p:par>
                                <p:cTn id="32" presetID="2" presetClass="entr" presetSubtype="4" fill="hold" grpId="0" nodeType="afterEffect">
                                  <p:stCondLst>
                                    <p:cond delay="0"/>
                                  </p:stCondLst>
                                  <p:childTnLst>
                                    <p:set>
                                      <p:cBhvr>
                                        <p:cTn id="33" dur="1" fill="hold">
                                          <p:stCondLst>
                                            <p:cond delay="0"/>
                                          </p:stCondLst>
                                        </p:cTn>
                                        <p:tgtEl>
                                          <p:spTgt spid="11"/>
                                        </p:tgtEl>
                                        <p:attrNameLst>
                                          <p:attrName>style.visibility</p:attrName>
                                        </p:attrNameLst>
                                      </p:cBhvr>
                                      <p:to>
                                        <p:strVal val="visible"/>
                                      </p:to>
                                    </p:set>
                                    <p:anim calcmode="lin" valueType="num">
                                      <p:cBhvr additive="base">
                                        <p:cTn id="34" dur="500" fill="hold"/>
                                        <p:tgtEl>
                                          <p:spTgt spid="11"/>
                                        </p:tgtEl>
                                        <p:attrNameLst>
                                          <p:attrName>ppt_x</p:attrName>
                                        </p:attrNameLst>
                                      </p:cBhvr>
                                      <p:tavLst>
                                        <p:tav tm="0">
                                          <p:val>
                                            <p:strVal val="#ppt_x"/>
                                          </p:val>
                                        </p:tav>
                                        <p:tav tm="100000">
                                          <p:val>
                                            <p:strVal val="#ppt_x"/>
                                          </p:val>
                                        </p:tav>
                                      </p:tavLst>
                                    </p:anim>
                                    <p:anim calcmode="lin" valueType="num">
                                      <p:cBhvr additive="base">
                                        <p:cTn id="35"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2" presetClass="entr" presetSubtype="4" fill="hold" grpId="0" nodeType="clickEffect">
                                  <p:stCondLst>
                                    <p:cond delay="0"/>
                                  </p:stCondLst>
                                  <p:childTnLst>
                                    <p:set>
                                      <p:cBhvr>
                                        <p:cTn id="39" dur="1" fill="hold">
                                          <p:stCondLst>
                                            <p:cond delay="0"/>
                                          </p:stCondLst>
                                        </p:cTn>
                                        <p:tgtEl>
                                          <p:spTgt spid="26"/>
                                        </p:tgtEl>
                                        <p:attrNameLst>
                                          <p:attrName>style.visibility</p:attrName>
                                        </p:attrNameLst>
                                      </p:cBhvr>
                                      <p:to>
                                        <p:strVal val="visible"/>
                                      </p:to>
                                    </p:set>
                                    <p:anim calcmode="lin" valueType="num">
                                      <p:cBhvr additive="base">
                                        <p:cTn id="40" dur="500" fill="hold"/>
                                        <p:tgtEl>
                                          <p:spTgt spid="26"/>
                                        </p:tgtEl>
                                        <p:attrNameLst>
                                          <p:attrName>ppt_x</p:attrName>
                                        </p:attrNameLst>
                                      </p:cBhvr>
                                      <p:tavLst>
                                        <p:tav tm="0">
                                          <p:val>
                                            <p:strVal val="#ppt_x"/>
                                          </p:val>
                                        </p:tav>
                                        <p:tav tm="100000">
                                          <p:val>
                                            <p:strVal val="#ppt_x"/>
                                          </p:val>
                                        </p:tav>
                                      </p:tavLst>
                                    </p:anim>
                                    <p:anim calcmode="lin" valueType="num">
                                      <p:cBhvr additive="base">
                                        <p:cTn id="41" dur="500" fill="hold"/>
                                        <p:tgtEl>
                                          <p:spTgt spid="26"/>
                                        </p:tgtEl>
                                        <p:attrNameLst>
                                          <p:attrName>ppt_y</p:attrName>
                                        </p:attrNameLst>
                                      </p:cBhvr>
                                      <p:tavLst>
                                        <p:tav tm="0">
                                          <p:val>
                                            <p:strVal val="1+#ppt_h/2"/>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2" presetClass="entr" presetSubtype="4" fill="hold" grpId="0" nodeType="clickEffect">
                                  <p:stCondLst>
                                    <p:cond delay="0"/>
                                  </p:stCondLst>
                                  <p:childTnLst>
                                    <p:set>
                                      <p:cBhvr>
                                        <p:cTn id="45" dur="1" fill="hold">
                                          <p:stCondLst>
                                            <p:cond delay="0"/>
                                          </p:stCondLst>
                                        </p:cTn>
                                        <p:tgtEl>
                                          <p:spTgt spid="29"/>
                                        </p:tgtEl>
                                        <p:attrNameLst>
                                          <p:attrName>style.visibility</p:attrName>
                                        </p:attrNameLst>
                                      </p:cBhvr>
                                      <p:to>
                                        <p:strVal val="visible"/>
                                      </p:to>
                                    </p:set>
                                    <p:anim calcmode="lin" valueType="num">
                                      <p:cBhvr additive="base">
                                        <p:cTn id="46" dur="500" fill="hold"/>
                                        <p:tgtEl>
                                          <p:spTgt spid="29"/>
                                        </p:tgtEl>
                                        <p:attrNameLst>
                                          <p:attrName>ppt_x</p:attrName>
                                        </p:attrNameLst>
                                      </p:cBhvr>
                                      <p:tavLst>
                                        <p:tav tm="0">
                                          <p:val>
                                            <p:strVal val="#ppt_x"/>
                                          </p:val>
                                        </p:tav>
                                        <p:tav tm="100000">
                                          <p:val>
                                            <p:strVal val="#ppt_x"/>
                                          </p:val>
                                        </p:tav>
                                      </p:tavLst>
                                    </p:anim>
                                    <p:anim calcmode="lin" valueType="num">
                                      <p:cBhvr additive="base">
                                        <p:cTn id="47" dur="500" fill="hold"/>
                                        <p:tgtEl>
                                          <p:spTgt spid="29"/>
                                        </p:tgtEl>
                                        <p:attrNameLst>
                                          <p:attrName>ppt_y</p:attrName>
                                        </p:attrNameLst>
                                      </p:cBhvr>
                                      <p:tavLst>
                                        <p:tav tm="0">
                                          <p:val>
                                            <p:strVal val="1+#ppt_h/2"/>
                                          </p:val>
                                        </p:tav>
                                        <p:tav tm="100000">
                                          <p:val>
                                            <p:strVal val="#ppt_y"/>
                                          </p:val>
                                        </p:tav>
                                      </p:tavLst>
                                    </p:anim>
                                  </p:childTnLst>
                                </p:cTn>
                              </p:par>
                            </p:childTnLst>
                          </p:cTn>
                        </p:par>
                      </p:childTnLst>
                    </p:cTn>
                  </p:par>
                  <p:par>
                    <p:cTn id="48" fill="hold">
                      <p:stCondLst>
                        <p:cond delay="indefinite"/>
                      </p:stCondLst>
                      <p:childTnLst>
                        <p:par>
                          <p:cTn id="49" fill="hold">
                            <p:stCondLst>
                              <p:cond delay="0"/>
                            </p:stCondLst>
                            <p:childTnLst>
                              <p:par>
                                <p:cTn id="50" presetID="22" presetClass="entr" presetSubtype="2" fill="hold" nodeType="clickEffect">
                                  <p:stCondLst>
                                    <p:cond delay="0"/>
                                  </p:stCondLst>
                                  <p:childTnLst>
                                    <p:set>
                                      <p:cBhvr>
                                        <p:cTn id="51" dur="1" fill="hold">
                                          <p:stCondLst>
                                            <p:cond delay="0"/>
                                          </p:stCondLst>
                                        </p:cTn>
                                        <p:tgtEl>
                                          <p:spTgt spid="25"/>
                                        </p:tgtEl>
                                        <p:attrNameLst>
                                          <p:attrName>style.visibility</p:attrName>
                                        </p:attrNameLst>
                                      </p:cBhvr>
                                      <p:to>
                                        <p:strVal val="visible"/>
                                      </p:to>
                                    </p:set>
                                    <p:animEffect transition="in" filter="wipe(right)">
                                      <p:cBhvr>
                                        <p:cTn id="52" dur="500"/>
                                        <p:tgtEl>
                                          <p:spTgt spid="25"/>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grpId="0" nodeType="clickEffect">
                                  <p:stCondLst>
                                    <p:cond delay="0"/>
                                  </p:stCondLst>
                                  <p:childTnLst>
                                    <p:set>
                                      <p:cBhvr>
                                        <p:cTn id="56" dur="1" fill="hold">
                                          <p:stCondLst>
                                            <p:cond delay="0"/>
                                          </p:stCondLst>
                                        </p:cTn>
                                        <p:tgtEl>
                                          <p:spTgt spid="18"/>
                                        </p:tgtEl>
                                        <p:attrNameLst>
                                          <p:attrName>style.visibility</p:attrName>
                                        </p:attrNameLst>
                                      </p:cBhvr>
                                      <p:to>
                                        <p:strVal val="visible"/>
                                      </p:to>
                                    </p:set>
                                    <p:animEffect transition="in" filter="fade">
                                      <p:cBhvr>
                                        <p:cTn id="57" dur="500"/>
                                        <p:tgtEl>
                                          <p:spTgt spid="18"/>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nodeType="clickEffect">
                                  <p:stCondLst>
                                    <p:cond delay="0"/>
                                  </p:stCondLst>
                                  <p:childTnLst>
                                    <p:set>
                                      <p:cBhvr>
                                        <p:cTn id="61" dur="1" fill="hold">
                                          <p:stCondLst>
                                            <p:cond delay="0"/>
                                          </p:stCondLst>
                                        </p:cTn>
                                        <p:tgtEl>
                                          <p:spTgt spid="28693"/>
                                        </p:tgtEl>
                                        <p:attrNameLst>
                                          <p:attrName>style.visibility</p:attrName>
                                        </p:attrNameLst>
                                      </p:cBhvr>
                                      <p:to>
                                        <p:strVal val="visible"/>
                                      </p:to>
                                    </p:set>
                                    <p:animEffect transition="in" filter="fade">
                                      <p:cBhvr>
                                        <p:cTn id="62" dur="500"/>
                                        <p:tgtEl>
                                          <p:spTgt spid="28693"/>
                                        </p:tgtEl>
                                      </p:cBhvr>
                                    </p:animEffect>
                                  </p:childTnLst>
                                </p:cTn>
                              </p:par>
                              <p:par>
                                <p:cTn id="63" presetID="10" presetClass="entr" presetSubtype="0" fill="hold" grpId="0" nodeType="withEffect">
                                  <p:stCondLst>
                                    <p:cond delay="0"/>
                                  </p:stCondLst>
                                  <p:childTnLst>
                                    <p:set>
                                      <p:cBhvr>
                                        <p:cTn id="64" dur="1" fill="hold">
                                          <p:stCondLst>
                                            <p:cond delay="0"/>
                                          </p:stCondLst>
                                        </p:cTn>
                                        <p:tgtEl>
                                          <p:spTgt spid="24"/>
                                        </p:tgtEl>
                                        <p:attrNameLst>
                                          <p:attrName>style.visibility</p:attrName>
                                        </p:attrNameLst>
                                      </p:cBhvr>
                                      <p:to>
                                        <p:strVal val="visible"/>
                                      </p:to>
                                    </p:set>
                                    <p:animEffect transition="in" filter="fade">
                                      <p:cBhvr>
                                        <p:cTn id="65" dur="500"/>
                                        <p:tgtEl>
                                          <p:spTgt spid="24"/>
                                        </p:tgtEl>
                                      </p:cBhvr>
                                    </p:animEffect>
                                  </p:childTnLst>
                                </p:cTn>
                              </p:par>
                            </p:childTnLst>
                          </p:cTn>
                        </p:par>
                      </p:childTnLst>
                    </p:cTn>
                  </p:par>
                  <p:par>
                    <p:cTn id="66" fill="hold">
                      <p:stCondLst>
                        <p:cond delay="indefinite"/>
                      </p:stCondLst>
                      <p:childTnLst>
                        <p:par>
                          <p:cTn id="67" fill="hold">
                            <p:stCondLst>
                              <p:cond delay="0"/>
                            </p:stCondLst>
                            <p:childTnLst>
                              <p:par>
                                <p:cTn id="68" presetID="22" presetClass="entr" presetSubtype="2" fill="hold" nodeType="clickEffect">
                                  <p:stCondLst>
                                    <p:cond delay="0"/>
                                  </p:stCondLst>
                                  <p:childTnLst>
                                    <p:set>
                                      <p:cBhvr>
                                        <p:cTn id="69" dur="1" fill="hold">
                                          <p:stCondLst>
                                            <p:cond delay="0"/>
                                          </p:stCondLst>
                                        </p:cTn>
                                        <p:tgtEl>
                                          <p:spTgt spid="6"/>
                                        </p:tgtEl>
                                        <p:attrNameLst>
                                          <p:attrName>style.visibility</p:attrName>
                                        </p:attrNameLst>
                                      </p:cBhvr>
                                      <p:to>
                                        <p:strVal val="visible"/>
                                      </p:to>
                                    </p:set>
                                    <p:animEffect transition="in" filter="wipe(right)">
                                      <p:cBhvr>
                                        <p:cTn id="70" dur="500"/>
                                        <p:tgtEl>
                                          <p:spTgt spid="6"/>
                                        </p:tgtEl>
                                      </p:cBhvr>
                                    </p:animEffect>
                                  </p:childTnLst>
                                </p:cTn>
                              </p:par>
                              <p:par>
                                <p:cTn id="71" presetID="22" presetClass="entr" presetSubtype="2" fill="hold" grpId="0" nodeType="withEffect">
                                  <p:stCondLst>
                                    <p:cond delay="0"/>
                                  </p:stCondLst>
                                  <p:childTnLst>
                                    <p:set>
                                      <p:cBhvr>
                                        <p:cTn id="72" dur="1" fill="hold">
                                          <p:stCondLst>
                                            <p:cond delay="0"/>
                                          </p:stCondLst>
                                        </p:cTn>
                                        <p:tgtEl>
                                          <p:spTgt spid="35"/>
                                        </p:tgtEl>
                                        <p:attrNameLst>
                                          <p:attrName>style.visibility</p:attrName>
                                        </p:attrNameLst>
                                      </p:cBhvr>
                                      <p:to>
                                        <p:strVal val="visible"/>
                                      </p:to>
                                    </p:set>
                                    <p:animEffect transition="in" filter="wipe(right)">
                                      <p:cBhvr>
                                        <p:cTn id="73" dur="500"/>
                                        <p:tgtEl>
                                          <p:spTgt spid="35"/>
                                        </p:tgtEl>
                                      </p:cBhvr>
                                    </p:animEffect>
                                  </p:childTnLst>
                                </p:cTn>
                              </p:par>
                            </p:childTnLst>
                          </p:cTn>
                        </p:par>
                      </p:childTnLst>
                    </p:cTn>
                  </p:par>
                  <p:par>
                    <p:cTn id="74" fill="hold">
                      <p:stCondLst>
                        <p:cond delay="indefinite"/>
                      </p:stCondLst>
                      <p:childTnLst>
                        <p:par>
                          <p:cTn id="75" fill="hold">
                            <p:stCondLst>
                              <p:cond delay="0"/>
                            </p:stCondLst>
                            <p:childTnLst>
                              <p:par>
                                <p:cTn id="76" presetID="10" presetClass="entr" presetSubtype="0" fill="hold" nodeType="clickEffect">
                                  <p:stCondLst>
                                    <p:cond delay="0"/>
                                  </p:stCondLst>
                                  <p:childTnLst>
                                    <p:set>
                                      <p:cBhvr>
                                        <p:cTn id="77" dur="1" fill="hold">
                                          <p:stCondLst>
                                            <p:cond delay="0"/>
                                          </p:stCondLst>
                                        </p:cTn>
                                        <p:tgtEl>
                                          <p:spTgt spid="28692"/>
                                        </p:tgtEl>
                                        <p:attrNameLst>
                                          <p:attrName>style.visibility</p:attrName>
                                        </p:attrNameLst>
                                      </p:cBhvr>
                                      <p:to>
                                        <p:strVal val="visible"/>
                                      </p:to>
                                    </p:set>
                                    <p:animEffect transition="in" filter="fade">
                                      <p:cBhvr>
                                        <p:cTn id="78" dur="500"/>
                                        <p:tgtEl>
                                          <p:spTgt spid="28692"/>
                                        </p:tgtEl>
                                      </p:cBhvr>
                                    </p:animEffect>
                                  </p:childTnLst>
                                </p:cTn>
                              </p:par>
                              <p:par>
                                <p:cTn id="79" presetID="10" presetClass="entr" presetSubtype="0" fill="hold" grpId="0" nodeType="withEffect">
                                  <p:stCondLst>
                                    <p:cond delay="0"/>
                                  </p:stCondLst>
                                  <p:childTnLst>
                                    <p:set>
                                      <p:cBhvr>
                                        <p:cTn id="80" dur="1" fill="hold">
                                          <p:stCondLst>
                                            <p:cond delay="0"/>
                                          </p:stCondLst>
                                        </p:cTn>
                                        <p:tgtEl>
                                          <p:spTgt spid="23"/>
                                        </p:tgtEl>
                                        <p:attrNameLst>
                                          <p:attrName>style.visibility</p:attrName>
                                        </p:attrNameLst>
                                      </p:cBhvr>
                                      <p:to>
                                        <p:strVal val="visible"/>
                                      </p:to>
                                    </p:set>
                                    <p:animEffect transition="in" filter="fade">
                                      <p:cBhvr>
                                        <p:cTn id="81" dur="500"/>
                                        <p:tgtEl>
                                          <p:spTgt spid="23"/>
                                        </p:tgtEl>
                                      </p:cBhvr>
                                    </p:animEffect>
                                  </p:childTnLst>
                                </p:cTn>
                              </p:par>
                            </p:childTnLst>
                          </p:cTn>
                        </p:par>
                      </p:childTnLst>
                    </p:cTn>
                  </p:par>
                  <p:par>
                    <p:cTn id="82" fill="hold">
                      <p:stCondLst>
                        <p:cond delay="indefinite"/>
                      </p:stCondLst>
                      <p:childTnLst>
                        <p:par>
                          <p:cTn id="83" fill="hold">
                            <p:stCondLst>
                              <p:cond delay="0"/>
                            </p:stCondLst>
                            <p:childTnLst>
                              <p:par>
                                <p:cTn id="84" presetID="22" presetClass="entr" presetSubtype="2" fill="hold" nodeType="clickEffect">
                                  <p:stCondLst>
                                    <p:cond delay="0"/>
                                  </p:stCondLst>
                                  <p:childTnLst>
                                    <p:set>
                                      <p:cBhvr>
                                        <p:cTn id="85" dur="1" fill="hold">
                                          <p:stCondLst>
                                            <p:cond delay="0"/>
                                          </p:stCondLst>
                                        </p:cTn>
                                        <p:tgtEl>
                                          <p:spTgt spid="27"/>
                                        </p:tgtEl>
                                        <p:attrNameLst>
                                          <p:attrName>style.visibility</p:attrName>
                                        </p:attrNameLst>
                                      </p:cBhvr>
                                      <p:to>
                                        <p:strVal val="visible"/>
                                      </p:to>
                                    </p:set>
                                    <p:animEffect transition="in" filter="wipe(right)">
                                      <p:cBhvr>
                                        <p:cTn id="86" dur="500"/>
                                        <p:tgtEl>
                                          <p:spTgt spid="27"/>
                                        </p:tgtEl>
                                      </p:cBhvr>
                                    </p:animEffect>
                                  </p:childTnLst>
                                </p:cTn>
                              </p:par>
                              <p:par>
                                <p:cTn id="87" presetID="22" presetClass="entr" presetSubtype="2" fill="hold" grpId="0" nodeType="withEffect">
                                  <p:stCondLst>
                                    <p:cond delay="0"/>
                                  </p:stCondLst>
                                  <p:childTnLst>
                                    <p:set>
                                      <p:cBhvr>
                                        <p:cTn id="88" dur="1" fill="hold">
                                          <p:stCondLst>
                                            <p:cond delay="0"/>
                                          </p:stCondLst>
                                        </p:cTn>
                                        <p:tgtEl>
                                          <p:spTgt spid="36"/>
                                        </p:tgtEl>
                                        <p:attrNameLst>
                                          <p:attrName>style.visibility</p:attrName>
                                        </p:attrNameLst>
                                      </p:cBhvr>
                                      <p:to>
                                        <p:strVal val="visible"/>
                                      </p:to>
                                    </p:set>
                                    <p:animEffect transition="in" filter="wipe(right)">
                                      <p:cBhvr>
                                        <p:cTn id="89" dur="500"/>
                                        <p:tgtEl>
                                          <p:spTgt spid="36"/>
                                        </p:tgtEl>
                                      </p:cBhvr>
                                    </p:animEffect>
                                  </p:childTnLst>
                                </p:cTn>
                              </p:par>
                            </p:childTnLst>
                          </p:cTn>
                        </p:par>
                      </p:childTnLst>
                    </p:cTn>
                  </p:par>
                  <p:par>
                    <p:cTn id="90" fill="hold">
                      <p:stCondLst>
                        <p:cond delay="indefinite"/>
                      </p:stCondLst>
                      <p:childTnLst>
                        <p:par>
                          <p:cTn id="91" fill="hold">
                            <p:stCondLst>
                              <p:cond delay="0"/>
                            </p:stCondLst>
                            <p:childTnLst>
                              <p:par>
                                <p:cTn id="92" presetID="10" presetClass="entr" presetSubtype="0" fill="hold" nodeType="clickEffect">
                                  <p:stCondLst>
                                    <p:cond delay="0"/>
                                  </p:stCondLst>
                                  <p:childTnLst>
                                    <p:set>
                                      <p:cBhvr>
                                        <p:cTn id="93" dur="1" fill="hold">
                                          <p:stCondLst>
                                            <p:cond delay="0"/>
                                          </p:stCondLst>
                                        </p:cTn>
                                        <p:tgtEl>
                                          <p:spTgt spid="28691"/>
                                        </p:tgtEl>
                                        <p:attrNameLst>
                                          <p:attrName>style.visibility</p:attrName>
                                        </p:attrNameLst>
                                      </p:cBhvr>
                                      <p:to>
                                        <p:strVal val="visible"/>
                                      </p:to>
                                    </p:set>
                                    <p:animEffect transition="in" filter="fade">
                                      <p:cBhvr>
                                        <p:cTn id="94" dur="500"/>
                                        <p:tgtEl>
                                          <p:spTgt spid="28691"/>
                                        </p:tgtEl>
                                      </p:cBhvr>
                                    </p:animEffect>
                                  </p:childTnLst>
                                </p:cTn>
                              </p:par>
                              <p:par>
                                <p:cTn id="95" presetID="10" presetClass="entr" presetSubtype="0" fill="hold" grpId="0" nodeType="withEffect">
                                  <p:stCondLst>
                                    <p:cond delay="0"/>
                                  </p:stCondLst>
                                  <p:childTnLst>
                                    <p:set>
                                      <p:cBhvr>
                                        <p:cTn id="96" dur="1" fill="hold">
                                          <p:stCondLst>
                                            <p:cond delay="0"/>
                                          </p:stCondLst>
                                        </p:cTn>
                                        <p:tgtEl>
                                          <p:spTgt spid="3"/>
                                        </p:tgtEl>
                                        <p:attrNameLst>
                                          <p:attrName>style.visibility</p:attrName>
                                        </p:attrNameLst>
                                      </p:cBhvr>
                                      <p:to>
                                        <p:strVal val="visible"/>
                                      </p:to>
                                    </p:set>
                                    <p:animEffect transition="in" filter="fade">
                                      <p:cBhvr>
                                        <p:cTn id="97" dur="500"/>
                                        <p:tgtEl>
                                          <p:spTgt spid="3"/>
                                        </p:tgtEl>
                                      </p:cBhvr>
                                    </p:animEffect>
                                  </p:childTnLst>
                                </p:cTn>
                              </p:par>
                            </p:childTnLst>
                          </p:cTn>
                        </p:par>
                      </p:childTnLst>
                    </p:cTn>
                  </p:par>
                  <p:par>
                    <p:cTn id="98" fill="hold">
                      <p:stCondLst>
                        <p:cond delay="indefinite"/>
                      </p:stCondLst>
                      <p:childTnLst>
                        <p:par>
                          <p:cTn id="99" fill="hold">
                            <p:stCondLst>
                              <p:cond delay="0"/>
                            </p:stCondLst>
                            <p:childTnLst>
                              <p:par>
                                <p:cTn id="100" presetID="22" presetClass="entr" presetSubtype="2" fill="hold" nodeType="clickEffect">
                                  <p:stCondLst>
                                    <p:cond delay="0"/>
                                  </p:stCondLst>
                                  <p:childTnLst>
                                    <p:set>
                                      <p:cBhvr>
                                        <p:cTn id="101" dur="1" fill="hold">
                                          <p:stCondLst>
                                            <p:cond delay="0"/>
                                          </p:stCondLst>
                                        </p:cTn>
                                        <p:tgtEl>
                                          <p:spTgt spid="21"/>
                                        </p:tgtEl>
                                        <p:attrNameLst>
                                          <p:attrName>style.visibility</p:attrName>
                                        </p:attrNameLst>
                                      </p:cBhvr>
                                      <p:to>
                                        <p:strVal val="visible"/>
                                      </p:to>
                                    </p:set>
                                    <p:animEffect transition="in" filter="wipe(right)">
                                      <p:cBhvr>
                                        <p:cTn id="102" dur="500"/>
                                        <p:tgtEl>
                                          <p:spTgt spid="21"/>
                                        </p:tgtEl>
                                      </p:cBhvr>
                                    </p:animEffect>
                                  </p:childTnLst>
                                </p:cTn>
                              </p:par>
                            </p:childTnLst>
                          </p:cTn>
                        </p:par>
                      </p:childTnLst>
                    </p:cTn>
                  </p:par>
                  <p:par>
                    <p:cTn id="103" fill="hold">
                      <p:stCondLst>
                        <p:cond delay="indefinite"/>
                      </p:stCondLst>
                      <p:childTnLst>
                        <p:par>
                          <p:cTn id="104" fill="hold">
                            <p:stCondLst>
                              <p:cond delay="0"/>
                            </p:stCondLst>
                            <p:childTnLst>
                              <p:par>
                                <p:cTn id="105" presetID="10" presetClass="entr" presetSubtype="0" fill="hold" grpId="0" nodeType="clickEffect">
                                  <p:stCondLst>
                                    <p:cond delay="0"/>
                                  </p:stCondLst>
                                  <p:childTnLst>
                                    <p:set>
                                      <p:cBhvr>
                                        <p:cTn id="106" dur="1" fill="hold">
                                          <p:stCondLst>
                                            <p:cond delay="0"/>
                                          </p:stCondLst>
                                        </p:cTn>
                                        <p:tgtEl>
                                          <p:spTgt spid="42"/>
                                        </p:tgtEl>
                                        <p:attrNameLst>
                                          <p:attrName>style.visibility</p:attrName>
                                        </p:attrNameLst>
                                      </p:cBhvr>
                                      <p:to>
                                        <p:strVal val="visible"/>
                                      </p:to>
                                    </p:set>
                                    <p:animEffect transition="in" filter="fade">
                                      <p:cBhvr>
                                        <p:cTn id="107" dur="500"/>
                                        <p:tgtEl>
                                          <p:spTgt spid="42"/>
                                        </p:tgtEl>
                                      </p:cBhvr>
                                    </p:animEffect>
                                  </p:childTnLst>
                                </p:cTn>
                              </p:par>
                            </p:childTnLst>
                          </p:cTn>
                        </p:par>
                      </p:childTnLst>
                    </p:cTn>
                  </p:par>
                  <p:par>
                    <p:cTn id="108" fill="hold">
                      <p:stCondLst>
                        <p:cond delay="indefinite"/>
                      </p:stCondLst>
                      <p:childTnLst>
                        <p:par>
                          <p:cTn id="109" fill="hold">
                            <p:stCondLst>
                              <p:cond delay="0"/>
                            </p:stCondLst>
                            <p:childTnLst>
                              <p:par>
                                <p:cTn id="110" presetID="10" presetClass="entr" presetSubtype="0" fill="hold" grpId="0" nodeType="clickEffect">
                                  <p:stCondLst>
                                    <p:cond delay="0"/>
                                  </p:stCondLst>
                                  <p:childTnLst>
                                    <p:set>
                                      <p:cBhvr>
                                        <p:cTn id="111" dur="1" fill="hold">
                                          <p:stCondLst>
                                            <p:cond delay="0"/>
                                          </p:stCondLst>
                                        </p:cTn>
                                        <p:tgtEl>
                                          <p:spTgt spid="31"/>
                                        </p:tgtEl>
                                        <p:attrNameLst>
                                          <p:attrName>style.visibility</p:attrName>
                                        </p:attrNameLst>
                                      </p:cBhvr>
                                      <p:to>
                                        <p:strVal val="visible"/>
                                      </p:to>
                                    </p:set>
                                    <p:animEffect transition="in" filter="fade">
                                      <p:cBhvr>
                                        <p:cTn id="112"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ldLvl="0" animBg="1"/>
      <p:bldP spid="18" grpId="0" bldLvl="0" animBg="1"/>
      <p:bldP spid="3" grpId="0"/>
      <p:bldP spid="23" grpId="0"/>
      <p:bldP spid="24" grpId="0"/>
      <p:bldP spid="35" grpId="0"/>
      <p:bldP spid="36" grpId="0"/>
      <p:bldP spid="42" grpId="0"/>
      <p:bldP spid="31" grpId="0"/>
      <p:bldP spid="10" grpId="0"/>
      <p:bldP spid="11" grpId="0"/>
      <p:bldP spid="26" grpId="0"/>
      <p:bldP spid="29" grpId="0"/>
      <p:bldP spid="30"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338" name="组合 84"/>
          <p:cNvGrpSpPr/>
          <p:nvPr/>
        </p:nvGrpSpPr>
        <p:grpSpPr bwMode="auto">
          <a:xfrm>
            <a:off x="813156" y="365391"/>
            <a:ext cx="1836965" cy="612322"/>
            <a:chOff x="4762500" y="1227873"/>
            <a:chExt cx="3152775" cy="820002"/>
          </a:xfrm>
        </p:grpSpPr>
        <p:sp>
          <p:nvSpPr>
            <p:cNvPr id="38" name="圆角矩形 37"/>
            <p:cNvSpPr/>
            <p:nvPr/>
          </p:nvSpPr>
          <p:spPr>
            <a:xfrm>
              <a:off x="4762500" y="1227873"/>
              <a:ext cx="3152775" cy="820002"/>
            </a:xfrm>
            <a:prstGeom prst="roundRect">
              <a:avLst/>
            </a:prstGeom>
            <a:noFill/>
            <a:ln w="28575" cmpd="sng">
              <a:solidFill>
                <a:schemeClr val="accent1">
                  <a:shade val="5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715"/>
            </a:p>
          </p:txBody>
        </p:sp>
        <p:grpSp>
          <p:nvGrpSpPr>
            <p:cNvPr id="14392" name="组合 71"/>
            <p:cNvGrpSpPr/>
            <p:nvPr/>
          </p:nvGrpSpPr>
          <p:grpSpPr bwMode="auto">
            <a:xfrm>
              <a:off x="4897451" y="1300979"/>
              <a:ext cx="515326" cy="672164"/>
              <a:chOff x="556681" y="967046"/>
              <a:chExt cx="515326" cy="672164"/>
            </a:xfrm>
          </p:grpSpPr>
          <p:grpSp>
            <p:nvGrpSpPr>
              <p:cNvPr id="14393" name="组合 73"/>
              <p:cNvGrpSpPr/>
              <p:nvPr/>
            </p:nvGrpSpPr>
            <p:grpSpPr bwMode="auto">
              <a:xfrm>
                <a:off x="556681" y="967046"/>
                <a:ext cx="515326" cy="672164"/>
                <a:chOff x="10325100" y="303213"/>
                <a:chExt cx="912815" cy="1190625"/>
              </a:xfrm>
            </p:grpSpPr>
            <p:sp>
              <p:nvSpPr>
                <p:cNvPr id="14395" name="Freeform 43"/>
                <p:cNvSpPr>
                  <a:spLocks noChangeArrowheads="1"/>
                </p:cNvSpPr>
                <p:nvPr/>
              </p:nvSpPr>
              <p:spPr bwMode="auto">
                <a:xfrm>
                  <a:off x="10382250" y="360363"/>
                  <a:ext cx="855663" cy="455613"/>
                </a:xfrm>
                <a:custGeom>
                  <a:avLst/>
                  <a:gdLst>
                    <a:gd name="T0" fmla="*/ 2147483647 w 301"/>
                    <a:gd name="T1" fmla="*/ 2147483647 h 160"/>
                    <a:gd name="T2" fmla="*/ 2147483647 w 301"/>
                    <a:gd name="T3" fmla="*/ 0 h 160"/>
                    <a:gd name="T4" fmla="*/ 2147483647 w 301"/>
                    <a:gd name="T5" fmla="*/ 0 h 160"/>
                    <a:gd name="T6" fmla="*/ 2147483647 w 301"/>
                    <a:gd name="T7" fmla="*/ 0 h 160"/>
                    <a:gd name="T8" fmla="*/ 0 w 301"/>
                    <a:gd name="T9" fmla="*/ 2147483647 h 160"/>
                    <a:gd name="T10" fmla="*/ 0 w 301"/>
                    <a:gd name="T11" fmla="*/ 2147483647 h 160"/>
                    <a:gd name="T12" fmla="*/ 0 w 301"/>
                    <a:gd name="T13" fmla="*/ 2147483647 h 160"/>
                    <a:gd name="T14" fmla="*/ 0 w 301"/>
                    <a:gd name="T15" fmla="*/ 2147483647 h 160"/>
                    <a:gd name="T16" fmla="*/ 0 w 301"/>
                    <a:gd name="T17" fmla="*/ 2147483647 h 160"/>
                    <a:gd name="T18" fmla="*/ 2147483647 w 301"/>
                    <a:gd name="T19" fmla="*/ 2147483647 h 160"/>
                    <a:gd name="T20" fmla="*/ 2147483647 w 301"/>
                    <a:gd name="T21" fmla="*/ 2147483647 h 160"/>
                    <a:gd name="T22" fmla="*/ 2147483647 w 301"/>
                    <a:gd name="T23" fmla="*/ 2147483647 h 160"/>
                    <a:gd name="T24" fmla="*/ 2147483647 w 301"/>
                    <a:gd name="T25" fmla="*/ 2147483647 h 160"/>
                    <a:gd name="T26" fmla="*/ 2147483647 w 301"/>
                    <a:gd name="T27" fmla="*/ 2147483647 h 160"/>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301"/>
                    <a:gd name="T43" fmla="*/ 0 h 160"/>
                    <a:gd name="T44" fmla="*/ 301 w 301"/>
                    <a:gd name="T45" fmla="*/ 160 h 160"/>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301" h="160">
                      <a:moveTo>
                        <a:pt x="301" y="40"/>
                      </a:moveTo>
                      <a:cubicBezTo>
                        <a:pt x="300" y="18"/>
                        <a:pt x="282" y="0"/>
                        <a:pt x="260" y="0"/>
                      </a:cubicBezTo>
                      <a:cubicBezTo>
                        <a:pt x="166" y="0"/>
                        <a:pt x="166" y="0"/>
                        <a:pt x="166" y="0"/>
                      </a:cubicBezTo>
                      <a:cubicBezTo>
                        <a:pt x="41" y="0"/>
                        <a:pt x="41" y="0"/>
                        <a:pt x="41" y="0"/>
                      </a:cubicBezTo>
                      <a:cubicBezTo>
                        <a:pt x="18" y="0"/>
                        <a:pt x="0" y="18"/>
                        <a:pt x="0" y="40"/>
                      </a:cubicBezTo>
                      <a:cubicBezTo>
                        <a:pt x="0" y="43"/>
                        <a:pt x="0" y="43"/>
                        <a:pt x="0" y="43"/>
                      </a:cubicBezTo>
                      <a:cubicBezTo>
                        <a:pt x="0" y="46"/>
                        <a:pt x="0" y="46"/>
                        <a:pt x="0" y="46"/>
                      </a:cubicBezTo>
                      <a:cubicBezTo>
                        <a:pt x="0" y="47"/>
                        <a:pt x="0" y="47"/>
                        <a:pt x="0" y="47"/>
                      </a:cubicBezTo>
                      <a:cubicBezTo>
                        <a:pt x="0" y="47"/>
                        <a:pt x="0" y="47"/>
                        <a:pt x="0" y="47"/>
                      </a:cubicBezTo>
                      <a:cubicBezTo>
                        <a:pt x="1" y="69"/>
                        <a:pt x="19" y="87"/>
                        <a:pt x="41" y="87"/>
                      </a:cubicBezTo>
                      <a:cubicBezTo>
                        <a:pt x="89" y="87"/>
                        <a:pt x="89" y="87"/>
                        <a:pt x="89" y="87"/>
                      </a:cubicBezTo>
                      <a:cubicBezTo>
                        <a:pt x="89" y="160"/>
                        <a:pt x="89" y="160"/>
                        <a:pt x="89" y="160"/>
                      </a:cubicBezTo>
                      <a:cubicBezTo>
                        <a:pt x="301" y="160"/>
                        <a:pt x="301" y="160"/>
                        <a:pt x="301" y="160"/>
                      </a:cubicBezTo>
                      <a:cubicBezTo>
                        <a:pt x="301" y="40"/>
                        <a:pt x="301" y="40"/>
                        <a:pt x="301" y="40"/>
                      </a:cubicBezTo>
                    </a:path>
                  </a:pathLst>
                </a:custGeom>
                <a:solidFill>
                  <a:srgbClr val="F9EEEC"/>
                </a:solidFill>
                <a:ln>
                  <a:noFill/>
                </a:ln>
                <a:extLst>
                  <a:ext uri="{91240B29-F687-4F45-9708-019B960494DF}">
                    <a14:hiddenLine xmlns:a14="http://schemas.microsoft.com/office/drawing/2010/main" w="9525">
                      <a:solidFill>
                        <a:srgbClr val="000000"/>
                      </a:solidFill>
                      <a:round/>
                    </a14:hiddenLine>
                  </a:ext>
                </a:extLst>
              </p:spPr>
              <p:txBody>
                <a:bodyPr/>
                <a:lstStyle>
                  <a:lvl1pPr>
                    <a:defRPr sz="2100">
                      <a:solidFill>
                        <a:schemeClr val="tx1"/>
                      </a:solidFill>
                      <a:latin typeface="Calibri" panose="020F0502020204030204" charset="0"/>
                      <a:ea typeface="宋体" panose="02010600030101010101" pitchFamily="2" charset="-122"/>
                    </a:defRPr>
                  </a:lvl1pPr>
                  <a:lvl2pPr marL="742950" indent="-285750">
                    <a:defRPr sz="2100">
                      <a:solidFill>
                        <a:schemeClr val="tx1"/>
                      </a:solidFill>
                      <a:latin typeface="Calibri" panose="020F0502020204030204" charset="0"/>
                      <a:ea typeface="宋体" panose="02010600030101010101" pitchFamily="2" charset="-122"/>
                    </a:defRPr>
                  </a:lvl2pPr>
                  <a:lvl3pPr marL="1143000" indent="-228600">
                    <a:defRPr sz="2100">
                      <a:solidFill>
                        <a:schemeClr val="tx1"/>
                      </a:solidFill>
                      <a:latin typeface="Calibri" panose="020F0502020204030204" charset="0"/>
                      <a:ea typeface="宋体" panose="02010600030101010101" pitchFamily="2" charset="-122"/>
                    </a:defRPr>
                  </a:lvl3pPr>
                  <a:lvl4pPr marL="1600200" indent="-228600">
                    <a:defRPr sz="2100">
                      <a:solidFill>
                        <a:schemeClr val="tx1"/>
                      </a:solidFill>
                      <a:latin typeface="Calibri" panose="020F0502020204030204" charset="0"/>
                      <a:ea typeface="宋体" panose="02010600030101010101" pitchFamily="2" charset="-122"/>
                    </a:defRPr>
                  </a:lvl4pPr>
                  <a:lvl5pPr marL="2057400" indent="-228600">
                    <a:defRPr sz="2100">
                      <a:solidFill>
                        <a:schemeClr val="tx1"/>
                      </a:solidFill>
                      <a:latin typeface="Calibri" panose="020F0502020204030204" charset="0"/>
                      <a:ea typeface="宋体" panose="02010600030101010101" pitchFamily="2" charset="-122"/>
                    </a:defRPr>
                  </a:lvl5pPr>
                  <a:lvl6pPr marL="2514600" indent="-228600" defTabSz="1068070" eaLnBrk="0" fontAlgn="base" hangingPunct="0">
                    <a:spcBef>
                      <a:spcPct val="0"/>
                    </a:spcBef>
                    <a:spcAft>
                      <a:spcPct val="0"/>
                    </a:spcAft>
                    <a:defRPr sz="2100">
                      <a:solidFill>
                        <a:schemeClr val="tx1"/>
                      </a:solidFill>
                      <a:latin typeface="Calibri" panose="020F0502020204030204" charset="0"/>
                      <a:ea typeface="宋体" panose="02010600030101010101" pitchFamily="2" charset="-122"/>
                    </a:defRPr>
                  </a:lvl6pPr>
                  <a:lvl7pPr marL="2971800" indent="-228600" defTabSz="1068070" eaLnBrk="0" fontAlgn="base" hangingPunct="0">
                    <a:spcBef>
                      <a:spcPct val="0"/>
                    </a:spcBef>
                    <a:spcAft>
                      <a:spcPct val="0"/>
                    </a:spcAft>
                    <a:defRPr sz="2100">
                      <a:solidFill>
                        <a:schemeClr val="tx1"/>
                      </a:solidFill>
                      <a:latin typeface="Calibri" panose="020F0502020204030204" charset="0"/>
                      <a:ea typeface="宋体" panose="02010600030101010101" pitchFamily="2" charset="-122"/>
                    </a:defRPr>
                  </a:lvl7pPr>
                  <a:lvl8pPr marL="3429000" indent="-228600" defTabSz="1068070" eaLnBrk="0" fontAlgn="base" hangingPunct="0">
                    <a:spcBef>
                      <a:spcPct val="0"/>
                    </a:spcBef>
                    <a:spcAft>
                      <a:spcPct val="0"/>
                    </a:spcAft>
                    <a:defRPr sz="2100">
                      <a:solidFill>
                        <a:schemeClr val="tx1"/>
                      </a:solidFill>
                      <a:latin typeface="Calibri" panose="020F0502020204030204" charset="0"/>
                      <a:ea typeface="宋体" panose="02010600030101010101" pitchFamily="2" charset="-122"/>
                    </a:defRPr>
                  </a:lvl8pPr>
                  <a:lvl9pPr marL="3886200" indent="-228600" defTabSz="1068070" eaLnBrk="0" fontAlgn="base" hangingPunct="0">
                    <a:spcBef>
                      <a:spcPct val="0"/>
                    </a:spcBef>
                    <a:spcAft>
                      <a:spcPct val="0"/>
                    </a:spcAft>
                    <a:defRPr sz="2100">
                      <a:solidFill>
                        <a:schemeClr val="tx1"/>
                      </a:solidFill>
                      <a:latin typeface="Calibri" panose="020F0502020204030204" charset="0"/>
                      <a:ea typeface="宋体" panose="02010600030101010101" pitchFamily="2" charset="-122"/>
                    </a:defRPr>
                  </a:lvl9pPr>
                </a:lstStyle>
                <a:p>
                  <a:endParaRPr lang="zh-CN" altLang="en-US" sz="2000"/>
                </a:p>
              </p:txBody>
            </p:sp>
            <p:sp>
              <p:nvSpPr>
                <p:cNvPr id="14396" name="Freeform 44"/>
                <p:cNvSpPr>
                  <a:spLocks noChangeArrowheads="1"/>
                </p:cNvSpPr>
                <p:nvPr/>
              </p:nvSpPr>
              <p:spPr bwMode="auto">
                <a:xfrm>
                  <a:off x="10375900" y="396875"/>
                  <a:ext cx="38100" cy="52388"/>
                </a:xfrm>
                <a:custGeom>
                  <a:avLst/>
                  <a:gdLst>
                    <a:gd name="T0" fmla="*/ 2147483647 w 13"/>
                    <a:gd name="T1" fmla="*/ 0 h 18"/>
                    <a:gd name="T2" fmla="*/ 0 w 13"/>
                    <a:gd name="T3" fmla="*/ 0 h 18"/>
                    <a:gd name="T4" fmla="*/ 0 w 13"/>
                    <a:gd name="T5" fmla="*/ 2147483647 h 18"/>
                    <a:gd name="T6" fmla="*/ 2147483647 w 13"/>
                    <a:gd name="T7" fmla="*/ 2147483647 h 18"/>
                    <a:gd name="T8" fmla="*/ 2147483647 w 13"/>
                    <a:gd name="T9" fmla="*/ 0 h 18"/>
                    <a:gd name="T10" fmla="*/ 0 60000 65536"/>
                    <a:gd name="T11" fmla="*/ 0 60000 65536"/>
                    <a:gd name="T12" fmla="*/ 0 60000 65536"/>
                    <a:gd name="T13" fmla="*/ 0 60000 65536"/>
                    <a:gd name="T14" fmla="*/ 0 60000 65536"/>
                    <a:gd name="T15" fmla="*/ 0 w 13"/>
                    <a:gd name="T16" fmla="*/ 0 h 18"/>
                    <a:gd name="T17" fmla="*/ 13 w 13"/>
                    <a:gd name="T18" fmla="*/ 18 h 18"/>
                  </a:gdLst>
                  <a:ahLst/>
                  <a:cxnLst>
                    <a:cxn ang="T10">
                      <a:pos x="T0" y="T1"/>
                    </a:cxn>
                    <a:cxn ang="T11">
                      <a:pos x="T2" y="T3"/>
                    </a:cxn>
                    <a:cxn ang="T12">
                      <a:pos x="T4" y="T5"/>
                    </a:cxn>
                    <a:cxn ang="T13">
                      <a:pos x="T6" y="T7"/>
                    </a:cxn>
                    <a:cxn ang="T14">
                      <a:pos x="T8" y="T9"/>
                    </a:cxn>
                  </a:cxnLst>
                  <a:rect l="T15" t="T16" r="T17" b="T18"/>
                  <a:pathLst>
                    <a:path w="13" h="18">
                      <a:moveTo>
                        <a:pt x="13" y="0"/>
                      </a:moveTo>
                      <a:cubicBezTo>
                        <a:pt x="0" y="0"/>
                        <a:pt x="0" y="0"/>
                        <a:pt x="0" y="0"/>
                      </a:cubicBezTo>
                      <a:cubicBezTo>
                        <a:pt x="0" y="18"/>
                        <a:pt x="0" y="18"/>
                        <a:pt x="0" y="18"/>
                      </a:cubicBezTo>
                      <a:cubicBezTo>
                        <a:pt x="3" y="18"/>
                        <a:pt x="3" y="18"/>
                        <a:pt x="3" y="18"/>
                      </a:cubicBezTo>
                      <a:cubicBezTo>
                        <a:pt x="5" y="11"/>
                        <a:pt x="8" y="5"/>
                        <a:pt x="13" y="0"/>
                      </a:cubicBezTo>
                    </a:path>
                  </a:pathLst>
                </a:custGeom>
                <a:solidFill>
                  <a:srgbClr val="F9C000"/>
                </a:solidFill>
                <a:ln>
                  <a:noFill/>
                </a:ln>
                <a:extLst>
                  <a:ext uri="{91240B29-F687-4F45-9708-019B960494DF}">
                    <a14:hiddenLine xmlns:a14="http://schemas.microsoft.com/office/drawing/2010/main" w="9525">
                      <a:solidFill>
                        <a:srgbClr val="000000"/>
                      </a:solidFill>
                      <a:round/>
                    </a14:hiddenLine>
                  </a:ext>
                </a:extLst>
              </p:spPr>
              <p:txBody>
                <a:bodyPr/>
                <a:lstStyle>
                  <a:lvl1pPr>
                    <a:defRPr sz="2100">
                      <a:solidFill>
                        <a:schemeClr val="tx1"/>
                      </a:solidFill>
                      <a:latin typeface="Calibri" panose="020F0502020204030204" charset="0"/>
                      <a:ea typeface="宋体" panose="02010600030101010101" pitchFamily="2" charset="-122"/>
                    </a:defRPr>
                  </a:lvl1pPr>
                  <a:lvl2pPr marL="742950" indent="-285750">
                    <a:defRPr sz="2100">
                      <a:solidFill>
                        <a:schemeClr val="tx1"/>
                      </a:solidFill>
                      <a:latin typeface="Calibri" panose="020F0502020204030204" charset="0"/>
                      <a:ea typeface="宋体" panose="02010600030101010101" pitchFamily="2" charset="-122"/>
                    </a:defRPr>
                  </a:lvl2pPr>
                  <a:lvl3pPr marL="1143000" indent="-228600">
                    <a:defRPr sz="2100">
                      <a:solidFill>
                        <a:schemeClr val="tx1"/>
                      </a:solidFill>
                      <a:latin typeface="Calibri" panose="020F0502020204030204" charset="0"/>
                      <a:ea typeface="宋体" panose="02010600030101010101" pitchFamily="2" charset="-122"/>
                    </a:defRPr>
                  </a:lvl3pPr>
                  <a:lvl4pPr marL="1600200" indent="-228600">
                    <a:defRPr sz="2100">
                      <a:solidFill>
                        <a:schemeClr val="tx1"/>
                      </a:solidFill>
                      <a:latin typeface="Calibri" panose="020F0502020204030204" charset="0"/>
                      <a:ea typeface="宋体" panose="02010600030101010101" pitchFamily="2" charset="-122"/>
                    </a:defRPr>
                  </a:lvl4pPr>
                  <a:lvl5pPr marL="2057400" indent="-228600">
                    <a:defRPr sz="2100">
                      <a:solidFill>
                        <a:schemeClr val="tx1"/>
                      </a:solidFill>
                      <a:latin typeface="Calibri" panose="020F0502020204030204" charset="0"/>
                      <a:ea typeface="宋体" panose="02010600030101010101" pitchFamily="2" charset="-122"/>
                    </a:defRPr>
                  </a:lvl5pPr>
                  <a:lvl6pPr marL="2514600" indent="-228600" defTabSz="1068070" eaLnBrk="0" fontAlgn="base" hangingPunct="0">
                    <a:spcBef>
                      <a:spcPct val="0"/>
                    </a:spcBef>
                    <a:spcAft>
                      <a:spcPct val="0"/>
                    </a:spcAft>
                    <a:defRPr sz="2100">
                      <a:solidFill>
                        <a:schemeClr val="tx1"/>
                      </a:solidFill>
                      <a:latin typeface="Calibri" panose="020F0502020204030204" charset="0"/>
                      <a:ea typeface="宋体" panose="02010600030101010101" pitchFamily="2" charset="-122"/>
                    </a:defRPr>
                  </a:lvl6pPr>
                  <a:lvl7pPr marL="2971800" indent="-228600" defTabSz="1068070" eaLnBrk="0" fontAlgn="base" hangingPunct="0">
                    <a:spcBef>
                      <a:spcPct val="0"/>
                    </a:spcBef>
                    <a:spcAft>
                      <a:spcPct val="0"/>
                    </a:spcAft>
                    <a:defRPr sz="2100">
                      <a:solidFill>
                        <a:schemeClr val="tx1"/>
                      </a:solidFill>
                      <a:latin typeface="Calibri" panose="020F0502020204030204" charset="0"/>
                      <a:ea typeface="宋体" panose="02010600030101010101" pitchFamily="2" charset="-122"/>
                    </a:defRPr>
                  </a:lvl7pPr>
                  <a:lvl8pPr marL="3429000" indent="-228600" defTabSz="1068070" eaLnBrk="0" fontAlgn="base" hangingPunct="0">
                    <a:spcBef>
                      <a:spcPct val="0"/>
                    </a:spcBef>
                    <a:spcAft>
                      <a:spcPct val="0"/>
                    </a:spcAft>
                    <a:defRPr sz="2100">
                      <a:solidFill>
                        <a:schemeClr val="tx1"/>
                      </a:solidFill>
                      <a:latin typeface="Calibri" panose="020F0502020204030204" charset="0"/>
                      <a:ea typeface="宋体" panose="02010600030101010101" pitchFamily="2" charset="-122"/>
                    </a:defRPr>
                  </a:lvl8pPr>
                  <a:lvl9pPr marL="3886200" indent="-228600" defTabSz="1068070" eaLnBrk="0" fontAlgn="base" hangingPunct="0">
                    <a:spcBef>
                      <a:spcPct val="0"/>
                    </a:spcBef>
                    <a:spcAft>
                      <a:spcPct val="0"/>
                    </a:spcAft>
                    <a:defRPr sz="2100">
                      <a:solidFill>
                        <a:schemeClr val="tx1"/>
                      </a:solidFill>
                      <a:latin typeface="Calibri" panose="020F0502020204030204" charset="0"/>
                      <a:ea typeface="宋体" panose="02010600030101010101" pitchFamily="2" charset="-122"/>
                    </a:defRPr>
                  </a:lvl9pPr>
                </a:lstStyle>
                <a:p>
                  <a:endParaRPr lang="zh-CN" altLang="en-US" sz="2000"/>
                </a:p>
              </p:txBody>
            </p:sp>
            <p:sp>
              <p:nvSpPr>
                <p:cNvPr id="14397" name="Freeform 45"/>
                <p:cNvSpPr>
                  <a:spLocks noChangeArrowheads="1"/>
                </p:cNvSpPr>
                <p:nvPr/>
              </p:nvSpPr>
              <p:spPr bwMode="auto">
                <a:xfrm>
                  <a:off x="10385425" y="396875"/>
                  <a:ext cx="852488" cy="168275"/>
                </a:xfrm>
                <a:custGeom>
                  <a:avLst/>
                  <a:gdLst>
                    <a:gd name="T0" fmla="*/ 2147483647 w 300"/>
                    <a:gd name="T1" fmla="*/ 0 h 59"/>
                    <a:gd name="T2" fmla="*/ 2147483647 w 300"/>
                    <a:gd name="T3" fmla="*/ 0 h 59"/>
                    <a:gd name="T4" fmla="*/ 2147483647 w 300"/>
                    <a:gd name="T5" fmla="*/ 0 h 59"/>
                    <a:gd name="T6" fmla="*/ 0 w 300"/>
                    <a:gd name="T7" fmla="*/ 2147483647 h 59"/>
                    <a:gd name="T8" fmla="*/ 2147483647 w 300"/>
                    <a:gd name="T9" fmla="*/ 2147483647 h 59"/>
                    <a:gd name="T10" fmla="*/ 2147483647 w 300"/>
                    <a:gd name="T11" fmla="*/ 2147483647 h 59"/>
                    <a:gd name="T12" fmla="*/ 2147483647 w 300"/>
                    <a:gd name="T13" fmla="*/ 2147483647 h 59"/>
                    <a:gd name="T14" fmla="*/ 2147483647 w 300"/>
                    <a:gd name="T15" fmla="*/ 0 h 59"/>
                    <a:gd name="T16" fmla="*/ 0 60000 65536"/>
                    <a:gd name="T17" fmla="*/ 0 60000 65536"/>
                    <a:gd name="T18" fmla="*/ 0 60000 65536"/>
                    <a:gd name="T19" fmla="*/ 0 60000 65536"/>
                    <a:gd name="T20" fmla="*/ 0 60000 65536"/>
                    <a:gd name="T21" fmla="*/ 0 60000 65536"/>
                    <a:gd name="T22" fmla="*/ 0 60000 65536"/>
                    <a:gd name="T23" fmla="*/ 0 60000 65536"/>
                    <a:gd name="T24" fmla="*/ 0 w 300"/>
                    <a:gd name="T25" fmla="*/ 0 h 59"/>
                    <a:gd name="T26" fmla="*/ 300 w 300"/>
                    <a:gd name="T27" fmla="*/ 59 h 5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00" h="59">
                      <a:moveTo>
                        <a:pt x="241" y="0"/>
                      </a:moveTo>
                      <a:cubicBezTo>
                        <a:pt x="241" y="0"/>
                        <a:pt x="240" y="0"/>
                        <a:pt x="239" y="0"/>
                      </a:cubicBezTo>
                      <a:cubicBezTo>
                        <a:pt x="10" y="0"/>
                        <a:pt x="10" y="0"/>
                        <a:pt x="10" y="0"/>
                      </a:cubicBezTo>
                      <a:cubicBezTo>
                        <a:pt x="5" y="5"/>
                        <a:pt x="2" y="11"/>
                        <a:pt x="0" y="18"/>
                      </a:cubicBezTo>
                      <a:cubicBezTo>
                        <a:pt x="259" y="18"/>
                        <a:pt x="259" y="18"/>
                        <a:pt x="259" y="18"/>
                      </a:cubicBezTo>
                      <a:cubicBezTo>
                        <a:pt x="281" y="18"/>
                        <a:pt x="299" y="36"/>
                        <a:pt x="300" y="59"/>
                      </a:cubicBezTo>
                      <a:cubicBezTo>
                        <a:pt x="300" y="59"/>
                        <a:pt x="300" y="59"/>
                        <a:pt x="300" y="59"/>
                      </a:cubicBezTo>
                      <a:cubicBezTo>
                        <a:pt x="300" y="25"/>
                        <a:pt x="297" y="0"/>
                        <a:pt x="241" y="0"/>
                      </a:cubicBezTo>
                    </a:path>
                  </a:pathLst>
                </a:custGeom>
                <a:solidFill>
                  <a:srgbClr val="F3DEDA"/>
                </a:solidFill>
                <a:ln>
                  <a:noFill/>
                </a:ln>
                <a:extLst>
                  <a:ext uri="{91240B29-F687-4F45-9708-019B960494DF}">
                    <a14:hiddenLine xmlns:a14="http://schemas.microsoft.com/office/drawing/2010/main" w="9525">
                      <a:solidFill>
                        <a:srgbClr val="000000"/>
                      </a:solidFill>
                      <a:round/>
                    </a14:hiddenLine>
                  </a:ext>
                </a:extLst>
              </p:spPr>
              <p:txBody>
                <a:bodyPr/>
                <a:lstStyle>
                  <a:lvl1pPr>
                    <a:defRPr sz="2100">
                      <a:solidFill>
                        <a:schemeClr val="tx1"/>
                      </a:solidFill>
                      <a:latin typeface="Calibri" panose="020F0502020204030204" charset="0"/>
                      <a:ea typeface="宋体" panose="02010600030101010101" pitchFamily="2" charset="-122"/>
                    </a:defRPr>
                  </a:lvl1pPr>
                  <a:lvl2pPr marL="742950" indent="-285750">
                    <a:defRPr sz="2100">
                      <a:solidFill>
                        <a:schemeClr val="tx1"/>
                      </a:solidFill>
                      <a:latin typeface="Calibri" panose="020F0502020204030204" charset="0"/>
                      <a:ea typeface="宋体" panose="02010600030101010101" pitchFamily="2" charset="-122"/>
                    </a:defRPr>
                  </a:lvl2pPr>
                  <a:lvl3pPr marL="1143000" indent="-228600">
                    <a:defRPr sz="2100">
                      <a:solidFill>
                        <a:schemeClr val="tx1"/>
                      </a:solidFill>
                      <a:latin typeface="Calibri" panose="020F0502020204030204" charset="0"/>
                      <a:ea typeface="宋体" panose="02010600030101010101" pitchFamily="2" charset="-122"/>
                    </a:defRPr>
                  </a:lvl3pPr>
                  <a:lvl4pPr marL="1600200" indent="-228600">
                    <a:defRPr sz="2100">
                      <a:solidFill>
                        <a:schemeClr val="tx1"/>
                      </a:solidFill>
                      <a:latin typeface="Calibri" panose="020F0502020204030204" charset="0"/>
                      <a:ea typeface="宋体" panose="02010600030101010101" pitchFamily="2" charset="-122"/>
                    </a:defRPr>
                  </a:lvl4pPr>
                  <a:lvl5pPr marL="2057400" indent="-228600">
                    <a:defRPr sz="2100">
                      <a:solidFill>
                        <a:schemeClr val="tx1"/>
                      </a:solidFill>
                      <a:latin typeface="Calibri" panose="020F0502020204030204" charset="0"/>
                      <a:ea typeface="宋体" panose="02010600030101010101" pitchFamily="2" charset="-122"/>
                    </a:defRPr>
                  </a:lvl5pPr>
                  <a:lvl6pPr marL="2514600" indent="-228600" defTabSz="1068070" eaLnBrk="0" fontAlgn="base" hangingPunct="0">
                    <a:spcBef>
                      <a:spcPct val="0"/>
                    </a:spcBef>
                    <a:spcAft>
                      <a:spcPct val="0"/>
                    </a:spcAft>
                    <a:defRPr sz="2100">
                      <a:solidFill>
                        <a:schemeClr val="tx1"/>
                      </a:solidFill>
                      <a:latin typeface="Calibri" panose="020F0502020204030204" charset="0"/>
                      <a:ea typeface="宋体" panose="02010600030101010101" pitchFamily="2" charset="-122"/>
                    </a:defRPr>
                  </a:lvl6pPr>
                  <a:lvl7pPr marL="2971800" indent="-228600" defTabSz="1068070" eaLnBrk="0" fontAlgn="base" hangingPunct="0">
                    <a:spcBef>
                      <a:spcPct val="0"/>
                    </a:spcBef>
                    <a:spcAft>
                      <a:spcPct val="0"/>
                    </a:spcAft>
                    <a:defRPr sz="2100">
                      <a:solidFill>
                        <a:schemeClr val="tx1"/>
                      </a:solidFill>
                      <a:latin typeface="Calibri" panose="020F0502020204030204" charset="0"/>
                      <a:ea typeface="宋体" panose="02010600030101010101" pitchFamily="2" charset="-122"/>
                    </a:defRPr>
                  </a:lvl7pPr>
                  <a:lvl8pPr marL="3429000" indent="-228600" defTabSz="1068070" eaLnBrk="0" fontAlgn="base" hangingPunct="0">
                    <a:spcBef>
                      <a:spcPct val="0"/>
                    </a:spcBef>
                    <a:spcAft>
                      <a:spcPct val="0"/>
                    </a:spcAft>
                    <a:defRPr sz="2100">
                      <a:solidFill>
                        <a:schemeClr val="tx1"/>
                      </a:solidFill>
                      <a:latin typeface="Calibri" panose="020F0502020204030204" charset="0"/>
                      <a:ea typeface="宋体" panose="02010600030101010101" pitchFamily="2" charset="-122"/>
                    </a:defRPr>
                  </a:lvl8pPr>
                  <a:lvl9pPr marL="3886200" indent="-228600" defTabSz="1068070" eaLnBrk="0" fontAlgn="base" hangingPunct="0">
                    <a:spcBef>
                      <a:spcPct val="0"/>
                    </a:spcBef>
                    <a:spcAft>
                      <a:spcPct val="0"/>
                    </a:spcAft>
                    <a:defRPr sz="2100">
                      <a:solidFill>
                        <a:schemeClr val="tx1"/>
                      </a:solidFill>
                      <a:latin typeface="Calibri" panose="020F0502020204030204" charset="0"/>
                      <a:ea typeface="宋体" panose="02010600030101010101" pitchFamily="2" charset="-122"/>
                    </a:defRPr>
                  </a:lvl9pPr>
                </a:lstStyle>
                <a:p>
                  <a:endParaRPr lang="zh-CN" altLang="en-US" sz="2000"/>
                </a:p>
              </p:txBody>
            </p:sp>
            <p:sp>
              <p:nvSpPr>
                <p:cNvPr id="14398" name="Freeform 46"/>
                <p:cNvSpPr>
                  <a:spLocks noChangeArrowheads="1"/>
                </p:cNvSpPr>
                <p:nvPr/>
              </p:nvSpPr>
              <p:spPr bwMode="auto">
                <a:xfrm>
                  <a:off x="10375900" y="496888"/>
                  <a:ext cx="23813" cy="53975"/>
                </a:xfrm>
                <a:custGeom>
                  <a:avLst/>
                  <a:gdLst>
                    <a:gd name="T0" fmla="*/ 2147483647 w 8"/>
                    <a:gd name="T1" fmla="*/ 0 h 19"/>
                    <a:gd name="T2" fmla="*/ 0 w 8"/>
                    <a:gd name="T3" fmla="*/ 0 h 19"/>
                    <a:gd name="T4" fmla="*/ 0 w 8"/>
                    <a:gd name="T5" fmla="*/ 2147483647 h 19"/>
                    <a:gd name="T6" fmla="*/ 2147483647 w 8"/>
                    <a:gd name="T7" fmla="*/ 2147483647 h 19"/>
                    <a:gd name="T8" fmla="*/ 2147483647 w 8"/>
                    <a:gd name="T9" fmla="*/ 0 h 19"/>
                    <a:gd name="T10" fmla="*/ 0 60000 65536"/>
                    <a:gd name="T11" fmla="*/ 0 60000 65536"/>
                    <a:gd name="T12" fmla="*/ 0 60000 65536"/>
                    <a:gd name="T13" fmla="*/ 0 60000 65536"/>
                    <a:gd name="T14" fmla="*/ 0 60000 65536"/>
                    <a:gd name="T15" fmla="*/ 0 w 8"/>
                    <a:gd name="T16" fmla="*/ 0 h 19"/>
                    <a:gd name="T17" fmla="*/ 8 w 8"/>
                    <a:gd name="T18" fmla="*/ 19 h 19"/>
                  </a:gdLst>
                  <a:ahLst/>
                  <a:cxnLst>
                    <a:cxn ang="T10">
                      <a:pos x="T0" y="T1"/>
                    </a:cxn>
                    <a:cxn ang="T11">
                      <a:pos x="T2" y="T3"/>
                    </a:cxn>
                    <a:cxn ang="T12">
                      <a:pos x="T4" y="T5"/>
                    </a:cxn>
                    <a:cxn ang="T13">
                      <a:pos x="T6" y="T7"/>
                    </a:cxn>
                    <a:cxn ang="T14">
                      <a:pos x="T8" y="T9"/>
                    </a:cxn>
                  </a:cxnLst>
                  <a:rect l="T15" t="T16" r="T17" b="T18"/>
                  <a:pathLst>
                    <a:path w="8" h="19">
                      <a:moveTo>
                        <a:pt x="2" y="0"/>
                      </a:moveTo>
                      <a:cubicBezTo>
                        <a:pt x="0" y="0"/>
                        <a:pt x="0" y="0"/>
                        <a:pt x="0" y="0"/>
                      </a:cubicBezTo>
                      <a:cubicBezTo>
                        <a:pt x="0" y="19"/>
                        <a:pt x="0" y="19"/>
                        <a:pt x="0" y="19"/>
                      </a:cubicBezTo>
                      <a:cubicBezTo>
                        <a:pt x="8" y="19"/>
                        <a:pt x="8" y="19"/>
                        <a:pt x="8" y="19"/>
                      </a:cubicBezTo>
                      <a:cubicBezTo>
                        <a:pt x="4" y="13"/>
                        <a:pt x="2" y="7"/>
                        <a:pt x="2" y="0"/>
                      </a:cubicBezTo>
                    </a:path>
                  </a:pathLst>
                </a:custGeom>
                <a:solidFill>
                  <a:srgbClr val="F9C000"/>
                </a:solidFill>
                <a:ln>
                  <a:noFill/>
                </a:ln>
                <a:extLst>
                  <a:ext uri="{91240B29-F687-4F45-9708-019B960494DF}">
                    <a14:hiddenLine xmlns:a14="http://schemas.microsoft.com/office/drawing/2010/main" w="9525">
                      <a:solidFill>
                        <a:srgbClr val="000000"/>
                      </a:solidFill>
                      <a:round/>
                    </a14:hiddenLine>
                  </a:ext>
                </a:extLst>
              </p:spPr>
              <p:txBody>
                <a:bodyPr/>
                <a:lstStyle>
                  <a:lvl1pPr>
                    <a:defRPr sz="2100">
                      <a:solidFill>
                        <a:schemeClr val="tx1"/>
                      </a:solidFill>
                      <a:latin typeface="Calibri" panose="020F0502020204030204" charset="0"/>
                      <a:ea typeface="宋体" panose="02010600030101010101" pitchFamily="2" charset="-122"/>
                    </a:defRPr>
                  </a:lvl1pPr>
                  <a:lvl2pPr marL="742950" indent="-285750">
                    <a:defRPr sz="2100">
                      <a:solidFill>
                        <a:schemeClr val="tx1"/>
                      </a:solidFill>
                      <a:latin typeface="Calibri" panose="020F0502020204030204" charset="0"/>
                      <a:ea typeface="宋体" panose="02010600030101010101" pitchFamily="2" charset="-122"/>
                    </a:defRPr>
                  </a:lvl2pPr>
                  <a:lvl3pPr marL="1143000" indent="-228600">
                    <a:defRPr sz="2100">
                      <a:solidFill>
                        <a:schemeClr val="tx1"/>
                      </a:solidFill>
                      <a:latin typeface="Calibri" panose="020F0502020204030204" charset="0"/>
                      <a:ea typeface="宋体" panose="02010600030101010101" pitchFamily="2" charset="-122"/>
                    </a:defRPr>
                  </a:lvl3pPr>
                  <a:lvl4pPr marL="1600200" indent="-228600">
                    <a:defRPr sz="2100">
                      <a:solidFill>
                        <a:schemeClr val="tx1"/>
                      </a:solidFill>
                      <a:latin typeface="Calibri" panose="020F0502020204030204" charset="0"/>
                      <a:ea typeface="宋体" panose="02010600030101010101" pitchFamily="2" charset="-122"/>
                    </a:defRPr>
                  </a:lvl4pPr>
                  <a:lvl5pPr marL="2057400" indent="-228600">
                    <a:defRPr sz="2100">
                      <a:solidFill>
                        <a:schemeClr val="tx1"/>
                      </a:solidFill>
                      <a:latin typeface="Calibri" panose="020F0502020204030204" charset="0"/>
                      <a:ea typeface="宋体" panose="02010600030101010101" pitchFamily="2" charset="-122"/>
                    </a:defRPr>
                  </a:lvl5pPr>
                  <a:lvl6pPr marL="2514600" indent="-228600" defTabSz="1068070" eaLnBrk="0" fontAlgn="base" hangingPunct="0">
                    <a:spcBef>
                      <a:spcPct val="0"/>
                    </a:spcBef>
                    <a:spcAft>
                      <a:spcPct val="0"/>
                    </a:spcAft>
                    <a:defRPr sz="2100">
                      <a:solidFill>
                        <a:schemeClr val="tx1"/>
                      </a:solidFill>
                      <a:latin typeface="Calibri" panose="020F0502020204030204" charset="0"/>
                      <a:ea typeface="宋体" panose="02010600030101010101" pitchFamily="2" charset="-122"/>
                    </a:defRPr>
                  </a:lvl6pPr>
                  <a:lvl7pPr marL="2971800" indent="-228600" defTabSz="1068070" eaLnBrk="0" fontAlgn="base" hangingPunct="0">
                    <a:spcBef>
                      <a:spcPct val="0"/>
                    </a:spcBef>
                    <a:spcAft>
                      <a:spcPct val="0"/>
                    </a:spcAft>
                    <a:defRPr sz="2100">
                      <a:solidFill>
                        <a:schemeClr val="tx1"/>
                      </a:solidFill>
                      <a:latin typeface="Calibri" panose="020F0502020204030204" charset="0"/>
                      <a:ea typeface="宋体" panose="02010600030101010101" pitchFamily="2" charset="-122"/>
                    </a:defRPr>
                  </a:lvl7pPr>
                  <a:lvl8pPr marL="3429000" indent="-228600" defTabSz="1068070" eaLnBrk="0" fontAlgn="base" hangingPunct="0">
                    <a:spcBef>
                      <a:spcPct val="0"/>
                    </a:spcBef>
                    <a:spcAft>
                      <a:spcPct val="0"/>
                    </a:spcAft>
                    <a:defRPr sz="2100">
                      <a:solidFill>
                        <a:schemeClr val="tx1"/>
                      </a:solidFill>
                      <a:latin typeface="Calibri" panose="020F0502020204030204" charset="0"/>
                      <a:ea typeface="宋体" panose="02010600030101010101" pitchFamily="2" charset="-122"/>
                    </a:defRPr>
                  </a:lvl8pPr>
                  <a:lvl9pPr marL="3886200" indent="-228600" defTabSz="1068070" eaLnBrk="0" fontAlgn="base" hangingPunct="0">
                    <a:spcBef>
                      <a:spcPct val="0"/>
                    </a:spcBef>
                    <a:spcAft>
                      <a:spcPct val="0"/>
                    </a:spcAft>
                    <a:defRPr sz="2100">
                      <a:solidFill>
                        <a:schemeClr val="tx1"/>
                      </a:solidFill>
                      <a:latin typeface="Calibri" panose="020F0502020204030204" charset="0"/>
                      <a:ea typeface="宋体" panose="02010600030101010101" pitchFamily="2" charset="-122"/>
                    </a:defRPr>
                  </a:lvl9pPr>
                </a:lstStyle>
                <a:p>
                  <a:endParaRPr lang="zh-CN" altLang="en-US" sz="2000"/>
                </a:p>
              </p:txBody>
            </p:sp>
            <p:sp>
              <p:nvSpPr>
                <p:cNvPr id="14399" name="Freeform 47"/>
                <p:cNvSpPr>
                  <a:spLocks noChangeArrowheads="1"/>
                </p:cNvSpPr>
                <p:nvPr/>
              </p:nvSpPr>
              <p:spPr bwMode="auto">
                <a:xfrm>
                  <a:off x="10382250" y="496888"/>
                  <a:ext cx="855663" cy="168275"/>
                </a:xfrm>
                <a:custGeom>
                  <a:avLst/>
                  <a:gdLst>
                    <a:gd name="T0" fmla="*/ 2147483647 w 301"/>
                    <a:gd name="T1" fmla="*/ 0 h 59"/>
                    <a:gd name="T2" fmla="*/ 2147483647 w 301"/>
                    <a:gd name="T3" fmla="*/ 0 h 59"/>
                    <a:gd name="T4" fmla="*/ 0 w 301"/>
                    <a:gd name="T5" fmla="*/ 0 h 59"/>
                    <a:gd name="T6" fmla="*/ 2147483647 w 301"/>
                    <a:gd name="T7" fmla="*/ 2147483647 h 59"/>
                    <a:gd name="T8" fmla="*/ 2147483647 w 301"/>
                    <a:gd name="T9" fmla="*/ 2147483647 h 59"/>
                    <a:gd name="T10" fmla="*/ 2147483647 w 301"/>
                    <a:gd name="T11" fmla="*/ 2147483647 h 59"/>
                    <a:gd name="T12" fmla="*/ 2147483647 w 301"/>
                    <a:gd name="T13" fmla="*/ 2147483647 h 59"/>
                    <a:gd name="T14" fmla="*/ 2147483647 w 301"/>
                    <a:gd name="T15" fmla="*/ 0 h 59"/>
                    <a:gd name="T16" fmla="*/ 0 60000 65536"/>
                    <a:gd name="T17" fmla="*/ 0 60000 65536"/>
                    <a:gd name="T18" fmla="*/ 0 60000 65536"/>
                    <a:gd name="T19" fmla="*/ 0 60000 65536"/>
                    <a:gd name="T20" fmla="*/ 0 60000 65536"/>
                    <a:gd name="T21" fmla="*/ 0 60000 65536"/>
                    <a:gd name="T22" fmla="*/ 0 60000 65536"/>
                    <a:gd name="T23" fmla="*/ 0 60000 65536"/>
                    <a:gd name="T24" fmla="*/ 0 w 301"/>
                    <a:gd name="T25" fmla="*/ 0 h 59"/>
                    <a:gd name="T26" fmla="*/ 301 w 301"/>
                    <a:gd name="T27" fmla="*/ 59 h 5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01" h="59">
                      <a:moveTo>
                        <a:pt x="242" y="0"/>
                      </a:moveTo>
                      <a:cubicBezTo>
                        <a:pt x="242" y="0"/>
                        <a:pt x="241" y="0"/>
                        <a:pt x="240" y="0"/>
                      </a:cubicBezTo>
                      <a:cubicBezTo>
                        <a:pt x="0" y="0"/>
                        <a:pt x="0" y="0"/>
                        <a:pt x="0" y="0"/>
                      </a:cubicBezTo>
                      <a:cubicBezTo>
                        <a:pt x="0" y="7"/>
                        <a:pt x="2" y="13"/>
                        <a:pt x="6" y="19"/>
                      </a:cubicBezTo>
                      <a:cubicBezTo>
                        <a:pt x="260" y="19"/>
                        <a:pt x="260" y="19"/>
                        <a:pt x="260" y="19"/>
                      </a:cubicBezTo>
                      <a:cubicBezTo>
                        <a:pt x="282" y="19"/>
                        <a:pt x="300" y="37"/>
                        <a:pt x="301" y="59"/>
                      </a:cubicBezTo>
                      <a:cubicBezTo>
                        <a:pt x="301" y="59"/>
                        <a:pt x="301" y="59"/>
                        <a:pt x="301" y="59"/>
                      </a:cubicBezTo>
                      <a:cubicBezTo>
                        <a:pt x="301" y="26"/>
                        <a:pt x="298" y="0"/>
                        <a:pt x="242" y="0"/>
                      </a:cubicBezTo>
                    </a:path>
                  </a:pathLst>
                </a:custGeom>
                <a:solidFill>
                  <a:srgbClr val="F3DEDA"/>
                </a:solidFill>
                <a:ln>
                  <a:noFill/>
                </a:ln>
                <a:extLst>
                  <a:ext uri="{91240B29-F687-4F45-9708-019B960494DF}">
                    <a14:hiddenLine xmlns:a14="http://schemas.microsoft.com/office/drawing/2010/main" w="9525">
                      <a:solidFill>
                        <a:srgbClr val="000000"/>
                      </a:solidFill>
                      <a:round/>
                    </a14:hiddenLine>
                  </a:ext>
                </a:extLst>
              </p:spPr>
              <p:txBody>
                <a:bodyPr/>
                <a:lstStyle>
                  <a:lvl1pPr>
                    <a:defRPr sz="2100">
                      <a:solidFill>
                        <a:schemeClr val="tx1"/>
                      </a:solidFill>
                      <a:latin typeface="Calibri" panose="020F0502020204030204" charset="0"/>
                      <a:ea typeface="宋体" panose="02010600030101010101" pitchFamily="2" charset="-122"/>
                    </a:defRPr>
                  </a:lvl1pPr>
                  <a:lvl2pPr marL="742950" indent="-285750">
                    <a:defRPr sz="2100">
                      <a:solidFill>
                        <a:schemeClr val="tx1"/>
                      </a:solidFill>
                      <a:latin typeface="Calibri" panose="020F0502020204030204" charset="0"/>
                      <a:ea typeface="宋体" panose="02010600030101010101" pitchFamily="2" charset="-122"/>
                    </a:defRPr>
                  </a:lvl2pPr>
                  <a:lvl3pPr marL="1143000" indent="-228600">
                    <a:defRPr sz="2100">
                      <a:solidFill>
                        <a:schemeClr val="tx1"/>
                      </a:solidFill>
                      <a:latin typeface="Calibri" panose="020F0502020204030204" charset="0"/>
                      <a:ea typeface="宋体" panose="02010600030101010101" pitchFamily="2" charset="-122"/>
                    </a:defRPr>
                  </a:lvl3pPr>
                  <a:lvl4pPr marL="1600200" indent="-228600">
                    <a:defRPr sz="2100">
                      <a:solidFill>
                        <a:schemeClr val="tx1"/>
                      </a:solidFill>
                      <a:latin typeface="Calibri" panose="020F0502020204030204" charset="0"/>
                      <a:ea typeface="宋体" panose="02010600030101010101" pitchFamily="2" charset="-122"/>
                    </a:defRPr>
                  </a:lvl4pPr>
                  <a:lvl5pPr marL="2057400" indent="-228600">
                    <a:defRPr sz="2100">
                      <a:solidFill>
                        <a:schemeClr val="tx1"/>
                      </a:solidFill>
                      <a:latin typeface="Calibri" panose="020F0502020204030204" charset="0"/>
                      <a:ea typeface="宋体" panose="02010600030101010101" pitchFamily="2" charset="-122"/>
                    </a:defRPr>
                  </a:lvl5pPr>
                  <a:lvl6pPr marL="2514600" indent="-228600" defTabSz="1068070" eaLnBrk="0" fontAlgn="base" hangingPunct="0">
                    <a:spcBef>
                      <a:spcPct val="0"/>
                    </a:spcBef>
                    <a:spcAft>
                      <a:spcPct val="0"/>
                    </a:spcAft>
                    <a:defRPr sz="2100">
                      <a:solidFill>
                        <a:schemeClr val="tx1"/>
                      </a:solidFill>
                      <a:latin typeface="Calibri" panose="020F0502020204030204" charset="0"/>
                      <a:ea typeface="宋体" panose="02010600030101010101" pitchFamily="2" charset="-122"/>
                    </a:defRPr>
                  </a:lvl6pPr>
                  <a:lvl7pPr marL="2971800" indent="-228600" defTabSz="1068070" eaLnBrk="0" fontAlgn="base" hangingPunct="0">
                    <a:spcBef>
                      <a:spcPct val="0"/>
                    </a:spcBef>
                    <a:spcAft>
                      <a:spcPct val="0"/>
                    </a:spcAft>
                    <a:defRPr sz="2100">
                      <a:solidFill>
                        <a:schemeClr val="tx1"/>
                      </a:solidFill>
                      <a:latin typeface="Calibri" panose="020F0502020204030204" charset="0"/>
                      <a:ea typeface="宋体" panose="02010600030101010101" pitchFamily="2" charset="-122"/>
                    </a:defRPr>
                  </a:lvl7pPr>
                  <a:lvl8pPr marL="3429000" indent="-228600" defTabSz="1068070" eaLnBrk="0" fontAlgn="base" hangingPunct="0">
                    <a:spcBef>
                      <a:spcPct val="0"/>
                    </a:spcBef>
                    <a:spcAft>
                      <a:spcPct val="0"/>
                    </a:spcAft>
                    <a:defRPr sz="2100">
                      <a:solidFill>
                        <a:schemeClr val="tx1"/>
                      </a:solidFill>
                      <a:latin typeface="Calibri" panose="020F0502020204030204" charset="0"/>
                      <a:ea typeface="宋体" panose="02010600030101010101" pitchFamily="2" charset="-122"/>
                    </a:defRPr>
                  </a:lvl8pPr>
                  <a:lvl9pPr marL="3886200" indent="-228600" defTabSz="1068070" eaLnBrk="0" fontAlgn="base" hangingPunct="0">
                    <a:spcBef>
                      <a:spcPct val="0"/>
                    </a:spcBef>
                    <a:spcAft>
                      <a:spcPct val="0"/>
                    </a:spcAft>
                    <a:defRPr sz="2100">
                      <a:solidFill>
                        <a:schemeClr val="tx1"/>
                      </a:solidFill>
                      <a:latin typeface="Calibri" panose="020F0502020204030204" charset="0"/>
                      <a:ea typeface="宋体" panose="02010600030101010101" pitchFamily="2" charset="-122"/>
                    </a:defRPr>
                  </a:lvl9pPr>
                </a:lstStyle>
                <a:p>
                  <a:endParaRPr lang="zh-CN" altLang="en-US" sz="2000"/>
                </a:p>
              </p:txBody>
            </p:sp>
            <p:sp>
              <p:nvSpPr>
                <p:cNvPr id="14400" name="Freeform 48"/>
                <p:cNvSpPr>
                  <a:spLocks noChangeArrowheads="1"/>
                </p:cNvSpPr>
                <p:nvPr/>
              </p:nvSpPr>
              <p:spPr bwMode="auto">
                <a:xfrm>
                  <a:off x="10325102" y="303213"/>
                  <a:ext cx="912813" cy="1139824"/>
                </a:xfrm>
                <a:custGeom>
                  <a:avLst/>
                  <a:gdLst>
                    <a:gd name="T0" fmla="*/ 2147483647 w 321"/>
                    <a:gd name="T1" fmla="*/ 2147483647 h 400"/>
                    <a:gd name="T2" fmla="*/ 2147483647 w 321"/>
                    <a:gd name="T3" fmla="*/ 2147483647 h 400"/>
                    <a:gd name="T4" fmla="*/ 2147483647 w 321"/>
                    <a:gd name="T5" fmla="*/ 2147483647 h 400"/>
                    <a:gd name="T6" fmla="*/ 2147483647 w 321"/>
                    <a:gd name="T7" fmla="*/ 2147483647 h 400"/>
                    <a:gd name="T8" fmla="*/ 2147483647 w 321"/>
                    <a:gd name="T9" fmla="*/ 2147483647 h 400"/>
                    <a:gd name="T10" fmla="*/ 2147483647 w 321"/>
                    <a:gd name="T11" fmla="*/ 2147483647 h 400"/>
                    <a:gd name="T12" fmla="*/ 2147483647 w 321"/>
                    <a:gd name="T13" fmla="*/ 2147483647 h 400"/>
                    <a:gd name="T14" fmla="*/ 2147483647 w 321"/>
                    <a:gd name="T15" fmla="*/ 2147483647 h 400"/>
                    <a:gd name="T16" fmla="*/ 2147483647 w 321"/>
                    <a:gd name="T17" fmla="*/ 2147483647 h 400"/>
                    <a:gd name="T18" fmla="*/ 2147483647 w 321"/>
                    <a:gd name="T19" fmla="*/ 2147483647 h 400"/>
                    <a:gd name="T20" fmla="*/ 2147483647 w 321"/>
                    <a:gd name="T21" fmla="*/ 2147483647 h 400"/>
                    <a:gd name="T22" fmla="*/ 2147483647 w 321"/>
                    <a:gd name="T23" fmla="*/ 2147483647 h 400"/>
                    <a:gd name="T24" fmla="*/ 2147483647 w 321"/>
                    <a:gd name="T25" fmla="*/ 2147483647 h 400"/>
                    <a:gd name="T26" fmla="*/ 2147483647 w 321"/>
                    <a:gd name="T27" fmla="*/ 2147483647 h 400"/>
                    <a:gd name="T28" fmla="*/ 2147483647 w 321"/>
                    <a:gd name="T29" fmla="*/ 2147483647 h 400"/>
                    <a:gd name="T30" fmla="*/ 0 w 321"/>
                    <a:gd name="T31" fmla="*/ 2147483647 h 400"/>
                    <a:gd name="T32" fmla="*/ 0 w 321"/>
                    <a:gd name="T33" fmla="*/ 2147483647 h 400"/>
                    <a:gd name="T34" fmla="*/ 0 w 321"/>
                    <a:gd name="T35" fmla="*/ 2147483647 h 400"/>
                    <a:gd name="T36" fmla="*/ 0 w 321"/>
                    <a:gd name="T37" fmla="*/ 2147483647 h 400"/>
                    <a:gd name="T38" fmla="*/ 2147483647 w 321"/>
                    <a:gd name="T39" fmla="*/ 2147483647 h 400"/>
                    <a:gd name="T40" fmla="*/ 2147483647 w 321"/>
                    <a:gd name="T41" fmla="*/ 2147483647 h 400"/>
                    <a:gd name="T42" fmla="*/ 2147483647 w 321"/>
                    <a:gd name="T43" fmla="*/ 2147483647 h 400"/>
                    <a:gd name="T44" fmla="*/ 2147483647 w 321"/>
                    <a:gd name="T45" fmla="*/ 2147483647 h 400"/>
                    <a:gd name="T46" fmla="*/ 2147483647 w 321"/>
                    <a:gd name="T47" fmla="*/ 2147483647 h 400"/>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321"/>
                    <a:gd name="T73" fmla="*/ 0 h 400"/>
                    <a:gd name="T74" fmla="*/ 321 w 321"/>
                    <a:gd name="T75" fmla="*/ 400 h 400"/>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321" h="400">
                      <a:moveTo>
                        <a:pt x="260" y="107"/>
                      </a:moveTo>
                      <a:cubicBezTo>
                        <a:pt x="260" y="107"/>
                        <a:pt x="260" y="107"/>
                        <a:pt x="260" y="107"/>
                      </a:cubicBezTo>
                      <a:cubicBezTo>
                        <a:pt x="195" y="107"/>
                        <a:pt x="195" y="107"/>
                        <a:pt x="195" y="107"/>
                      </a:cubicBezTo>
                      <a:cubicBezTo>
                        <a:pt x="61" y="107"/>
                        <a:pt x="61" y="107"/>
                        <a:pt x="61" y="107"/>
                      </a:cubicBezTo>
                      <a:cubicBezTo>
                        <a:pt x="39" y="107"/>
                        <a:pt x="21" y="89"/>
                        <a:pt x="20" y="67"/>
                      </a:cubicBezTo>
                      <a:cubicBezTo>
                        <a:pt x="20" y="67"/>
                        <a:pt x="20" y="67"/>
                        <a:pt x="20" y="67"/>
                      </a:cubicBezTo>
                      <a:cubicBezTo>
                        <a:pt x="20" y="66"/>
                        <a:pt x="20" y="66"/>
                        <a:pt x="20" y="66"/>
                      </a:cubicBezTo>
                      <a:cubicBezTo>
                        <a:pt x="20" y="63"/>
                        <a:pt x="20" y="63"/>
                        <a:pt x="20" y="63"/>
                      </a:cubicBezTo>
                      <a:cubicBezTo>
                        <a:pt x="20" y="60"/>
                        <a:pt x="20" y="60"/>
                        <a:pt x="20" y="60"/>
                      </a:cubicBezTo>
                      <a:cubicBezTo>
                        <a:pt x="20" y="38"/>
                        <a:pt x="38" y="20"/>
                        <a:pt x="61" y="20"/>
                      </a:cubicBezTo>
                      <a:cubicBezTo>
                        <a:pt x="186" y="20"/>
                        <a:pt x="186" y="20"/>
                        <a:pt x="186" y="20"/>
                      </a:cubicBezTo>
                      <a:cubicBezTo>
                        <a:pt x="280" y="20"/>
                        <a:pt x="280" y="20"/>
                        <a:pt x="280" y="20"/>
                      </a:cubicBezTo>
                      <a:cubicBezTo>
                        <a:pt x="302" y="20"/>
                        <a:pt x="320" y="38"/>
                        <a:pt x="321" y="60"/>
                      </a:cubicBezTo>
                      <a:cubicBezTo>
                        <a:pt x="321" y="26"/>
                        <a:pt x="318" y="0"/>
                        <a:pt x="260" y="1"/>
                      </a:cubicBezTo>
                      <a:cubicBezTo>
                        <a:pt x="61" y="1"/>
                        <a:pt x="61" y="1"/>
                        <a:pt x="61" y="1"/>
                      </a:cubicBezTo>
                      <a:cubicBezTo>
                        <a:pt x="27" y="1"/>
                        <a:pt x="0" y="28"/>
                        <a:pt x="0" y="62"/>
                      </a:cubicBezTo>
                      <a:cubicBezTo>
                        <a:pt x="0" y="106"/>
                        <a:pt x="0" y="106"/>
                        <a:pt x="0" y="106"/>
                      </a:cubicBezTo>
                      <a:cubicBezTo>
                        <a:pt x="0" y="106"/>
                        <a:pt x="0" y="106"/>
                        <a:pt x="0" y="106"/>
                      </a:cubicBezTo>
                      <a:cubicBezTo>
                        <a:pt x="0" y="339"/>
                        <a:pt x="0" y="339"/>
                        <a:pt x="0" y="339"/>
                      </a:cubicBezTo>
                      <a:cubicBezTo>
                        <a:pt x="0" y="373"/>
                        <a:pt x="27" y="400"/>
                        <a:pt x="61" y="400"/>
                      </a:cubicBezTo>
                      <a:cubicBezTo>
                        <a:pt x="260" y="400"/>
                        <a:pt x="260" y="400"/>
                        <a:pt x="260" y="400"/>
                      </a:cubicBezTo>
                      <a:cubicBezTo>
                        <a:pt x="294" y="400"/>
                        <a:pt x="321" y="373"/>
                        <a:pt x="321" y="339"/>
                      </a:cubicBezTo>
                      <a:cubicBezTo>
                        <a:pt x="321" y="151"/>
                        <a:pt x="321" y="151"/>
                        <a:pt x="321" y="151"/>
                      </a:cubicBezTo>
                      <a:cubicBezTo>
                        <a:pt x="321" y="117"/>
                        <a:pt x="294" y="107"/>
                        <a:pt x="260" y="107"/>
                      </a:cubicBezTo>
                      <a:close/>
                    </a:path>
                  </a:pathLst>
                </a:custGeom>
                <a:solidFill>
                  <a:srgbClr val="AA0000"/>
                </a:solidFill>
                <a:ln>
                  <a:noFill/>
                </a:ln>
                <a:extLst>
                  <a:ext uri="{91240B29-F687-4F45-9708-019B960494DF}">
                    <a14:hiddenLine xmlns:a14="http://schemas.microsoft.com/office/drawing/2010/main" w="9525">
                      <a:solidFill>
                        <a:srgbClr val="000000"/>
                      </a:solidFill>
                      <a:round/>
                    </a14:hiddenLine>
                  </a:ext>
                </a:extLst>
              </p:spPr>
              <p:txBody>
                <a:bodyPr/>
                <a:lstStyle>
                  <a:lvl1pPr>
                    <a:defRPr sz="2100">
                      <a:solidFill>
                        <a:schemeClr val="tx1"/>
                      </a:solidFill>
                      <a:latin typeface="Calibri" panose="020F0502020204030204" charset="0"/>
                      <a:ea typeface="宋体" panose="02010600030101010101" pitchFamily="2" charset="-122"/>
                    </a:defRPr>
                  </a:lvl1pPr>
                  <a:lvl2pPr marL="742950" indent="-285750">
                    <a:defRPr sz="2100">
                      <a:solidFill>
                        <a:schemeClr val="tx1"/>
                      </a:solidFill>
                      <a:latin typeface="Calibri" panose="020F0502020204030204" charset="0"/>
                      <a:ea typeface="宋体" panose="02010600030101010101" pitchFamily="2" charset="-122"/>
                    </a:defRPr>
                  </a:lvl2pPr>
                  <a:lvl3pPr marL="1143000" indent="-228600">
                    <a:defRPr sz="2100">
                      <a:solidFill>
                        <a:schemeClr val="tx1"/>
                      </a:solidFill>
                      <a:latin typeface="Calibri" panose="020F0502020204030204" charset="0"/>
                      <a:ea typeface="宋体" panose="02010600030101010101" pitchFamily="2" charset="-122"/>
                    </a:defRPr>
                  </a:lvl3pPr>
                  <a:lvl4pPr marL="1600200" indent="-228600">
                    <a:defRPr sz="2100">
                      <a:solidFill>
                        <a:schemeClr val="tx1"/>
                      </a:solidFill>
                      <a:latin typeface="Calibri" panose="020F0502020204030204" charset="0"/>
                      <a:ea typeface="宋体" panose="02010600030101010101" pitchFamily="2" charset="-122"/>
                    </a:defRPr>
                  </a:lvl4pPr>
                  <a:lvl5pPr marL="2057400" indent="-228600">
                    <a:defRPr sz="2100">
                      <a:solidFill>
                        <a:schemeClr val="tx1"/>
                      </a:solidFill>
                      <a:latin typeface="Calibri" panose="020F0502020204030204" charset="0"/>
                      <a:ea typeface="宋体" panose="02010600030101010101" pitchFamily="2" charset="-122"/>
                    </a:defRPr>
                  </a:lvl5pPr>
                  <a:lvl6pPr marL="2514600" indent="-228600" defTabSz="1068070" eaLnBrk="0" fontAlgn="base" hangingPunct="0">
                    <a:spcBef>
                      <a:spcPct val="0"/>
                    </a:spcBef>
                    <a:spcAft>
                      <a:spcPct val="0"/>
                    </a:spcAft>
                    <a:defRPr sz="2100">
                      <a:solidFill>
                        <a:schemeClr val="tx1"/>
                      </a:solidFill>
                      <a:latin typeface="Calibri" panose="020F0502020204030204" charset="0"/>
                      <a:ea typeface="宋体" panose="02010600030101010101" pitchFamily="2" charset="-122"/>
                    </a:defRPr>
                  </a:lvl6pPr>
                  <a:lvl7pPr marL="2971800" indent="-228600" defTabSz="1068070" eaLnBrk="0" fontAlgn="base" hangingPunct="0">
                    <a:spcBef>
                      <a:spcPct val="0"/>
                    </a:spcBef>
                    <a:spcAft>
                      <a:spcPct val="0"/>
                    </a:spcAft>
                    <a:defRPr sz="2100">
                      <a:solidFill>
                        <a:schemeClr val="tx1"/>
                      </a:solidFill>
                      <a:latin typeface="Calibri" panose="020F0502020204030204" charset="0"/>
                      <a:ea typeface="宋体" panose="02010600030101010101" pitchFamily="2" charset="-122"/>
                    </a:defRPr>
                  </a:lvl7pPr>
                  <a:lvl8pPr marL="3429000" indent="-228600" defTabSz="1068070" eaLnBrk="0" fontAlgn="base" hangingPunct="0">
                    <a:spcBef>
                      <a:spcPct val="0"/>
                    </a:spcBef>
                    <a:spcAft>
                      <a:spcPct val="0"/>
                    </a:spcAft>
                    <a:defRPr sz="2100">
                      <a:solidFill>
                        <a:schemeClr val="tx1"/>
                      </a:solidFill>
                      <a:latin typeface="Calibri" panose="020F0502020204030204" charset="0"/>
                      <a:ea typeface="宋体" panose="02010600030101010101" pitchFamily="2" charset="-122"/>
                    </a:defRPr>
                  </a:lvl8pPr>
                  <a:lvl9pPr marL="3886200" indent="-228600" defTabSz="1068070" eaLnBrk="0" fontAlgn="base" hangingPunct="0">
                    <a:spcBef>
                      <a:spcPct val="0"/>
                    </a:spcBef>
                    <a:spcAft>
                      <a:spcPct val="0"/>
                    </a:spcAft>
                    <a:defRPr sz="2100">
                      <a:solidFill>
                        <a:schemeClr val="tx1"/>
                      </a:solidFill>
                      <a:latin typeface="Calibri" panose="020F0502020204030204" charset="0"/>
                      <a:ea typeface="宋体" panose="02010600030101010101" pitchFamily="2" charset="-122"/>
                    </a:defRPr>
                  </a:lvl9pPr>
                </a:lstStyle>
                <a:p>
                  <a:endParaRPr lang="zh-CN" altLang="en-US" sz="2000"/>
                </a:p>
              </p:txBody>
            </p:sp>
            <p:sp>
              <p:nvSpPr>
                <p:cNvPr id="14401" name="Freeform 49"/>
                <p:cNvSpPr>
                  <a:spLocks noChangeArrowheads="1"/>
                </p:cNvSpPr>
                <p:nvPr/>
              </p:nvSpPr>
              <p:spPr bwMode="auto">
                <a:xfrm>
                  <a:off x="10325100" y="508000"/>
                  <a:ext cx="912813" cy="985838"/>
                </a:xfrm>
                <a:custGeom>
                  <a:avLst/>
                  <a:gdLst>
                    <a:gd name="T0" fmla="*/ 2147483647 w 321"/>
                    <a:gd name="T1" fmla="*/ 2147483647 h 346"/>
                    <a:gd name="T2" fmla="*/ 2147483647 w 321"/>
                    <a:gd name="T3" fmla="*/ 2147483647 h 346"/>
                    <a:gd name="T4" fmla="*/ 2147483647 w 321"/>
                    <a:gd name="T5" fmla="*/ 2147483647 h 346"/>
                    <a:gd name="T6" fmla="*/ 0 w 321"/>
                    <a:gd name="T7" fmla="*/ 2147483647 h 346"/>
                    <a:gd name="T8" fmla="*/ 0 w 321"/>
                    <a:gd name="T9" fmla="*/ 0 h 346"/>
                    <a:gd name="T10" fmla="*/ 2147483647 w 321"/>
                    <a:gd name="T11" fmla="*/ 2147483647 h 346"/>
                    <a:gd name="T12" fmla="*/ 2147483647 w 321"/>
                    <a:gd name="T13" fmla="*/ 2147483647 h 346"/>
                    <a:gd name="T14" fmla="*/ 2147483647 w 321"/>
                    <a:gd name="T15" fmla="*/ 2147483647 h 346"/>
                    <a:gd name="T16" fmla="*/ 2147483647 w 321"/>
                    <a:gd name="T17" fmla="*/ 2147483647 h 34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21"/>
                    <a:gd name="T28" fmla="*/ 0 h 346"/>
                    <a:gd name="T29" fmla="*/ 321 w 321"/>
                    <a:gd name="T30" fmla="*/ 346 h 34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21" h="346">
                      <a:moveTo>
                        <a:pt x="321" y="285"/>
                      </a:moveTo>
                      <a:cubicBezTo>
                        <a:pt x="321" y="319"/>
                        <a:pt x="293" y="346"/>
                        <a:pt x="260" y="346"/>
                      </a:cubicBezTo>
                      <a:cubicBezTo>
                        <a:pt x="61" y="346"/>
                        <a:pt x="61" y="346"/>
                        <a:pt x="61" y="346"/>
                      </a:cubicBezTo>
                      <a:cubicBezTo>
                        <a:pt x="27" y="346"/>
                        <a:pt x="0" y="319"/>
                        <a:pt x="0" y="285"/>
                      </a:cubicBezTo>
                      <a:cubicBezTo>
                        <a:pt x="0" y="0"/>
                        <a:pt x="0" y="0"/>
                        <a:pt x="0" y="0"/>
                      </a:cubicBezTo>
                      <a:cubicBezTo>
                        <a:pt x="0" y="0"/>
                        <a:pt x="3" y="52"/>
                        <a:pt x="61" y="53"/>
                      </a:cubicBezTo>
                      <a:cubicBezTo>
                        <a:pt x="260" y="53"/>
                        <a:pt x="260" y="53"/>
                        <a:pt x="260" y="53"/>
                      </a:cubicBezTo>
                      <a:cubicBezTo>
                        <a:pt x="293" y="53"/>
                        <a:pt x="321" y="66"/>
                        <a:pt x="321" y="99"/>
                      </a:cubicBezTo>
                      <a:lnTo>
                        <a:pt x="321" y="285"/>
                      </a:lnTo>
                      <a:close/>
                    </a:path>
                  </a:pathLst>
                </a:custGeom>
                <a:solidFill>
                  <a:srgbClr val="DB2232"/>
                </a:solidFill>
                <a:ln>
                  <a:noFill/>
                </a:ln>
                <a:extLst>
                  <a:ext uri="{91240B29-F687-4F45-9708-019B960494DF}">
                    <a14:hiddenLine xmlns:a14="http://schemas.microsoft.com/office/drawing/2010/main" w="9525">
                      <a:solidFill>
                        <a:srgbClr val="000000"/>
                      </a:solidFill>
                      <a:round/>
                    </a14:hiddenLine>
                  </a:ext>
                </a:extLst>
              </p:spPr>
              <p:txBody>
                <a:bodyPr/>
                <a:lstStyle>
                  <a:lvl1pPr>
                    <a:defRPr sz="2100">
                      <a:solidFill>
                        <a:schemeClr val="tx1"/>
                      </a:solidFill>
                      <a:latin typeface="Calibri" panose="020F0502020204030204" charset="0"/>
                      <a:ea typeface="宋体" panose="02010600030101010101" pitchFamily="2" charset="-122"/>
                    </a:defRPr>
                  </a:lvl1pPr>
                  <a:lvl2pPr marL="742950" indent="-285750">
                    <a:defRPr sz="2100">
                      <a:solidFill>
                        <a:schemeClr val="tx1"/>
                      </a:solidFill>
                      <a:latin typeface="Calibri" panose="020F0502020204030204" charset="0"/>
                      <a:ea typeface="宋体" panose="02010600030101010101" pitchFamily="2" charset="-122"/>
                    </a:defRPr>
                  </a:lvl2pPr>
                  <a:lvl3pPr marL="1143000" indent="-228600">
                    <a:defRPr sz="2100">
                      <a:solidFill>
                        <a:schemeClr val="tx1"/>
                      </a:solidFill>
                      <a:latin typeface="Calibri" panose="020F0502020204030204" charset="0"/>
                      <a:ea typeface="宋体" panose="02010600030101010101" pitchFamily="2" charset="-122"/>
                    </a:defRPr>
                  </a:lvl3pPr>
                  <a:lvl4pPr marL="1600200" indent="-228600">
                    <a:defRPr sz="2100">
                      <a:solidFill>
                        <a:schemeClr val="tx1"/>
                      </a:solidFill>
                      <a:latin typeface="Calibri" panose="020F0502020204030204" charset="0"/>
                      <a:ea typeface="宋体" panose="02010600030101010101" pitchFamily="2" charset="-122"/>
                    </a:defRPr>
                  </a:lvl4pPr>
                  <a:lvl5pPr marL="2057400" indent="-228600">
                    <a:defRPr sz="2100">
                      <a:solidFill>
                        <a:schemeClr val="tx1"/>
                      </a:solidFill>
                      <a:latin typeface="Calibri" panose="020F0502020204030204" charset="0"/>
                      <a:ea typeface="宋体" panose="02010600030101010101" pitchFamily="2" charset="-122"/>
                    </a:defRPr>
                  </a:lvl5pPr>
                  <a:lvl6pPr marL="2514600" indent="-228600" defTabSz="1068070" eaLnBrk="0" fontAlgn="base" hangingPunct="0">
                    <a:spcBef>
                      <a:spcPct val="0"/>
                    </a:spcBef>
                    <a:spcAft>
                      <a:spcPct val="0"/>
                    </a:spcAft>
                    <a:defRPr sz="2100">
                      <a:solidFill>
                        <a:schemeClr val="tx1"/>
                      </a:solidFill>
                      <a:latin typeface="Calibri" panose="020F0502020204030204" charset="0"/>
                      <a:ea typeface="宋体" panose="02010600030101010101" pitchFamily="2" charset="-122"/>
                    </a:defRPr>
                  </a:lvl6pPr>
                  <a:lvl7pPr marL="2971800" indent="-228600" defTabSz="1068070" eaLnBrk="0" fontAlgn="base" hangingPunct="0">
                    <a:spcBef>
                      <a:spcPct val="0"/>
                    </a:spcBef>
                    <a:spcAft>
                      <a:spcPct val="0"/>
                    </a:spcAft>
                    <a:defRPr sz="2100">
                      <a:solidFill>
                        <a:schemeClr val="tx1"/>
                      </a:solidFill>
                      <a:latin typeface="Calibri" panose="020F0502020204030204" charset="0"/>
                      <a:ea typeface="宋体" panose="02010600030101010101" pitchFamily="2" charset="-122"/>
                    </a:defRPr>
                  </a:lvl7pPr>
                  <a:lvl8pPr marL="3429000" indent="-228600" defTabSz="1068070" eaLnBrk="0" fontAlgn="base" hangingPunct="0">
                    <a:spcBef>
                      <a:spcPct val="0"/>
                    </a:spcBef>
                    <a:spcAft>
                      <a:spcPct val="0"/>
                    </a:spcAft>
                    <a:defRPr sz="2100">
                      <a:solidFill>
                        <a:schemeClr val="tx1"/>
                      </a:solidFill>
                      <a:latin typeface="Calibri" panose="020F0502020204030204" charset="0"/>
                      <a:ea typeface="宋体" panose="02010600030101010101" pitchFamily="2" charset="-122"/>
                    </a:defRPr>
                  </a:lvl8pPr>
                  <a:lvl9pPr marL="3886200" indent="-228600" defTabSz="1068070" eaLnBrk="0" fontAlgn="base" hangingPunct="0">
                    <a:spcBef>
                      <a:spcPct val="0"/>
                    </a:spcBef>
                    <a:spcAft>
                      <a:spcPct val="0"/>
                    </a:spcAft>
                    <a:defRPr sz="2100">
                      <a:solidFill>
                        <a:schemeClr val="tx1"/>
                      </a:solidFill>
                      <a:latin typeface="Calibri" panose="020F0502020204030204" charset="0"/>
                      <a:ea typeface="宋体" panose="02010600030101010101" pitchFamily="2" charset="-122"/>
                    </a:defRPr>
                  </a:lvl9pPr>
                </a:lstStyle>
                <a:p>
                  <a:endParaRPr lang="zh-CN" altLang="en-US" sz="2000"/>
                </a:p>
              </p:txBody>
            </p:sp>
            <p:sp>
              <p:nvSpPr>
                <p:cNvPr id="14402" name="Freeform 53"/>
                <p:cNvSpPr>
                  <a:spLocks noChangeArrowheads="1"/>
                </p:cNvSpPr>
                <p:nvPr/>
              </p:nvSpPr>
              <p:spPr bwMode="auto">
                <a:xfrm>
                  <a:off x="10507663" y="496888"/>
                  <a:ext cx="133350" cy="111125"/>
                </a:xfrm>
                <a:custGeom>
                  <a:avLst/>
                  <a:gdLst>
                    <a:gd name="T0" fmla="*/ 2147483647 w 84"/>
                    <a:gd name="T1" fmla="*/ 2147483647 h 70"/>
                    <a:gd name="T2" fmla="*/ 2147483647 w 84"/>
                    <a:gd name="T3" fmla="*/ 0 h 70"/>
                    <a:gd name="T4" fmla="*/ 2147483647 w 84"/>
                    <a:gd name="T5" fmla="*/ 0 h 70"/>
                    <a:gd name="T6" fmla="*/ 0 w 84"/>
                    <a:gd name="T7" fmla="*/ 2147483647 h 70"/>
                    <a:gd name="T8" fmla="*/ 2147483647 w 84"/>
                    <a:gd name="T9" fmla="*/ 2147483647 h 70"/>
                    <a:gd name="T10" fmla="*/ 0 60000 65536"/>
                    <a:gd name="T11" fmla="*/ 0 60000 65536"/>
                    <a:gd name="T12" fmla="*/ 0 60000 65536"/>
                    <a:gd name="T13" fmla="*/ 0 60000 65536"/>
                    <a:gd name="T14" fmla="*/ 0 60000 65536"/>
                    <a:gd name="T15" fmla="*/ 0 w 84"/>
                    <a:gd name="T16" fmla="*/ 0 h 70"/>
                    <a:gd name="T17" fmla="*/ 84 w 84"/>
                    <a:gd name="T18" fmla="*/ 70 h 70"/>
                  </a:gdLst>
                  <a:ahLst/>
                  <a:cxnLst>
                    <a:cxn ang="T10">
                      <a:pos x="T0" y="T1"/>
                    </a:cxn>
                    <a:cxn ang="T11">
                      <a:pos x="T2" y="T3"/>
                    </a:cxn>
                    <a:cxn ang="T12">
                      <a:pos x="T4" y="T5"/>
                    </a:cxn>
                    <a:cxn ang="T13">
                      <a:pos x="T6" y="T7"/>
                    </a:cxn>
                    <a:cxn ang="T14">
                      <a:pos x="T8" y="T9"/>
                    </a:cxn>
                  </a:cxnLst>
                  <a:rect l="T15" t="T16" r="T17" b="T18"/>
                  <a:pathLst>
                    <a:path w="84" h="70">
                      <a:moveTo>
                        <a:pt x="84" y="70"/>
                      </a:moveTo>
                      <a:lnTo>
                        <a:pt x="80" y="0"/>
                      </a:lnTo>
                      <a:lnTo>
                        <a:pt x="7" y="0"/>
                      </a:lnTo>
                      <a:lnTo>
                        <a:pt x="0" y="70"/>
                      </a:lnTo>
                      <a:lnTo>
                        <a:pt x="84" y="70"/>
                      </a:lnTo>
                      <a:close/>
                    </a:path>
                  </a:pathLst>
                </a:custGeom>
                <a:solidFill>
                  <a:srgbClr val="B70016"/>
                </a:solidFill>
                <a:ln>
                  <a:noFill/>
                </a:ln>
                <a:extLst>
                  <a:ext uri="{91240B29-F687-4F45-9708-019B960494DF}">
                    <a14:hiddenLine xmlns:a14="http://schemas.microsoft.com/office/drawing/2010/main" w="9525">
                      <a:solidFill>
                        <a:srgbClr val="000000"/>
                      </a:solidFill>
                      <a:round/>
                    </a14:hiddenLine>
                  </a:ext>
                </a:extLst>
              </p:spPr>
              <p:txBody>
                <a:bodyPr/>
                <a:lstStyle>
                  <a:lvl1pPr>
                    <a:defRPr sz="2100">
                      <a:solidFill>
                        <a:schemeClr val="tx1"/>
                      </a:solidFill>
                      <a:latin typeface="Calibri" panose="020F0502020204030204" charset="0"/>
                      <a:ea typeface="宋体" panose="02010600030101010101" pitchFamily="2" charset="-122"/>
                    </a:defRPr>
                  </a:lvl1pPr>
                  <a:lvl2pPr marL="742950" indent="-285750">
                    <a:defRPr sz="2100">
                      <a:solidFill>
                        <a:schemeClr val="tx1"/>
                      </a:solidFill>
                      <a:latin typeface="Calibri" panose="020F0502020204030204" charset="0"/>
                      <a:ea typeface="宋体" panose="02010600030101010101" pitchFamily="2" charset="-122"/>
                    </a:defRPr>
                  </a:lvl2pPr>
                  <a:lvl3pPr marL="1143000" indent="-228600">
                    <a:defRPr sz="2100">
                      <a:solidFill>
                        <a:schemeClr val="tx1"/>
                      </a:solidFill>
                      <a:latin typeface="Calibri" panose="020F0502020204030204" charset="0"/>
                      <a:ea typeface="宋体" panose="02010600030101010101" pitchFamily="2" charset="-122"/>
                    </a:defRPr>
                  </a:lvl3pPr>
                  <a:lvl4pPr marL="1600200" indent="-228600">
                    <a:defRPr sz="2100">
                      <a:solidFill>
                        <a:schemeClr val="tx1"/>
                      </a:solidFill>
                      <a:latin typeface="Calibri" panose="020F0502020204030204" charset="0"/>
                      <a:ea typeface="宋体" panose="02010600030101010101" pitchFamily="2" charset="-122"/>
                    </a:defRPr>
                  </a:lvl4pPr>
                  <a:lvl5pPr marL="2057400" indent="-228600">
                    <a:defRPr sz="2100">
                      <a:solidFill>
                        <a:schemeClr val="tx1"/>
                      </a:solidFill>
                      <a:latin typeface="Calibri" panose="020F0502020204030204" charset="0"/>
                      <a:ea typeface="宋体" panose="02010600030101010101" pitchFamily="2" charset="-122"/>
                    </a:defRPr>
                  </a:lvl5pPr>
                  <a:lvl6pPr marL="2514600" indent="-228600" defTabSz="1068070" eaLnBrk="0" fontAlgn="base" hangingPunct="0">
                    <a:spcBef>
                      <a:spcPct val="0"/>
                    </a:spcBef>
                    <a:spcAft>
                      <a:spcPct val="0"/>
                    </a:spcAft>
                    <a:defRPr sz="2100">
                      <a:solidFill>
                        <a:schemeClr val="tx1"/>
                      </a:solidFill>
                      <a:latin typeface="Calibri" panose="020F0502020204030204" charset="0"/>
                      <a:ea typeface="宋体" panose="02010600030101010101" pitchFamily="2" charset="-122"/>
                    </a:defRPr>
                  </a:lvl6pPr>
                  <a:lvl7pPr marL="2971800" indent="-228600" defTabSz="1068070" eaLnBrk="0" fontAlgn="base" hangingPunct="0">
                    <a:spcBef>
                      <a:spcPct val="0"/>
                    </a:spcBef>
                    <a:spcAft>
                      <a:spcPct val="0"/>
                    </a:spcAft>
                    <a:defRPr sz="2100">
                      <a:solidFill>
                        <a:schemeClr val="tx1"/>
                      </a:solidFill>
                      <a:latin typeface="Calibri" panose="020F0502020204030204" charset="0"/>
                      <a:ea typeface="宋体" panose="02010600030101010101" pitchFamily="2" charset="-122"/>
                    </a:defRPr>
                  </a:lvl7pPr>
                  <a:lvl8pPr marL="3429000" indent="-228600" defTabSz="1068070" eaLnBrk="0" fontAlgn="base" hangingPunct="0">
                    <a:spcBef>
                      <a:spcPct val="0"/>
                    </a:spcBef>
                    <a:spcAft>
                      <a:spcPct val="0"/>
                    </a:spcAft>
                    <a:defRPr sz="2100">
                      <a:solidFill>
                        <a:schemeClr val="tx1"/>
                      </a:solidFill>
                      <a:latin typeface="Calibri" panose="020F0502020204030204" charset="0"/>
                      <a:ea typeface="宋体" panose="02010600030101010101" pitchFamily="2" charset="-122"/>
                    </a:defRPr>
                  </a:lvl8pPr>
                  <a:lvl9pPr marL="3886200" indent="-228600" defTabSz="1068070" eaLnBrk="0" fontAlgn="base" hangingPunct="0">
                    <a:spcBef>
                      <a:spcPct val="0"/>
                    </a:spcBef>
                    <a:spcAft>
                      <a:spcPct val="0"/>
                    </a:spcAft>
                    <a:defRPr sz="2100">
                      <a:solidFill>
                        <a:schemeClr val="tx1"/>
                      </a:solidFill>
                      <a:latin typeface="Calibri" panose="020F0502020204030204" charset="0"/>
                      <a:ea typeface="宋体" panose="02010600030101010101" pitchFamily="2" charset="-122"/>
                    </a:defRPr>
                  </a:lvl9pPr>
                </a:lstStyle>
                <a:p>
                  <a:endParaRPr lang="zh-CN" altLang="en-US" sz="2000"/>
                </a:p>
              </p:txBody>
            </p:sp>
            <p:sp>
              <p:nvSpPr>
                <p:cNvPr id="14403" name="Freeform 54"/>
                <p:cNvSpPr>
                  <a:spLocks noChangeArrowheads="1"/>
                </p:cNvSpPr>
                <p:nvPr/>
              </p:nvSpPr>
              <p:spPr bwMode="auto">
                <a:xfrm>
                  <a:off x="10507663" y="608013"/>
                  <a:ext cx="133350" cy="304800"/>
                </a:xfrm>
                <a:custGeom>
                  <a:avLst/>
                  <a:gdLst>
                    <a:gd name="T0" fmla="*/ 0 w 84"/>
                    <a:gd name="T1" fmla="*/ 0 h 192"/>
                    <a:gd name="T2" fmla="*/ 0 w 84"/>
                    <a:gd name="T3" fmla="*/ 2147483647 h 192"/>
                    <a:gd name="T4" fmla="*/ 2147483647 w 84"/>
                    <a:gd name="T5" fmla="*/ 2147483647 h 192"/>
                    <a:gd name="T6" fmla="*/ 2147483647 w 84"/>
                    <a:gd name="T7" fmla="*/ 2147483647 h 192"/>
                    <a:gd name="T8" fmla="*/ 2147483647 w 84"/>
                    <a:gd name="T9" fmla="*/ 0 h 192"/>
                    <a:gd name="T10" fmla="*/ 0 w 84"/>
                    <a:gd name="T11" fmla="*/ 0 h 192"/>
                    <a:gd name="T12" fmla="*/ 0 60000 65536"/>
                    <a:gd name="T13" fmla="*/ 0 60000 65536"/>
                    <a:gd name="T14" fmla="*/ 0 60000 65536"/>
                    <a:gd name="T15" fmla="*/ 0 60000 65536"/>
                    <a:gd name="T16" fmla="*/ 0 60000 65536"/>
                    <a:gd name="T17" fmla="*/ 0 60000 65536"/>
                    <a:gd name="T18" fmla="*/ 0 w 84"/>
                    <a:gd name="T19" fmla="*/ 0 h 192"/>
                    <a:gd name="T20" fmla="*/ 84 w 84"/>
                    <a:gd name="T21" fmla="*/ 192 h 192"/>
                  </a:gdLst>
                  <a:ahLst/>
                  <a:cxnLst>
                    <a:cxn ang="T12">
                      <a:pos x="T0" y="T1"/>
                    </a:cxn>
                    <a:cxn ang="T13">
                      <a:pos x="T2" y="T3"/>
                    </a:cxn>
                    <a:cxn ang="T14">
                      <a:pos x="T4" y="T5"/>
                    </a:cxn>
                    <a:cxn ang="T15">
                      <a:pos x="T6" y="T7"/>
                    </a:cxn>
                    <a:cxn ang="T16">
                      <a:pos x="T8" y="T9"/>
                    </a:cxn>
                    <a:cxn ang="T17">
                      <a:pos x="T10" y="T11"/>
                    </a:cxn>
                  </a:cxnLst>
                  <a:rect l="T18" t="T19" r="T20" b="T21"/>
                  <a:pathLst>
                    <a:path w="84" h="192">
                      <a:moveTo>
                        <a:pt x="0" y="0"/>
                      </a:moveTo>
                      <a:lnTo>
                        <a:pt x="0" y="192"/>
                      </a:lnTo>
                      <a:lnTo>
                        <a:pt x="41" y="163"/>
                      </a:lnTo>
                      <a:lnTo>
                        <a:pt x="84" y="192"/>
                      </a:lnTo>
                      <a:lnTo>
                        <a:pt x="84" y="0"/>
                      </a:lnTo>
                      <a:lnTo>
                        <a:pt x="0" y="0"/>
                      </a:lnTo>
                      <a:close/>
                    </a:path>
                  </a:pathLst>
                </a:custGeom>
                <a:solidFill>
                  <a:srgbClr val="FF2D2D"/>
                </a:solidFill>
                <a:ln>
                  <a:noFill/>
                </a:ln>
                <a:extLst>
                  <a:ext uri="{91240B29-F687-4F45-9708-019B960494DF}">
                    <a14:hiddenLine xmlns:a14="http://schemas.microsoft.com/office/drawing/2010/main" w="9525">
                      <a:solidFill>
                        <a:srgbClr val="000000"/>
                      </a:solidFill>
                      <a:round/>
                    </a14:hiddenLine>
                  </a:ext>
                </a:extLst>
              </p:spPr>
              <p:txBody>
                <a:bodyPr/>
                <a:lstStyle>
                  <a:lvl1pPr>
                    <a:defRPr sz="2100">
                      <a:solidFill>
                        <a:schemeClr val="tx1"/>
                      </a:solidFill>
                      <a:latin typeface="Calibri" panose="020F0502020204030204" charset="0"/>
                      <a:ea typeface="宋体" panose="02010600030101010101" pitchFamily="2" charset="-122"/>
                    </a:defRPr>
                  </a:lvl1pPr>
                  <a:lvl2pPr marL="742950" indent="-285750">
                    <a:defRPr sz="2100">
                      <a:solidFill>
                        <a:schemeClr val="tx1"/>
                      </a:solidFill>
                      <a:latin typeface="Calibri" panose="020F0502020204030204" charset="0"/>
                      <a:ea typeface="宋体" panose="02010600030101010101" pitchFamily="2" charset="-122"/>
                    </a:defRPr>
                  </a:lvl2pPr>
                  <a:lvl3pPr marL="1143000" indent="-228600">
                    <a:defRPr sz="2100">
                      <a:solidFill>
                        <a:schemeClr val="tx1"/>
                      </a:solidFill>
                      <a:latin typeface="Calibri" panose="020F0502020204030204" charset="0"/>
                      <a:ea typeface="宋体" panose="02010600030101010101" pitchFamily="2" charset="-122"/>
                    </a:defRPr>
                  </a:lvl3pPr>
                  <a:lvl4pPr marL="1600200" indent="-228600">
                    <a:defRPr sz="2100">
                      <a:solidFill>
                        <a:schemeClr val="tx1"/>
                      </a:solidFill>
                      <a:latin typeface="Calibri" panose="020F0502020204030204" charset="0"/>
                      <a:ea typeface="宋体" panose="02010600030101010101" pitchFamily="2" charset="-122"/>
                    </a:defRPr>
                  </a:lvl4pPr>
                  <a:lvl5pPr marL="2057400" indent="-228600">
                    <a:defRPr sz="2100">
                      <a:solidFill>
                        <a:schemeClr val="tx1"/>
                      </a:solidFill>
                      <a:latin typeface="Calibri" panose="020F0502020204030204" charset="0"/>
                      <a:ea typeface="宋体" panose="02010600030101010101" pitchFamily="2" charset="-122"/>
                    </a:defRPr>
                  </a:lvl5pPr>
                  <a:lvl6pPr marL="2514600" indent="-228600" defTabSz="1068070" eaLnBrk="0" fontAlgn="base" hangingPunct="0">
                    <a:spcBef>
                      <a:spcPct val="0"/>
                    </a:spcBef>
                    <a:spcAft>
                      <a:spcPct val="0"/>
                    </a:spcAft>
                    <a:defRPr sz="2100">
                      <a:solidFill>
                        <a:schemeClr val="tx1"/>
                      </a:solidFill>
                      <a:latin typeface="Calibri" panose="020F0502020204030204" charset="0"/>
                      <a:ea typeface="宋体" panose="02010600030101010101" pitchFamily="2" charset="-122"/>
                    </a:defRPr>
                  </a:lvl6pPr>
                  <a:lvl7pPr marL="2971800" indent="-228600" defTabSz="1068070" eaLnBrk="0" fontAlgn="base" hangingPunct="0">
                    <a:spcBef>
                      <a:spcPct val="0"/>
                    </a:spcBef>
                    <a:spcAft>
                      <a:spcPct val="0"/>
                    </a:spcAft>
                    <a:defRPr sz="2100">
                      <a:solidFill>
                        <a:schemeClr val="tx1"/>
                      </a:solidFill>
                      <a:latin typeface="Calibri" panose="020F0502020204030204" charset="0"/>
                      <a:ea typeface="宋体" panose="02010600030101010101" pitchFamily="2" charset="-122"/>
                    </a:defRPr>
                  </a:lvl7pPr>
                  <a:lvl8pPr marL="3429000" indent="-228600" defTabSz="1068070" eaLnBrk="0" fontAlgn="base" hangingPunct="0">
                    <a:spcBef>
                      <a:spcPct val="0"/>
                    </a:spcBef>
                    <a:spcAft>
                      <a:spcPct val="0"/>
                    </a:spcAft>
                    <a:defRPr sz="2100">
                      <a:solidFill>
                        <a:schemeClr val="tx1"/>
                      </a:solidFill>
                      <a:latin typeface="Calibri" panose="020F0502020204030204" charset="0"/>
                      <a:ea typeface="宋体" panose="02010600030101010101" pitchFamily="2" charset="-122"/>
                    </a:defRPr>
                  </a:lvl8pPr>
                  <a:lvl9pPr marL="3886200" indent="-228600" defTabSz="1068070" eaLnBrk="0" fontAlgn="base" hangingPunct="0">
                    <a:spcBef>
                      <a:spcPct val="0"/>
                    </a:spcBef>
                    <a:spcAft>
                      <a:spcPct val="0"/>
                    </a:spcAft>
                    <a:defRPr sz="2100">
                      <a:solidFill>
                        <a:schemeClr val="tx1"/>
                      </a:solidFill>
                      <a:latin typeface="Calibri" panose="020F0502020204030204" charset="0"/>
                      <a:ea typeface="宋体" panose="02010600030101010101" pitchFamily="2" charset="-122"/>
                    </a:defRPr>
                  </a:lvl9pPr>
                </a:lstStyle>
                <a:p>
                  <a:endParaRPr lang="zh-CN" altLang="en-US" sz="2000"/>
                </a:p>
              </p:txBody>
            </p:sp>
          </p:grpSp>
          <p:pic>
            <p:nvPicPr>
              <p:cNvPr id="14394" name="图片 74"/>
              <p:cNvPicPr>
                <a:picLocks noChangeAspect="1" noChangeArrowheads="1"/>
              </p:cNvPicPr>
              <p:nvPr/>
            </p:nvPicPr>
            <p:blipFill>
              <a:blip r:embed="rId1" cstate="print">
                <a:extLst>
                  <a:ext uri="{28A0092B-C50C-407E-A947-70E740481C1C}">
                    <a14:useLocalDpi xmlns:a14="http://schemas.microsoft.com/office/drawing/2010/main" val="0"/>
                  </a:ext>
                </a:extLst>
              </a:blip>
              <a:srcRect/>
              <a:stretch>
                <a:fillRect/>
              </a:stretch>
            </p:blipFill>
            <p:spPr bwMode="auto">
              <a:xfrm>
                <a:off x="641407" y="1254731"/>
                <a:ext cx="354334" cy="2547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sp>
        <p:nvSpPr>
          <p:cNvPr id="14339" name="文本框 85"/>
          <p:cNvSpPr txBox="1">
            <a:spLocks noChangeArrowheads="1"/>
          </p:cNvSpPr>
          <p:nvPr/>
        </p:nvSpPr>
        <p:spPr bwMode="auto">
          <a:xfrm>
            <a:off x="1115870" y="459008"/>
            <a:ext cx="1632857" cy="501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100">
                <a:solidFill>
                  <a:schemeClr val="tx1"/>
                </a:solidFill>
                <a:latin typeface="Calibri" panose="020F0502020204030204" charset="0"/>
                <a:ea typeface="宋体" panose="02010600030101010101" pitchFamily="2" charset="-122"/>
              </a:defRPr>
            </a:lvl1pPr>
            <a:lvl2pPr marL="742950" indent="-285750">
              <a:defRPr sz="2100">
                <a:solidFill>
                  <a:schemeClr val="tx1"/>
                </a:solidFill>
                <a:latin typeface="Calibri" panose="020F0502020204030204" charset="0"/>
                <a:ea typeface="宋体" panose="02010600030101010101" pitchFamily="2" charset="-122"/>
              </a:defRPr>
            </a:lvl2pPr>
            <a:lvl3pPr marL="1143000" indent="-228600">
              <a:defRPr sz="2100">
                <a:solidFill>
                  <a:schemeClr val="tx1"/>
                </a:solidFill>
                <a:latin typeface="Calibri" panose="020F0502020204030204" charset="0"/>
                <a:ea typeface="宋体" panose="02010600030101010101" pitchFamily="2" charset="-122"/>
              </a:defRPr>
            </a:lvl3pPr>
            <a:lvl4pPr marL="1600200" indent="-228600">
              <a:defRPr sz="2100">
                <a:solidFill>
                  <a:schemeClr val="tx1"/>
                </a:solidFill>
                <a:latin typeface="Calibri" panose="020F0502020204030204" charset="0"/>
                <a:ea typeface="宋体" panose="02010600030101010101" pitchFamily="2" charset="-122"/>
              </a:defRPr>
            </a:lvl4pPr>
            <a:lvl5pPr marL="2057400" indent="-228600">
              <a:defRPr sz="2100">
                <a:solidFill>
                  <a:schemeClr val="tx1"/>
                </a:solidFill>
                <a:latin typeface="Calibri" panose="020F0502020204030204" charset="0"/>
                <a:ea typeface="宋体" panose="02010600030101010101" pitchFamily="2" charset="-122"/>
              </a:defRPr>
            </a:lvl5pPr>
            <a:lvl6pPr marL="2514600" indent="-228600" defTabSz="1068070" eaLnBrk="0" fontAlgn="base" hangingPunct="0">
              <a:spcBef>
                <a:spcPct val="0"/>
              </a:spcBef>
              <a:spcAft>
                <a:spcPct val="0"/>
              </a:spcAft>
              <a:defRPr sz="2100">
                <a:solidFill>
                  <a:schemeClr val="tx1"/>
                </a:solidFill>
                <a:latin typeface="Calibri" panose="020F0502020204030204" charset="0"/>
                <a:ea typeface="宋体" panose="02010600030101010101" pitchFamily="2" charset="-122"/>
              </a:defRPr>
            </a:lvl6pPr>
            <a:lvl7pPr marL="2971800" indent="-228600" defTabSz="1068070" eaLnBrk="0" fontAlgn="base" hangingPunct="0">
              <a:spcBef>
                <a:spcPct val="0"/>
              </a:spcBef>
              <a:spcAft>
                <a:spcPct val="0"/>
              </a:spcAft>
              <a:defRPr sz="2100">
                <a:solidFill>
                  <a:schemeClr val="tx1"/>
                </a:solidFill>
                <a:latin typeface="Calibri" panose="020F0502020204030204" charset="0"/>
                <a:ea typeface="宋体" panose="02010600030101010101" pitchFamily="2" charset="-122"/>
              </a:defRPr>
            </a:lvl7pPr>
            <a:lvl8pPr marL="3429000" indent="-228600" defTabSz="1068070" eaLnBrk="0" fontAlgn="base" hangingPunct="0">
              <a:spcBef>
                <a:spcPct val="0"/>
              </a:spcBef>
              <a:spcAft>
                <a:spcPct val="0"/>
              </a:spcAft>
              <a:defRPr sz="2100">
                <a:solidFill>
                  <a:schemeClr val="tx1"/>
                </a:solidFill>
                <a:latin typeface="Calibri" panose="020F0502020204030204" charset="0"/>
                <a:ea typeface="宋体" panose="02010600030101010101" pitchFamily="2" charset="-122"/>
              </a:defRPr>
            </a:lvl8pPr>
            <a:lvl9pPr marL="3886200" indent="-228600" defTabSz="1068070" eaLnBrk="0" fontAlgn="base" hangingPunct="0">
              <a:spcBef>
                <a:spcPct val="0"/>
              </a:spcBef>
              <a:spcAft>
                <a:spcPct val="0"/>
              </a:spcAft>
              <a:defRPr sz="2100">
                <a:solidFill>
                  <a:schemeClr val="tx1"/>
                </a:solidFill>
                <a:latin typeface="Calibri" panose="020F0502020204030204" charset="0"/>
                <a:ea typeface="宋体" panose="02010600030101010101" pitchFamily="2" charset="-122"/>
              </a:defRPr>
            </a:lvl9pPr>
          </a:lstStyle>
          <a:p>
            <a:r>
              <a:rPr lang="zh-CN" altLang="en-US" sz="2665" b="1" dirty="0">
                <a:solidFill>
                  <a:schemeClr val="tx1"/>
                </a:solidFill>
                <a:effectLst>
                  <a:outerShdw blurRad="38100" dist="19050" dir="2700000" algn="tl" rotWithShape="0">
                    <a:schemeClr val="dk1">
                      <a:alpha val="40000"/>
                    </a:schemeClr>
                  </a:outerShdw>
                </a:effectLst>
              </a:rPr>
              <a:t>比较分析</a:t>
            </a:r>
            <a:endParaRPr lang="zh-CN" altLang="en-US" sz="2665" b="1" dirty="0">
              <a:solidFill>
                <a:schemeClr val="tx1"/>
              </a:solidFill>
              <a:effectLst>
                <a:outerShdw blurRad="38100" dist="19050" dir="2700000" algn="tl" rotWithShape="0">
                  <a:schemeClr val="dk1">
                    <a:alpha val="40000"/>
                  </a:schemeClr>
                </a:outerShdw>
              </a:effectLst>
            </a:endParaRPr>
          </a:p>
        </p:txBody>
      </p:sp>
      <p:sp>
        <p:nvSpPr>
          <p:cNvPr id="33794" name="内容占位符 2"/>
          <p:cNvSpPr>
            <a:spLocks noGrp="1"/>
          </p:cNvSpPr>
          <p:nvPr/>
        </p:nvSpPr>
        <p:spPr>
          <a:xfrm>
            <a:off x="3903980" y="1222375"/>
            <a:ext cx="7696835" cy="1776730"/>
          </a:xfrm>
          <a:prstGeom prst="rect">
            <a:avLst/>
          </a:prstGeom>
          <a:solidFill>
            <a:srgbClr val="FFFFFF">
              <a:alpha val="100000"/>
            </a:srgbClr>
          </a:solidFill>
          <a:ln w="12700" cmpd="sng">
            <a:solidFill>
              <a:schemeClr val="accent1">
                <a:shade val="50000"/>
              </a:schemeClr>
            </a:solidFill>
            <a:prstDash val="solid"/>
            <a:miter lim="800000"/>
          </a:ln>
        </p:spPr>
        <p:txBody>
          <a:bodyPr vert="horz" wrap="square" lIns="91440" tIns="45720" rIns="91440" bIns="45720" anchor="t"/>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Clr>
                <a:srgbClr val="0E58C4"/>
              </a:buClr>
              <a:buFont typeface="Wingdings" panose="05000000000000000000" pitchFamily="2" charset="2"/>
              <a:buChar char="u"/>
            </a:pPr>
            <a:r>
              <a:rPr lang="zh-CN" altLang="en-US" sz="2400" dirty="0">
                <a:latin typeface="黑体" panose="02010609060101010101" pitchFamily="49" charset="-122"/>
                <a:ea typeface="黑体" panose="02010609060101010101" pitchFamily="49" charset="-122"/>
              </a:rPr>
              <a:t>材料一 普天之下，莫非王土，率土之滨，莫非王臣。</a:t>
            </a:r>
            <a:endParaRPr lang="zh-CN" altLang="en-US" sz="2400" dirty="0">
              <a:latin typeface="黑体" panose="02010609060101010101" pitchFamily="49" charset="-122"/>
              <a:ea typeface="黑体" panose="02010609060101010101" pitchFamily="49" charset="-122"/>
            </a:endParaRPr>
          </a:p>
          <a:p>
            <a:pPr marL="0" indent="0">
              <a:buClr>
                <a:srgbClr val="C00000"/>
              </a:buClr>
              <a:buFont typeface="Wingdings" panose="05000000000000000000" pitchFamily="2" charset="2"/>
              <a:buNone/>
            </a:pPr>
            <a:r>
              <a:rPr lang="zh-CN" altLang="en-US" sz="2400" dirty="0">
                <a:latin typeface="黑体" panose="02010609060101010101" pitchFamily="49" charset="-122"/>
                <a:ea typeface="黑体" panose="02010609060101010101" pitchFamily="49" charset="-122"/>
              </a:rPr>
              <a:t>                                  </a:t>
            </a:r>
            <a:r>
              <a:rPr lang="en-US" altLang="zh-CN" sz="2400" dirty="0">
                <a:latin typeface="黑体" panose="02010609060101010101" pitchFamily="49" charset="-122"/>
                <a:ea typeface="黑体" panose="02010609060101010101" pitchFamily="49" charset="-122"/>
              </a:rPr>
              <a:t>——</a:t>
            </a:r>
            <a:r>
              <a:rPr lang="zh-CN" altLang="en-US" sz="2400" dirty="0">
                <a:latin typeface="黑体" panose="02010609060101010101" pitchFamily="49" charset="-122"/>
                <a:ea typeface="黑体" panose="02010609060101010101" pitchFamily="49" charset="-122"/>
              </a:rPr>
              <a:t>《战国策》</a:t>
            </a:r>
            <a:endParaRPr lang="zh-CN" altLang="en-US" sz="2400" dirty="0">
              <a:latin typeface="黑体" panose="02010609060101010101" pitchFamily="49" charset="-122"/>
              <a:ea typeface="黑体" panose="02010609060101010101" pitchFamily="49" charset="-122"/>
            </a:endParaRPr>
          </a:p>
          <a:p>
            <a:pPr>
              <a:buClr>
                <a:srgbClr val="0E58C4"/>
              </a:buClr>
              <a:buFont typeface="Wingdings" panose="05000000000000000000" pitchFamily="2" charset="2"/>
              <a:buChar char="u"/>
            </a:pPr>
            <a:r>
              <a:rPr lang="zh-CN" altLang="en-US" sz="2400" dirty="0">
                <a:latin typeface="黑体" panose="02010609060101010101" pitchFamily="49" charset="-122"/>
                <a:ea typeface="黑体" panose="02010609060101010101" pitchFamily="49" charset="-122"/>
              </a:rPr>
              <a:t>材料二 我的附庸的附庸，不是我的附庸。</a:t>
            </a:r>
            <a:endParaRPr lang="zh-CN" altLang="en-US" sz="2400" dirty="0">
              <a:latin typeface="黑体" panose="02010609060101010101" pitchFamily="49" charset="-122"/>
              <a:ea typeface="黑体" panose="02010609060101010101" pitchFamily="49" charset="-122"/>
            </a:endParaRPr>
          </a:p>
          <a:p>
            <a:pPr marL="0" indent="0">
              <a:buClr>
                <a:srgbClr val="C00000"/>
              </a:buClr>
              <a:buFont typeface="Wingdings" panose="05000000000000000000" pitchFamily="2" charset="2"/>
              <a:buNone/>
            </a:pPr>
            <a:r>
              <a:rPr lang="zh-CN" altLang="en-US" sz="2400" dirty="0">
                <a:latin typeface="黑体" panose="02010609060101010101" pitchFamily="49" charset="-122"/>
                <a:ea typeface="黑体" panose="02010609060101010101" pitchFamily="49" charset="-122"/>
              </a:rPr>
              <a:t>                                </a:t>
            </a:r>
            <a:r>
              <a:rPr lang="en-US" altLang="zh-CN" sz="2400" dirty="0">
                <a:latin typeface="黑体" panose="02010609060101010101" pitchFamily="49" charset="-122"/>
                <a:ea typeface="黑体" panose="02010609060101010101" pitchFamily="49" charset="-122"/>
              </a:rPr>
              <a:t>——</a:t>
            </a:r>
            <a:r>
              <a:rPr lang="zh-CN" altLang="en-US" sz="2400" dirty="0">
                <a:latin typeface="黑体" panose="02010609060101010101" pitchFamily="49" charset="-122"/>
                <a:ea typeface="黑体" panose="02010609060101010101" pitchFamily="49" charset="-122"/>
              </a:rPr>
              <a:t>查理马特改革</a:t>
            </a:r>
            <a:endParaRPr lang="zh-CN" altLang="en-US" sz="2400" dirty="0">
              <a:latin typeface="黑体" panose="02010609060101010101" pitchFamily="49" charset="-122"/>
              <a:ea typeface="黑体" panose="02010609060101010101" pitchFamily="49" charset="-122"/>
            </a:endParaRPr>
          </a:p>
        </p:txBody>
      </p:sp>
      <p:pic>
        <p:nvPicPr>
          <p:cNvPr id="8" name="图片 7"/>
          <p:cNvPicPr>
            <a:picLocks noChangeAspect="1"/>
          </p:cNvPicPr>
          <p:nvPr/>
        </p:nvPicPr>
        <p:blipFill>
          <a:blip r:embed="rId2">
            <a:lum contrast="12000"/>
          </a:blip>
          <a:srcRect t="5859"/>
          <a:stretch>
            <a:fillRect/>
          </a:stretch>
        </p:blipFill>
        <p:spPr>
          <a:xfrm>
            <a:off x="549910" y="1222375"/>
            <a:ext cx="3277235" cy="1776730"/>
          </a:xfrm>
          <a:prstGeom prst="rect">
            <a:avLst/>
          </a:prstGeom>
        </p:spPr>
      </p:pic>
      <p:pic>
        <p:nvPicPr>
          <p:cNvPr id="28689" name="图片 11"/>
          <p:cNvPicPr>
            <a:picLocks noChangeAspect="1"/>
          </p:cNvPicPr>
          <p:nvPr/>
        </p:nvPicPr>
        <p:blipFill>
          <a:blip r:embed="rId3"/>
          <a:stretch>
            <a:fillRect/>
          </a:stretch>
        </p:blipFill>
        <p:spPr>
          <a:xfrm>
            <a:off x="549910" y="3569970"/>
            <a:ext cx="3277870" cy="2357755"/>
          </a:xfrm>
          <a:prstGeom prst="rect">
            <a:avLst/>
          </a:prstGeom>
          <a:noFill/>
          <a:ln w="9525">
            <a:noFill/>
          </a:ln>
        </p:spPr>
      </p:pic>
      <p:graphicFrame>
        <p:nvGraphicFramePr>
          <p:cNvPr id="10" name="表格 9"/>
          <p:cNvGraphicFramePr/>
          <p:nvPr/>
        </p:nvGraphicFramePr>
        <p:xfrm>
          <a:off x="3903980" y="3824605"/>
          <a:ext cx="7696835" cy="2103120"/>
        </p:xfrm>
        <a:graphic>
          <a:graphicData uri="http://schemas.openxmlformats.org/drawingml/2006/table">
            <a:tbl>
              <a:tblPr firstRow="1" bandRow="1">
                <a:tableStyleId>{5C22544A-7EE6-4342-B048-85BDC9FD1C3A}</a:tableStyleId>
              </a:tblPr>
              <a:tblGrid>
                <a:gridCol w="1861185"/>
                <a:gridCol w="2220595"/>
                <a:gridCol w="3615055"/>
              </a:tblGrid>
              <a:tr h="381000">
                <a:tc>
                  <a:txBody>
                    <a:bodyPr/>
                    <a:p>
                      <a:pPr>
                        <a:buNone/>
                      </a:pPr>
                      <a:endParaRPr lang="zh-CN" altLang="en-US"/>
                    </a:p>
                  </a:txBody>
                  <a:tcPr/>
                </a:tc>
                <a:tc>
                  <a:txBody>
                    <a:bodyPr/>
                    <a:p>
                      <a:pPr algn="ctr">
                        <a:buNone/>
                      </a:pPr>
                      <a:r>
                        <a:rPr lang="zh-CN" altLang="en-US" sz="2400">
                          <a:latin typeface="黑体" panose="02010609060101010101" pitchFamily="49" charset="-122"/>
                          <a:ea typeface="黑体" panose="02010609060101010101" pitchFamily="49" charset="-122"/>
                        </a:rPr>
                        <a:t>共同点</a:t>
                      </a:r>
                      <a:endParaRPr lang="zh-CN" altLang="en-US" sz="2400">
                        <a:latin typeface="黑体" panose="02010609060101010101" pitchFamily="49" charset="-122"/>
                        <a:ea typeface="黑体" panose="02010609060101010101" pitchFamily="49" charset="-122"/>
                      </a:endParaRPr>
                    </a:p>
                  </a:txBody>
                  <a:tcPr/>
                </a:tc>
                <a:tc>
                  <a:txBody>
                    <a:bodyPr/>
                    <a:p>
                      <a:pPr algn="ctr">
                        <a:buNone/>
                      </a:pPr>
                      <a:r>
                        <a:rPr lang="zh-CN" altLang="en-US" sz="2400">
                          <a:latin typeface="黑体" panose="02010609060101010101" pitchFamily="49" charset="-122"/>
                          <a:ea typeface="黑体" panose="02010609060101010101" pitchFamily="49" charset="-122"/>
                        </a:rPr>
                        <a:t>不同点</a:t>
                      </a:r>
                      <a:endParaRPr lang="zh-CN" altLang="en-US" sz="2400">
                        <a:latin typeface="黑体" panose="02010609060101010101" pitchFamily="49" charset="-122"/>
                        <a:ea typeface="黑体" panose="02010609060101010101" pitchFamily="49" charset="-122"/>
                      </a:endParaRPr>
                    </a:p>
                  </a:txBody>
                  <a:tcPr/>
                </a:tc>
              </a:tr>
              <a:tr h="381000">
                <a:tc>
                  <a:txBody>
                    <a:bodyPr/>
                    <a:p>
                      <a:pPr algn="ctr">
                        <a:buNone/>
                      </a:pPr>
                      <a:r>
                        <a:rPr lang="zh-CN" altLang="en-US" sz="2400" dirty="0">
                          <a:solidFill>
                            <a:schemeClr val="tx1"/>
                          </a:solidFill>
                          <a:latin typeface="黑体" panose="02010609060101010101" pitchFamily="49" charset="-122"/>
                          <a:ea typeface="黑体" panose="02010609060101010101" pitchFamily="49" charset="-122"/>
                        </a:rPr>
                        <a:t>西周封建制</a:t>
                      </a:r>
                      <a:endParaRPr lang="zh-CN" altLang="en-US" sz="2400" dirty="0">
                        <a:solidFill>
                          <a:schemeClr val="tx1"/>
                        </a:solidFill>
                        <a:latin typeface="黑体" panose="02010609060101010101" pitchFamily="49" charset="-122"/>
                        <a:ea typeface="黑体" panose="02010609060101010101" pitchFamily="49" charset="-122"/>
                      </a:endParaRPr>
                    </a:p>
                  </a:txBody>
                  <a:tcPr/>
                </a:tc>
                <a:tc rowSpan="2">
                  <a:txBody>
                    <a:bodyPr/>
                    <a:p>
                      <a:pPr algn="ctr">
                        <a:buNone/>
                      </a:pPr>
                      <a:endParaRPr lang="zh-CN" altLang="en-US" sz="2400" dirty="0">
                        <a:solidFill>
                          <a:schemeClr val="tx1"/>
                        </a:solidFill>
                        <a:latin typeface="黑体" panose="02010609060101010101" pitchFamily="49" charset="-122"/>
                        <a:ea typeface="黑体" panose="02010609060101010101" pitchFamily="49" charset="-122"/>
                      </a:endParaRPr>
                    </a:p>
                  </a:txBody>
                  <a:tcPr/>
                </a:tc>
                <a:tc>
                  <a:txBody>
                    <a:bodyPr/>
                    <a:p>
                      <a:pPr algn="ctr">
                        <a:buNone/>
                      </a:pPr>
                      <a:endParaRPr lang="zh-CN" altLang="en-US" sz="2400" dirty="0">
                        <a:solidFill>
                          <a:schemeClr val="tx1"/>
                        </a:solidFill>
                        <a:latin typeface="黑体" panose="02010609060101010101" pitchFamily="49" charset="-122"/>
                        <a:ea typeface="黑体" panose="02010609060101010101" pitchFamily="49" charset="-122"/>
                      </a:endParaRPr>
                    </a:p>
                    <a:p>
                      <a:pPr algn="ctr">
                        <a:buNone/>
                      </a:pPr>
                      <a:endParaRPr lang="zh-CN" altLang="en-US" sz="2400" dirty="0">
                        <a:solidFill>
                          <a:schemeClr val="tx1"/>
                        </a:solidFill>
                        <a:latin typeface="黑体" panose="02010609060101010101" pitchFamily="49" charset="-122"/>
                        <a:ea typeface="黑体" panose="02010609060101010101" pitchFamily="49" charset="-122"/>
                      </a:endParaRPr>
                    </a:p>
                  </a:txBody>
                  <a:tcPr/>
                </a:tc>
              </a:tr>
              <a:tr h="381000">
                <a:tc>
                  <a:txBody>
                    <a:bodyPr/>
                    <a:p>
                      <a:pPr algn="ctr">
                        <a:buNone/>
                      </a:pPr>
                      <a:r>
                        <a:rPr lang="zh-CN" altLang="en-US" sz="2400" dirty="0">
                          <a:solidFill>
                            <a:schemeClr val="tx1"/>
                          </a:solidFill>
                          <a:latin typeface="黑体" panose="02010609060101010101" pitchFamily="49" charset="-122"/>
                          <a:ea typeface="黑体" panose="02010609060101010101" pitchFamily="49" charset="-122"/>
                        </a:rPr>
                        <a:t>西欧封建制</a:t>
                      </a:r>
                      <a:endParaRPr lang="zh-CN" altLang="en-US" sz="2400" dirty="0">
                        <a:solidFill>
                          <a:schemeClr val="tx1"/>
                        </a:solidFill>
                        <a:latin typeface="黑体" panose="02010609060101010101" pitchFamily="49" charset="-122"/>
                        <a:ea typeface="黑体" panose="02010609060101010101" pitchFamily="49" charset="-122"/>
                      </a:endParaRPr>
                    </a:p>
                  </a:txBody>
                  <a:tcPr/>
                </a:tc>
                <a:tc vMerge="1">
                  <a:tcPr/>
                </a:tc>
                <a:tc>
                  <a:txBody>
                    <a:bodyPr/>
                    <a:p>
                      <a:pPr algn="ctr">
                        <a:buNone/>
                      </a:pPr>
                      <a:endParaRPr lang="zh-CN" altLang="en-US" sz="2400" dirty="0">
                        <a:solidFill>
                          <a:schemeClr val="tx1"/>
                        </a:solidFill>
                        <a:latin typeface="黑体" panose="02010609060101010101" pitchFamily="49" charset="-122"/>
                        <a:ea typeface="黑体" panose="02010609060101010101" pitchFamily="49" charset="-122"/>
                      </a:endParaRPr>
                    </a:p>
                    <a:p>
                      <a:pPr algn="ctr">
                        <a:buNone/>
                      </a:pPr>
                      <a:endParaRPr lang="zh-CN" altLang="en-US" sz="2400" dirty="0">
                        <a:solidFill>
                          <a:schemeClr val="tx1"/>
                        </a:solidFill>
                        <a:latin typeface="黑体" panose="02010609060101010101" pitchFamily="49" charset="-122"/>
                        <a:ea typeface="黑体" panose="02010609060101010101" pitchFamily="49" charset="-122"/>
                      </a:endParaRPr>
                    </a:p>
                  </a:txBody>
                  <a:tcPr/>
                </a:tc>
              </a:tr>
            </a:tbl>
          </a:graphicData>
        </a:graphic>
      </p:graphicFrame>
      <p:sp>
        <p:nvSpPr>
          <p:cNvPr id="11" name="文本框 10"/>
          <p:cNvSpPr txBox="1"/>
          <p:nvPr/>
        </p:nvSpPr>
        <p:spPr>
          <a:xfrm>
            <a:off x="5462905" y="3364230"/>
            <a:ext cx="4276090" cy="460375"/>
          </a:xfrm>
          <a:prstGeom prst="rect">
            <a:avLst/>
          </a:prstGeom>
          <a:noFill/>
        </p:spPr>
        <p:txBody>
          <a:bodyPr wrap="square" rtlCol="0">
            <a:spAutoFit/>
          </a:bodyPr>
          <a:p>
            <a:r>
              <a:rPr lang="zh-CN" altLang="en-US" sz="2400" dirty="0">
                <a:latin typeface="黑体" panose="02010609060101010101" pitchFamily="49" charset="-122"/>
                <a:ea typeface="黑体" panose="02010609060101010101" pitchFamily="49" charset="-122"/>
              </a:rPr>
              <a:t>比较西周分封制和西欧封建制</a:t>
            </a:r>
            <a:endParaRPr lang="zh-CN" altLang="en-US" sz="2400" dirty="0">
              <a:latin typeface="黑体" panose="02010609060101010101" pitchFamily="49" charset="-122"/>
              <a:ea typeface="黑体" panose="02010609060101010101" pitchFamily="49" charset="-122"/>
            </a:endParaRPr>
          </a:p>
        </p:txBody>
      </p:sp>
      <p:sp>
        <p:nvSpPr>
          <p:cNvPr id="13" name="文本框 12"/>
          <p:cNvSpPr txBox="1"/>
          <p:nvPr/>
        </p:nvSpPr>
        <p:spPr>
          <a:xfrm>
            <a:off x="5569585" y="4472940"/>
            <a:ext cx="2540000" cy="1198880"/>
          </a:xfrm>
          <a:prstGeom prst="rect">
            <a:avLst/>
          </a:prstGeom>
          <a:noFill/>
        </p:spPr>
        <p:txBody>
          <a:bodyPr wrap="square" rtlCol="0" anchor="t">
            <a:spAutoFit/>
          </a:bodyPr>
          <a:p>
            <a:pPr algn="ctr">
              <a:buNone/>
            </a:pPr>
            <a:r>
              <a:rPr lang="zh-CN" altLang="en-US" sz="2400" dirty="0">
                <a:latin typeface="黑体" panose="02010609060101010101" pitchFamily="49" charset="-122"/>
                <a:ea typeface="黑体" panose="02010609060101010101" pitchFamily="49" charset="-122"/>
                <a:sym typeface="+mn-ea"/>
              </a:rPr>
              <a:t>权利与义务</a:t>
            </a:r>
            <a:endParaRPr lang="zh-CN" altLang="en-US" sz="2400" dirty="0">
              <a:solidFill>
                <a:schemeClr val="tx1"/>
              </a:solidFill>
              <a:latin typeface="黑体" panose="02010609060101010101" pitchFamily="49" charset="-122"/>
              <a:ea typeface="黑体" panose="02010609060101010101" pitchFamily="49" charset="-122"/>
            </a:endParaRPr>
          </a:p>
          <a:p>
            <a:pPr algn="ctr">
              <a:buNone/>
            </a:pPr>
            <a:r>
              <a:rPr lang="zh-CN" altLang="en-US" sz="2400" dirty="0">
                <a:latin typeface="黑体" panose="02010609060101010101" pitchFamily="49" charset="-122"/>
                <a:ea typeface="黑体" panose="02010609060101010101" pitchFamily="49" charset="-122"/>
                <a:sym typeface="+mn-ea"/>
              </a:rPr>
              <a:t>相交织；</a:t>
            </a:r>
            <a:endParaRPr lang="zh-CN" altLang="en-US" sz="2400" dirty="0">
              <a:solidFill>
                <a:schemeClr val="tx1"/>
              </a:solidFill>
              <a:latin typeface="黑体" panose="02010609060101010101" pitchFamily="49" charset="-122"/>
              <a:ea typeface="黑体" panose="02010609060101010101" pitchFamily="49" charset="-122"/>
            </a:endParaRPr>
          </a:p>
          <a:p>
            <a:pPr algn="ctr">
              <a:buNone/>
            </a:pPr>
            <a:r>
              <a:rPr lang="zh-CN" altLang="en-US" sz="2400" dirty="0">
                <a:latin typeface="黑体" panose="02010609060101010101" pitchFamily="49" charset="-122"/>
                <a:ea typeface="黑体" panose="02010609060101010101" pitchFamily="49" charset="-122"/>
                <a:sym typeface="+mn-ea"/>
              </a:rPr>
              <a:t>等级森严</a:t>
            </a:r>
            <a:endParaRPr lang="zh-CN" altLang="en-US" sz="2400" dirty="0">
              <a:latin typeface="黑体" panose="02010609060101010101" pitchFamily="49" charset="-122"/>
              <a:ea typeface="黑体" panose="02010609060101010101" pitchFamily="49" charset="-122"/>
            </a:endParaRPr>
          </a:p>
        </p:txBody>
      </p:sp>
      <p:sp>
        <p:nvSpPr>
          <p:cNvPr id="14" name="文本框 13"/>
          <p:cNvSpPr txBox="1"/>
          <p:nvPr/>
        </p:nvSpPr>
        <p:spPr>
          <a:xfrm>
            <a:off x="8291195" y="4318635"/>
            <a:ext cx="2895600" cy="829945"/>
          </a:xfrm>
          <a:prstGeom prst="rect">
            <a:avLst/>
          </a:prstGeom>
          <a:noFill/>
        </p:spPr>
        <p:txBody>
          <a:bodyPr wrap="square" rtlCol="0" anchor="t">
            <a:spAutoFit/>
          </a:bodyPr>
          <a:p>
            <a:pPr algn="ctr">
              <a:buNone/>
            </a:pPr>
            <a:r>
              <a:rPr lang="zh-CN" altLang="en-US" sz="2400" dirty="0">
                <a:latin typeface="黑体" panose="02010609060101010101" pitchFamily="49" charset="-122"/>
                <a:ea typeface="黑体" panose="02010609060101010101" pitchFamily="49" charset="-122"/>
                <a:sym typeface="+mn-ea"/>
              </a:rPr>
              <a:t>纽带：血缘</a:t>
            </a:r>
            <a:endParaRPr lang="zh-CN" altLang="en-US" sz="2400" dirty="0">
              <a:solidFill>
                <a:schemeClr val="tx1"/>
              </a:solidFill>
              <a:latin typeface="黑体" panose="02010609060101010101" pitchFamily="49" charset="-122"/>
              <a:ea typeface="黑体" panose="02010609060101010101" pitchFamily="49" charset="-122"/>
            </a:endParaRPr>
          </a:p>
          <a:p>
            <a:pPr algn="ctr">
              <a:buNone/>
            </a:pPr>
            <a:r>
              <a:rPr lang="zh-CN" altLang="en-US" sz="2400" dirty="0">
                <a:latin typeface="黑体" panose="02010609060101010101" pitchFamily="49" charset="-122"/>
                <a:ea typeface="黑体" panose="02010609060101010101" pitchFamily="49" charset="-122"/>
                <a:sym typeface="+mn-ea"/>
              </a:rPr>
              <a:t>天子是最高统治者</a:t>
            </a:r>
            <a:endParaRPr lang="zh-CN" altLang="en-US" sz="2400" dirty="0">
              <a:latin typeface="黑体" panose="02010609060101010101" pitchFamily="49" charset="-122"/>
              <a:ea typeface="黑体" panose="02010609060101010101" pitchFamily="49" charset="-122"/>
            </a:endParaRPr>
          </a:p>
        </p:txBody>
      </p:sp>
      <p:sp>
        <p:nvSpPr>
          <p:cNvPr id="15" name="文本框 14"/>
          <p:cNvSpPr txBox="1"/>
          <p:nvPr/>
        </p:nvSpPr>
        <p:spPr>
          <a:xfrm>
            <a:off x="8423275" y="5130165"/>
            <a:ext cx="2540000" cy="829945"/>
          </a:xfrm>
          <a:prstGeom prst="rect">
            <a:avLst/>
          </a:prstGeom>
          <a:noFill/>
        </p:spPr>
        <p:txBody>
          <a:bodyPr wrap="square" rtlCol="0" anchor="t">
            <a:spAutoFit/>
          </a:bodyPr>
          <a:p>
            <a:pPr algn="ctr">
              <a:buNone/>
            </a:pPr>
            <a:r>
              <a:rPr lang="zh-CN" altLang="en-US" sz="2400" dirty="0">
                <a:latin typeface="黑体" panose="02010609060101010101" pitchFamily="49" charset="-122"/>
                <a:ea typeface="黑体" panose="02010609060101010101" pitchFamily="49" charset="-122"/>
                <a:sym typeface="+mn-ea"/>
              </a:rPr>
              <a:t>纽带：土地</a:t>
            </a:r>
            <a:endParaRPr lang="zh-CN" altLang="en-US" sz="2400" dirty="0">
              <a:solidFill>
                <a:schemeClr val="tx1"/>
              </a:solidFill>
              <a:latin typeface="黑体" panose="02010609060101010101" pitchFamily="49" charset="-122"/>
              <a:ea typeface="黑体" panose="02010609060101010101" pitchFamily="49" charset="-122"/>
            </a:endParaRPr>
          </a:p>
          <a:p>
            <a:pPr algn="ctr">
              <a:buNone/>
            </a:pPr>
            <a:r>
              <a:rPr lang="zh-CN" altLang="en-US" sz="2400" dirty="0">
                <a:latin typeface="黑体" panose="02010609060101010101" pitchFamily="49" charset="-122"/>
                <a:ea typeface="黑体" panose="02010609060101010101" pitchFamily="49" charset="-122"/>
                <a:sym typeface="+mn-ea"/>
              </a:rPr>
              <a:t>不可越权统领</a:t>
            </a:r>
            <a:endParaRPr lang="zh-CN" altLang="en-US" sz="2400" dirty="0">
              <a:latin typeface="黑体" panose="02010609060101010101" pitchFamily="49" charset="-122"/>
              <a:ea typeface="黑体" panose="02010609060101010101" pitchFamily="49" charset="-122"/>
            </a:endParaRPr>
          </a:p>
        </p:txBody>
      </p:sp>
      <p:sp>
        <p:nvSpPr>
          <p:cNvPr id="17" name="文本框 16"/>
          <p:cNvSpPr txBox="1"/>
          <p:nvPr/>
        </p:nvSpPr>
        <p:spPr>
          <a:xfrm>
            <a:off x="1270635" y="2999105"/>
            <a:ext cx="1837055" cy="398780"/>
          </a:xfrm>
          <a:prstGeom prst="rect">
            <a:avLst/>
          </a:prstGeom>
          <a:noFill/>
        </p:spPr>
        <p:txBody>
          <a:bodyPr wrap="square" rtlCol="0">
            <a:spAutoFit/>
          </a:bodyPr>
          <a:p>
            <a:r>
              <a:rPr lang="zh-CN" altLang="en-US" sz="2000" dirty="0">
                <a:effectLst>
                  <a:outerShdw blurRad="38100" dist="38100" dir="2700000" algn="tl">
                    <a:srgbClr val="000000">
                      <a:alpha val="43137"/>
                    </a:srgbClr>
                  </a:outerShdw>
                </a:effectLst>
                <a:latin typeface="黑体" panose="02010609060101010101" pitchFamily="49" charset="-122"/>
                <a:ea typeface="黑体" panose="02010609060101010101" pitchFamily="49" charset="-122"/>
              </a:rPr>
              <a:t>西周分封制</a:t>
            </a:r>
            <a:endParaRPr lang="zh-CN" altLang="en-US" sz="2000" dirty="0">
              <a:effectLst>
                <a:outerShdw blurRad="38100" dist="38100" dir="2700000" algn="tl">
                  <a:srgbClr val="000000">
                    <a:alpha val="43137"/>
                  </a:srgbClr>
                </a:outerShdw>
              </a:effectLst>
              <a:latin typeface="黑体" panose="02010609060101010101" pitchFamily="49" charset="-122"/>
              <a:ea typeface="黑体" panose="02010609060101010101" pitchFamily="49" charset="-122"/>
            </a:endParaRPr>
          </a:p>
        </p:txBody>
      </p:sp>
      <p:sp>
        <p:nvSpPr>
          <p:cNvPr id="18" name="文本框 17"/>
          <p:cNvSpPr txBox="1"/>
          <p:nvPr/>
        </p:nvSpPr>
        <p:spPr>
          <a:xfrm>
            <a:off x="1306830" y="5883910"/>
            <a:ext cx="1829435" cy="398780"/>
          </a:xfrm>
          <a:prstGeom prst="rect">
            <a:avLst/>
          </a:prstGeom>
          <a:noFill/>
        </p:spPr>
        <p:txBody>
          <a:bodyPr wrap="square" rtlCol="0">
            <a:spAutoFit/>
          </a:bodyPr>
          <a:p>
            <a:r>
              <a:rPr lang="zh-CN" altLang="en-US" sz="2000" dirty="0">
                <a:effectLst>
                  <a:outerShdw blurRad="38100" dist="38100" dir="2700000" algn="tl">
                    <a:srgbClr val="000000">
                      <a:alpha val="43137"/>
                    </a:srgbClr>
                  </a:outerShdw>
                </a:effectLst>
                <a:latin typeface="黑体" panose="02010609060101010101" pitchFamily="49" charset="-122"/>
                <a:ea typeface="黑体" panose="02010609060101010101" pitchFamily="49" charset="-122"/>
              </a:rPr>
              <a:t>西欧封建制</a:t>
            </a:r>
            <a:endParaRPr lang="zh-CN" altLang="en-US" sz="2000" dirty="0">
              <a:effectLst>
                <a:outerShdw blurRad="38100" dist="38100" dir="2700000" algn="tl">
                  <a:srgbClr val="000000">
                    <a:alpha val="43137"/>
                  </a:srgbClr>
                </a:outerShdw>
              </a:effectLst>
              <a:latin typeface="黑体" panose="02010609060101010101" pitchFamily="49" charset="-122"/>
              <a:ea typeface="黑体" panose="02010609060101010101" pitchFamily="49" charset="-122"/>
            </a:endParaRPr>
          </a:p>
        </p:txBody>
      </p:sp>
    </p:spTree>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linds(horizontal)">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blinds(horizontal)">
                                      <p:cBhvr>
                                        <p:cTn id="12" dur="500"/>
                                        <p:tgtEl>
                                          <p:spTgt spid="14"/>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blinds(horizontal)">
                                      <p:cBhvr>
                                        <p:cTn id="1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p:bldP spid="15"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矩形 38"/>
          <p:cNvSpPr/>
          <p:nvPr/>
        </p:nvSpPr>
        <p:spPr>
          <a:xfrm>
            <a:off x="4201795" y="2195195"/>
            <a:ext cx="5573395" cy="2231390"/>
          </a:xfrm>
          <a:prstGeom prst="rect">
            <a:avLst/>
          </a:prstGeom>
          <a:solidFill>
            <a:schemeClr val="bg1">
              <a:alpha val="74000"/>
            </a:schemeClr>
          </a:solidFill>
          <a:ln>
            <a:noFill/>
          </a:ln>
          <a:effectLst>
            <a:outerShdw blurRad="63500" sx="101000" sy="101000" algn="ctr"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355"/>
          </a:p>
        </p:txBody>
      </p:sp>
      <p:sp>
        <p:nvSpPr>
          <p:cNvPr id="103" name="矩形 102"/>
          <p:cNvSpPr/>
          <p:nvPr/>
        </p:nvSpPr>
        <p:spPr>
          <a:xfrm>
            <a:off x="543560" y="179705"/>
            <a:ext cx="4805045" cy="565785"/>
          </a:xfrm>
          <a:prstGeom prst="rect">
            <a:avLst/>
          </a:prstGeom>
          <a:solidFill>
            <a:schemeClr val="bg2">
              <a:lumMod val="50000"/>
            </a:schemeClr>
          </a:solidFill>
          <a:ln>
            <a:solidFill>
              <a:schemeClr val="bg1">
                <a:lumMod val="9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p>
            <a:pPr algn="ctr" fontAlgn="auto">
              <a:spcBef>
                <a:spcPts val="0"/>
              </a:spcBef>
              <a:spcAft>
                <a:spcPts val="0"/>
              </a:spcAft>
              <a:defRPr/>
            </a:pPr>
            <a:endParaRPr lang="zh-CN" altLang="en-US" sz="2400"/>
          </a:p>
        </p:txBody>
      </p:sp>
      <p:sp>
        <p:nvSpPr>
          <p:cNvPr id="104" name="矩形 4"/>
          <p:cNvSpPr>
            <a:spLocks noChangeArrowheads="1"/>
          </p:cNvSpPr>
          <p:nvPr/>
        </p:nvSpPr>
        <p:spPr bwMode="auto">
          <a:xfrm>
            <a:off x="1343872" y="209973"/>
            <a:ext cx="3234690" cy="501650"/>
          </a:xfrm>
          <a:prstGeom prst="rect">
            <a:avLst/>
          </a:prstGeom>
          <a:solidFill>
            <a:schemeClr val="bg2">
              <a:lumMod val="50000"/>
            </a:schemeClr>
          </a:solid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p>
            <a:pPr algn="ctr">
              <a:buFontTx/>
              <a:buNone/>
            </a:pPr>
            <a:r>
              <a:rPr lang="zh-CN" altLang="en-US" sz="2665" b="1" dirty="0">
                <a:solidFill>
                  <a:schemeClr val="bg1"/>
                </a:solidFill>
                <a:latin typeface="微软雅黑" panose="020B0503020204020204" pitchFamily="34" charset="-122"/>
                <a:ea typeface="微软雅黑" panose="020B0503020204020204" pitchFamily="34" charset="-122"/>
              </a:rPr>
              <a:t>知识突破：西欧庄园</a:t>
            </a:r>
            <a:endParaRPr lang="zh-CN" altLang="en-US" sz="2665" b="1" dirty="0">
              <a:solidFill>
                <a:schemeClr val="bg1"/>
              </a:solidFill>
              <a:latin typeface="微软雅黑" panose="020B0503020204020204" pitchFamily="34" charset="-122"/>
              <a:ea typeface="微软雅黑" panose="020B0503020204020204" pitchFamily="34" charset="-122"/>
            </a:endParaRPr>
          </a:p>
        </p:txBody>
      </p:sp>
      <p:sp>
        <p:nvSpPr>
          <p:cNvPr id="6" name="圆角矩形 5"/>
          <p:cNvSpPr/>
          <p:nvPr/>
        </p:nvSpPr>
        <p:spPr>
          <a:xfrm>
            <a:off x="1296035" y="1734820"/>
            <a:ext cx="2606675" cy="521970"/>
          </a:xfrm>
          <a:prstGeom prst="roundRect">
            <a:avLst/>
          </a:prstGeom>
          <a:solidFill>
            <a:srgbClr val="F7F6B6"/>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r>
              <a:rPr kumimoji="0" lang="en-US" altLang="zh-CN" sz="2400" b="0" i="0" u="none" strike="noStrike" kern="1200" cap="none" spc="0" normalizeH="0" baseline="0" noProof="0" dirty="0" smtClean="0">
                <a:ln>
                  <a:noFill/>
                </a:ln>
                <a:solidFill>
                  <a:schemeClr val="tx1"/>
                </a:solidFill>
                <a:effectLst/>
                <a:uLnTx/>
                <a:uFillTx/>
                <a:latin typeface="黑体" panose="02010609060101010101" pitchFamily="49" charset="-122"/>
                <a:ea typeface="黑体" panose="02010609060101010101" pitchFamily="49" charset="-122"/>
                <a:cs typeface="黑体" panose="02010609060101010101" pitchFamily="49" charset="-122"/>
              </a:rPr>
              <a:t>1</a:t>
            </a:r>
            <a:r>
              <a:rPr kumimoji="0" lang="zh-CN" altLang="en-US" sz="2400" b="0" i="0" u="none" strike="noStrike" kern="1200" cap="none" spc="0" normalizeH="0" baseline="0" noProof="0" dirty="0" smtClean="0">
                <a:ln>
                  <a:noFill/>
                </a:ln>
                <a:solidFill>
                  <a:schemeClr val="tx1"/>
                </a:solidFill>
                <a:effectLst/>
                <a:uLnTx/>
                <a:uFillTx/>
                <a:latin typeface="黑体" panose="02010609060101010101" pitchFamily="49" charset="-122"/>
                <a:ea typeface="黑体" panose="02010609060101010101" pitchFamily="49" charset="-122"/>
                <a:cs typeface="黑体" panose="02010609060101010101" pitchFamily="49" charset="-122"/>
              </a:rPr>
              <a:t>、出现与发展</a:t>
            </a:r>
            <a:r>
              <a:rPr lang="zh-CN" altLang="en-US" sz="2400" noProof="0" dirty="0" smtClean="0">
                <a:ln>
                  <a:noFill/>
                </a:ln>
                <a:solidFill>
                  <a:schemeClr val="tx1"/>
                </a:solidFill>
                <a:effectLst/>
                <a:uLnTx/>
                <a:uFillTx/>
                <a:latin typeface="黑体" panose="02010609060101010101" pitchFamily="49" charset="-122"/>
                <a:ea typeface="黑体" panose="02010609060101010101" pitchFamily="49" charset="-122"/>
                <a:cs typeface="黑体" panose="02010609060101010101" pitchFamily="49" charset="-122"/>
                <a:sym typeface="+mn-ea"/>
              </a:rPr>
              <a:t>：</a:t>
            </a:r>
            <a:endParaRPr kumimoji="0" lang="zh-CN" altLang="en-US" sz="2400" b="0" i="0" u="none" strike="noStrike" kern="1200" cap="none" spc="0" normalizeH="0" baseline="0" noProof="0" dirty="0" smtClean="0">
              <a:ln>
                <a:noFill/>
              </a:ln>
              <a:solidFill>
                <a:schemeClr val="tx1"/>
              </a:solidFill>
              <a:effectLst/>
              <a:uLnTx/>
              <a:uFillTx/>
              <a:latin typeface="黑体" panose="02010609060101010101" pitchFamily="49" charset="-122"/>
              <a:ea typeface="黑体" panose="02010609060101010101" pitchFamily="49" charset="-122"/>
              <a:cs typeface="黑体" panose="02010609060101010101" pitchFamily="49" charset="-122"/>
            </a:endParaRPr>
          </a:p>
        </p:txBody>
      </p:sp>
      <p:sp>
        <p:nvSpPr>
          <p:cNvPr id="3" name="文本框 2"/>
          <p:cNvSpPr txBox="1"/>
          <p:nvPr/>
        </p:nvSpPr>
        <p:spPr>
          <a:xfrm>
            <a:off x="4444683" y="1734624"/>
            <a:ext cx="6321632" cy="460375"/>
          </a:xfrm>
          <a:prstGeom prst="rect">
            <a:avLst/>
          </a:prstGeom>
          <a:noFill/>
          <a:ln w="9525">
            <a:noFill/>
          </a:ln>
        </p:spPr>
        <p:txBody>
          <a:bodyPr wrap="square">
            <a:sp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a:lnSpc>
                <a:spcPct val="100000"/>
              </a:lnSpc>
              <a:spcBef>
                <a:spcPct val="0"/>
              </a:spcBef>
              <a:buNone/>
            </a:pPr>
            <a:r>
              <a:rPr lang="en-US" altLang="zh-CN" sz="2400" dirty="0">
                <a:latin typeface="黑体" panose="02010609060101010101" pitchFamily="49" charset="-122"/>
                <a:ea typeface="黑体" panose="02010609060101010101" pitchFamily="49" charset="-122"/>
                <a:cs typeface="黑体" panose="02010609060101010101" pitchFamily="49" charset="-122"/>
              </a:rPr>
              <a:t>9</a:t>
            </a:r>
            <a:r>
              <a:rPr lang="zh-CN" altLang="en-US" sz="2400" dirty="0">
                <a:latin typeface="黑体" panose="02010609060101010101" pitchFamily="49" charset="-122"/>
                <a:ea typeface="黑体" panose="02010609060101010101" pitchFamily="49" charset="-122"/>
                <a:cs typeface="黑体" panose="02010609060101010101" pitchFamily="49" charset="-122"/>
              </a:rPr>
              <a:t>世纪出现，约到</a:t>
            </a:r>
            <a:r>
              <a:rPr lang="en-US" altLang="zh-CN" sz="2400" dirty="0">
                <a:latin typeface="黑体" panose="02010609060101010101" pitchFamily="49" charset="-122"/>
                <a:ea typeface="黑体" panose="02010609060101010101" pitchFamily="49" charset="-122"/>
                <a:cs typeface="黑体" panose="02010609060101010101" pitchFamily="49" charset="-122"/>
              </a:rPr>
              <a:t>11</a:t>
            </a:r>
            <a:r>
              <a:rPr lang="zh-CN" altLang="en-US" sz="2400" dirty="0">
                <a:latin typeface="黑体" panose="02010609060101010101" pitchFamily="49" charset="-122"/>
                <a:ea typeface="黑体" panose="02010609060101010101" pitchFamily="49" charset="-122"/>
                <a:cs typeface="黑体" panose="02010609060101010101" pitchFamily="49" charset="-122"/>
              </a:rPr>
              <a:t>世纪，遍布欧洲</a:t>
            </a:r>
            <a:endParaRPr lang="zh-CN" altLang="en-US" sz="2400" dirty="0">
              <a:latin typeface="黑体" panose="02010609060101010101" pitchFamily="49" charset="-122"/>
              <a:ea typeface="黑体" panose="02010609060101010101" pitchFamily="49" charset="-122"/>
              <a:cs typeface="黑体" panose="02010609060101010101" pitchFamily="49" charset="-122"/>
            </a:endParaRPr>
          </a:p>
        </p:txBody>
      </p:sp>
      <p:sp>
        <p:nvSpPr>
          <p:cNvPr id="2" name="对角圆角矩形 1"/>
          <p:cNvSpPr/>
          <p:nvPr/>
        </p:nvSpPr>
        <p:spPr>
          <a:xfrm>
            <a:off x="2414270" y="873760"/>
            <a:ext cx="6482080" cy="605790"/>
          </a:xfrm>
          <a:prstGeom prst="round2DiagRect">
            <a:avLst/>
          </a:prstGeom>
          <a:noFill/>
          <a:ln w="12700" cmpd="sng">
            <a:solidFill>
              <a:schemeClr val="accent1">
                <a:shade val="50000"/>
              </a:schemeClr>
            </a:solidFill>
            <a:prstDash val="solid"/>
          </a:ln>
          <a:extLst>
            <a:ext uri="{909E8E84-426E-40DD-AFC4-6F175D3DCCD1}">
              <a14:hiddenFill xmlns:a14="http://schemas.microsoft.com/office/drawing/2010/main">
                <a:solidFill>
                  <a:srgbClr val="FFFF00"/>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anchor="ctr"/>
          <a:p>
            <a:pPr marL="0" marR="0" lvl="0" indent="0" algn="ctr" defTabSz="914400" rtl="0" eaLnBrk="0" fontAlgn="base" latinLnBrk="0" hangingPunct="0">
              <a:lnSpc>
                <a:spcPct val="100000"/>
              </a:lnSpc>
              <a:spcBef>
                <a:spcPct val="0"/>
              </a:spcBef>
              <a:spcAft>
                <a:spcPct val="0"/>
              </a:spcAft>
              <a:buClrTx/>
              <a:buSzTx/>
              <a:buFontTx/>
              <a:buNone/>
              <a:defRPr/>
            </a:pPr>
            <a:r>
              <a:rPr kumimoji="0" lang="zh-CN" altLang="en-US" sz="2400" i="0" u="none" strike="noStrike" kern="1200" cap="none" spc="0" normalizeH="0" baseline="0" noProof="0" dirty="0">
                <a:ln>
                  <a:noFill/>
                </a:ln>
                <a:solidFill>
                  <a:schemeClr val="tx1"/>
                </a:solidFill>
                <a:effectLst/>
                <a:uLnTx/>
                <a:uFillTx/>
                <a:latin typeface="+mn-lt"/>
                <a:ea typeface="黑体" panose="02010609060101010101" pitchFamily="49" charset="-122"/>
                <a:cs typeface="+mn-cs"/>
              </a:rPr>
              <a:t>庄园是一个独立的自给自足的经济和政治单位</a:t>
            </a:r>
            <a:endParaRPr kumimoji="0" lang="zh-CN" altLang="en-US" sz="2400" i="0" u="none" strike="noStrike" kern="1200" cap="none" spc="0" normalizeH="0" baseline="0" noProof="0" dirty="0">
              <a:ln>
                <a:noFill/>
              </a:ln>
              <a:solidFill>
                <a:schemeClr val="tx1"/>
              </a:solidFill>
              <a:effectLst/>
              <a:uLnTx/>
              <a:uFillTx/>
              <a:latin typeface="+mn-lt"/>
              <a:ea typeface="黑体" panose="02010609060101010101" pitchFamily="49" charset="-122"/>
              <a:cs typeface="+mn-cs"/>
            </a:endParaRPr>
          </a:p>
        </p:txBody>
      </p:sp>
      <p:sp>
        <p:nvSpPr>
          <p:cNvPr id="5" name="圆角矩形 4"/>
          <p:cNvSpPr/>
          <p:nvPr/>
        </p:nvSpPr>
        <p:spPr>
          <a:xfrm>
            <a:off x="1296035" y="2435225"/>
            <a:ext cx="2606675" cy="521970"/>
          </a:xfrm>
          <a:prstGeom prst="roundRect">
            <a:avLst/>
          </a:prstGeom>
          <a:solidFill>
            <a:srgbClr val="F7F6B6"/>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p>
            <a:pPr marL="0" marR="0" lvl="0" indent="0" algn="ctr" defTabSz="914400" rtl="0" eaLnBrk="0" fontAlgn="base" latinLnBrk="0" hangingPunct="0">
              <a:lnSpc>
                <a:spcPct val="100000"/>
              </a:lnSpc>
              <a:spcBef>
                <a:spcPct val="0"/>
              </a:spcBef>
              <a:spcAft>
                <a:spcPct val="0"/>
              </a:spcAft>
              <a:buClrTx/>
              <a:buSzTx/>
              <a:buFontTx/>
              <a:buNone/>
              <a:defRPr/>
            </a:pPr>
            <a:r>
              <a:rPr lang="en-US" altLang="zh-CN" sz="2400" noProof="0" dirty="0" smtClean="0">
                <a:ln>
                  <a:noFill/>
                </a:ln>
                <a:solidFill>
                  <a:schemeClr val="tx1"/>
                </a:solidFill>
                <a:effectLst/>
                <a:uLnTx/>
                <a:uFillTx/>
                <a:latin typeface="黑体" panose="02010609060101010101" pitchFamily="49" charset="-122"/>
                <a:ea typeface="黑体" panose="02010609060101010101" pitchFamily="49" charset="-122"/>
                <a:sym typeface="+mn-ea"/>
              </a:rPr>
              <a:t>2</a:t>
            </a:r>
            <a:r>
              <a:rPr lang="zh-CN" altLang="en-US" sz="2400" noProof="0" dirty="0" smtClean="0">
                <a:ln>
                  <a:noFill/>
                </a:ln>
                <a:solidFill>
                  <a:schemeClr val="tx1"/>
                </a:solidFill>
                <a:effectLst/>
                <a:uLnTx/>
                <a:uFillTx/>
                <a:latin typeface="黑体" panose="02010609060101010101" pitchFamily="49" charset="-122"/>
                <a:ea typeface="黑体" panose="02010609060101010101" pitchFamily="49" charset="-122"/>
                <a:sym typeface="+mn-ea"/>
              </a:rPr>
              <a:t>、庄园的人员</a:t>
            </a:r>
            <a:r>
              <a:rPr lang="zh-CN" altLang="en-US" sz="2400" noProof="0" dirty="0" smtClean="0">
                <a:ln>
                  <a:noFill/>
                </a:ln>
                <a:solidFill>
                  <a:schemeClr val="tx1"/>
                </a:solidFill>
                <a:effectLst/>
                <a:uLnTx/>
                <a:uFillTx/>
                <a:latin typeface="黑体" panose="02010609060101010101" pitchFamily="49" charset="-122"/>
                <a:ea typeface="黑体" panose="02010609060101010101" pitchFamily="49" charset="-122"/>
                <a:cs typeface="黑体" panose="02010609060101010101" pitchFamily="49" charset="-122"/>
                <a:sym typeface="+mn-ea"/>
              </a:rPr>
              <a:t>：</a:t>
            </a:r>
            <a:endParaRPr kumimoji="0" lang="en-US" altLang="zh-CN" sz="2400" b="0" i="0" u="none" strike="noStrike" kern="1200" cap="none" spc="0" normalizeH="0" baseline="0" noProof="0" dirty="0" smtClean="0">
              <a:ln>
                <a:noFill/>
              </a:ln>
              <a:solidFill>
                <a:schemeClr val="tx1"/>
              </a:solidFill>
              <a:effectLst/>
              <a:uLnTx/>
              <a:uFillTx/>
              <a:latin typeface="黑体" panose="02010609060101010101" pitchFamily="49" charset="-122"/>
              <a:ea typeface="黑体" panose="02010609060101010101" pitchFamily="49" charset="-122"/>
              <a:cs typeface="黑体" panose="02010609060101010101" pitchFamily="49" charset="-122"/>
              <a:sym typeface="+mn-ea"/>
            </a:endParaRPr>
          </a:p>
        </p:txBody>
      </p:sp>
      <p:sp>
        <p:nvSpPr>
          <p:cNvPr id="12" name="文本框 11"/>
          <p:cNvSpPr txBox="1"/>
          <p:nvPr/>
        </p:nvSpPr>
        <p:spPr>
          <a:xfrm>
            <a:off x="5862640" y="2253680"/>
            <a:ext cx="3913187" cy="1198880"/>
          </a:xfrm>
          <a:prstGeom prst="rect">
            <a:avLst/>
          </a:prstGeom>
          <a:noFill/>
          <a:ln w="9525">
            <a:noFill/>
          </a:ln>
        </p:spPr>
        <p:txBody>
          <a:bodyPr>
            <a:sp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342900" lvl="0" indent="-342900">
              <a:lnSpc>
                <a:spcPct val="150000"/>
              </a:lnSpc>
              <a:spcBef>
                <a:spcPct val="0"/>
              </a:spcBef>
              <a:buClr>
                <a:srgbClr val="C00000"/>
              </a:buClr>
              <a:buFont typeface="Wingdings" panose="05000000000000000000" pitchFamily="2" charset="2"/>
              <a:buChar char="l"/>
            </a:pPr>
            <a:r>
              <a:rPr lang="zh-CN" altLang="en-US" sz="2400" b="1" dirty="0">
                <a:ea typeface="黑体" panose="02010609060101010101" pitchFamily="49" charset="-122"/>
              </a:rPr>
              <a:t>领主</a:t>
            </a:r>
            <a:endParaRPr lang="zh-CN" altLang="en-US" sz="2400" dirty="0">
              <a:ea typeface="黑体" panose="02010609060101010101" pitchFamily="49" charset="-122"/>
            </a:endParaRPr>
          </a:p>
          <a:p>
            <a:pPr marL="342900" lvl="0" indent="-342900">
              <a:lnSpc>
                <a:spcPct val="150000"/>
              </a:lnSpc>
              <a:spcBef>
                <a:spcPct val="0"/>
              </a:spcBef>
              <a:buClr>
                <a:srgbClr val="C00000"/>
              </a:buClr>
              <a:buFont typeface="Wingdings" panose="05000000000000000000" pitchFamily="2" charset="2"/>
              <a:buChar char="l"/>
            </a:pPr>
            <a:r>
              <a:rPr lang="zh-CN" altLang="en-US" sz="2400" b="1" dirty="0">
                <a:ea typeface="黑体" panose="02010609060101010101" pitchFamily="49" charset="-122"/>
              </a:rPr>
              <a:t>佃户</a:t>
            </a:r>
            <a:endParaRPr lang="zh-CN" altLang="en-US" sz="2400" b="1" dirty="0">
              <a:ea typeface="黑体" panose="02010609060101010101" pitchFamily="49" charset="-122"/>
            </a:endParaRPr>
          </a:p>
        </p:txBody>
      </p:sp>
      <p:grpSp>
        <p:nvGrpSpPr>
          <p:cNvPr id="13" name="组合 12"/>
          <p:cNvGrpSpPr/>
          <p:nvPr/>
        </p:nvGrpSpPr>
        <p:grpSpPr>
          <a:xfrm>
            <a:off x="7117080" y="2383155"/>
            <a:ext cx="2334260" cy="460375"/>
            <a:chOff x="6608" y="6253"/>
            <a:chExt cx="3676" cy="725"/>
          </a:xfrm>
        </p:grpSpPr>
        <p:cxnSp>
          <p:nvCxnSpPr>
            <p:cNvPr id="14" name="直接箭头连接符 13"/>
            <p:cNvCxnSpPr/>
            <p:nvPr/>
          </p:nvCxnSpPr>
          <p:spPr>
            <a:xfrm>
              <a:off x="6608" y="6664"/>
              <a:ext cx="1461" cy="0"/>
            </a:xfrm>
            <a:prstGeom prst="straightConnector1">
              <a:avLst/>
            </a:prstGeom>
            <a:ln w="38100">
              <a:solidFill>
                <a:srgbClr val="002060"/>
              </a:solidFill>
              <a:tailEnd type="arrow"/>
            </a:ln>
          </p:spPr>
          <p:style>
            <a:lnRef idx="1">
              <a:schemeClr val="accent1"/>
            </a:lnRef>
            <a:fillRef idx="0">
              <a:schemeClr val="accent1"/>
            </a:fillRef>
            <a:effectRef idx="0">
              <a:schemeClr val="accent1"/>
            </a:effectRef>
            <a:fontRef idx="minor">
              <a:schemeClr val="tx1"/>
            </a:fontRef>
          </p:style>
        </p:cxnSp>
        <p:sp>
          <p:nvSpPr>
            <p:cNvPr id="22" name="TextBox 12"/>
            <p:cNvSpPr txBox="1"/>
            <p:nvPr/>
          </p:nvSpPr>
          <p:spPr>
            <a:xfrm>
              <a:off x="8069" y="6253"/>
              <a:ext cx="2215" cy="725"/>
            </a:xfrm>
            <a:prstGeom prst="rect">
              <a:avLst/>
            </a:prstGeom>
            <a:solidFill>
              <a:schemeClr val="accent4">
                <a:lumMod val="20000"/>
                <a:lumOff val="80000"/>
              </a:schemeClr>
            </a:solidFill>
            <a:scene3d>
              <a:camera prst="orthographicFront"/>
              <a:lightRig rig="threePt" dir="t"/>
            </a:scene3d>
            <a:sp3d>
              <a:bevelT/>
            </a:sp3d>
          </p:spPr>
          <p:txBody>
            <a:bodyPr wrap="square" rtlCol="0">
              <a:spAutoFit/>
            </a:bodyPr>
            <a:lst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lstStyle>
            <a:p>
              <a:r>
                <a:rPr lang="zh-CN" altLang="en-US" sz="2400" dirty="0" smtClean="0">
                  <a:latin typeface="黑体" panose="02010609060101010101" pitchFamily="49" charset="-122"/>
                  <a:ea typeface="黑体" panose="02010609060101010101" pitchFamily="49" charset="-122"/>
                </a:rPr>
                <a:t>统治者</a:t>
              </a:r>
              <a:endParaRPr lang="zh-CN" altLang="en-US" sz="2400" dirty="0" smtClean="0">
                <a:latin typeface="黑体" panose="02010609060101010101" pitchFamily="49" charset="-122"/>
                <a:ea typeface="黑体" panose="02010609060101010101" pitchFamily="49" charset="-122"/>
              </a:endParaRPr>
            </a:p>
          </p:txBody>
        </p:sp>
      </p:grpSp>
      <p:grpSp>
        <p:nvGrpSpPr>
          <p:cNvPr id="23" name="组合 22"/>
          <p:cNvGrpSpPr/>
          <p:nvPr/>
        </p:nvGrpSpPr>
        <p:grpSpPr>
          <a:xfrm>
            <a:off x="7040880" y="2902585"/>
            <a:ext cx="2410460" cy="460375"/>
            <a:chOff x="6488" y="7321"/>
            <a:chExt cx="3796" cy="725"/>
          </a:xfrm>
        </p:grpSpPr>
        <p:cxnSp>
          <p:nvCxnSpPr>
            <p:cNvPr id="24" name="直接箭头连接符 23"/>
            <p:cNvCxnSpPr/>
            <p:nvPr/>
          </p:nvCxnSpPr>
          <p:spPr>
            <a:xfrm>
              <a:off x="6488" y="7786"/>
              <a:ext cx="1478" cy="3"/>
            </a:xfrm>
            <a:prstGeom prst="straightConnector1">
              <a:avLst/>
            </a:prstGeom>
            <a:ln w="38100">
              <a:solidFill>
                <a:srgbClr val="002060"/>
              </a:solidFill>
              <a:tailEnd type="arrow"/>
            </a:ln>
          </p:spPr>
          <p:style>
            <a:lnRef idx="1">
              <a:schemeClr val="accent1"/>
            </a:lnRef>
            <a:fillRef idx="0">
              <a:schemeClr val="accent1"/>
            </a:fillRef>
            <a:effectRef idx="0">
              <a:schemeClr val="accent1"/>
            </a:effectRef>
            <a:fontRef idx="minor">
              <a:schemeClr val="tx1"/>
            </a:fontRef>
          </p:style>
        </p:cxnSp>
        <p:sp>
          <p:nvSpPr>
            <p:cNvPr id="25" name="TextBox 13"/>
            <p:cNvSpPr txBox="1"/>
            <p:nvPr/>
          </p:nvSpPr>
          <p:spPr>
            <a:xfrm>
              <a:off x="7966" y="7321"/>
              <a:ext cx="2318" cy="725"/>
            </a:xfrm>
            <a:prstGeom prst="rect">
              <a:avLst/>
            </a:prstGeom>
            <a:solidFill>
              <a:schemeClr val="accent4">
                <a:lumMod val="20000"/>
                <a:lumOff val="80000"/>
              </a:schemeClr>
            </a:solidFill>
            <a:scene3d>
              <a:camera prst="orthographicFront"/>
              <a:lightRig rig="threePt" dir="t"/>
            </a:scene3d>
            <a:sp3d>
              <a:bevelT/>
            </a:sp3d>
          </p:spPr>
          <p:txBody>
            <a:bodyPr wrap="square" rtlCol="0">
              <a:spAutoFit/>
            </a:bodyPr>
            <a:lst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lstStyle>
            <a:p>
              <a:r>
                <a:rPr lang="zh-CN" altLang="en-US" sz="2400" dirty="0">
                  <a:latin typeface="黑体" panose="02010609060101010101" pitchFamily="49" charset="-122"/>
                  <a:ea typeface="黑体" panose="02010609060101010101" pitchFamily="49" charset="-122"/>
                </a:rPr>
                <a:t>被统治者</a:t>
              </a:r>
              <a:endParaRPr lang="zh-CN" altLang="en-US" sz="2400" dirty="0">
                <a:latin typeface="黑体" panose="02010609060101010101" pitchFamily="49" charset="-122"/>
                <a:ea typeface="黑体" panose="02010609060101010101" pitchFamily="49" charset="-122"/>
              </a:endParaRPr>
            </a:p>
          </p:txBody>
        </p:sp>
      </p:grpSp>
      <p:grpSp>
        <p:nvGrpSpPr>
          <p:cNvPr id="26" name="组合 25"/>
          <p:cNvGrpSpPr/>
          <p:nvPr/>
        </p:nvGrpSpPr>
        <p:grpSpPr>
          <a:xfrm>
            <a:off x="4344035" y="3358515"/>
            <a:ext cx="2117090" cy="940435"/>
            <a:chOff x="2257" y="8494"/>
            <a:chExt cx="3334" cy="1481"/>
          </a:xfrm>
        </p:grpSpPr>
        <p:cxnSp>
          <p:nvCxnSpPr>
            <p:cNvPr id="30" name="直接连接符 29"/>
            <p:cNvCxnSpPr/>
            <p:nvPr/>
          </p:nvCxnSpPr>
          <p:spPr>
            <a:xfrm flipH="1">
              <a:off x="5224" y="8494"/>
              <a:ext cx="367" cy="756"/>
            </a:xfrm>
            <a:prstGeom prst="line">
              <a:avLst/>
            </a:prstGeom>
            <a:ln w="38100">
              <a:solidFill>
                <a:srgbClr val="002060"/>
              </a:solidFill>
            </a:ln>
          </p:spPr>
          <p:style>
            <a:lnRef idx="1">
              <a:schemeClr val="accent1"/>
            </a:lnRef>
            <a:fillRef idx="0">
              <a:schemeClr val="accent1"/>
            </a:fillRef>
            <a:effectRef idx="0">
              <a:schemeClr val="accent1"/>
            </a:effectRef>
            <a:fontRef idx="minor">
              <a:schemeClr val="tx1"/>
            </a:fontRef>
          </p:style>
        </p:cxnSp>
        <p:sp>
          <p:nvSpPr>
            <p:cNvPr id="32" name="TextBox 28"/>
            <p:cNvSpPr txBox="1"/>
            <p:nvPr/>
          </p:nvSpPr>
          <p:spPr>
            <a:xfrm>
              <a:off x="2257" y="9250"/>
              <a:ext cx="3334" cy="725"/>
            </a:xfrm>
            <a:prstGeom prst="rect">
              <a:avLst/>
            </a:prstGeom>
            <a:solidFill>
              <a:srgbClr val="FFDDDD"/>
            </a:solidFill>
            <a:scene3d>
              <a:camera prst="orthographicFront"/>
              <a:lightRig rig="threePt" dir="t"/>
            </a:scene3d>
            <a:sp3d>
              <a:bevelT/>
            </a:sp3d>
          </p:spPr>
          <p:txBody>
            <a:bodyPr wrap="square" rtlCol="0">
              <a:spAutoFit/>
            </a:bodyPr>
            <a:lst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lstStyle>
            <a:p>
              <a:r>
                <a:rPr lang="zh-CN" altLang="en-US" sz="2400" dirty="0" smtClean="0">
                  <a:latin typeface="黑体" panose="02010609060101010101" pitchFamily="49" charset="-122"/>
                  <a:ea typeface="黑体" panose="02010609060101010101" pitchFamily="49" charset="-122"/>
                </a:rPr>
                <a:t>自由的农民</a:t>
              </a:r>
              <a:endParaRPr lang="zh-CN" altLang="en-US" sz="2400" dirty="0" smtClean="0">
                <a:latin typeface="黑体" panose="02010609060101010101" pitchFamily="49" charset="-122"/>
                <a:ea typeface="黑体" panose="02010609060101010101" pitchFamily="49" charset="-122"/>
              </a:endParaRPr>
            </a:p>
          </p:txBody>
        </p:sp>
      </p:grpSp>
      <p:grpSp>
        <p:nvGrpSpPr>
          <p:cNvPr id="33" name="组合 32"/>
          <p:cNvGrpSpPr/>
          <p:nvPr/>
        </p:nvGrpSpPr>
        <p:grpSpPr>
          <a:xfrm>
            <a:off x="6769735" y="3358515"/>
            <a:ext cx="2581214" cy="904875"/>
            <a:chOff x="6219" y="8416"/>
            <a:chExt cx="4065" cy="1425"/>
          </a:xfrm>
        </p:grpSpPr>
        <p:cxnSp>
          <p:nvCxnSpPr>
            <p:cNvPr id="34" name="直接连接符 33"/>
            <p:cNvCxnSpPr/>
            <p:nvPr/>
          </p:nvCxnSpPr>
          <p:spPr>
            <a:xfrm>
              <a:off x="6219" y="8416"/>
              <a:ext cx="427" cy="756"/>
            </a:xfrm>
            <a:prstGeom prst="line">
              <a:avLst/>
            </a:prstGeom>
            <a:ln w="38100">
              <a:solidFill>
                <a:srgbClr val="002060"/>
              </a:solidFill>
            </a:ln>
          </p:spPr>
          <p:style>
            <a:lnRef idx="1">
              <a:schemeClr val="accent1"/>
            </a:lnRef>
            <a:fillRef idx="0">
              <a:schemeClr val="accent1"/>
            </a:fillRef>
            <a:effectRef idx="0">
              <a:schemeClr val="accent1"/>
            </a:effectRef>
            <a:fontRef idx="minor">
              <a:schemeClr val="tx1"/>
            </a:fontRef>
          </p:style>
        </p:cxnSp>
        <p:sp>
          <p:nvSpPr>
            <p:cNvPr id="35" name="TextBox 29"/>
            <p:cNvSpPr txBox="1"/>
            <p:nvPr/>
          </p:nvSpPr>
          <p:spPr>
            <a:xfrm>
              <a:off x="6303" y="9116"/>
              <a:ext cx="3981" cy="725"/>
            </a:xfrm>
            <a:prstGeom prst="rect">
              <a:avLst/>
            </a:prstGeom>
            <a:solidFill>
              <a:srgbClr val="FFDDDD"/>
            </a:solidFill>
            <a:scene3d>
              <a:camera prst="orthographicFront"/>
              <a:lightRig rig="threePt" dir="t"/>
            </a:scene3d>
            <a:sp3d>
              <a:bevelT/>
            </a:sp3d>
          </p:spPr>
          <p:txBody>
            <a:bodyPr wrap="square" rtlCol="0">
              <a:spAutoFit/>
            </a:bodyPr>
            <a:lst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lstStyle>
            <a:p>
              <a:r>
                <a:rPr lang="zh-CN" altLang="en-US" sz="2400" dirty="0" smtClean="0">
                  <a:latin typeface="黑体" panose="02010609060101010101" pitchFamily="49" charset="-122"/>
                  <a:ea typeface="黑体" panose="02010609060101010101" pitchFamily="49" charset="-122"/>
                </a:rPr>
                <a:t>缺少自由的农奴</a:t>
              </a:r>
              <a:endParaRPr lang="zh-CN" altLang="en-US" sz="2400" dirty="0" smtClean="0">
                <a:latin typeface="黑体" panose="02010609060101010101" pitchFamily="49" charset="-122"/>
                <a:ea typeface="黑体" panose="02010609060101010101" pitchFamily="49" charset="-122"/>
              </a:endParaRPr>
            </a:p>
          </p:txBody>
        </p:sp>
      </p:grpSp>
      <p:grpSp>
        <p:nvGrpSpPr>
          <p:cNvPr id="36" name="组合 35"/>
          <p:cNvGrpSpPr/>
          <p:nvPr/>
        </p:nvGrpSpPr>
        <p:grpSpPr>
          <a:xfrm rot="20520000">
            <a:off x="4944189" y="2350080"/>
            <a:ext cx="1163776" cy="1024430"/>
            <a:chOff x="10700" y="10320"/>
            <a:chExt cx="1805" cy="1438"/>
          </a:xfrm>
        </p:grpSpPr>
        <p:sp>
          <p:nvSpPr>
            <p:cNvPr id="37" name="椭圆 36"/>
            <p:cNvSpPr/>
            <p:nvPr/>
          </p:nvSpPr>
          <p:spPr>
            <a:xfrm>
              <a:off x="10700" y="10320"/>
              <a:ext cx="1529" cy="1438"/>
            </a:xfrm>
            <a:prstGeom prst="ellipse">
              <a:avLst/>
            </a:prstGeom>
            <a:noFill/>
            <a:ln w="38100">
              <a:solidFill>
                <a:srgbClr val="FF0000"/>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38" name="文本框 37"/>
            <p:cNvSpPr txBox="1"/>
            <p:nvPr/>
          </p:nvSpPr>
          <p:spPr>
            <a:xfrm>
              <a:off x="10756" y="10374"/>
              <a:ext cx="1749" cy="1338"/>
            </a:xfrm>
            <a:prstGeom prst="rect">
              <a:avLst/>
            </a:prstGeom>
            <a:noFill/>
          </p:spPr>
          <p:txBody>
            <a:bodyPr wrap="square" rtlCol="0">
              <a:spAutoFit/>
            </a:bodyPr>
            <a:lstStyle/>
            <a:p>
              <a:r>
                <a:rPr lang="zh-CN" altLang="en-US" sz="2800" b="1" dirty="0" smtClean="0">
                  <a:solidFill>
                    <a:srgbClr val="FF0000"/>
                  </a:solidFill>
                  <a:latin typeface="华文隶书" panose="02010800040101010101" pitchFamily="2" charset="-122"/>
                  <a:ea typeface="华文隶书" panose="02010800040101010101" pitchFamily="2" charset="-122"/>
                </a:rPr>
                <a:t>契约</a:t>
              </a:r>
              <a:endParaRPr lang="en-US" altLang="zh-CN" sz="2800" b="1" dirty="0" smtClean="0">
                <a:solidFill>
                  <a:srgbClr val="FF0000"/>
                </a:solidFill>
                <a:latin typeface="华文隶书" panose="02010800040101010101" pitchFamily="2" charset="-122"/>
                <a:ea typeface="华文隶书" panose="02010800040101010101" pitchFamily="2" charset="-122"/>
              </a:endParaRPr>
            </a:p>
            <a:p>
              <a:r>
                <a:rPr lang="zh-CN" altLang="en-US" sz="2800" b="1" dirty="0" smtClean="0">
                  <a:solidFill>
                    <a:srgbClr val="FF0000"/>
                  </a:solidFill>
                  <a:latin typeface="华文隶书" panose="02010800040101010101" pitchFamily="2" charset="-122"/>
                  <a:ea typeface="华文隶书" panose="02010800040101010101" pitchFamily="2" charset="-122"/>
                </a:rPr>
                <a:t>关系</a:t>
              </a:r>
              <a:endParaRPr lang="zh-CN" altLang="en-US" sz="2800" b="1" dirty="0">
                <a:solidFill>
                  <a:srgbClr val="FF0000"/>
                </a:solidFill>
                <a:latin typeface="华文隶书" panose="02010800040101010101" pitchFamily="2" charset="-122"/>
                <a:ea typeface="华文隶书" panose="02010800040101010101" pitchFamily="2" charset="-122"/>
              </a:endParaRPr>
            </a:p>
          </p:txBody>
        </p:sp>
      </p:grpSp>
      <p:grpSp>
        <p:nvGrpSpPr>
          <p:cNvPr id="7" name="组合 6"/>
          <p:cNvGrpSpPr/>
          <p:nvPr/>
        </p:nvGrpSpPr>
        <p:grpSpPr>
          <a:xfrm>
            <a:off x="1296035" y="4555490"/>
            <a:ext cx="10649585" cy="2045335"/>
            <a:chOff x="2041" y="7174"/>
            <a:chExt cx="16771" cy="3221"/>
          </a:xfrm>
        </p:grpSpPr>
        <p:sp>
          <p:nvSpPr>
            <p:cNvPr id="40" name="圆角矩形 39"/>
            <p:cNvSpPr/>
            <p:nvPr/>
          </p:nvSpPr>
          <p:spPr>
            <a:xfrm>
              <a:off x="2041" y="7498"/>
              <a:ext cx="4105" cy="822"/>
            </a:xfrm>
            <a:prstGeom prst="roundRect">
              <a:avLst/>
            </a:prstGeom>
            <a:solidFill>
              <a:srgbClr val="F7F6B6"/>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p>
              <a:pPr marL="0" marR="0" lvl="0" indent="0" algn="ctr" defTabSz="914400" rtl="0" eaLnBrk="0" fontAlgn="base" latinLnBrk="0" hangingPunct="0">
                <a:lnSpc>
                  <a:spcPct val="100000"/>
                </a:lnSpc>
                <a:spcBef>
                  <a:spcPct val="0"/>
                </a:spcBef>
                <a:spcAft>
                  <a:spcPct val="0"/>
                </a:spcAft>
                <a:buClrTx/>
                <a:buSzTx/>
                <a:buFontTx/>
                <a:buNone/>
                <a:defRPr/>
              </a:pPr>
              <a:r>
                <a:rPr lang="en-US" altLang="zh-CN" sz="2400" noProof="0" dirty="0" smtClean="0">
                  <a:ln>
                    <a:noFill/>
                  </a:ln>
                  <a:solidFill>
                    <a:schemeClr val="tx1"/>
                  </a:solidFill>
                  <a:effectLst/>
                  <a:uLnTx/>
                  <a:uFillTx/>
                  <a:latin typeface="黑体" panose="02010609060101010101" pitchFamily="49" charset="-122"/>
                  <a:ea typeface="黑体" panose="02010609060101010101" pitchFamily="49" charset="-122"/>
                  <a:sym typeface="+mn-ea"/>
                </a:rPr>
                <a:t>3</a:t>
              </a:r>
              <a:r>
                <a:rPr lang="zh-CN" altLang="en-US" sz="2400" noProof="0" dirty="0" smtClean="0">
                  <a:ln>
                    <a:noFill/>
                  </a:ln>
                  <a:solidFill>
                    <a:schemeClr val="tx1"/>
                  </a:solidFill>
                  <a:effectLst/>
                  <a:uLnTx/>
                  <a:uFillTx/>
                  <a:latin typeface="黑体" panose="02010609060101010101" pitchFamily="49" charset="-122"/>
                  <a:ea typeface="黑体" panose="02010609060101010101" pitchFamily="49" charset="-122"/>
                  <a:sym typeface="+mn-ea"/>
                </a:rPr>
                <a:t>、庄园的耕地</a:t>
              </a:r>
              <a:r>
                <a:rPr lang="zh-CN" altLang="en-US" sz="2400" noProof="0" dirty="0" smtClean="0">
                  <a:ln>
                    <a:noFill/>
                  </a:ln>
                  <a:solidFill>
                    <a:schemeClr val="tx1"/>
                  </a:solidFill>
                  <a:effectLst/>
                  <a:uLnTx/>
                  <a:uFillTx/>
                  <a:latin typeface="黑体" panose="02010609060101010101" pitchFamily="49" charset="-122"/>
                  <a:ea typeface="黑体" panose="02010609060101010101" pitchFamily="49" charset="-122"/>
                  <a:cs typeface="黑体" panose="02010609060101010101" pitchFamily="49" charset="-122"/>
                  <a:sym typeface="+mn-ea"/>
                </a:rPr>
                <a:t>：</a:t>
              </a:r>
              <a:endParaRPr kumimoji="0" lang="en-US" altLang="zh-CN" sz="2400" b="0" i="0" u="none" strike="noStrike" kern="1200" cap="none" spc="0" normalizeH="0" baseline="0" noProof="0" dirty="0" smtClean="0">
                <a:ln>
                  <a:noFill/>
                </a:ln>
                <a:solidFill>
                  <a:schemeClr val="tx1"/>
                </a:solidFill>
                <a:effectLst/>
                <a:uLnTx/>
                <a:uFillTx/>
                <a:latin typeface="黑体" panose="02010609060101010101" pitchFamily="49" charset="-122"/>
                <a:ea typeface="黑体" panose="02010609060101010101" pitchFamily="49" charset="-122"/>
                <a:cs typeface="黑体" panose="02010609060101010101" pitchFamily="49" charset="-122"/>
                <a:sym typeface="+mn-ea"/>
              </a:endParaRPr>
            </a:p>
          </p:txBody>
        </p:sp>
        <p:grpSp>
          <p:nvGrpSpPr>
            <p:cNvPr id="41" name="组合 40"/>
            <p:cNvGrpSpPr/>
            <p:nvPr/>
          </p:nvGrpSpPr>
          <p:grpSpPr>
            <a:xfrm rot="0">
              <a:off x="9869" y="7174"/>
              <a:ext cx="4025" cy="1113"/>
              <a:chOff x="4473036" y="2749497"/>
              <a:chExt cx="2555944" cy="706755"/>
            </a:xfrm>
          </p:grpSpPr>
          <p:cxnSp>
            <p:nvCxnSpPr>
              <p:cNvPr id="42" name="直接箭头连接符 41"/>
              <p:cNvCxnSpPr>
                <a:endCxn id="43" idx="1"/>
              </p:cNvCxnSpPr>
              <p:nvPr/>
            </p:nvCxnSpPr>
            <p:spPr>
              <a:xfrm>
                <a:off x="4473036" y="3102805"/>
                <a:ext cx="1296035" cy="0"/>
              </a:xfrm>
              <a:prstGeom prst="straightConnector1">
                <a:avLst/>
              </a:prstGeom>
              <a:ln w="38100">
                <a:solidFill>
                  <a:srgbClr val="002060"/>
                </a:solidFill>
                <a:tailEnd type="arrow"/>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sp>
            <p:nvSpPr>
              <p:cNvPr id="43" name="TextBox 12"/>
              <p:cNvSpPr txBox="1"/>
              <p:nvPr/>
            </p:nvSpPr>
            <p:spPr>
              <a:xfrm>
                <a:off x="5769144" y="2749497"/>
                <a:ext cx="1259836" cy="706755"/>
              </a:xfrm>
              <a:prstGeom prst="rect">
                <a:avLst/>
              </a:prstGeom>
              <a:solidFill>
                <a:schemeClr val="accent5">
                  <a:lumMod val="20000"/>
                  <a:lumOff val="80000"/>
                </a:schemeClr>
              </a:solidFill>
              <a:scene3d>
                <a:camera prst="orthographicFront"/>
                <a:lightRig rig="threePt" dir="t"/>
              </a:scene3d>
              <a:sp3d>
                <a:bevelT/>
              </a:sp3d>
            </p:spPr>
            <p:txBody>
              <a:bodyPr wrap="square" rtlCol="0">
                <a:spAutoFit/>
              </a:bodyPr>
              <a:lst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lstStyle>
              <a:p>
                <a:r>
                  <a:rPr lang="zh-CN" altLang="en-US" sz="2000" dirty="0" smtClean="0">
                    <a:solidFill>
                      <a:prstClr val="black"/>
                    </a:solidFill>
                    <a:latin typeface="黑体" panose="02010609060101010101" pitchFamily="49" charset="-122"/>
                    <a:ea typeface="黑体" panose="02010609060101010101" pitchFamily="49" charset="-122"/>
                  </a:rPr>
                  <a:t>领主保留直接经营</a:t>
                </a:r>
                <a:endParaRPr lang="zh-CN" altLang="en-US" sz="2000" dirty="0" smtClean="0">
                  <a:solidFill>
                    <a:prstClr val="black"/>
                  </a:solidFill>
                  <a:latin typeface="黑体" panose="02010609060101010101" pitchFamily="49" charset="-122"/>
                  <a:ea typeface="黑体" panose="02010609060101010101" pitchFamily="49" charset="-122"/>
                </a:endParaRPr>
              </a:p>
            </p:txBody>
          </p:sp>
        </p:grpSp>
        <p:grpSp>
          <p:nvGrpSpPr>
            <p:cNvPr id="49" name="组合 48"/>
            <p:cNvGrpSpPr/>
            <p:nvPr/>
          </p:nvGrpSpPr>
          <p:grpSpPr>
            <a:xfrm rot="0">
              <a:off x="8456" y="8272"/>
              <a:ext cx="5377" cy="2023"/>
              <a:chOff x="5694" y="5729"/>
              <a:chExt cx="5377" cy="2023"/>
            </a:xfrm>
          </p:grpSpPr>
          <p:grpSp>
            <p:nvGrpSpPr>
              <p:cNvPr id="50" name="组合 49"/>
              <p:cNvGrpSpPr/>
              <p:nvPr/>
            </p:nvGrpSpPr>
            <p:grpSpPr>
              <a:xfrm>
                <a:off x="7076" y="7124"/>
                <a:ext cx="3995" cy="628"/>
                <a:chOff x="4473036" y="4299293"/>
                <a:chExt cx="2536637" cy="398780"/>
              </a:xfrm>
            </p:grpSpPr>
            <p:cxnSp>
              <p:nvCxnSpPr>
                <p:cNvPr id="51" name="直接箭头连接符 50"/>
                <p:cNvCxnSpPr/>
                <p:nvPr/>
              </p:nvCxnSpPr>
              <p:spPr>
                <a:xfrm flipV="1">
                  <a:off x="4473036" y="4488397"/>
                  <a:ext cx="1256242" cy="11609"/>
                </a:xfrm>
                <a:prstGeom prst="straightConnector1">
                  <a:avLst/>
                </a:prstGeom>
                <a:ln w="38100">
                  <a:solidFill>
                    <a:srgbClr val="002060"/>
                  </a:solidFill>
                  <a:tailEnd type="arrow"/>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sp>
              <p:nvSpPr>
                <p:cNvPr id="52" name="TextBox 13"/>
                <p:cNvSpPr txBox="1"/>
                <p:nvPr/>
              </p:nvSpPr>
              <p:spPr>
                <a:xfrm>
                  <a:off x="5749837" y="4299293"/>
                  <a:ext cx="1259836" cy="398780"/>
                </a:xfrm>
                <a:prstGeom prst="rect">
                  <a:avLst/>
                </a:prstGeom>
                <a:solidFill>
                  <a:schemeClr val="accent5">
                    <a:lumMod val="20000"/>
                    <a:lumOff val="80000"/>
                  </a:schemeClr>
                </a:solidFill>
                <a:scene3d>
                  <a:camera prst="orthographicFront"/>
                  <a:lightRig rig="threePt" dir="t"/>
                </a:scene3d>
                <a:sp3d>
                  <a:bevelT/>
                </a:sp3d>
              </p:spPr>
              <p:txBody>
                <a:bodyPr wrap="square" rtlCol="0">
                  <a:spAutoFit/>
                </a:bodyPr>
                <a:lst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lstStyle>
                <a:p>
                  <a:r>
                    <a:rPr lang="zh-CN" altLang="en-US" sz="2000" dirty="0" smtClean="0">
                      <a:solidFill>
                        <a:prstClr val="black"/>
                      </a:solidFill>
                      <a:latin typeface="黑体" panose="02010609060101010101" pitchFamily="49" charset="-122"/>
                      <a:ea typeface="黑体" panose="02010609060101010101" pitchFamily="49" charset="-122"/>
                    </a:rPr>
                    <a:t>佃户耕种</a:t>
                  </a:r>
                  <a:endParaRPr lang="zh-CN" altLang="en-US" sz="2000" dirty="0" smtClean="0">
                    <a:solidFill>
                      <a:prstClr val="black"/>
                    </a:solidFill>
                    <a:latin typeface="黑体" panose="02010609060101010101" pitchFamily="49" charset="-122"/>
                    <a:ea typeface="黑体" panose="02010609060101010101" pitchFamily="49" charset="-122"/>
                  </a:endParaRPr>
                </a:p>
              </p:txBody>
            </p:sp>
          </p:grpSp>
          <p:grpSp>
            <p:nvGrpSpPr>
              <p:cNvPr id="53" name="组合 52"/>
              <p:cNvGrpSpPr/>
              <p:nvPr/>
            </p:nvGrpSpPr>
            <p:grpSpPr>
              <a:xfrm>
                <a:off x="5694" y="5729"/>
                <a:ext cx="4917" cy="1259"/>
                <a:chOff x="3595160" y="3413538"/>
                <a:chExt cx="3122629" cy="799487"/>
              </a:xfrm>
            </p:grpSpPr>
            <p:cxnSp>
              <p:nvCxnSpPr>
                <p:cNvPr id="54" name="直接箭头连接符 53"/>
                <p:cNvCxnSpPr/>
                <p:nvPr/>
              </p:nvCxnSpPr>
              <p:spPr>
                <a:xfrm flipV="1">
                  <a:off x="3595160" y="3413538"/>
                  <a:ext cx="0" cy="799487"/>
                </a:xfrm>
                <a:prstGeom prst="straightConnector1">
                  <a:avLst/>
                </a:prstGeom>
                <a:ln w="38100">
                  <a:solidFill>
                    <a:schemeClr val="tx2">
                      <a:lumMod val="75000"/>
                    </a:schemeClr>
                  </a:solidFill>
                  <a:tailEnd type="arrow"/>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sp>
              <p:nvSpPr>
                <p:cNvPr id="55" name="TextBox 60"/>
                <p:cNvSpPr txBox="1"/>
                <p:nvPr/>
              </p:nvSpPr>
              <p:spPr>
                <a:xfrm>
                  <a:off x="3981285" y="3572910"/>
                  <a:ext cx="2736504" cy="583521"/>
                </a:xfrm>
                <a:prstGeom prst="rect">
                  <a:avLst/>
                </a:prstGeom>
                <a:solidFill>
                  <a:schemeClr val="bg1"/>
                </a:solidFill>
                <a:ln w="12700">
                  <a:solidFill>
                    <a:srgbClr val="FFC000"/>
                  </a:solidFill>
                </a:ln>
                <a:scene3d>
                  <a:camera prst="orthographicFront"/>
                  <a:lightRig rig="threePt" dir="t"/>
                </a:scene3d>
                <a:sp3d>
                  <a:bevelT/>
                </a:sp3d>
              </p:spPr>
              <p:txBody>
                <a:bodyPr wrap="square" rtlCol="0">
                  <a:spAutoFit/>
                </a:bodyPr>
                <a:lst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lstStyle>
                <a:p>
                  <a:r>
                    <a:rPr lang="zh-CN" altLang="en-US" sz="1600" b="1" dirty="0" smtClean="0">
                      <a:solidFill>
                        <a:srgbClr val="002060"/>
                      </a:solidFill>
                    </a:rPr>
                    <a:t>佃户取得“</a:t>
                  </a:r>
                  <a:r>
                    <a:rPr lang="zh-CN" altLang="en-US" sz="1600" b="1" dirty="0">
                      <a:solidFill>
                        <a:srgbClr val="002060"/>
                      </a:solidFill>
                    </a:rPr>
                    <a:t>份地</a:t>
                  </a:r>
                  <a:r>
                    <a:rPr lang="zh-CN" altLang="en-US" sz="1600" b="1" dirty="0" smtClean="0">
                      <a:solidFill>
                        <a:srgbClr val="002060"/>
                      </a:solidFill>
                    </a:rPr>
                    <a:t>” 的条件是义务耕种领主的“自营地”。</a:t>
                  </a:r>
                  <a:endParaRPr lang="zh-CN" altLang="en-US" sz="1600" b="1" dirty="0">
                    <a:solidFill>
                      <a:srgbClr val="002060"/>
                    </a:solidFill>
                  </a:endParaRPr>
                </a:p>
              </p:txBody>
            </p:sp>
          </p:grpSp>
        </p:grpSp>
        <p:sp>
          <p:nvSpPr>
            <p:cNvPr id="56" name="TextBox 5"/>
            <p:cNvSpPr txBox="1"/>
            <p:nvPr/>
          </p:nvSpPr>
          <p:spPr>
            <a:xfrm>
              <a:off x="7000" y="7547"/>
              <a:ext cx="2809" cy="725"/>
            </a:xfrm>
            <a:prstGeom prst="rect">
              <a:avLst/>
            </a:prstGeom>
            <a:solidFill>
              <a:srgbClr val="FEBC28">
                <a:alpha val="34000"/>
              </a:srgbClr>
            </a:solidFill>
            <a:ln>
              <a:solidFill>
                <a:schemeClr val="tx1"/>
              </a:solidFill>
            </a:ln>
            <a:scene3d>
              <a:camera prst="orthographicFront"/>
              <a:lightRig rig="threePt" dir="t"/>
            </a:scene3d>
            <a:sp3d>
              <a:bevelT/>
            </a:sp3d>
          </p:spPr>
          <p:txBody>
            <a:bodyPr wrap="square" rtlCol="0">
              <a:spAutoFit/>
            </a:bodyPr>
            <a:lst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lstStyle>
            <a:p>
              <a:r>
                <a:rPr lang="zh-CN" altLang="en-US" sz="2400" dirty="0" smtClean="0">
                  <a:solidFill>
                    <a:schemeClr val="tx1"/>
                  </a:solidFill>
                  <a:latin typeface="黑体" panose="02010609060101010101" pitchFamily="49" charset="-122"/>
                  <a:ea typeface="黑体" panose="02010609060101010101" pitchFamily="49" charset="-122"/>
                  <a:cs typeface="黑体" panose="02010609060101010101" pitchFamily="49" charset="-122"/>
                </a:rPr>
                <a:t>“自营地”</a:t>
              </a:r>
              <a:endParaRPr lang="zh-CN" altLang="en-US" sz="2400" dirty="0" smtClean="0">
                <a:solidFill>
                  <a:schemeClr val="tx1"/>
                </a:solidFill>
                <a:latin typeface="黑体" panose="02010609060101010101" pitchFamily="49" charset="-122"/>
                <a:ea typeface="黑体" panose="02010609060101010101" pitchFamily="49" charset="-122"/>
                <a:cs typeface="黑体" panose="02010609060101010101" pitchFamily="49" charset="-122"/>
              </a:endParaRPr>
            </a:p>
          </p:txBody>
        </p:sp>
        <p:sp>
          <p:nvSpPr>
            <p:cNvPr id="57" name="TextBox 6"/>
            <p:cNvSpPr txBox="1"/>
            <p:nvPr/>
          </p:nvSpPr>
          <p:spPr>
            <a:xfrm>
              <a:off x="7134" y="9617"/>
              <a:ext cx="2673" cy="725"/>
            </a:xfrm>
            <a:prstGeom prst="rect">
              <a:avLst/>
            </a:prstGeom>
            <a:solidFill>
              <a:srgbClr val="FEBC28">
                <a:alpha val="34000"/>
              </a:srgbClr>
            </a:solidFill>
            <a:ln>
              <a:solidFill>
                <a:schemeClr val="tx1"/>
              </a:solidFill>
            </a:ln>
            <a:scene3d>
              <a:camera prst="orthographicFront"/>
              <a:lightRig rig="threePt" dir="t"/>
            </a:scene3d>
            <a:sp3d>
              <a:bevelT/>
            </a:sp3d>
          </p:spPr>
          <p:txBody>
            <a:bodyPr wrap="square" rtlCol="0">
              <a:spAutoFit/>
            </a:bodyPr>
            <a:lst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lstStyle>
            <a:p>
              <a:pPr algn="ctr"/>
              <a:r>
                <a:rPr lang="zh-CN" altLang="en-US" sz="2400" dirty="0" smtClean="0">
                  <a:solidFill>
                    <a:schemeClr val="tx1"/>
                  </a:solidFill>
                  <a:latin typeface="黑体" panose="02010609060101010101" pitchFamily="49" charset="-122"/>
                  <a:ea typeface="黑体" panose="02010609060101010101" pitchFamily="49" charset="-122"/>
                  <a:cs typeface="黑体" panose="02010609060101010101" pitchFamily="49" charset="-122"/>
                </a:rPr>
                <a:t>“份地”</a:t>
              </a:r>
              <a:endParaRPr lang="zh-CN" altLang="en-US" sz="2400" dirty="0" smtClean="0">
                <a:solidFill>
                  <a:schemeClr val="tx1"/>
                </a:solidFill>
                <a:latin typeface="黑体" panose="02010609060101010101" pitchFamily="49" charset="-122"/>
                <a:ea typeface="黑体" panose="02010609060101010101" pitchFamily="49" charset="-122"/>
                <a:cs typeface="黑体" panose="02010609060101010101" pitchFamily="49" charset="-122"/>
              </a:endParaRPr>
            </a:p>
          </p:txBody>
        </p:sp>
        <p:pic>
          <p:nvPicPr>
            <p:cNvPr id="59" name="图片 1"/>
            <p:cNvPicPr>
              <a:picLocks noChangeAspect="1"/>
            </p:cNvPicPr>
            <p:nvPr/>
          </p:nvPicPr>
          <p:blipFill>
            <a:blip r:embed="rId1"/>
            <a:stretch>
              <a:fillRect/>
            </a:stretch>
          </p:blipFill>
          <p:spPr>
            <a:xfrm>
              <a:off x="14186" y="7499"/>
              <a:ext cx="4627" cy="2897"/>
            </a:xfrm>
            <a:prstGeom prst="rect">
              <a:avLst/>
            </a:prstGeom>
            <a:ln>
              <a:noFill/>
            </a:ln>
            <a:effectLst>
              <a:outerShdw blurRad="292100" dist="139700" dir="2700000" algn="tl" rotWithShape="0">
                <a:srgbClr val="333333">
                  <a:alpha val="65000"/>
                </a:srgbClr>
              </a:outerShdw>
            </a:effectLst>
          </p:spPr>
        </p:pic>
      </p:gr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3" presetClass="entr" presetSubtype="10"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blinds(horizontal)">
                                      <p:cBhvr>
                                        <p:cTn id="14" dur="500"/>
                                        <p:tgtEl>
                                          <p:spTgt spid="6"/>
                                        </p:tgtEl>
                                      </p:cBhvr>
                                    </p:animEffect>
                                  </p:childTnLst>
                                </p:cTn>
                              </p:par>
                              <p:par>
                                <p:cTn id="15" presetID="3" presetClass="entr" presetSubtype="10" fill="hold" grpId="0" nodeType="with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blinds(horizontal)">
                                      <p:cBhvr>
                                        <p:cTn id="17" dur="500"/>
                                        <p:tgtEl>
                                          <p:spTgt spid="3"/>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blinds(horizontal)">
                                      <p:cBhvr>
                                        <p:cTn id="22" dur="500"/>
                                        <p:tgtEl>
                                          <p:spTgt spid="5"/>
                                        </p:tgtEl>
                                      </p:cBhvr>
                                    </p:animEffect>
                                  </p:childTnLst>
                                </p:cTn>
                              </p:par>
                              <p:par>
                                <p:cTn id="23" presetID="3" presetClass="entr" presetSubtype="10" fill="hold" grpId="0" nodeType="withEffect">
                                  <p:stCondLst>
                                    <p:cond delay="0"/>
                                  </p:stCondLst>
                                  <p:childTnLst>
                                    <p:set>
                                      <p:cBhvr>
                                        <p:cTn id="24" dur="1" fill="hold">
                                          <p:stCondLst>
                                            <p:cond delay="0"/>
                                          </p:stCondLst>
                                        </p:cTn>
                                        <p:tgtEl>
                                          <p:spTgt spid="39"/>
                                        </p:tgtEl>
                                        <p:attrNameLst>
                                          <p:attrName>style.visibility</p:attrName>
                                        </p:attrNameLst>
                                      </p:cBhvr>
                                      <p:to>
                                        <p:strVal val="visible"/>
                                      </p:to>
                                    </p:set>
                                    <p:animEffect transition="in" filter="blinds(horizontal)">
                                      <p:cBhvr>
                                        <p:cTn id="25" dur="500"/>
                                        <p:tgtEl>
                                          <p:spTgt spid="39"/>
                                        </p:tgtEl>
                                      </p:cBhvr>
                                    </p:animEffect>
                                  </p:childTnLst>
                                </p:cTn>
                              </p:par>
                              <p:par>
                                <p:cTn id="26" presetID="3" presetClass="entr" presetSubtype="10" fill="hold" grpId="0" nodeType="withEffect">
                                  <p:stCondLst>
                                    <p:cond delay="0"/>
                                  </p:stCondLst>
                                  <p:childTnLst>
                                    <p:set>
                                      <p:cBhvr>
                                        <p:cTn id="27" dur="1" fill="hold">
                                          <p:stCondLst>
                                            <p:cond delay="0"/>
                                          </p:stCondLst>
                                        </p:cTn>
                                        <p:tgtEl>
                                          <p:spTgt spid="12"/>
                                        </p:tgtEl>
                                        <p:attrNameLst>
                                          <p:attrName>style.visibility</p:attrName>
                                        </p:attrNameLst>
                                      </p:cBhvr>
                                      <p:to>
                                        <p:strVal val="visible"/>
                                      </p:to>
                                    </p:set>
                                    <p:animEffect transition="in" filter="blinds(horizontal)">
                                      <p:cBhvr>
                                        <p:cTn id="28" dur="500"/>
                                        <p:tgtEl>
                                          <p:spTgt spid="12"/>
                                        </p:tgtEl>
                                      </p:cBhvr>
                                    </p:animEffect>
                                  </p:childTnLst>
                                </p:cTn>
                              </p:par>
                              <p:par>
                                <p:cTn id="29" presetID="18" presetClass="entr" presetSubtype="3" fill="hold" nodeType="withEffect">
                                  <p:stCondLst>
                                    <p:cond delay="0"/>
                                  </p:stCondLst>
                                  <p:childTnLst>
                                    <p:set>
                                      <p:cBhvr>
                                        <p:cTn id="30" dur="1" fill="hold">
                                          <p:stCondLst>
                                            <p:cond delay="0"/>
                                          </p:stCondLst>
                                        </p:cTn>
                                        <p:tgtEl>
                                          <p:spTgt spid="13"/>
                                        </p:tgtEl>
                                        <p:attrNameLst>
                                          <p:attrName>style.visibility</p:attrName>
                                        </p:attrNameLst>
                                      </p:cBhvr>
                                      <p:to>
                                        <p:strVal val="visible"/>
                                      </p:to>
                                    </p:set>
                                    <p:animEffect transition="in" filter="strips(upRight)">
                                      <p:cBhvr>
                                        <p:cTn id="31" dur="500"/>
                                        <p:tgtEl>
                                          <p:spTgt spid="13"/>
                                        </p:tgtEl>
                                      </p:cBhvr>
                                    </p:animEffect>
                                  </p:childTnLst>
                                </p:cTn>
                              </p:par>
                              <p:par>
                                <p:cTn id="32" presetID="18" presetClass="entr" presetSubtype="3" fill="hold" nodeType="withEffect">
                                  <p:stCondLst>
                                    <p:cond delay="0"/>
                                  </p:stCondLst>
                                  <p:childTnLst>
                                    <p:set>
                                      <p:cBhvr>
                                        <p:cTn id="33" dur="1" fill="hold">
                                          <p:stCondLst>
                                            <p:cond delay="0"/>
                                          </p:stCondLst>
                                        </p:cTn>
                                        <p:tgtEl>
                                          <p:spTgt spid="23"/>
                                        </p:tgtEl>
                                        <p:attrNameLst>
                                          <p:attrName>style.visibility</p:attrName>
                                        </p:attrNameLst>
                                      </p:cBhvr>
                                      <p:to>
                                        <p:strVal val="visible"/>
                                      </p:to>
                                    </p:set>
                                    <p:animEffect transition="in" filter="strips(upRight)">
                                      <p:cBhvr>
                                        <p:cTn id="34" dur="500"/>
                                        <p:tgtEl>
                                          <p:spTgt spid="23"/>
                                        </p:tgtEl>
                                      </p:cBhvr>
                                    </p:animEffect>
                                  </p:childTnLst>
                                </p:cTn>
                              </p:par>
                            </p:childTnLst>
                          </p:cTn>
                        </p:par>
                      </p:childTnLst>
                    </p:cTn>
                  </p:par>
                  <p:par>
                    <p:cTn id="35" fill="hold">
                      <p:stCondLst>
                        <p:cond delay="indefinite"/>
                      </p:stCondLst>
                      <p:childTnLst>
                        <p:par>
                          <p:cTn id="36" fill="hold">
                            <p:stCondLst>
                              <p:cond delay="0"/>
                            </p:stCondLst>
                            <p:childTnLst>
                              <p:par>
                                <p:cTn id="37" presetID="18" presetClass="entr" presetSubtype="12" fill="hold" nodeType="clickEffect">
                                  <p:stCondLst>
                                    <p:cond delay="0"/>
                                  </p:stCondLst>
                                  <p:childTnLst>
                                    <p:set>
                                      <p:cBhvr>
                                        <p:cTn id="38" dur="1" fill="hold">
                                          <p:stCondLst>
                                            <p:cond delay="0"/>
                                          </p:stCondLst>
                                        </p:cTn>
                                        <p:tgtEl>
                                          <p:spTgt spid="26"/>
                                        </p:tgtEl>
                                        <p:attrNameLst>
                                          <p:attrName>style.visibility</p:attrName>
                                        </p:attrNameLst>
                                      </p:cBhvr>
                                      <p:to>
                                        <p:strVal val="visible"/>
                                      </p:to>
                                    </p:set>
                                    <p:animEffect transition="in" filter="strips(downLeft)">
                                      <p:cBhvr>
                                        <p:cTn id="39" dur="500"/>
                                        <p:tgtEl>
                                          <p:spTgt spid="26"/>
                                        </p:tgtEl>
                                      </p:cBhvr>
                                    </p:animEffect>
                                  </p:childTnLst>
                                </p:cTn>
                              </p:par>
                            </p:childTnLst>
                          </p:cTn>
                        </p:par>
                      </p:childTnLst>
                    </p:cTn>
                  </p:par>
                  <p:par>
                    <p:cTn id="40" fill="hold">
                      <p:stCondLst>
                        <p:cond delay="indefinite"/>
                      </p:stCondLst>
                      <p:childTnLst>
                        <p:par>
                          <p:cTn id="41" fill="hold">
                            <p:stCondLst>
                              <p:cond delay="0"/>
                            </p:stCondLst>
                            <p:childTnLst>
                              <p:par>
                                <p:cTn id="42" presetID="18" presetClass="entr" presetSubtype="6" fill="hold" nodeType="clickEffect">
                                  <p:stCondLst>
                                    <p:cond delay="0"/>
                                  </p:stCondLst>
                                  <p:childTnLst>
                                    <p:set>
                                      <p:cBhvr>
                                        <p:cTn id="43" dur="1" fill="hold">
                                          <p:stCondLst>
                                            <p:cond delay="0"/>
                                          </p:stCondLst>
                                        </p:cTn>
                                        <p:tgtEl>
                                          <p:spTgt spid="33"/>
                                        </p:tgtEl>
                                        <p:attrNameLst>
                                          <p:attrName>style.visibility</p:attrName>
                                        </p:attrNameLst>
                                      </p:cBhvr>
                                      <p:to>
                                        <p:strVal val="visible"/>
                                      </p:to>
                                    </p:set>
                                    <p:animEffect transition="in" filter="strips(downRight)">
                                      <p:cBhvr>
                                        <p:cTn id="44" dur="500"/>
                                        <p:tgtEl>
                                          <p:spTgt spid="33"/>
                                        </p:tgtEl>
                                      </p:cBhvr>
                                    </p:animEffect>
                                  </p:childTnLst>
                                </p:cTn>
                              </p:par>
                            </p:childTnLst>
                          </p:cTn>
                        </p:par>
                      </p:childTnLst>
                    </p:cTn>
                  </p:par>
                  <p:par>
                    <p:cTn id="45" fill="hold">
                      <p:stCondLst>
                        <p:cond delay="indefinite"/>
                      </p:stCondLst>
                      <p:childTnLst>
                        <p:par>
                          <p:cTn id="46" fill="hold">
                            <p:stCondLst>
                              <p:cond delay="0"/>
                            </p:stCondLst>
                            <p:childTnLst>
                              <p:par>
                                <p:cTn id="47" presetID="2" presetClass="entr" presetSubtype="9" fill="hold" nodeType="clickEffect">
                                  <p:stCondLst>
                                    <p:cond delay="0"/>
                                  </p:stCondLst>
                                  <p:childTnLst>
                                    <p:set>
                                      <p:cBhvr>
                                        <p:cTn id="48" dur="1" fill="hold">
                                          <p:stCondLst>
                                            <p:cond delay="0"/>
                                          </p:stCondLst>
                                        </p:cTn>
                                        <p:tgtEl>
                                          <p:spTgt spid="36"/>
                                        </p:tgtEl>
                                        <p:attrNameLst>
                                          <p:attrName>style.visibility</p:attrName>
                                        </p:attrNameLst>
                                      </p:cBhvr>
                                      <p:to>
                                        <p:strVal val="visible"/>
                                      </p:to>
                                    </p:set>
                                    <p:anim calcmode="lin" valueType="num">
                                      <p:cBhvr additive="base">
                                        <p:cTn id="49" dur="500" fill="hold"/>
                                        <p:tgtEl>
                                          <p:spTgt spid="36"/>
                                        </p:tgtEl>
                                        <p:attrNameLst>
                                          <p:attrName>ppt_x</p:attrName>
                                        </p:attrNameLst>
                                      </p:cBhvr>
                                      <p:tavLst>
                                        <p:tav tm="0">
                                          <p:val>
                                            <p:strVal val="0-#ppt_w/2"/>
                                          </p:val>
                                        </p:tav>
                                        <p:tav tm="100000">
                                          <p:val>
                                            <p:strVal val="#ppt_x"/>
                                          </p:val>
                                        </p:tav>
                                      </p:tavLst>
                                    </p:anim>
                                    <p:anim calcmode="lin" valueType="num">
                                      <p:cBhvr additive="base">
                                        <p:cTn id="50" dur="500" fill="hold"/>
                                        <p:tgtEl>
                                          <p:spTgt spid="36"/>
                                        </p:tgtEl>
                                        <p:attrNameLst>
                                          <p:attrName>ppt_y</p:attrName>
                                        </p:attrNameLst>
                                      </p:cBhvr>
                                      <p:tavLst>
                                        <p:tav tm="0">
                                          <p:val>
                                            <p:strVal val="0-#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3" presetClass="entr" presetSubtype="10" fill="hold" nodeType="clickEffect">
                                  <p:stCondLst>
                                    <p:cond delay="0"/>
                                  </p:stCondLst>
                                  <p:childTnLst>
                                    <p:set>
                                      <p:cBhvr>
                                        <p:cTn id="54" dur="1" fill="hold">
                                          <p:stCondLst>
                                            <p:cond delay="0"/>
                                          </p:stCondLst>
                                        </p:cTn>
                                        <p:tgtEl>
                                          <p:spTgt spid="7"/>
                                        </p:tgtEl>
                                        <p:attrNameLst>
                                          <p:attrName>style.visibility</p:attrName>
                                        </p:attrNameLst>
                                      </p:cBhvr>
                                      <p:to>
                                        <p:strVal val="visible"/>
                                      </p:to>
                                    </p:set>
                                    <p:animEffect transition="in" filter="blinds(horizontal)">
                                      <p:cBhvr>
                                        <p:cTn id="55"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ldLvl="0" animBg="1"/>
      <p:bldP spid="6" grpId="0" animBg="1"/>
      <p:bldP spid="3" grpId="0"/>
      <p:bldP spid="12" grpId="0"/>
      <p:bldP spid="5" grpId="0" animBg="1"/>
      <p:bldP spid="39" grpId="0" animBg="1"/>
    </p:bldLst>
  </p:timing>
</p:sld>
</file>

<file path=ppt/tags/tag1.xml><?xml version="1.0" encoding="utf-8"?>
<p:tagLst xmlns:p="http://schemas.openxmlformats.org/presentationml/2006/main">
  <p:tag name="ISLIDE.VECTOR" val="#340619;#340619;"/>
  <p:tag name="KSO_WM_SCREEN_THEME_FLAG" val="Dlrq25wU2PGuGg5bbmjbDB2SqEA09pRaWhpdDwYhH6u3L8URFp75YKy1J6E4HhLdRz0R5BjdiPsbVyAERNCrulX4kWA1bDtlYuDbpom7ybk="/>
</p:tagLst>
</file>

<file path=ppt/tags/tag2.xml><?xml version="1.0" encoding="utf-8"?>
<p:tagLst xmlns:a="http://schemas.openxmlformats.org/drawingml/2006/main" xmlns:r="http://schemas.openxmlformats.org/officeDocument/2006/relationships" xmlns:p="http://schemas.openxmlformats.org/presentationml/2006/main">
  <p:tag name="ISPRING_PRESENTATION_TITLE" val="中国风建筑历史企业商务文化PPT模板"/>
  <p:tag name="KSO_WPP_MARK_KEY" val="552adfeb-cfc1-4af0-b60a-855b82f8a713"/>
  <p:tag name="KSO_WM_SCREEN_THEME_FLAG" val="Dlrq25wU2PGuGg5bbmjbDB2SqEA09pRaWhpdDwYhH6u3L8URFp75YKy1J6E4HhLdRz0R5BjdiPsbVyAERNCrulX4kWA1bDtlYuDbpom7ybk="/>
</p:tagLst>
</file>

<file path=ppt/theme/theme1.xml><?xml version="1.0" encoding="utf-8"?>
<a:theme xmlns:a="http://schemas.openxmlformats.org/drawingml/2006/main" name="1_Office 主题">
  <a:themeElements>
    <a:clrScheme name="自定义 3">
      <a:dk1>
        <a:sysClr val="windowText" lastClr="000000"/>
      </a:dk1>
      <a:lt1>
        <a:sysClr val="window" lastClr="FFFFFF"/>
      </a:lt1>
      <a:dk2>
        <a:srgbClr val="242852"/>
      </a:dk2>
      <a:lt2>
        <a:srgbClr val="ACCBF9"/>
      </a:lt2>
      <a:accent1>
        <a:srgbClr val="0070C0"/>
      </a:accent1>
      <a:accent2>
        <a:srgbClr val="00B0F0"/>
      </a:accent2>
      <a:accent3>
        <a:srgbClr val="297FD5"/>
      </a:accent3>
      <a:accent4>
        <a:srgbClr val="00B050"/>
      </a:accent4>
      <a:accent5>
        <a:srgbClr val="92D050"/>
      </a:accent5>
      <a:accent6>
        <a:srgbClr val="9D90A0"/>
      </a:accent6>
      <a:hlink>
        <a:srgbClr val="9454C3"/>
      </a:hlink>
      <a:folHlink>
        <a:srgbClr val="3EBBF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默认设计模板">
  <a:themeElements>
    <a:clrScheme name="默认设计模板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默认设计模板">
      <a:majorFont>
        <a:latin typeface="Arial"/>
        <a:ea typeface="宋体"/>
        <a:cs typeface=""/>
      </a:majorFont>
      <a:minorFont>
        <a:latin typeface="Arial"/>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raClrSchemeLst>
    <a:extraClrScheme>
      <a:clrScheme name="默认设计模板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默认设计模板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默认设计模板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默认设计模板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默认设计模板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默认设计模板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默认设计模板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默认设计模板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默认设计模板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默认设计模板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默认设计模板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默认设计模板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4713</Words>
  <PresentationFormat>宽屏</PresentationFormat>
  <Paragraphs>662</Paragraphs>
  <Slides>24</Slides>
  <Notes>3</Notes>
  <HiddenSlides>0</HiddenSlides>
  <MMClips>0</MMClips>
  <ScaleCrop>false</ScaleCrop>
  <HeadingPairs>
    <vt:vector size="6" baseType="variant">
      <vt:variant>
        <vt:lpstr>已用的字体</vt:lpstr>
      </vt:variant>
      <vt:variant>
        <vt:i4>12</vt:i4>
      </vt:variant>
      <vt:variant>
        <vt:lpstr>主题</vt:lpstr>
      </vt:variant>
      <vt:variant>
        <vt:i4>3</vt:i4>
      </vt:variant>
      <vt:variant>
        <vt:lpstr>幻灯片标题</vt:lpstr>
      </vt:variant>
      <vt:variant>
        <vt:i4>24</vt:i4>
      </vt:variant>
    </vt:vector>
  </HeadingPairs>
  <TitlesOfParts>
    <vt:vector size="39" baseType="lpstr">
      <vt:lpstr>Arial</vt:lpstr>
      <vt:lpstr>宋体</vt:lpstr>
      <vt:lpstr>Wingdings</vt:lpstr>
      <vt:lpstr>微软雅黑</vt:lpstr>
      <vt:lpstr>Arial Unicode MS</vt:lpstr>
      <vt:lpstr>黑体</vt:lpstr>
      <vt:lpstr>楷体</vt:lpstr>
      <vt:lpstr>华文隶书</vt:lpstr>
      <vt:lpstr>Calibri</vt:lpstr>
      <vt:lpstr>Arial Unicode MS</vt:lpstr>
      <vt:lpstr>华文行楷</vt:lpstr>
      <vt:lpstr>Calibri</vt:lpstr>
      <vt:lpstr>1_Office 主题</vt:lpstr>
      <vt:lpstr>默认设计模板</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2015-10-15T01:42:00Z</dcterms:created>
  <dcterms:modified xsi:type="dcterms:W3CDTF">2021-12-10T07:56:49Z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2052-10.1.0.7698</vt:lpwstr>
  </property>
</Properties>
</file>