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3" r:id="rId7"/>
    <p:sldId id="264" r:id="rId8"/>
    <p:sldId id="280" r:id="rId9"/>
    <p:sldId id="261" r:id="rId10"/>
    <p:sldId id="262" r:id="rId11"/>
    <p:sldId id="266" r:id="rId12"/>
    <p:sldId id="281" r:id="rId13"/>
    <p:sldId id="282" r:id="rId14"/>
    <p:sldId id="267" r:id="rId15"/>
    <p:sldId id="268" r:id="rId16"/>
    <p:sldId id="269" r:id="rId17"/>
    <p:sldId id="283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4" r:id="rId27"/>
    <p:sldId id="278" r:id="rId28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C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9" /><Relationship Type="http://schemas.openxmlformats.org/officeDocument/2006/relationships/slide" Target="slides/slide6.xml" Id="rId8" /><Relationship Type="http://schemas.openxmlformats.org/officeDocument/2006/relationships/slide" Target="slides/slide5.xml" Id="rId7" /><Relationship Type="http://schemas.openxmlformats.org/officeDocument/2006/relationships/slide" Target="slides/slide4.xml" Id="rId6" /><Relationship Type="http://schemas.openxmlformats.org/officeDocument/2006/relationships/slide" Target="slides/slide3.xml" Id="rId5" /><Relationship Type="http://schemas.openxmlformats.org/officeDocument/2006/relationships/slide" Target="slides/slide2.xml" Id="rId4" /><Relationship Type="http://schemas.openxmlformats.org/officeDocument/2006/relationships/tableStyles" Target="tableStyles.xml" Id="rId31" /><Relationship Type="http://schemas.openxmlformats.org/officeDocument/2006/relationships/viewProps" Target="viewProps.xml" Id="rId30" /><Relationship Type="http://schemas.openxmlformats.org/officeDocument/2006/relationships/slide" Target="slides/slide1.xml" Id="rId3" /><Relationship Type="http://schemas.openxmlformats.org/officeDocument/2006/relationships/presProps" Target="presProps.xml" Id="rId29" /><Relationship Type="http://schemas.openxmlformats.org/officeDocument/2006/relationships/slide" Target="slides/slide26.xml" Id="rId28" /><Relationship Type="http://schemas.openxmlformats.org/officeDocument/2006/relationships/slide" Target="slides/slide25.xml" Id="rId27" /><Relationship Type="http://schemas.openxmlformats.org/officeDocument/2006/relationships/slide" Target="slides/slide24.xml" Id="rId26" /><Relationship Type="http://schemas.openxmlformats.org/officeDocument/2006/relationships/slide" Target="slides/slide23.xml" Id="rId25" /><Relationship Type="http://schemas.openxmlformats.org/officeDocument/2006/relationships/slide" Target="slides/slide22.xml" Id="rId24" /><Relationship Type="http://schemas.openxmlformats.org/officeDocument/2006/relationships/slide" Target="slides/slide21.xml" Id="rId23" /><Relationship Type="http://schemas.openxmlformats.org/officeDocument/2006/relationships/slide" Target="slides/slide20.xml" Id="rId22" /><Relationship Type="http://schemas.openxmlformats.org/officeDocument/2006/relationships/slide" Target="slides/slide19.xml" Id="rId21" /><Relationship Type="http://schemas.openxmlformats.org/officeDocument/2006/relationships/slide" Target="slides/slide18.xml" Id="rId20" /><Relationship Type="http://schemas.openxmlformats.org/officeDocument/2006/relationships/theme" Target="theme/theme1.xml" Id="rId2" /><Relationship Type="http://schemas.openxmlformats.org/officeDocument/2006/relationships/slide" Target="slides/slide17.xml" Id="rId19" /><Relationship Type="http://schemas.openxmlformats.org/officeDocument/2006/relationships/slide" Target="slides/slide16.xml" Id="rId18" /><Relationship Type="http://schemas.openxmlformats.org/officeDocument/2006/relationships/slide" Target="slides/slide15.xml" Id="rId17" /><Relationship Type="http://schemas.openxmlformats.org/officeDocument/2006/relationships/slide" Target="slides/slide14.xml" Id="rId16" /><Relationship Type="http://schemas.openxmlformats.org/officeDocument/2006/relationships/slide" Target="slides/slide13.xml" Id="rId15" /><Relationship Type="http://schemas.openxmlformats.org/officeDocument/2006/relationships/slide" Target="slides/slide12.xml" Id="rId14" /><Relationship Type="http://schemas.openxmlformats.org/officeDocument/2006/relationships/slide" Target="slides/slide11.xml" Id="rId13" /><Relationship Type="http://schemas.openxmlformats.org/officeDocument/2006/relationships/slide" Target="slides/slide10.xml" Id="rId12" /><Relationship Type="http://schemas.openxmlformats.org/officeDocument/2006/relationships/slide" Target="slides/slide9.xml" Id="rId11" /><Relationship Type="http://schemas.openxmlformats.org/officeDocument/2006/relationships/slide" Target="slides/slide8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1.xml" Id="R4b9d016443e54959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0"/>
            <a:ext cx="18070830" cy="101149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5240"/>
            <a:ext cx="18217515" cy="103117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0" y="3233420"/>
            <a:ext cx="1209675" cy="19761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47895" y="4319270"/>
            <a:ext cx="2778760" cy="2306955"/>
          </a:xfrm>
          <a:prstGeom prst="rect">
            <a:avLst/>
          </a:prstGeom>
          <a:solidFill>
            <a:srgbClr val="59C4BE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518140" y="8487410"/>
            <a:ext cx="2340610" cy="1322070"/>
          </a:xfrm>
          <a:prstGeom prst="rect">
            <a:avLst/>
          </a:prstGeom>
          <a:solidFill>
            <a:srgbClr val="59C4BE"/>
          </a:solidFill>
          <a:ln>
            <a:solidFill>
              <a:srgbClr val="59C4BE"/>
            </a:solidFill>
          </a:ln>
        </p:spPr>
        <p:txBody>
          <a:bodyPr wrap="square" rtlCol="0">
            <a:spAutoFit/>
          </a:bodyPr>
          <a:p>
            <a:r>
              <a:rPr lang="zh-CN" altLang="en-US" sz="8000">
                <a:latin typeface="方正粗黑宋简体" panose="02000000000000000000" charset="-122"/>
                <a:ea typeface="方正粗黑宋简体" panose="02000000000000000000" charset="-122"/>
              </a:rPr>
              <a:t>大众</a:t>
            </a:r>
            <a:endParaRPr lang="zh-CN" altLang="en-US" sz="800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5240"/>
            <a:ext cx="18217515" cy="103117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965" y="2343150"/>
            <a:ext cx="1209675" cy="19761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47895" y="4319270"/>
            <a:ext cx="2778760" cy="2306955"/>
          </a:xfrm>
          <a:prstGeom prst="rect">
            <a:avLst/>
          </a:prstGeom>
          <a:solidFill>
            <a:srgbClr val="59C4BE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518140" y="8487410"/>
            <a:ext cx="2340610" cy="1322070"/>
          </a:xfrm>
          <a:prstGeom prst="rect">
            <a:avLst/>
          </a:prstGeom>
          <a:solidFill>
            <a:srgbClr val="59C4BE"/>
          </a:solidFill>
          <a:ln>
            <a:solidFill>
              <a:srgbClr val="59C4BE"/>
            </a:solidFill>
          </a:ln>
        </p:spPr>
        <p:txBody>
          <a:bodyPr wrap="square" rtlCol="0">
            <a:spAutoFit/>
          </a:bodyPr>
          <a:p>
            <a:r>
              <a:rPr lang="zh-CN" altLang="en-US" sz="8000">
                <a:latin typeface="方正粗黑宋简体" panose="02000000000000000000" charset="-122"/>
                <a:ea typeface="方正粗黑宋简体" panose="02000000000000000000" charset="-122"/>
              </a:rPr>
              <a:t>大牛</a:t>
            </a:r>
            <a:endParaRPr lang="zh-CN" altLang="en-US" sz="800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80340"/>
            <a:ext cx="17777460" cy="102520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5240"/>
            <a:ext cx="18217515" cy="103117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47895" y="4319270"/>
            <a:ext cx="2778760" cy="2306955"/>
          </a:xfrm>
          <a:prstGeom prst="rect">
            <a:avLst/>
          </a:prstGeom>
          <a:solidFill>
            <a:srgbClr val="59C4BE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235950" y="1342390"/>
            <a:ext cx="2340610" cy="1322070"/>
          </a:xfrm>
          <a:prstGeom prst="rect">
            <a:avLst/>
          </a:prstGeom>
          <a:solidFill>
            <a:srgbClr val="59C4BE"/>
          </a:solidFill>
          <a:ln>
            <a:solidFill>
              <a:srgbClr val="59C4BE"/>
            </a:solidFill>
          </a:ln>
        </p:spPr>
        <p:txBody>
          <a:bodyPr wrap="square" rtlCol="0">
            <a:spAutoFit/>
          </a:bodyPr>
          <a:p>
            <a:r>
              <a:rPr lang="zh-CN" altLang="en-US" sz="8000">
                <a:latin typeface="方正粗黑宋简体" panose="02000000000000000000" charset="-122"/>
                <a:ea typeface="方正粗黑宋简体" panose="02000000000000000000" charset="-122"/>
              </a:rPr>
              <a:t>胜利</a:t>
            </a:r>
            <a:endParaRPr lang="zh-CN" altLang="en-US" sz="800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89565" y="8486775"/>
            <a:ext cx="2340610" cy="1322070"/>
          </a:xfrm>
          <a:prstGeom prst="rect">
            <a:avLst/>
          </a:prstGeom>
          <a:solidFill>
            <a:srgbClr val="59C4BE"/>
          </a:solidFill>
          <a:ln>
            <a:solidFill>
              <a:srgbClr val="59C4BE"/>
            </a:solidFill>
          </a:ln>
        </p:spPr>
        <p:txBody>
          <a:bodyPr wrap="square" rtlCol="0">
            <a:spAutoFit/>
          </a:bodyPr>
          <a:p>
            <a:r>
              <a:rPr lang="zh-CN" altLang="en-US" sz="8000">
                <a:latin typeface="方正粗黑宋简体" panose="02000000000000000000" charset="-122"/>
                <a:ea typeface="方正粗黑宋简体" panose="02000000000000000000" charset="-122"/>
              </a:rPr>
              <a:t>大神</a:t>
            </a:r>
            <a:endParaRPr lang="zh-CN" altLang="en-US" sz="800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148935" cy="100952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7365" cy="101428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70"/>
            <a:ext cx="18131790" cy="9683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" y="0"/>
            <a:ext cx="18108295" cy="100387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5240"/>
            <a:ext cx="18217515" cy="103117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" y="0"/>
            <a:ext cx="18023205" cy="10286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5" y="0"/>
            <a:ext cx="17865090" cy="101746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AaMyLkSWlcuwoQ7JYlK1h0/ygAkrzDh30bjrG95uZsPbGf8aZkpgkMiJcpRQ+FuJVm2ZPJaj9o2MKndzES/xLQ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PresentationFormat>宽屏</PresentationFormat>
  <Paragraphs>32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Arial Unicode MS</vt:lpstr>
      <vt:lpstr>Calibri</vt:lpstr>
      <vt:lpstr>方正粗黑宋简体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2023-03-31T01:59:00Z</dcterms:created>
  <dcterms:modified xsi:type="dcterms:W3CDTF">2023-11-05T15:17:05Z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Cyclone2.0</vt:lpwstr>
  </property>
  <property fmtid="{D5CDD505-2E9C-101B-9397-08002B2CF9AE}" pid="3" name="ApplicationVersion">
    <vt:lpwstr>EN-PPT-5.1.19.9</vt:lpwstr>
  </property>
  <property fmtid="{D5CDD505-2E9C-101B-9397-08002B2CF9AE}" pid="4" name="KSOProductBuildVer">
    <vt:lpwstr>2052-11.8.2.8696</vt:lpwstr>
  </property>
</Properties>
</file>