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507" r:id="rId3"/>
    <p:sldId id="1824" r:id="rId5"/>
    <p:sldId id="1675" r:id="rId6"/>
    <p:sldId id="1825" r:id="rId7"/>
    <p:sldId id="1826" r:id="rId8"/>
    <p:sldId id="1828" r:id="rId9"/>
    <p:sldId id="1827" r:id="rId10"/>
    <p:sldId id="1817" r:id="rId11"/>
    <p:sldId id="1837" r:id="rId12"/>
    <p:sldId id="1829" r:id="rId13"/>
    <p:sldId id="1839" r:id="rId14"/>
    <p:sldId id="1840" r:id="rId15"/>
    <p:sldId id="1841" r:id="rId16"/>
    <p:sldId id="1694" r:id="rId17"/>
    <p:sldId id="1578" r:id="rId18"/>
  </p:sldIdLst>
  <p:sldSz cx="12192000" cy="6858000"/>
  <p:notesSz cx="6858000" cy="9144000"/>
  <p:custDataLst>
    <p:tags r:id="rId2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7bce0a4d-95ca-4f12-ac34-16c9b883afc7}">
          <p14:sldIdLst>
            <p14:sldId id="507"/>
            <p14:sldId id="1824"/>
            <p14:sldId id="1675"/>
            <p14:sldId id="1825"/>
            <p14:sldId id="1826"/>
            <p14:sldId id="1828"/>
            <p14:sldId id="1827"/>
            <p14:sldId id="1817"/>
            <p14:sldId id="1837"/>
            <p14:sldId id="1829"/>
            <p14:sldId id="1839"/>
            <p14:sldId id="1840"/>
            <p14:sldId id="1841"/>
          </p14:sldIdLst>
        </p14:section>
        <p14:section name="无标题节" id="{4e7b427d-e45d-4219-b485-3aefd5b77221}">
          <p14:sldIdLst>
            <p14:sldId id="1694"/>
            <p14:sldId id="1578"/>
          </p14:sldIdLst>
        </p14:section>
      </p14:section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王鹏皓" initials="PH" lastIdx="1" clrIdx="0"/>
  <p:cmAuthor id="1" name="lenovo" initials="l" lastIdx="4" clrIdx="0"/>
  <p:cmAuthor id="2" name="微软用户" initials="微" lastIdx="2" clrIdx="0"/>
  <p:cmAuthor id="3" name="朱守超" initials="朱" lastIdx="3" clrIdx="2"/>
  <p:cmAuthor id="4" name="dell" initials="d" lastIdx="1" clrIdx="2"/>
  <p:cmAuthor id="5" name="Administrator" initials="A" lastIdx="1" clrIdx="4"/>
  <p:cmAuthor id="7" name="LENOVO" initials="L" lastIdx="2" clrIdx="6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987" autoAdjust="0"/>
    <p:restoredTop sz="99530" autoAdjust="0"/>
  </p:normalViewPr>
  <p:slideViewPr>
    <p:cSldViewPr snapToGrid="0">
      <p:cViewPr varScale="1">
        <p:scale>
          <a:sx n="151" d="100"/>
          <a:sy n="151" d="100"/>
        </p:scale>
        <p:origin x="-474" y="-90"/>
      </p:cViewPr>
      <p:guideLst>
        <p:guide orient="horz" pos="2238"/>
        <p:guide pos="381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3" Type="http://schemas.openxmlformats.org/officeDocument/2006/relationships/tags" Target="tags/tag143.xml"/><Relationship Id="rId22" Type="http://schemas.openxmlformats.org/officeDocument/2006/relationships/commentAuthors" Target="commentAuthors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9" Type="http://schemas.openxmlformats.org/officeDocument/2006/relationships/tags" Target="../tags/tag7.xml"/><Relationship Id="rId8" Type="http://schemas.openxmlformats.org/officeDocument/2006/relationships/tags" Target="../tags/tag6.xml"/><Relationship Id="rId7" Type="http://schemas.openxmlformats.org/officeDocument/2006/relationships/tags" Target="../tags/tag5.xml"/><Relationship Id="rId6" Type="http://schemas.openxmlformats.org/officeDocument/2006/relationships/tags" Target="../tags/tag4.xml"/><Relationship Id="rId5" Type="http://schemas.openxmlformats.org/officeDocument/2006/relationships/tags" Target="../tags/tag3.xml"/><Relationship Id="rId4" Type="http://schemas.openxmlformats.org/officeDocument/2006/relationships/tags" Target="../tags/tag2.xml"/><Relationship Id="rId3" Type="http://schemas.openxmlformats.org/officeDocument/2006/relationships/image" Target="../media/image1.jpeg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8.xml"/><Relationship Id="rId4" Type="http://schemas.openxmlformats.org/officeDocument/2006/relationships/tags" Target="../tags/tag57.xml"/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9" Type="http://schemas.openxmlformats.org/officeDocument/2006/relationships/tags" Target="../tags/tag65.xml"/><Relationship Id="rId8" Type="http://schemas.openxmlformats.org/officeDocument/2006/relationships/tags" Target="../tags/tag64.xml"/><Relationship Id="rId7" Type="http://schemas.openxmlformats.org/officeDocument/2006/relationships/tags" Target="../tags/tag63.xml"/><Relationship Id="rId6" Type="http://schemas.openxmlformats.org/officeDocument/2006/relationships/tags" Target="../tags/tag62.xml"/><Relationship Id="rId5" Type="http://schemas.openxmlformats.org/officeDocument/2006/relationships/tags" Target="../tags/tag61.xml"/><Relationship Id="rId4" Type="http://schemas.openxmlformats.org/officeDocument/2006/relationships/tags" Target="../tags/tag60.xml"/><Relationship Id="rId3" Type="http://schemas.openxmlformats.org/officeDocument/2006/relationships/image" Target="../media/image1.jpeg"/><Relationship Id="rId2" Type="http://schemas.openxmlformats.org/officeDocument/2006/relationships/tags" Target="../tags/tag59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7" Type="http://schemas.openxmlformats.org/officeDocument/2006/relationships/tags" Target="../tags/tag70.xml"/><Relationship Id="rId6" Type="http://schemas.openxmlformats.org/officeDocument/2006/relationships/tags" Target="../tags/tag69.xml"/><Relationship Id="rId5" Type="http://schemas.openxmlformats.org/officeDocument/2006/relationships/tags" Target="../tags/tag68.xml"/><Relationship Id="rId4" Type="http://schemas.openxmlformats.org/officeDocument/2006/relationships/tags" Target="../tags/tag67.xml"/><Relationship Id="rId3" Type="http://schemas.openxmlformats.org/officeDocument/2006/relationships/image" Target="../media/image5.png"/><Relationship Id="rId2" Type="http://schemas.openxmlformats.org/officeDocument/2006/relationships/tags" Target="../tags/tag66.xm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9" Type="http://schemas.openxmlformats.org/officeDocument/2006/relationships/tags" Target="../tags/tag77.xml"/><Relationship Id="rId8" Type="http://schemas.openxmlformats.org/officeDocument/2006/relationships/tags" Target="../tags/tag76.xml"/><Relationship Id="rId7" Type="http://schemas.openxmlformats.org/officeDocument/2006/relationships/tags" Target="../tags/tag75.xml"/><Relationship Id="rId6" Type="http://schemas.openxmlformats.org/officeDocument/2006/relationships/tags" Target="../tags/tag74.xml"/><Relationship Id="rId5" Type="http://schemas.openxmlformats.org/officeDocument/2006/relationships/tags" Target="../tags/tag73.xml"/><Relationship Id="rId4" Type="http://schemas.openxmlformats.org/officeDocument/2006/relationships/image" Target="../media/image6.png"/><Relationship Id="rId3" Type="http://schemas.openxmlformats.org/officeDocument/2006/relationships/tags" Target="../tags/tag72.xml"/><Relationship Id="rId2" Type="http://schemas.openxmlformats.org/officeDocument/2006/relationships/tags" Target="../tags/tag71.xml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9" Type="http://schemas.openxmlformats.org/officeDocument/2006/relationships/tags" Target="../tags/tag84.xml"/><Relationship Id="rId8" Type="http://schemas.openxmlformats.org/officeDocument/2006/relationships/tags" Target="../tags/tag83.xml"/><Relationship Id="rId7" Type="http://schemas.openxmlformats.org/officeDocument/2006/relationships/tags" Target="../tags/tag82.xml"/><Relationship Id="rId6" Type="http://schemas.openxmlformats.org/officeDocument/2006/relationships/tags" Target="../tags/tag81.xml"/><Relationship Id="rId5" Type="http://schemas.openxmlformats.org/officeDocument/2006/relationships/tags" Target="../tags/tag80.xml"/><Relationship Id="rId4" Type="http://schemas.openxmlformats.org/officeDocument/2006/relationships/image" Target="../media/image5.png"/><Relationship Id="rId3" Type="http://schemas.openxmlformats.org/officeDocument/2006/relationships/tags" Target="../tags/tag79.xml"/><Relationship Id="rId2" Type="http://schemas.openxmlformats.org/officeDocument/2006/relationships/tags" Target="../tags/tag78.xml"/><Relationship Id="rId10" Type="http://schemas.openxmlformats.org/officeDocument/2006/relationships/tags" Target="../tags/tag85.xml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9" Type="http://schemas.openxmlformats.org/officeDocument/2006/relationships/tags" Target="../tags/tag92.xml"/><Relationship Id="rId8" Type="http://schemas.openxmlformats.org/officeDocument/2006/relationships/tags" Target="../tags/tag91.xml"/><Relationship Id="rId7" Type="http://schemas.openxmlformats.org/officeDocument/2006/relationships/tags" Target="../tags/tag90.xml"/><Relationship Id="rId6" Type="http://schemas.openxmlformats.org/officeDocument/2006/relationships/tags" Target="../tags/tag89.xml"/><Relationship Id="rId5" Type="http://schemas.openxmlformats.org/officeDocument/2006/relationships/tags" Target="../tags/tag88.xml"/><Relationship Id="rId4" Type="http://schemas.openxmlformats.org/officeDocument/2006/relationships/image" Target="../media/image6.png"/><Relationship Id="rId3" Type="http://schemas.openxmlformats.org/officeDocument/2006/relationships/tags" Target="../tags/tag87.xml"/><Relationship Id="rId2" Type="http://schemas.openxmlformats.org/officeDocument/2006/relationships/tags" Target="../tags/tag86.xml"/><Relationship Id="rId10" Type="http://schemas.openxmlformats.org/officeDocument/2006/relationships/tags" Target="../tags/tag93.xml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9" Type="http://schemas.openxmlformats.org/officeDocument/2006/relationships/tags" Target="../tags/tag101.xml"/><Relationship Id="rId8" Type="http://schemas.openxmlformats.org/officeDocument/2006/relationships/tags" Target="../tags/tag100.xml"/><Relationship Id="rId7" Type="http://schemas.openxmlformats.org/officeDocument/2006/relationships/tags" Target="../tags/tag99.xml"/><Relationship Id="rId6" Type="http://schemas.openxmlformats.org/officeDocument/2006/relationships/tags" Target="../tags/tag98.xml"/><Relationship Id="rId5" Type="http://schemas.openxmlformats.org/officeDocument/2006/relationships/tags" Target="../tags/tag97.xml"/><Relationship Id="rId4" Type="http://schemas.openxmlformats.org/officeDocument/2006/relationships/tags" Target="../tags/tag96.xml"/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0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9" Type="http://schemas.openxmlformats.org/officeDocument/2006/relationships/tags" Target="../tags/tag108.xml"/><Relationship Id="rId8" Type="http://schemas.openxmlformats.org/officeDocument/2006/relationships/tags" Target="../tags/tag107.xml"/><Relationship Id="rId7" Type="http://schemas.openxmlformats.org/officeDocument/2006/relationships/tags" Target="../tags/tag106.xml"/><Relationship Id="rId6" Type="http://schemas.openxmlformats.org/officeDocument/2006/relationships/tags" Target="../tags/tag105.xml"/><Relationship Id="rId5" Type="http://schemas.openxmlformats.org/officeDocument/2006/relationships/tags" Target="../tags/tag104.xml"/><Relationship Id="rId4" Type="http://schemas.openxmlformats.org/officeDocument/2006/relationships/image" Target="../media/image6.png"/><Relationship Id="rId3" Type="http://schemas.openxmlformats.org/officeDocument/2006/relationships/tags" Target="../tags/tag103.xml"/><Relationship Id="rId2" Type="http://schemas.openxmlformats.org/officeDocument/2006/relationships/tags" Target="../tags/tag102.xml"/><Relationship Id="rId12" Type="http://schemas.openxmlformats.org/officeDocument/2006/relationships/tags" Target="../tags/tag111.xml"/><Relationship Id="rId11" Type="http://schemas.openxmlformats.org/officeDocument/2006/relationships/tags" Target="../tags/tag110.xml"/><Relationship Id="rId10" Type="http://schemas.openxmlformats.org/officeDocument/2006/relationships/tags" Target="../tags/tag109.xml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9" Type="http://schemas.openxmlformats.org/officeDocument/2006/relationships/tags" Target="../tags/tag117.xml"/><Relationship Id="rId8" Type="http://schemas.openxmlformats.org/officeDocument/2006/relationships/tags" Target="../tags/tag116.xml"/><Relationship Id="rId7" Type="http://schemas.openxmlformats.org/officeDocument/2006/relationships/tags" Target="../tags/tag115.xml"/><Relationship Id="rId6" Type="http://schemas.openxmlformats.org/officeDocument/2006/relationships/image" Target="../media/image8.png"/><Relationship Id="rId5" Type="http://schemas.openxmlformats.org/officeDocument/2006/relationships/tags" Target="../tags/tag114.xml"/><Relationship Id="rId4" Type="http://schemas.openxmlformats.org/officeDocument/2006/relationships/image" Target="../media/image3.png"/><Relationship Id="rId3" Type="http://schemas.openxmlformats.org/officeDocument/2006/relationships/tags" Target="../tags/tag113.xml"/><Relationship Id="rId2" Type="http://schemas.openxmlformats.org/officeDocument/2006/relationships/tags" Target="../tags/tag112.xml"/><Relationship Id="rId11" Type="http://schemas.openxmlformats.org/officeDocument/2006/relationships/tags" Target="../tags/tag119.xml"/><Relationship Id="rId10" Type="http://schemas.openxmlformats.org/officeDocument/2006/relationships/tags" Target="../tags/tag118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2.xml"/><Relationship Id="rId5" Type="http://schemas.openxmlformats.org/officeDocument/2006/relationships/tags" Target="../tags/tag11.xml"/><Relationship Id="rId4" Type="http://schemas.openxmlformats.org/officeDocument/2006/relationships/tags" Target="../tags/tag10.xml"/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tags" Target="../tags/tag18.xml"/><Relationship Id="rId7" Type="http://schemas.openxmlformats.org/officeDocument/2006/relationships/tags" Target="../tags/tag17.xml"/><Relationship Id="rId6" Type="http://schemas.openxmlformats.org/officeDocument/2006/relationships/tags" Target="../tags/tag16.xml"/><Relationship Id="rId5" Type="http://schemas.openxmlformats.org/officeDocument/2006/relationships/tags" Target="../tags/tag15.xml"/><Relationship Id="rId4" Type="http://schemas.openxmlformats.org/officeDocument/2006/relationships/tags" Target="../tags/tag14.xml"/><Relationship Id="rId3" Type="http://schemas.openxmlformats.org/officeDocument/2006/relationships/image" Target="../media/image1.jpeg"/><Relationship Id="rId2" Type="http://schemas.openxmlformats.org/officeDocument/2006/relationships/tags" Target="../tags/tag13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4.xml"/><Relationship Id="rId6" Type="http://schemas.openxmlformats.org/officeDocument/2006/relationships/tags" Target="../tags/tag23.xml"/><Relationship Id="rId5" Type="http://schemas.openxmlformats.org/officeDocument/2006/relationships/tags" Target="../tags/tag22.xml"/><Relationship Id="rId4" Type="http://schemas.openxmlformats.org/officeDocument/2006/relationships/tags" Target="../tags/tag21.xml"/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32.xml"/><Relationship Id="rId8" Type="http://schemas.openxmlformats.org/officeDocument/2006/relationships/tags" Target="../tags/tag31.xml"/><Relationship Id="rId7" Type="http://schemas.openxmlformats.org/officeDocument/2006/relationships/tags" Target="../tags/tag30.xml"/><Relationship Id="rId6" Type="http://schemas.openxmlformats.org/officeDocument/2006/relationships/tags" Target="../tags/tag29.xml"/><Relationship Id="rId5" Type="http://schemas.openxmlformats.org/officeDocument/2006/relationships/tags" Target="../tags/tag28.xml"/><Relationship Id="rId4" Type="http://schemas.openxmlformats.org/officeDocument/2006/relationships/tags" Target="../tags/tag27.xml"/><Relationship Id="rId3" Type="http://schemas.openxmlformats.org/officeDocument/2006/relationships/tags" Target="../tags/tag26.xml"/><Relationship Id="rId2" Type="http://schemas.openxmlformats.org/officeDocument/2006/relationships/tags" Target="../tags/tag25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9" Type="http://schemas.openxmlformats.org/officeDocument/2006/relationships/tags" Target="../tags/tag37.xml"/><Relationship Id="rId8" Type="http://schemas.openxmlformats.org/officeDocument/2006/relationships/image" Target="../media/image4.png"/><Relationship Id="rId7" Type="http://schemas.openxmlformats.org/officeDocument/2006/relationships/tags" Target="../tags/tag36.xml"/><Relationship Id="rId6" Type="http://schemas.openxmlformats.org/officeDocument/2006/relationships/image" Target="../media/image3.png"/><Relationship Id="rId5" Type="http://schemas.openxmlformats.org/officeDocument/2006/relationships/tags" Target="../tags/tag35.xml"/><Relationship Id="rId4" Type="http://schemas.openxmlformats.org/officeDocument/2006/relationships/image" Target="../media/image2.png"/><Relationship Id="rId3" Type="http://schemas.openxmlformats.org/officeDocument/2006/relationships/tags" Target="../tags/tag34.xml"/><Relationship Id="rId2" Type="http://schemas.openxmlformats.org/officeDocument/2006/relationships/tags" Target="../tags/tag33.xml"/><Relationship Id="rId12" Type="http://schemas.openxmlformats.org/officeDocument/2006/relationships/tags" Target="../tags/tag40.xml"/><Relationship Id="rId11" Type="http://schemas.openxmlformats.org/officeDocument/2006/relationships/tags" Target="../tags/tag39.xml"/><Relationship Id="rId10" Type="http://schemas.openxmlformats.org/officeDocument/2006/relationships/tags" Target="../tags/tag38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43.xml"/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9.xml"/><Relationship Id="rId6" Type="http://schemas.openxmlformats.org/officeDocument/2006/relationships/tags" Target="../tags/tag48.xml"/><Relationship Id="rId5" Type="http://schemas.openxmlformats.org/officeDocument/2006/relationships/tags" Target="../tags/tag47.xml"/><Relationship Id="rId4" Type="http://schemas.openxmlformats.org/officeDocument/2006/relationships/tags" Target="../tags/tag46.xml"/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54.xml"/><Relationship Id="rId5" Type="http://schemas.openxmlformats.org/officeDocument/2006/relationships/tags" Target="../tags/tag53.xml"/><Relationship Id="rId4" Type="http://schemas.openxmlformats.org/officeDocument/2006/relationships/tags" Target="../tags/tag52.xml"/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春图3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-635" y="-635"/>
            <a:ext cx="12193270" cy="6858635"/>
          </a:xfrm>
          <a:prstGeom prst="rect">
            <a:avLst/>
          </a:prstGeom>
        </p:spPr>
      </p:pic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7"/>
            </p:custDataLst>
          </p:nvPr>
        </p:nvSpPr>
        <p:spPr>
          <a:xfrm>
            <a:off x="1523040" y="2660612"/>
            <a:ext cx="4754880" cy="1014730"/>
          </a:xfrm>
        </p:spPr>
        <p:txBody>
          <a:bodyPr lIns="90000" tIns="46800" rIns="90000" bIns="46800" anchor="b" anchorCtr="0">
            <a:normAutofit/>
          </a:bodyPr>
          <a:lstStyle>
            <a:lvl1pPr algn="l">
              <a:defRPr sz="5400" b="0" spc="600" baseline="0">
                <a:solidFill>
                  <a:schemeClr val="bg1"/>
                </a:solidFill>
                <a:ea typeface="汉仪旗黑-85S" panose="00020600040101010101" pitchFamily="18" charset="-122"/>
              </a:defRPr>
            </a:lvl1pPr>
          </a:lstStyle>
          <a:p>
            <a:r>
              <a:rPr lang="zh-CN" altLang="en-US" dirty="0"/>
              <a:t>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8"/>
            </p:custDataLst>
          </p:nvPr>
        </p:nvSpPr>
        <p:spPr>
          <a:xfrm>
            <a:off x="1523040" y="3960840"/>
            <a:ext cx="4754880" cy="623859"/>
          </a:xfrm>
        </p:spPr>
        <p:txBody>
          <a:bodyPr lIns="90000" tIns="46800" rIns="90000" bIns="46800">
            <a:normAutofit/>
          </a:bodyPr>
          <a:lstStyle>
            <a:lvl1pPr marL="0" indent="0" algn="l" eaLnBrk="1" fontAlgn="auto" latinLnBrk="0" hangingPunct="1">
              <a:lnSpc>
                <a:spcPct val="100000"/>
              </a:lnSpc>
              <a:buNone/>
              <a:defRPr sz="2400" u="none" strike="noStrike" kern="1200" cap="none" spc="200" normalizeH="0" baseline="0">
                <a:solidFill>
                  <a:schemeClr val="bg1"/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cxnSp>
        <p:nvCxnSpPr>
          <p:cNvPr id="10" name="直接连接符 9"/>
          <p:cNvCxnSpPr/>
          <p:nvPr>
            <p:custDataLst>
              <p:tags r:id="rId9"/>
            </p:custDataLst>
          </p:nvPr>
        </p:nvCxnSpPr>
        <p:spPr>
          <a:xfrm>
            <a:off x="1624639" y="3818091"/>
            <a:ext cx="4606925" cy="0"/>
          </a:xfrm>
          <a:prstGeom prst="line">
            <a:avLst/>
          </a:prstGeom>
          <a:ln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69930" y="952508"/>
            <a:ext cx="10852237" cy="5388907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 descr="春图3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-635" y="-635"/>
            <a:ext cx="12193270" cy="6858635"/>
          </a:xfrm>
          <a:prstGeom prst="rect">
            <a:avLst/>
          </a:prstGeom>
        </p:spPr>
      </p:pic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7"/>
            </p:custDataLst>
          </p:nvPr>
        </p:nvSpPr>
        <p:spPr>
          <a:xfrm>
            <a:off x="1822517" y="2309495"/>
            <a:ext cx="5728470" cy="1172210"/>
          </a:xfrm>
        </p:spPr>
        <p:txBody>
          <a:bodyPr vert="horz" lIns="90000" tIns="46800" rIns="90000" bIns="0" rtlCol="0" anchor="b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6600" b="0" i="0" u="none" strike="noStrike" kern="1200" cap="none" spc="600" normalizeH="0" baseline="0" noProof="1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汉仪旗黑-85S" panose="00020600040101010101" pitchFamily="18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编辑标题</a:t>
            </a:r>
            <a:endParaRPr dirty="0">
              <a:sym typeface="+mn-ea"/>
            </a:endParaRPr>
          </a:p>
        </p:txBody>
      </p:sp>
      <p:sp>
        <p:nvSpPr>
          <p:cNvPr id="10" name="文本占位符 9"/>
          <p:cNvSpPr>
            <a:spLocks noGrp="1"/>
          </p:cNvSpPr>
          <p:nvPr>
            <p:ph type="body" sz="quarter" idx="13" hasCustomPrompt="1"/>
            <p:custDataLst>
              <p:tags r:id="rId8"/>
            </p:custDataLst>
          </p:nvPr>
        </p:nvSpPr>
        <p:spPr>
          <a:xfrm>
            <a:off x="1822517" y="3696333"/>
            <a:ext cx="5728468" cy="481967"/>
          </a:xfrm>
        </p:spPr>
        <p:txBody>
          <a:bodyPr lIns="90000" rIns="90000" bIns="46800"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cxnSp>
        <p:nvCxnSpPr>
          <p:cNvPr id="11" name="直接连接符 10"/>
          <p:cNvCxnSpPr/>
          <p:nvPr>
            <p:custDataLst>
              <p:tags r:id="rId9"/>
            </p:custDataLst>
          </p:nvPr>
        </p:nvCxnSpPr>
        <p:spPr>
          <a:xfrm>
            <a:off x="1865447" y="3557905"/>
            <a:ext cx="5594350" cy="0"/>
          </a:xfrm>
          <a:prstGeom prst="line">
            <a:avLst/>
          </a:prstGeom>
          <a:ln w="127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 descr="4444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rcRect l="-11"/>
          <a:stretch>
            <a:fillRect/>
          </a:stretch>
        </p:blipFill>
        <p:spPr>
          <a:xfrm flipH="1">
            <a:off x="8342630" y="5769610"/>
            <a:ext cx="3849370" cy="108839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/>
        <p:txBody>
          <a:bodyPr lIns="90000" tIns="46800" rIns="90000" bIns="46800">
            <a:normAutofit/>
          </a:bodyPr>
          <a:lstStyle>
            <a:lvl1pPr>
              <a:defRPr cap="all"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 lIns="90000" tIns="46800" rIns="90000" bIns="46800">
            <a:normAutofit/>
          </a:bodyPr>
          <a:lstStyle>
            <a:lvl1pPr>
              <a:defRPr cap="all" baseline="0">
                <a:latin typeface="Arial" panose="020B0604020202020204" pitchFamily="34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 lIns="90000" tIns="46800" rIns="90000" bIns="46800">
            <a:normAutofit/>
          </a:bodyPr>
          <a:lstStyle>
            <a:lvl1pPr>
              <a:defRPr cap="all" baseline="0">
                <a:latin typeface="Arial" panose="020B0604020202020204" pitchFamily="34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 lIns="90000" tIns="46800" rIns="90000" bIns="46800">
            <a:normAutofit/>
          </a:bodyPr>
          <a:lstStyle>
            <a:lvl1pPr>
              <a:defRPr cap="all" baseline="0">
                <a:latin typeface="Arial" panose="020B060402020202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>
            <p:custDataLst>
              <p:tags r:id="rId2"/>
            </p:custDataLst>
          </p:nvPr>
        </p:nvSpPr>
        <p:spPr>
          <a:xfrm>
            <a:off x="292800" y="304200"/>
            <a:ext cx="11606400" cy="6249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tIns="46800" rIns="90000" bIns="46800" rtlCol="0" anchor="ctr">
            <a:normAutofit/>
          </a:bodyPr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pic>
        <p:nvPicPr>
          <p:cNvPr id="9" name="图片 8" descr="春图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rcRect/>
          <a:stretch>
            <a:fillRect/>
          </a:stretch>
        </p:blipFill>
        <p:spPr>
          <a:xfrm flipV="1">
            <a:off x="10312400" y="4963795"/>
            <a:ext cx="1428750" cy="159004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281600" y="1249200"/>
            <a:ext cx="9626400" cy="723600"/>
          </a:xfrm>
        </p:spPr>
        <p:txBody>
          <a:bodyPr lIns="90000" tIns="46800" rIns="90000" bIns="46800" anchor="ctr">
            <a:normAutofit/>
          </a:bodyPr>
          <a:lstStyle>
            <a:lvl1pPr>
              <a:defRPr sz="32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6"/>
            </p:custDataLst>
          </p:nvPr>
        </p:nvSpPr>
        <p:spPr>
          <a:xfrm>
            <a:off x="1281113" y="2163600"/>
            <a:ext cx="9626600" cy="3445200"/>
          </a:xfrm>
        </p:spPr>
        <p:txBody>
          <a:bodyPr lIns="90000" tIns="46800" rIns="90000" bIns="46800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 lIns="90000" tIns="46800" rIns="90000" bIns="46800">
            <a:normAutofit/>
          </a:bodyPr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 lIns="90000" tIns="46800" rIns="90000" bIns="46800">
            <a:normAutofit/>
          </a:bodyPr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 lIns="90000" tIns="46800" rIns="90000" bIns="46800">
            <a:normAutofit/>
          </a:bodyPr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>
            <p:custDataLst>
              <p:tags r:id="rId2"/>
            </p:custDataLst>
          </p:nvPr>
        </p:nvSpPr>
        <p:spPr>
          <a:xfrm>
            <a:off x="0" y="0"/>
            <a:ext cx="4823460" cy="6866255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0000" tIns="46800" rIns="90000" bIns="46800" rtlCol="0" anchor="ctr">
            <a:normAutofit/>
          </a:bodyPr>
          <a:lstStyle/>
          <a:p>
            <a:pPr lvl="0" algn="ctr"/>
            <a:endParaRPr lang="en-US" altLang="zh-CN" baseline="0" dirty="0">
              <a:latin typeface="Arial" panose="020B0604020202020204" pitchFamily="34" charset="0"/>
              <a:sym typeface="+mn-ea"/>
            </a:endParaRPr>
          </a:p>
        </p:txBody>
      </p:sp>
      <p:pic>
        <p:nvPicPr>
          <p:cNvPr id="6" name="图片 5" descr="4444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rcRect l="-11"/>
          <a:stretch>
            <a:fillRect/>
          </a:stretch>
        </p:blipFill>
        <p:spPr>
          <a:xfrm>
            <a:off x="-635" y="5774690"/>
            <a:ext cx="3849370" cy="108839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583200" y="770400"/>
            <a:ext cx="3960000" cy="882000"/>
          </a:xfrm>
        </p:spPr>
        <p:txBody>
          <a:bodyPr wrap="square" lIns="90000" tIns="46800" rIns="90000" bIns="46800" anchor="ctr">
            <a:normAutofit/>
          </a:bodyPr>
          <a:lstStyle>
            <a:lvl1pPr>
              <a:defRPr sz="34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 wrap="square" lIns="90000" tIns="46800" rIns="90000" bIns="46800">
            <a:normAutofit/>
          </a:bodyPr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 wrap="square" lIns="90000" tIns="46800" rIns="90000" bIns="46800">
            <a:normAutofit/>
          </a:bodyPr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 wrap="square" lIns="90000" tIns="46800" rIns="90000" bIns="46800">
            <a:normAutofit/>
          </a:bodyPr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9"/>
            </p:custDataLst>
          </p:nvPr>
        </p:nvSpPr>
        <p:spPr>
          <a:xfrm>
            <a:off x="586800" y="1764000"/>
            <a:ext cx="3956400" cy="4093200"/>
          </a:xfrm>
        </p:spPr>
        <p:txBody>
          <a:bodyPr wrap="square" lIns="90000" tIns="46800" rIns="90000" bIns="46800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0"/>
            </p:custDataLst>
          </p:nvPr>
        </p:nvSpPr>
        <p:spPr>
          <a:xfrm>
            <a:off x="5101200" y="769938"/>
            <a:ext cx="6480000" cy="5087937"/>
          </a:xfrm>
        </p:spPr>
        <p:txBody>
          <a:bodyPr wrap="square" lIns="90000" tIns="46800" rIns="90000" bIns="46800">
            <a:normAutofit/>
          </a:bodyPr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0" y="0"/>
            <a:ext cx="12192000" cy="26640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0000" tIns="46800" rIns="90000" bIns="46800" rtlCol="0" anchor="ctr">
            <a:normAutofit/>
          </a:bodyPr>
          <a:lstStyle/>
          <a:p>
            <a:pPr lvl="0" algn="ctr"/>
            <a:endParaRPr lang="en-US" altLang="zh-CN" baseline="0">
              <a:latin typeface="Arial" panose="020B0604020202020204" pitchFamily="34" charset="0"/>
              <a:sym typeface="+mn-ea"/>
            </a:endParaRPr>
          </a:p>
        </p:txBody>
      </p:sp>
      <p:pic>
        <p:nvPicPr>
          <p:cNvPr id="8" name="图片 7" descr="春图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rcRect/>
          <a:stretch>
            <a:fillRect/>
          </a:stretch>
        </p:blipFill>
        <p:spPr>
          <a:xfrm flipH="1">
            <a:off x="283845" y="0"/>
            <a:ext cx="1428750" cy="159004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612000" y="781200"/>
            <a:ext cx="10976400" cy="626400"/>
          </a:xfrm>
        </p:spPr>
        <p:txBody>
          <a:bodyPr wrap="square" lIns="90000" tIns="46800" rIns="90000" bIns="46800" anchor="ctr">
            <a:normAutofit/>
          </a:bodyPr>
          <a:lstStyle>
            <a:lvl1pPr algn="ctr">
              <a:defRPr sz="34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 wrap="square" lIns="90000" tIns="46800" rIns="90000" bIns="46800">
            <a:normAutofit/>
          </a:bodyPr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 wrap="square" lIns="90000" tIns="46800" rIns="90000" bIns="46800">
            <a:normAutofit/>
          </a:bodyPr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 wrap="square" lIns="90000" tIns="46800" rIns="90000" bIns="46800">
            <a:normAutofit/>
          </a:bodyPr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9"/>
            </p:custDataLst>
          </p:nvPr>
        </p:nvSpPr>
        <p:spPr>
          <a:xfrm>
            <a:off x="612000" y="1659600"/>
            <a:ext cx="10975975" cy="828000"/>
          </a:xfrm>
        </p:spPr>
        <p:txBody>
          <a:bodyPr wrap="square" lIns="90000" tIns="46800" rIns="90000" bIns="46800">
            <a:normAutofit/>
          </a:bodyPr>
          <a:lstStyle>
            <a:lvl1pPr algn="ctr"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0"/>
            </p:custDataLst>
          </p:nvPr>
        </p:nvSpPr>
        <p:spPr>
          <a:xfrm>
            <a:off x="612775" y="2808000"/>
            <a:ext cx="10965600" cy="3430800"/>
          </a:xfrm>
        </p:spPr>
        <p:txBody>
          <a:bodyPr wrap="square" lIns="90000" tIns="46800" rIns="90000" bIns="46800">
            <a:normAutofit/>
          </a:bodyPr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>
            <p:custDataLst>
              <p:tags r:id="rId2"/>
            </p:custDataLst>
          </p:nvPr>
        </p:nvSpPr>
        <p:spPr>
          <a:xfrm>
            <a:off x="0" y="5029201"/>
            <a:ext cx="12192000" cy="1828799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0000" tIns="46800" rIns="90000" bIns="46800" rtlCol="0" anchor="ctr">
            <a:normAutofit/>
          </a:bodyPr>
          <a:lstStyle/>
          <a:p>
            <a:pPr lvl="0" algn="ctr"/>
            <a:endParaRPr lang="en-US" altLang="zh-CN" baseline="0">
              <a:latin typeface="Arial" panose="020B0604020202020204" pitchFamily="34" charset="0"/>
              <a:sym typeface="+mn-ea"/>
            </a:endParaRPr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4"/>
            <p:custDataLst>
              <p:tags r:id="rId3"/>
            </p:custDataLst>
          </p:nvPr>
        </p:nvSpPr>
        <p:spPr>
          <a:xfrm>
            <a:off x="594000" y="5180400"/>
            <a:ext cx="11001600" cy="1011600"/>
          </a:xfrm>
        </p:spPr>
        <p:txBody>
          <a:bodyPr wrap="square" lIns="90000" tIns="46800" rIns="90000" bIns="46800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604800" y="669600"/>
            <a:ext cx="10976400" cy="565200"/>
          </a:xfrm>
        </p:spPr>
        <p:txBody>
          <a:bodyPr wrap="square" lIns="90000" tIns="46800" rIns="90000" bIns="46800" anchor="ctr">
            <a:normAutofit/>
          </a:bodyPr>
          <a:lstStyle>
            <a:lvl1pPr algn="ctr">
              <a:defRPr sz="3000"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 wrap="square" lIns="90000" tIns="46800" rIns="90000" bIns="46800">
            <a:normAutofit/>
          </a:bodyPr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 wrap="square" lIns="90000" tIns="46800" rIns="90000" bIns="46800">
            <a:normAutofit/>
          </a:bodyPr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 wrap="square" lIns="90000" tIns="46800" rIns="90000" bIns="46800">
            <a:normAutofit/>
          </a:bodyPr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8"/>
            </p:custDataLst>
          </p:nvPr>
        </p:nvSpPr>
        <p:spPr>
          <a:xfrm>
            <a:off x="604837" y="1681200"/>
            <a:ext cx="10990800" cy="3211200"/>
          </a:xfrm>
        </p:spPr>
        <p:txBody>
          <a:bodyPr wrap="square" lIns="90000" tIns="46800" rIns="90000" bIns="46800">
            <a:normAutofit/>
          </a:bodyPr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pic>
        <p:nvPicPr>
          <p:cNvPr id="10" name="图片 9" descr="4444"/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0"/>
          <a:srcRect l="-11"/>
          <a:stretch>
            <a:fillRect/>
          </a:stretch>
        </p:blipFill>
        <p:spPr>
          <a:xfrm>
            <a:off x="-635" y="5662930"/>
            <a:ext cx="4243705" cy="12001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0000" tIns="46800" rIns="90000" bIns="46800" rtlCol="0" anchor="ctr">
            <a:normAutofit/>
          </a:bodyPr>
          <a:lstStyle/>
          <a:p>
            <a:pPr lvl="0" algn="ctr"/>
            <a:endParaRPr lang="en-US" altLang="zh-CN" baseline="0">
              <a:latin typeface="Arial" panose="020B0604020202020204" pitchFamily="34" charset="0"/>
              <a:sym typeface="+mn-ea"/>
            </a:endParaRPr>
          </a:p>
        </p:txBody>
      </p:sp>
      <p:pic>
        <p:nvPicPr>
          <p:cNvPr id="8" name="图片 7" descr="春图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rcRect/>
          <a:stretch>
            <a:fillRect/>
          </a:stretch>
        </p:blipFill>
        <p:spPr>
          <a:xfrm>
            <a:off x="10537825" y="0"/>
            <a:ext cx="1428750" cy="159004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579600" y="237600"/>
            <a:ext cx="11037600" cy="441964"/>
          </a:xfrm>
        </p:spPr>
        <p:txBody>
          <a:bodyPr wrap="square" lIns="90000" tIns="46800" rIns="90000" bIns="46800">
            <a:normAutofit/>
          </a:bodyPr>
          <a:lstStyle>
            <a:lvl1pPr>
              <a:defRPr sz="22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 wrap="square" lIns="90000" tIns="46800" rIns="90000" bIns="46800">
            <a:normAutofit/>
          </a:bodyPr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 wrap="square" lIns="90000" tIns="46800" rIns="90000" bIns="46800">
            <a:normAutofit/>
          </a:bodyPr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 wrap="square" lIns="90000" tIns="46800" rIns="90000" bIns="46800">
            <a:normAutofit/>
          </a:bodyPr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9"/>
            </p:custDataLst>
          </p:nvPr>
        </p:nvSpPr>
        <p:spPr>
          <a:xfrm>
            <a:off x="579600" y="1663200"/>
            <a:ext cx="5342400" cy="2894400"/>
          </a:xfrm>
        </p:spPr>
        <p:txBody>
          <a:bodyPr wrap="square" lIns="90000" tIns="46800" rIns="90000" bIns="46800">
            <a:normAutofit/>
          </a:bodyPr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0"/>
            </p:custDataLst>
          </p:nvPr>
        </p:nvSpPr>
        <p:spPr>
          <a:xfrm>
            <a:off x="6242400" y="1663200"/>
            <a:ext cx="5367600" cy="2894400"/>
          </a:xfrm>
        </p:spPr>
        <p:txBody>
          <a:bodyPr wrap="square" lIns="90000" tIns="46800" rIns="90000" bIns="46800">
            <a:normAutofit/>
          </a:bodyPr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5"/>
            <p:custDataLst>
              <p:tags r:id="rId11"/>
            </p:custDataLst>
          </p:nvPr>
        </p:nvSpPr>
        <p:spPr>
          <a:xfrm>
            <a:off x="572400" y="4816800"/>
            <a:ext cx="5342400" cy="781200"/>
          </a:xfrm>
        </p:spPr>
        <p:txBody>
          <a:bodyPr wrap="square" lIns="90000" tIns="46800" rIns="90000" bIns="46800">
            <a:normAutofit/>
          </a:bodyPr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6"/>
            <p:custDataLst>
              <p:tags r:id="rId12"/>
            </p:custDataLst>
          </p:nvPr>
        </p:nvSpPr>
        <p:spPr>
          <a:xfrm>
            <a:off x="6253200" y="4813200"/>
            <a:ext cx="5367600" cy="781200"/>
          </a:xfrm>
        </p:spPr>
        <p:txBody>
          <a:bodyPr wrap="square" lIns="90000" tIns="46800" rIns="90000" bIns="46800">
            <a:normAutofit/>
          </a:bodyPr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0" y="959224"/>
            <a:ext cx="12192000" cy="4939553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0000" tIns="46800" rIns="90000" bIns="46800" rtlCol="0" anchor="ctr">
            <a:normAutofit/>
          </a:bodyPr>
          <a:lstStyle/>
          <a:p>
            <a:pPr lvl="0" algn="ctr"/>
            <a:endParaRPr lang="en-US" altLang="zh-CN" baseline="0">
              <a:latin typeface="Arial" panose="020B0604020202020204" pitchFamily="34" charset="0"/>
              <a:sym typeface="+mn-ea"/>
            </a:endParaRPr>
          </a:p>
        </p:txBody>
      </p:sp>
      <p:pic>
        <p:nvPicPr>
          <p:cNvPr id="8" name="图片 7" descr="春图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rcRect/>
          <a:stretch>
            <a:fillRect/>
          </a:stretch>
        </p:blipFill>
        <p:spPr>
          <a:xfrm>
            <a:off x="9497695" y="0"/>
            <a:ext cx="2694305" cy="2997835"/>
          </a:xfrm>
          <a:prstGeom prst="rect">
            <a:avLst/>
          </a:prstGeom>
        </p:spPr>
      </p:pic>
      <p:pic>
        <p:nvPicPr>
          <p:cNvPr id="6" name="图片 5" descr="4444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rcRect/>
          <a:stretch>
            <a:fillRect/>
          </a:stretch>
        </p:blipFill>
        <p:spPr>
          <a:xfrm>
            <a:off x="-635" y="5349240"/>
            <a:ext cx="12193270" cy="151384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7"/>
            </p:custDataLst>
          </p:nvPr>
        </p:nvSpPr>
        <p:spPr>
          <a:xfrm>
            <a:off x="1522800" y="1339200"/>
            <a:ext cx="9144000" cy="2386800"/>
          </a:xfrm>
        </p:spPr>
        <p:txBody>
          <a:bodyPr wrap="square" lIns="90000" tIns="46800" rIns="90000" bIns="46800" anchor="b">
            <a:normAutofit/>
          </a:bodyPr>
          <a:lstStyle>
            <a:lvl1pPr algn="ctr">
              <a:defRPr sz="60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 wrap="square" lIns="90000" tIns="46800" rIns="90000" bIns="46800">
            <a:normAutofit/>
          </a:bodyPr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 wrap="square" lIns="90000" tIns="46800" rIns="90000" bIns="46800">
            <a:normAutofit/>
          </a:bodyPr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 wrap="square" lIns="90000" tIns="46800" rIns="90000" bIns="46800">
            <a:normAutofit/>
          </a:bodyPr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1"/>
            </p:custDataLst>
          </p:nvPr>
        </p:nvSpPr>
        <p:spPr>
          <a:xfrm>
            <a:off x="1522413" y="3862800"/>
            <a:ext cx="9144000" cy="1656000"/>
          </a:xfrm>
        </p:spPr>
        <p:txBody>
          <a:bodyPr wrap="square" lIns="90000" tIns="46800" rIns="90000" bIns="46800">
            <a:normAutofit/>
          </a:bodyPr>
          <a:lstStyle>
            <a:lvl1pPr algn="ctr"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69882" y="952508"/>
            <a:ext cx="10852237" cy="5388907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春图3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-635" y="-635"/>
            <a:ext cx="12193270" cy="6858635"/>
          </a:xfrm>
          <a:prstGeom prst="rect">
            <a:avLst/>
          </a:prstGeom>
        </p:spPr>
      </p:pic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7"/>
            </p:custDataLst>
          </p:nvPr>
        </p:nvSpPr>
        <p:spPr>
          <a:xfrm>
            <a:off x="3327465" y="3213100"/>
            <a:ext cx="5537073" cy="822749"/>
          </a:xfrm>
        </p:spPr>
        <p:txBody>
          <a:bodyPr lIns="90000" tIns="46800" rIns="90000" bIns="0" anchor="b" anchorCtr="0">
            <a:normAutofit/>
          </a:bodyPr>
          <a:lstStyle>
            <a:lvl1pPr algn="ctr">
              <a:defRPr sz="4400" b="0" u="none" strike="noStrike" kern="1200" cap="none" spc="300" normalizeH="0" baseline="0">
                <a:solidFill>
                  <a:schemeClr val="bg1"/>
                </a:solidFill>
                <a:uFillTx/>
                <a:latin typeface="Arial" panose="020B0604020202020204" pitchFamily="34" charset="0"/>
                <a:ea typeface="汉仪旗黑-85S" panose="00020600040101010101" pitchFamily="18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8"/>
            </p:custDataLst>
          </p:nvPr>
        </p:nvSpPr>
        <p:spPr>
          <a:xfrm>
            <a:off x="3327460" y="4081141"/>
            <a:ext cx="5537073" cy="714476"/>
          </a:xfrm>
        </p:spPr>
        <p:txBody>
          <a:bodyPr lIns="90000" tIns="0" rIns="90000" bIns="46800">
            <a:normAutofit/>
          </a:bodyPr>
          <a:lstStyle>
            <a:lvl1pPr marL="0" indent="0" algn="ctr" eaLnBrk="1" fontAlgn="auto" latinLnBrk="0" hangingPunct="1">
              <a:buNone/>
              <a:defRPr kumimoji="0" lang="zh-CN" altLang="en-US" sz="1600" b="0" i="0" u="none" strike="noStrike" kern="1200" cap="none" spc="150" normalizeH="0" baseline="0" noProof="1">
                <a:solidFill>
                  <a:schemeClr val="bg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238877" y="952508"/>
            <a:ext cx="5283242" cy="5388907"/>
          </a:xfrm>
        </p:spPr>
        <p:txBody>
          <a:bodyPr>
            <a:noAutofit/>
          </a:bodyPr>
          <a:lstStyle>
            <a:lvl1pPr>
              <a:defRPr sz="1600"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sz="1600"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sz="1600"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sz="1600"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sz="160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69930" y="952508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0" u="none" strike="noStrike" kern="1200" cap="none" spc="20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69925" y="1406525"/>
            <a:ext cx="5283200" cy="4934752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952508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0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406525"/>
            <a:ext cx="5283242" cy="4934752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>
            <p:custDataLst>
              <p:tags r:id="rId2"/>
            </p:custDataLst>
          </p:nvPr>
        </p:nvGrpSpPr>
        <p:grpSpPr>
          <a:xfrm>
            <a:off x="-34290" y="-8890"/>
            <a:ext cx="12226925" cy="6862445"/>
            <a:chOff x="-54" y="-14"/>
            <a:chExt cx="19255" cy="10807"/>
          </a:xfrm>
        </p:grpSpPr>
        <p:pic>
          <p:nvPicPr>
            <p:cNvPr id="7" name="图片 6" descr="4444"/>
            <p:cNvPicPr>
              <a:picLocks noChangeAspect="1"/>
            </p:cNvPicPr>
            <p:nvPr>
              <p:custDataLst>
                <p:tags r:id="rId3"/>
              </p:custDataLst>
            </p:nvPr>
          </p:nvPicPr>
          <p:blipFill>
            <a:blip r:embed="rId4"/>
            <a:srcRect/>
            <a:stretch>
              <a:fillRect/>
            </a:stretch>
          </p:blipFill>
          <p:spPr>
            <a:xfrm>
              <a:off x="-1" y="899"/>
              <a:ext cx="19202" cy="9895"/>
            </a:xfrm>
            <a:prstGeom prst="rect">
              <a:avLst/>
            </a:prstGeom>
            <a:solidFill>
              <a:schemeClr val="bg2"/>
            </a:solidFill>
          </p:spPr>
        </p:pic>
        <p:pic>
          <p:nvPicPr>
            <p:cNvPr id="8" name="图片 7" descr="春图"/>
            <p:cNvPicPr>
              <a:picLocks noChangeAspect="1"/>
            </p:cNvPicPr>
            <p:nvPr>
              <p:custDataLst>
                <p:tags r:id="rId5"/>
              </p:custDataLst>
            </p:nvPr>
          </p:nvPicPr>
          <p:blipFill>
            <a:blip r:embed="rId6"/>
            <a:srcRect/>
            <a:stretch>
              <a:fillRect/>
            </a:stretch>
          </p:blipFill>
          <p:spPr>
            <a:xfrm>
              <a:off x="14473" y="-14"/>
              <a:ext cx="4243" cy="4721"/>
            </a:xfrm>
            <a:prstGeom prst="rect">
              <a:avLst/>
            </a:prstGeom>
          </p:spPr>
        </p:pic>
        <p:pic>
          <p:nvPicPr>
            <p:cNvPr id="9" name="图片 8" descr="春图"/>
            <p:cNvPicPr>
              <a:picLocks noChangeAspect="1"/>
            </p:cNvPicPr>
            <p:nvPr>
              <p:custDataLst>
                <p:tags r:id="rId7"/>
              </p:custDataLst>
            </p:nvPr>
          </p:nvPicPr>
          <p:blipFill>
            <a:blip r:embed="rId8"/>
            <a:srcRect l="-2011"/>
            <a:stretch>
              <a:fillRect/>
            </a:stretch>
          </p:blipFill>
          <p:spPr>
            <a:xfrm>
              <a:off x="-54" y="8279"/>
              <a:ext cx="2690" cy="1746"/>
            </a:xfrm>
            <a:prstGeom prst="rect">
              <a:avLst/>
            </a:prstGeom>
          </p:spPr>
        </p:pic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9"/>
            </p:custDataLst>
          </p:nvPr>
        </p:nvSpPr>
        <p:spPr/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930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3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4"/>
            </p:custDataLst>
          </p:nvPr>
        </p:nvSpPr>
        <p:spPr>
          <a:xfrm>
            <a:off x="6238925" y="952508"/>
            <a:ext cx="5283242" cy="5388907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>
                <a:latin typeface="微软雅黑" panose="020B0503020204020204" charset="-122"/>
                <a:ea typeface="微软雅黑" panose="020B0503020204020204" charset="-122"/>
              </a:defRPr>
            </a:lvl1pPr>
            <a:lvl2pPr indent="0" eaLnBrk="1" fontAlgn="auto" latinLnBrk="0" hangingPunct="1">
              <a:defRPr>
                <a:latin typeface="微软雅黑" panose="020B0503020204020204" charset="-122"/>
                <a:ea typeface="微软雅黑" panose="020B0503020204020204" charset="-122"/>
              </a:defRPr>
            </a:lvl2pPr>
            <a:lvl3pPr indent="0" eaLnBrk="1" fontAlgn="auto" latinLnBrk="0" hangingPunct="1">
              <a:defRPr>
                <a:latin typeface="微软雅黑" panose="020B0503020204020204" charset="-122"/>
                <a:ea typeface="微软雅黑" panose="020B0503020204020204" charset="-122"/>
              </a:defRPr>
            </a:lvl3pPr>
            <a:lvl4pPr indent="0" eaLnBrk="1" fontAlgn="auto" latinLnBrk="0" hangingPunct="1">
              <a:defRPr>
                <a:latin typeface="微软雅黑" panose="020B0503020204020204" charset="-122"/>
                <a:ea typeface="微软雅黑" panose="020B0503020204020204" charset="-122"/>
              </a:defRPr>
            </a:lvl4pPr>
            <a:lvl5pPr indent="0" eaLnBrk="1" fontAlgn="auto" latinLnBrk="0" hangingPunct="1">
              <a:defRPr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5" Type="http://schemas.openxmlformats.org/officeDocument/2006/relationships/theme" Target="../theme/theme1.xml"/><Relationship Id="rId24" Type="http://schemas.openxmlformats.org/officeDocument/2006/relationships/tags" Target="../tags/tag125.xml"/><Relationship Id="rId23" Type="http://schemas.openxmlformats.org/officeDocument/2006/relationships/tags" Target="../tags/tag124.xml"/><Relationship Id="rId22" Type="http://schemas.openxmlformats.org/officeDocument/2006/relationships/tags" Target="../tags/tag123.xml"/><Relationship Id="rId21" Type="http://schemas.openxmlformats.org/officeDocument/2006/relationships/tags" Target="../tags/tag122.xml"/><Relationship Id="rId20" Type="http://schemas.openxmlformats.org/officeDocument/2006/relationships/tags" Target="../tags/tag121.xml"/><Relationship Id="rId2" Type="http://schemas.openxmlformats.org/officeDocument/2006/relationships/slideLayout" Target="../slideLayouts/slideLayout2.xml"/><Relationship Id="rId19" Type="http://schemas.openxmlformats.org/officeDocument/2006/relationships/tags" Target="../tags/tag120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9"/>
            </p:custDataLst>
          </p:nvPr>
        </p:nvSpPr>
        <p:spPr>
          <a:xfrm>
            <a:off x="669882" y="443230"/>
            <a:ext cx="10852237" cy="441964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0"/>
            </p:custDataLst>
          </p:nvPr>
        </p:nvSpPr>
        <p:spPr>
          <a:xfrm>
            <a:off x="669882" y="952508"/>
            <a:ext cx="10852237" cy="5388907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21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2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23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>
            <p:custDataLst>
              <p:tags r:id="rId2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400" b="1" u="none" strike="noStrike" kern="1200" cap="none" spc="2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127.xml"/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tags" Target="../tags/tag12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3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4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tags" Target="../tags/tag142.xml"/><Relationship Id="rId1" Type="http://schemas.openxmlformats.org/officeDocument/2006/relationships/tags" Target="../tags/tag14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2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3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31.xml"/><Relationship Id="rId1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3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4" descr="4456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0735" y="754380"/>
            <a:ext cx="1728470" cy="2297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370369" y="4544025"/>
            <a:ext cx="8738235" cy="18167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735" b="1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      </a:t>
            </a:r>
            <a:r>
              <a:rPr lang="zh-CN" altLang="en-US" sz="3735" b="1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介休十中       王德金</a:t>
            </a:r>
            <a:endParaRPr lang="zh-CN" altLang="en-US" sz="3735" b="1" dirty="0" smtClean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en-US" altLang="zh-CN" sz="3735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                                                                     </a:t>
            </a:r>
            <a:endParaRPr lang="en-US" altLang="zh-CN" sz="3735" b="1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en-US" altLang="zh-CN" sz="3735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                                          2022.6</a:t>
            </a:r>
            <a:endParaRPr lang="zh-CN" altLang="en-US" sz="3735" b="1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pic>
        <p:nvPicPr>
          <p:cNvPr id="17" name="图片 16" descr="10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8900" y="4718050"/>
            <a:ext cx="3528060" cy="2139950"/>
          </a:xfrm>
          <a:prstGeom prst="rect">
            <a:avLst/>
          </a:prstGeom>
        </p:spPr>
      </p:pic>
      <p:sp>
        <p:nvSpPr>
          <p:cNvPr id="8" name="副标题 2"/>
          <p:cNvSpPr>
            <a:spLocks noGrp="1"/>
          </p:cNvSpPr>
          <p:nvPr/>
        </p:nvSpPr>
        <p:spPr>
          <a:xfrm>
            <a:off x="-62230" y="2139315"/>
            <a:ext cx="11725910" cy="7924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5400" b="1">
                <a:solidFill>
                  <a:sysClr val="windowText" lastClr="00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  <a:t>  </a:t>
            </a:r>
            <a:r>
              <a:rPr lang="en-US" altLang="zh-CN" sz="4800" b="1">
                <a:solidFill>
                  <a:sysClr val="windowText" lastClr="00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  <a:t>2022</a:t>
            </a:r>
            <a:r>
              <a:rPr lang="zh-CN" altLang="en-US" sz="4800" b="1">
                <a:solidFill>
                  <a:sysClr val="windowText" lastClr="00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  <a:t>年高考全国乙卷文综（历史）</a:t>
            </a:r>
            <a:r>
              <a:rPr lang="en-US" altLang="zh-CN" sz="4800" b="1">
                <a:solidFill>
                  <a:sysClr val="windowText" lastClr="00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  <a:t>41</a:t>
            </a:r>
            <a:r>
              <a:rPr lang="zh-CN" altLang="en-US" sz="4800" b="1">
                <a:solidFill>
                  <a:sysClr val="windowText" lastClr="00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  <a:t>题</a:t>
            </a:r>
            <a:endParaRPr lang="zh-CN" altLang="en-US" sz="4800" b="1">
              <a:solidFill>
                <a:sysClr val="windowText" lastClr="000000"/>
              </a:solidFill>
              <a:latin typeface="黑体" panose="02010609060101010101" charset="-122"/>
              <a:ea typeface="黑体" panose="02010609060101010101" charset="-122"/>
              <a:cs typeface="+mj-ea"/>
              <a:sym typeface="+mn-ea"/>
            </a:endParaRPr>
          </a:p>
          <a:p>
            <a:r>
              <a:rPr lang="en-US" altLang="zh-CN" sz="4800" b="1">
                <a:solidFill>
                  <a:sysClr val="windowText" lastClr="00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  <a:t>  </a:t>
            </a:r>
            <a:r>
              <a:rPr lang="zh-CN" altLang="en-US" sz="4800" b="1">
                <a:solidFill>
                  <a:sysClr val="windowText" lastClr="00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  <a:t>结构化解题方案</a:t>
            </a:r>
            <a:endParaRPr lang="zh-CN" altLang="zh-CN" sz="4800" b="1">
              <a:solidFill>
                <a:sysClr val="windowText" lastClr="000000"/>
              </a:solidFill>
              <a:latin typeface="黑体" panose="02010609060101010101" charset="-122"/>
              <a:ea typeface="黑体" panose="02010609060101010101" charset="-122"/>
              <a:cs typeface="+mj-ea"/>
              <a:sym typeface="+mn-ea"/>
            </a:endParaRPr>
          </a:p>
          <a:p>
            <a:endParaRPr lang="zh-CN" altLang="zh-CN" sz="4800" b="1" dirty="0">
              <a:solidFill>
                <a:sysClr val="windowText" lastClr="000000"/>
              </a:solidFill>
              <a:latin typeface="黑体" panose="02010609060101010101" charset="-122"/>
              <a:ea typeface="黑体" panose="02010609060101010101" charset="-122"/>
              <a:cs typeface="+mj-ea"/>
              <a:sym typeface="+mn-ea"/>
            </a:endParaRPr>
          </a:p>
        </p:txBody>
      </p:sp>
    </p:spTree>
    <p:custDataLst>
      <p:tags r:id="rId4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220345" y="2068830"/>
            <a:ext cx="11466830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      </a:t>
            </a:r>
            <a:r>
              <a:rPr lang="zh-CN" altLang="en-US" sz="5400" b="1"/>
              <a:t>第四步：表述成文</a:t>
            </a:r>
            <a:endParaRPr lang="zh-CN" altLang="en-US" sz="5400" b="1"/>
          </a:p>
          <a:p>
            <a:r>
              <a:rPr lang="zh-CN" altLang="en-US" sz="5400" b="1"/>
              <a:t> </a:t>
            </a:r>
            <a:r>
              <a:rPr lang="en-US" altLang="zh-CN" sz="5400" b="1"/>
              <a:t>                 </a:t>
            </a:r>
            <a:r>
              <a:rPr lang="zh-CN" altLang="en-US" sz="5400" b="1"/>
              <a:t>（全面、专业、逻辑）</a:t>
            </a:r>
            <a:endParaRPr lang="zh-CN" altLang="en-US" sz="5400" b="1"/>
          </a:p>
        </p:txBody>
      </p:sp>
      <p:sp>
        <p:nvSpPr>
          <p:cNvPr id="2" name="文本框 1"/>
          <p:cNvSpPr txBox="1"/>
          <p:nvPr/>
        </p:nvSpPr>
        <p:spPr>
          <a:xfrm>
            <a:off x="1342390" y="4859020"/>
            <a:ext cx="1015809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sz="4800" b="1" spc="15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MECE法则</a:t>
            </a:r>
            <a:r>
              <a:rPr lang="zh-CN" sz="4800" b="1" spc="15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（相互独立，完全穷尽）</a:t>
            </a:r>
            <a:endParaRPr lang="zh-CN" sz="4800" b="1" spc="150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0805" y="537845"/>
            <a:ext cx="11283950" cy="513715"/>
          </a:xfrm>
        </p:spPr>
        <p:txBody>
          <a:bodyPr/>
          <a:p>
            <a:r>
              <a:rPr lang="en-US" altLang="zh-CN" sz="32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  <a:t>2022</a:t>
            </a:r>
            <a:r>
              <a:rPr sz="32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  <a:t>年高考全国乙卷文综（历史）</a:t>
            </a:r>
            <a:r>
              <a:rPr lang="en-US" altLang="zh-CN" sz="32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  <a:t>41</a:t>
            </a:r>
            <a:r>
              <a:rPr sz="32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  <a:t>题第一问</a:t>
            </a:r>
            <a:r>
              <a:rPr lang="zh-CN" altLang="en-US" sz="3200" spc="15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答案示例</a:t>
            </a:r>
            <a:br>
              <a:rPr lang="zh-CN" altLang="en-US" sz="3200" spc="15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</a:br>
            <a:endParaRPr lang="zh-CN" altLang="en-US" sz="2800" spc="15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" y="1271905"/>
            <a:ext cx="11995785" cy="5521960"/>
          </a:xfrm>
          <a:ln w="12700" cmpd="sng">
            <a:solidFill>
              <a:schemeClr val="accent1">
                <a:shade val="50000"/>
              </a:schemeClr>
            </a:solidFill>
            <a:prstDash val="sysDot"/>
          </a:ln>
        </p:spPr>
        <p:txBody>
          <a:bodyPr/>
          <a:p>
            <a:pPr marL="0" indent="0">
              <a:buNone/>
            </a:pPr>
            <a:r>
              <a:rPr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根据材料一、二，概括20世纪五六十年代中日两国技术引进的特点。（</a:t>
            </a:r>
            <a:r>
              <a:rPr lang="en-US" altLang="zh-CN"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8</a:t>
            </a:r>
            <a:r>
              <a:rPr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分）</a:t>
            </a:r>
            <a:endParaRPr lang="zh-CN" altLang="en-US" sz="2400" b="1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lang="zh-CN" altLang="en-US" sz="24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技术引进原因（</a:t>
            </a:r>
            <a:r>
              <a:rPr lang="en-US" altLang="zh-CN" sz="24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why</a:t>
            </a:r>
            <a:r>
              <a:rPr lang="zh-CN" altLang="en-US" sz="24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）：中国工业化建设，确保国防安全；</a:t>
            </a:r>
            <a:endParaRPr lang="zh-CN" altLang="en-US" sz="2400" b="1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>
              <a:buNone/>
            </a:pPr>
            <a:r>
              <a:rPr lang="en-US" altLang="zh-CN" sz="24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                </a:t>
            </a:r>
            <a:r>
              <a:rPr lang="zh-CN" altLang="en-US" sz="24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日本满足经济发展需要</a:t>
            </a:r>
            <a:endParaRPr lang="zh-CN" altLang="en-US" sz="2400" b="1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sz="24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技术引进主体（</a:t>
            </a:r>
            <a:r>
              <a:rPr lang="en-US" altLang="zh-CN" sz="24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who</a:t>
            </a:r>
            <a:r>
              <a:rPr sz="24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）</a:t>
            </a:r>
            <a:r>
              <a:rPr lang="zh-CN" altLang="en-US" sz="24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：中国是国家主导；日本是企业主导，政府指导</a:t>
            </a:r>
            <a:endParaRPr lang="zh-CN" altLang="en-US" sz="2400" b="1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sz="24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技术引进来源（</a:t>
            </a:r>
            <a:r>
              <a:rPr lang="en-US" altLang="zh-CN" sz="24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where</a:t>
            </a:r>
            <a:r>
              <a:rPr sz="24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）</a:t>
            </a:r>
            <a:r>
              <a:rPr lang="zh-CN" altLang="en-US" sz="24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：中国是苏东地区；日本是欧美</a:t>
            </a:r>
            <a:endParaRPr lang="zh-CN" altLang="en-US" sz="2400" b="1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sz="24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技术引进方式（</a:t>
            </a:r>
            <a:r>
              <a:rPr lang="en-US" altLang="zh-CN" sz="24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how</a:t>
            </a:r>
            <a:r>
              <a:rPr sz="24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）</a:t>
            </a:r>
            <a:r>
              <a:rPr sz="24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：中国有限度的引进，提倡自力更生；</a:t>
            </a:r>
            <a:endParaRPr sz="2400" b="1"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marL="0" indent="0">
              <a:buNone/>
            </a:pPr>
            <a:r>
              <a:rPr lang="en-US" altLang="zh-CN" sz="24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                    </a:t>
            </a:r>
            <a:r>
              <a:rPr sz="24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日本是制定政策、法规，鼓励技术引进。</a:t>
            </a:r>
            <a:endParaRPr sz="2400" b="1"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marL="0" indent="0">
              <a:buNone/>
            </a:pPr>
            <a:r>
              <a:rPr lang="en-US" altLang="zh-CN" sz="24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</a:t>
            </a:r>
            <a:r>
              <a:rPr sz="24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技术引进内容（</a:t>
            </a:r>
            <a:r>
              <a:rPr lang="en-US" altLang="zh-CN" sz="24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what</a:t>
            </a:r>
            <a:r>
              <a:rPr sz="24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）：中国是工业建设、国防安全需要的全套技术；</a:t>
            </a:r>
            <a:endParaRPr sz="2400" b="1"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marL="0" indent="0">
              <a:buNone/>
            </a:pPr>
            <a:r>
              <a:rPr lang="en-US" altLang="zh-CN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                 </a:t>
            </a:r>
            <a:r>
              <a:rPr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日本是国外先进的技术项目</a:t>
            </a:r>
            <a:r>
              <a:rPr lang="en-US" altLang="zh-CN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</a:t>
            </a:r>
            <a:r>
              <a:rPr lang="en-US" altLang="zh-CN" sz="28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            </a:t>
            </a:r>
            <a:endParaRPr lang="zh-CN" altLang="en-US" sz="28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endParaRPr lang="zh-CN" altLang="en-US" sz="28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>
              <a:buNone/>
            </a:pPr>
            <a:endParaRPr lang="zh-CN" altLang="en-US" sz="1800" b="1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>
              <a:buNone/>
            </a:pPr>
            <a:endParaRPr lang="zh-CN" altLang="en-US" sz="2800" b="1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>
              <a:buNone/>
            </a:pPr>
            <a:endParaRPr lang="zh-CN" altLang="en-US" sz="2800" b="1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>
              <a:buNone/>
            </a:pPr>
            <a:endParaRPr lang="zh-CN" altLang="en-US" sz="2800" b="1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0805" y="537845"/>
            <a:ext cx="11283950" cy="513715"/>
          </a:xfrm>
        </p:spPr>
        <p:txBody>
          <a:bodyPr/>
          <a:p>
            <a:r>
              <a:rPr lang="en-US" altLang="zh-CN" sz="32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  <a:t>2022</a:t>
            </a:r>
            <a:r>
              <a:rPr sz="32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  <a:t>年高考全国乙卷文综（历史）</a:t>
            </a:r>
            <a:r>
              <a:rPr lang="en-US" altLang="zh-CN" sz="32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  <a:t>41</a:t>
            </a:r>
            <a:r>
              <a:rPr sz="32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  <a:t>题第二问</a:t>
            </a:r>
            <a:r>
              <a:rPr lang="zh-CN" altLang="en-US" sz="3200" spc="15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答案示例</a:t>
            </a:r>
            <a:br>
              <a:rPr lang="zh-CN" altLang="en-US" sz="3200" spc="15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</a:br>
            <a:endParaRPr lang="zh-CN" altLang="en-US" sz="2800" spc="15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" y="1271905"/>
            <a:ext cx="11995785" cy="5521960"/>
          </a:xfrm>
          <a:ln w="12700" cmpd="sng">
            <a:solidFill>
              <a:schemeClr val="accent1">
                <a:shade val="50000"/>
              </a:schemeClr>
            </a:solidFill>
            <a:prstDash val="sysDot"/>
          </a:ln>
        </p:spPr>
        <p:txBody>
          <a:bodyPr/>
          <a:p>
            <a:pPr marL="0" indent="0">
              <a:buNone/>
            </a:pPr>
            <a:r>
              <a:rPr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根据材料并结合所学知识，分析中日技术引进呈现不同特点的背景。（12分）</a:t>
            </a:r>
            <a:endParaRPr sz="2400"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marL="0" indent="0">
              <a:buNone/>
            </a:pPr>
            <a:r>
              <a:rPr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</a:t>
            </a:r>
            <a:r>
              <a:rPr lang="en-US" altLang="zh-CN"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</a:t>
            </a:r>
            <a:r>
              <a:rPr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中国：</a:t>
            </a:r>
            <a:r>
              <a:rPr lang="en-US" altLang="zh-CN"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1.</a:t>
            </a:r>
            <a:r>
              <a:rPr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新中国建立初期，巩固政权，服务大规模工业化建设的需要（一五计划）</a:t>
            </a:r>
            <a:r>
              <a:rPr lang="en-US" altLang="zh-CN" sz="28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            </a:t>
            </a:r>
            <a:endParaRPr lang="zh-CN" altLang="en-US" sz="28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>
              <a:buNone/>
            </a:pPr>
            <a:r>
              <a:rPr lang="en-US" altLang="zh-CN" sz="28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  </a:t>
            </a:r>
            <a:r>
              <a:rPr lang="en-US" altLang="zh-CN" sz="24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2.1956</a:t>
            </a:r>
            <a:r>
              <a:rPr sz="24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年我国建立起高度集中的计划经济体制</a:t>
            </a:r>
            <a:endParaRPr sz="240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>
              <a:buNone/>
            </a:pPr>
            <a:r>
              <a:rPr sz="24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lang="en-US" altLang="zh-CN" sz="24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  3.</a:t>
            </a:r>
            <a:r>
              <a:rPr sz="24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二战后美苏冷战、两极格局背景下，西方国家对我国实行敌视政策，我</a:t>
            </a:r>
            <a:r>
              <a:rPr lang="en-US" altLang="zh-CN" sz="24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sz="24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国奉行独立自主的外交政策，在建国初采取了一边倒的外交策略。</a:t>
            </a:r>
            <a:endParaRPr sz="240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>
              <a:buNone/>
            </a:pPr>
            <a:r>
              <a:rPr sz="24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lang="en-US" altLang="zh-CN" sz="24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  4.</a:t>
            </a:r>
            <a:r>
              <a:rPr sz="24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新中国建立初期，我国科技落后，重工业基础薄弱，工业体系不完善。</a:t>
            </a:r>
            <a:endParaRPr sz="240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>
              <a:buNone/>
            </a:pPr>
            <a:r>
              <a:rPr sz="24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lang="en-US" altLang="zh-CN" sz="24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sz="24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日本：</a:t>
            </a:r>
            <a:r>
              <a:rPr lang="en-US" altLang="zh-CN" sz="24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1.</a:t>
            </a:r>
            <a:r>
              <a:rPr sz="24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二战后，日本在美国扶持下，经济快速发展，积极引起欧美先进技术。</a:t>
            </a:r>
            <a:endParaRPr sz="240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>
              <a:buNone/>
            </a:pPr>
            <a:r>
              <a:rPr sz="24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lang="en-US" altLang="zh-CN" sz="24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  2.</a:t>
            </a:r>
            <a:r>
              <a:rPr sz="24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二战后，西方国家加强对经济的宏观调控，制定经济发展计划。</a:t>
            </a:r>
            <a:endParaRPr sz="240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>
              <a:buNone/>
            </a:pPr>
            <a:r>
              <a:rPr sz="24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lang="en-US" altLang="zh-CN" sz="24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  3.</a:t>
            </a:r>
            <a:r>
              <a:rPr sz="24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第三次科技革命迅速发展，新技术不断涌现。</a:t>
            </a:r>
            <a:r>
              <a:rPr lang="en-US" altLang="zh-CN" sz="28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endParaRPr lang="zh-CN" altLang="en-US" sz="28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>
              <a:buNone/>
            </a:pPr>
            <a:endParaRPr lang="zh-CN" altLang="en-US" sz="1800" b="1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>
              <a:buNone/>
            </a:pPr>
            <a:endParaRPr lang="zh-CN" altLang="en-US" sz="2800" b="1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>
              <a:buNone/>
            </a:pPr>
            <a:endParaRPr lang="zh-CN" altLang="en-US" sz="2800" b="1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>
              <a:buNone/>
            </a:pPr>
            <a:endParaRPr lang="zh-CN" altLang="en-US" sz="2800" b="1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0805" y="537845"/>
            <a:ext cx="11283950" cy="513715"/>
          </a:xfrm>
        </p:spPr>
        <p:txBody>
          <a:bodyPr/>
          <a:p>
            <a:r>
              <a:rPr lang="en-US" altLang="zh-CN" sz="32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  <a:t>2022</a:t>
            </a:r>
            <a:r>
              <a:rPr sz="32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  <a:t>年高考全国乙卷文综（历史）</a:t>
            </a:r>
            <a:r>
              <a:rPr lang="en-US" altLang="zh-CN" sz="32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  <a:t>41</a:t>
            </a:r>
            <a:r>
              <a:rPr sz="32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  <a:t>题第三问</a:t>
            </a:r>
            <a:r>
              <a:rPr lang="zh-CN" altLang="en-US" sz="3200" spc="15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答案示例</a:t>
            </a:r>
            <a:br>
              <a:rPr lang="zh-CN" altLang="en-US" sz="3200" spc="15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</a:br>
            <a:endParaRPr lang="zh-CN" altLang="en-US" sz="2800" spc="15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" y="1271905"/>
            <a:ext cx="11995785" cy="5521960"/>
          </a:xfrm>
          <a:ln w="12700" cmpd="sng">
            <a:solidFill>
              <a:schemeClr val="accent1">
                <a:shade val="50000"/>
              </a:schemeClr>
            </a:solidFill>
            <a:prstDash val="sysDot"/>
          </a:ln>
        </p:spPr>
        <p:txBody>
          <a:bodyPr/>
          <a:p>
            <a:pPr marL="0" indent="0">
              <a:buNone/>
            </a:pPr>
            <a:r>
              <a:rPr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根据材料并结合所学知识，简析20世纪五六十年代中国科技发展的历史经验（5分）</a:t>
            </a:r>
            <a:endParaRPr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marL="0" indent="0">
              <a:buNone/>
            </a:pP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  1.</a:t>
            </a:r>
            <a:r>
              <a:rPr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坚持自力更生，鼓励自主创新，加大科技研发和投入，努力提升科技水平。</a:t>
            </a:r>
            <a:endParaRPr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marL="0" indent="0">
              <a:buNone/>
            </a:pPr>
            <a:r>
              <a:rPr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 2.</a:t>
            </a:r>
            <a:r>
              <a:rPr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坚持独立自主的外交政策，加强国际合作，积极引进先进的国外技术。</a:t>
            </a:r>
            <a:endParaRPr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marL="0" indent="0">
              <a:buNone/>
            </a:pPr>
            <a:r>
              <a:rPr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 3.</a:t>
            </a:r>
            <a:r>
              <a:rPr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制定有利于科技发展的政策法规，科学技术是第一生产力。</a:t>
            </a:r>
            <a:endParaRPr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marL="0" indent="0">
              <a:buNone/>
            </a:pPr>
            <a:r>
              <a:rPr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 4.</a:t>
            </a:r>
            <a:r>
              <a:rPr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科技发展要服务国家的经济发展、国防建设和国家利益。</a:t>
            </a:r>
            <a:endParaRPr lang="zh-CN" altLang="en-US" sz="2800" b="1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>
              <a:buNone/>
            </a:pPr>
            <a:endParaRPr lang="zh-CN" altLang="en-US" sz="2800" b="1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>
              <a:buNone/>
            </a:pPr>
            <a:endParaRPr lang="zh-CN" altLang="en-US" sz="2800" b="1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>
              <a:buNone/>
            </a:pPr>
            <a:endParaRPr lang="zh-CN" altLang="en-US" sz="2800" b="1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68275" y="497205"/>
            <a:ext cx="11855450" cy="881380"/>
          </a:xfrm>
        </p:spPr>
        <p:txBody>
          <a:bodyPr>
            <a:normAutofit/>
          </a:bodyPr>
          <a:p>
            <a:pPr algn="l" defTabSz="914400">
              <a:lnSpc>
                <a:spcPct val="100000"/>
              </a:lnSpc>
              <a:buClrTx/>
              <a:buSzTx/>
              <a:buFontTx/>
            </a:pPr>
            <a:r>
              <a:rPr lang="zh-CN" altLang="zh-CN" sz="3735">
                <a:latin typeface="+mn-lt"/>
                <a:ea typeface="+mn-ea"/>
                <a:cs typeface="+mn-cs"/>
              </a:rPr>
              <a:t>温馨提示</a:t>
            </a:r>
            <a:endParaRPr lang="zh-CN" altLang="zh-CN" sz="3735">
              <a:latin typeface="+mn-lt"/>
              <a:ea typeface="+mn-ea"/>
              <a:cs typeface="+mn-cs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816187" y="1816523"/>
            <a:ext cx="10659533" cy="3543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fontAlgn="auto">
              <a:lnSpc>
                <a:spcPct val="150000"/>
              </a:lnSpc>
            </a:pPr>
            <a:r>
              <a:rPr lang="en-US" altLang="zh-CN" sz="3735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        </a:t>
            </a:r>
            <a:r>
              <a:rPr lang="zh-CN" altLang="en-US" sz="3735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明确问题再答题</a:t>
            </a:r>
            <a:r>
              <a:rPr lang="en-US" altLang="zh-CN" sz="3735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endParaRPr lang="zh-CN" altLang="en-US" sz="3735" b="1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3735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        </a:t>
            </a:r>
            <a:r>
              <a:rPr lang="zh-CN" altLang="en-US" sz="3735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分析问题做假设</a:t>
            </a:r>
            <a:endParaRPr lang="zh-CN" altLang="en-US" sz="3735" b="1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3735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        </a:t>
            </a:r>
            <a:r>
              <a:rPr lang="zh-CN" altLang="en-US" sz="3735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阅读材料验假设</a:t>
            </a:r>
            <a:endParaRPr lang="zh-CN" altLang="en-US" sz="3735" b="1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algn="l" fontAlgn="auto">
              <a:lnSpc>
                <a:spcPct val="150000"/>
              </a:lnSpc>
              <a:buClrTx/>
              <a:buSzTx/>
              <a:buFontTx/>
            </a:pPr>
            <a:r>
              <a:rPr lang="en-US" altLang="zh-CN" sz="3735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        </a:t>
            </a:r>
            <a:r>
              <a:rPr lang="zh-CN" altLang="en-US" sz="3735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依照结构写答案</a:t>
            </a:r>
            <a:endParaRPr lang="zh-CN" altLang="en-US" sz="3735" b="1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感谢您的聆听</a:t>
            </a:r>
            <a:endParaRPr lang="zh-CN" altLang="en-US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1155700" y="2068830"/>
            <a:ext cx="1053147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                             </a:t>
            </a:r>
            <a:endParaRPr lang="en-US" altLang="zh-CN"/>
          </a:p>
          <a:p>
            <a:r>
              <a:rPr lang="en-US" altLang="zh-CN"/>
              <a:t>                        </a:t>
            </a:r>
            <a:r>
              <a:rPr lang="zh-CN" altLang="en-US" sz="5400" b="1"/>
              <a:t>第一步：界定问题</a:t>
            </a:r>
            <a:endParaRPr lang="zh-CN" altLang="en-US" sz="5400" b="1"/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155575" y="186055"/>
            <a:ext cx="10852150" cy="594360"/>
          </a:xfrm>
        </p:spPr>
        <p:txBody>
          <a:bodyPr>
            <a:normAutofit fontScale="90000"/>
          </a:bodyPr>
          <a:p>
            <a:r>
              <a:rPr lang="en-US" altLang="zh-CN" sz="3725">
                <a:solidFill>
                  <a:sysClr val="windowText" lastClr="00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  <a:t>2022</a:t>
            </a:r>
            <a:r>
              <a:rPr sz="3725">
                <a:solidFill>
                  <a:sysClr val="windowText" lastClr="00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  <a:t>年高考全国乙卷文综（历史）</a:t>
            </a:r>
            <a:r>
              <a:rPr lang="en-US" altLang="zh-CN" sz="3725">
                <a:solidFill>
                  <a:sysClr val="windowText" lastClr="00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  <a:t>41</a:t>
            </a:r>
            <a:r>
              <a:rPr sz="3725">
                <a:solidFill>
                  <a:sysClr val="windowText" lastClr="00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  <a:t>题第一问</a:t>
            </a:r>
            <a:br>
              <a:rPr lang="zh-CN" altLang="en-US" sz="3725" b="1">
                <a:solidFill>
                  <a:sysClr val="windowText" lastClr="00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</a:br>
            <a:br>
              <a:rPr lang="zh-CN" altLang="en-US" sz="3730" noProof="1" dirty="0">
                <a:solidFill>
                  <a:srgbClr val="FF0000"/>
                </a:solidFill>
                <a:latin typeface="Verdana" panose="020B0604030504040204" pitchFamily="34" charset="0"/>
                <a:ea typeface="楷体_GB2312" pitchFamily="49" charset="-122"/>
              </a:rPr>
            </a:br>
            <a:endParaRPr lang="zh-CN" altLang="en-US" sz="3730" noProof="1" dirty="0">
              <a:solidFill>
                <a:srgbClr val="FF0000"/>
              </a:solidFill>
              <a:latin typeface="Verdana" panose="020B0604030504040204" pitchFamily="34" charset="0"/>
              <a:ea typeface="楷体_GB2312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86690" y="971550"/>
            <a:ext cx="11876405" cy="5629910"/>
          </a:xfrm>
          <a:ln w="12700" cmpd="sng">
            <a:solidFill>
              <a:schemeClr val="accent1">
                <a:shade val="50000"/>
              </a:schemeClr>
            </a:solidFill>
            <a:prstDash val="solid"/>
          </a:ln>
        </p:spPr>
        <p:txBody>
          <a:bodyPr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altLang="zh-CN" dirty="0">
                <a:solidFill>
                  <a:srgbClr val="2A65A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</a:t>
            </a:r>
            <a:endParaRPr lang="en-US" altLang="zh-CN" dirty="0">
              <a:solidFill>
                <a:srgbClr val="2A65A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0" indent="0" algn="l">
              <a:lnSpc>
                <a:spcPct val="150000"/>
              </a:lnSpc>
              <a:buNone/>
            </a:pPr>
            <a:r>
              <a:rPr lang="en-US" altLang="zh-CN" dirty="0">
                <a:solidFill>
                  <a:srgbClr val="2A65A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</a:t>
            </a:r>
            <a:endParaRPr lang="en-US" altLang="zh-CN" dirty="0">
              <a:solidFill>
                <a:srgbClr val="2A65A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0" indent="0" algn="l">
              <a:lnSpc>
                <a:spcPct val="150000"/>
              </a:lnSpc>
              <a:buNone/>
            </a:pPr>
            <a:r>
              <a:rPr lang="en-US" altLang="zh-CN" sz="2400" b="1" spc="0" dirty="0" smtClean="0">
                <a:solidFill>
                  <a:srgbClr val="000000"/>
                </a:solidFill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 </a:t>
            </a:r>
            <a:r>
              <a:rPr sz="2400" b="1" spc="0" dirty="0" smtClean="0">
                <a:solidFill>
                  <a:srgbClr val="000000"/>
                </a:solidFill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根据材料一、二</a:t>
            </a:r>
            <a:r>
              <a:rPr sz="2400" b="1" spc="0" dirty="0" smtClean="0">
                <a:solidFill>
                  <a:srgbClr val="000000"/>
                </a:solidFill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，</a:t>
            </a:r>
            <a:r>
              <a:rPr sz="2400" b="1" spc="0" dirty="0" smtClean="0">
                <a:solidFill>
                  <a:srgbClr val="000000"/>
                </a:solidFill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概括</a:t>
            </a:r>
            <a:r>
              <a:rPr sz="2400" b="1" spc="0" dirty="0" smtClean="0">
                <a:solidFill>
                  <a:srgbClr val="000000"/>
                </a:solidFill>
                <a:highlight>
                  <a:srgbClr val="00FF00"/>
                </a:highlight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20世纪五六十年代中日两国技术引进</a:t>
            </a:r>
            <a:r>
              <a:rPr sz="2400" b="1" spc="0" dirty="0" smtClean="0">
                <a:solidFill>
                  <a:srgbClr val="000000"/>
                </a:solidFill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的</a:t>
            </a:r>
            <a:r>
              <a:rPr sz="2400" b="1" spc="0" dirty="0" smtClean="0">
                <a:solidFill>
                  <a:srgbClr val="000000"/>
                </a:solidFill>
                <a:highlight>
                  <a:srgbClr val="FF00FF"/>
                </a:highlight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特点</a:t>
            </a:r>
            <a:r>
              <a:rPr sz="2400" b="1" spc="0" dirty="0" smtClean="0">
                <a:solidFill>
                  <a:srgbClr val="000000"/>
                </a:solidFill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。（8分）</a:t>
            </a:r>
            <a:endParaRPr lang="en-US" altLang="zh-CN" sz="2400" b="1" spc="0" dirty="0" smtClean="0">
              <a:solidFill>
                <a:srgbClr val="000000"/>
              </a:solidFill>
              <a:latin typeface="黑体" panose="02010609060101010101" charset="-122"/>
              <a:ea typeface="黑体" panose="02010609060101010101" charset="-122"/>
              <a:cs typeface="宋体" panose="02010600030101010101" pitchFamily="2" charset="-122"/>
            </a:endParaRPr>
          </a:p>
        </p:txBody>
      </p:sp>
      <p:cxnSp>
        <p:nvCxnSpPr>
          <p:cNvPr id="2" name="直接连接符 1"/>
          <p:cNvCxnSpPr/>
          <p:nvPr/>
        </p:nvCxnSpPr>
        <p:spPr>
          <a:xfrm>
            <a:off x="79375" y="781050"/>
            <a:ext cx="12091035" cy="5080"/>
          </a:xfrm>
          <a:prstGeom prst="line">
            <a:avLst/>
          </a:prstGeom>
          <a:ln w="12700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矩形标注 4"/>
          <p:cNvSpPr/>
          <p:nvPr/>
        </p:nvSpPr>
        <p:spPr>
          <a:xfrm>
            <a:off x="292100" y="3173095"/>
            <a:ext cx="2526665" cy="2030095"/>
          </a:xfrm>
          <a:prstGeom prst="wedgeRectCallout">
            <a:avLst>
              <a:gd name="adj1" fmla="val 6044"/>
              <a:gd name="adj2" fmla="val -8249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2400" b="1">
                <a:solidFill>
                  <a:schemeClr val="tx1"/>
                </a:solidFill>
                <a:highlight>
                  <a:srgbClr val="FF0000"/>
                </a:highlight>
              </a:rPr>
              <a:t>答题根据：</a:t>
            </a:r>
            <a:endParaRPr lang="zh-CN" altLang="en-US" sz="2400" b="1">
              <a:solidFill>
                <a:schemeClr val="tx1"/>
              </a:solidFill>
            </a:endParaRPr>
          </a:p>
          <a:p>
            <a:pPr algn="ctr"/>
            <a:r>
              <a:rPr lang="zh-CN" altLang="en-US" sz="2400" b="1">
                <a:solidFill>
                  <a:schemeClr val="tx1"/>
                </a:solidFill>
              </a:rPr>
              <a:t>材料</a:t>
            </a:r>
            <a:r>
              <a:rPr lang="en-US" altLang="zh-CN" sz="2400" b="1">
                <a:solidFill>
                  <a:schemeClr val="tx1"/>
                </a:solidFill>
              </a:rPr>
              <a:t> </a:t>
            </a:r>
            <a:r>
              <a:rPr lang="zh-CN" altLang="en-US" sz="2400" b="1">
                <a:solidFill>
                  <a:schemeClr val="tx1"/>
                </a:solidFill>
              </a:rPr>
              <a:t>、所学</a:t>
            </a:r>
            <a:endParaRPr lang="zh-CN" altLang="en-US" sz="2400" b="1">
              <a:solidFill>
                <a:schemeClr val="tx1"/>
              </a:solidFill>
            </a:endParaRPr>
          </a:p>
        </p:txBody>
      </p:sp>
      <p:sp>
        <p:nvSpPr>
          <p:cNvPr id="10" name="矩形标注 9"/>
          <p:cNvSpPr/>
          <p:nvPr/>
        </p:nvSpPr>
        <p:spPr>
          <a:xfrm>
            <a:off x="2909570" y="3171825"/>
            <a:ext cx="2799715" cy="2030730"/>
          </a:xfrm>
          <a:prstGeom prst="wedgeRectCallout">
            <a:avLst>
              <a:gd name="adj1" fmla="val -36572"/>
              <a:gd name="adj2" fmla="val -8227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l"/>
            <a:r>
              <a:rPr lang="zh-CN" altLang="en-US" sz="2400" b="1">
                <a:solidFill>
                  <a:schemeClr val="tx1"/>
                </a:solidFill>
                <a:highlight>
                  <a:srgbClr val="FF0000"/>
                </a:highlight>
              </a:rPr>
              <a:t>答题方式：</a:t>
            </a:r>
            <a:endParaRPr lang="zh-CN" altLang="en-US" sz="2400" b="1">
              <a:solidFill>
                <a:schemeClr val="tx1"/>
              </a:solidFill>
              <a:highlight>
                <a:srgbClr val="FF0000"/>
              </a:highlight>
            </a:endParaRPr>
          </a:p>
          <a:p>
            <a:pPr algn="l"/>
            <a:r>
              <a:rPr lang="zh-CN" altLang="en-US" sz="2400" b="1">
                <a:solidFill>
                  <a:schemeClr val="tx1"/>
                </a:solidFill>
              </a:rPr>
              <a:t>指出、说明、比较、概括、分析、简析、阐述、评述、简评、评析、评价、评论</a:t>
            </a:r>
            <a:endParaRPr lang="zh-CN" altLang="en-US" sz="2400" b="1">
              <a:solidFill>
                <a:schemeClr val="tx1"/>
              </a:solidFill>
            </a:endParaRPr>
          </a:p>
        </p:txBody>
      </p:sp>
      <p:sp>
        <p:nvSpPr>
          <p:cNvPr id="13" name="矩形标注 12"/>
          <p:cNvSpPr/>
          <p:nvPr/>
        </p:nvSpPr>
        <p:spPr>
          <a:xfrm>
            <a:off x="5854065" y="3172460"/>
            <a:ext cx="1935480" cy="2030730"/>
          </a:xfrm>
          <a:prstGeom prst="wedgeRectCallout">
            <a:avLst>
              <a:gd name="adj1" fmla="val -55150"/>
              <a:gd name="adj2" fmla="val -8424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l"/>
            <a:r>
              <a:rPr lang="zh-CN" altLang="en-US" sz="2400" b="1">
                <a:solidFill>
                  <a:schemeClr val="tx1"/>
                </a:solidFill>
                <a:highlight>
                  <a:srgbClr val="FF0000"/>
                </a:highlight>
              </a:rPr>
              <a:t>答题条件：</a:t>
            </a:r>
            <a:endParaRPr lang="zh-CN" altLang="en-US" sz="2400" b="1">
              <a:solidFill>
                <a:schemeClr val="tx1"/>
              </a:solidFill>
            </a:endParaRPr>
          </a:p>
          <a:p>
            <a:pPr algn="l"/>
            <a:r>
              <a:rPr lang="zh-CN" altLang="en-US" sz="2400" b="1">
                <a:solidFill>
                  <a:schemeClr val="tx1"/>
                </a:solidFill>
              </a:rPr>
              <a:t>时间、空间、对象</a:t>
            </a:r>
            <a:endParaRPr lang="zh-CN" altLang="en-US" sz="2400" b="1">
              <a:solidFill>
                <a:schemeClr val="tx1"/>
              </a:solidFill>
            </a:endParaRPr>
          </a:p>
        </p:txBody>
      </p:sp>
      <p:sp>
        <p:nvSpPr>
          <p:cNvPr id="15" name="矩形标注 14"/>
          <p:cNvSpPr/>
          <p:nvPr/>
        </p:nvSpPr>
        <p:spPr>
          <a:xfrm>
            <a:off x="7934325" y="3173095"/>
            <a:ext cx="3577590" cy="2030095"/>
          </a:xfrm>
          <a:prstGeom prst="wedgeRectCallout">
            <a:avLst>
              <a:gd name="adj1" fmla="val -16311"/>
              <a:gd name="adj2" fmla="val -8274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2400" b="1">
                <a:solidFill>
                  <a:schemeClr val="tx1"/>
                </a:solidFill>
                <a:highlight>
                  <a:srgbClr val="FF0000"/>
                </a:highlight>
              </a:rPr>
              <a:t>答题的内容：</a:t>
            </a:r>
            <a:r>
              <a:rPr lang="zh-CN" altLang="en-US" sz="2400" b="1">
                <a:solidFill>
                  <a:schemeClr val="tx1"/>
                </a:solidFill>
              </a:rPr>
              <a:t>原因、作用（影响）、</a:t>
            </a:r>
            <a:endParaRPr lang="zh-CN" altLang="en-US" sz="2400" b="1">
              <a:solidFill>
                <a:schemeClr val="tx1"/>
              </a:solidFill>
            </a:endParaRPr>
          </a:p>
          <a:p>
            <a:pPr algn="ctr"/>
            <a:r>
              <a:rPr lang="zh-CN" altLang="en-US" sz="2400" b="1">
                <a:solidFill>
                  <a:schemeClr val="tx1"/>
                </a:solidFill>
              </a:rPr>
              <a:t>异同、背景、特点、变化</a:t>
            </a:r>
            <a:endParaRPr lang="zh-CN" altLang="en-US" sz="2400" b="1">
              <a:solidFill>
                <a:schemeClr val="tx1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5" grpId="1" animBg="1"/>
      <p:bldP spid="10" grpId="0" bldLvl="0" animBg="1"/>
      <p:bldP spid="10" grpId="1" animBg="1"/>
      <p:bldP spid="13" grpId="0" bldLvl="0" animBg="1"/>
      <p:bldP spid="13" grpId="1" animBg="1"/>
      <p:bldP spid="15" grpId="0" bldLvl="0" animBg="1"/>
      <p:bldP spid="15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1284605" y="2463800"/>
            <a:ext cx="1053147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     </a:t>
            </a:r>
            <a:r>
              <a:rPr lang="zh-CN" altLang="en-US" sz="5400" b="1"/>
              <a:t>第二步：分析问题，提出假设</a:t>
            </a:r>
            <a:endParaRPr lang="zh-CN" altLang="en-US" sz="5400" b="1"/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155575" y="186055"/>
            <a:ext cx="10852150" cy="594360"/>
          </a:xfrm>
        </p:spPr>
        <p:txBody>
          <a:bodyPr>
            <a:normAutofit fontScale="90000"/>
          </a:bodyPr>
          <a:p>
            <a:r>
              <a:rPr lang="zh-CN" altLang="en-US" sz="3730" noProof="1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围绕答题条件和答题内容进行自上而下的解构</a:t>
            </a:r>
            <a:br>
              <a:rPr lang="zh-CN" altLang="en-US" sz="3730" noProof="1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</a:br>
            <a:endParaRPr lang="zh-CN" altLang="en-US" sz="3730" noProof="1" dirty="0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86690" y="927100"/>
            <a:ext cx="11876405" cy="5629910"/>
          </a:xfrm>
          <a:ln w="12700" cmpd="sng">
            <a:solidFill>
              <a:schemeClr val="accent1">
                <a:shade val="50000"/>
              </a:schemeClr>
            </a:solidFill>
            <a:prstDash val="solid"/>
          </a:ln>
        </p:spPr>
        <p:txBody>
          <a:bodyPr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altLang="zh-CN" dirty="0">
                <a:solidFill>
                  <a:srgbClr val="2A65A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</a:t>
            </a:r>
            <a:endParaRPr lang="en-US" altLang="zh-CN" dirty="0">
              <a:solidFill>
                <a:srgbClr val="2A65A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0" indent="0" algn="l">
              <a:lnSpc>
                <a:spcPct val="150000"/>
              </a:lnSpc>
              <a:buNone/>
            </a:pPr>
            <a:r>
              <a:rPr lang="en-US" altLang="zh-CN" dirty="0">
                <a:solidFill>
                  <a:srgbClr val="2A65A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</a:t>
            </a:r>
            <a:endParaRPr lang="en-US" altLang="zh-CN" dirty="0">
              <a:solidFill>
                <a:srgbClr val="2A65A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0" indent="0" algn="l">
              <a:lnSpc>
                <a:spcPct val="150000"/>
              </a:lnSpc>
              <a:buNone/>
            </a:pPr>
            <a:endParaRPr lang="en-US" altLang="zh-CN" sz="2400" b="1" spc="0" dirty="0" smtClean="0">
              <a:solidFill>
                <a:srgbClr val="000000"/>
              </a:solidFill>
              <a:latin typeface="黑体" panose="02010609060101010101" charset="-122"/>
              <a:ea typeface="黑体" panose="02010609060101010101" charset="-122"/>
              <a:cs typeface="宋体" panose="02010600030101010101" pitchFamily="2" charset="-122"/>
            </a:endParaRPr>
          </a:p>
        </p:txBody>
      </p:sp>
      <p:cxnSp>
        <p:nvCxnSpPr>
          <p:cNvPr id="2" name="直接连接符 1"/>
          <p:cNvCxnSpPr/>
          <p:nvPr/>
        </p:nvCxnSpPr>
        <p:spPr>
          <a:xfrm>
            <a:off x="79375" y="781050"/>
            <a:ext cx="12091035" cy="5080"/>
          </a:xfrm>
          <a:prstGeom prst="line">
            <a:avLst/>
          </a:prstGeom>
          <a:ln w="12700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4098925" y="5751830"/>
            <a:ext cx="471614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               </a:t>
            </a:r>
            <a:r>
              <a:rPr lang="en-US" altLang="zh-CN" sz="3200" b="1"/>
              <a:t>5W1H</a:t>
            </a:r>
            <a:r>
              <a:rPr lang="zh-CN" altLang="en-US" sz="3200" b="1"/>
              <a:t>结构法</a:t>
            </a:r>
            <a:endParaRPr lang="zh-CN" altLang="en-US" sz="3200" b="1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89355" y="1390015"/>
            <a:ext cx="9840595" cy="404050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63880" y="443230"/>
            <a:ext cx="10958195" cy="762635"/>
          </a:xfrm>
        </p:spPr>
        <p:txBody>
          <a:bodyPr/>
          <a:p>
            <a:r>
              <a:rPr sz="4000" spc="15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MECE法则</a:t>
            </a:r>
            <a:endParaRPr lang="zh-CN" altLang="en-US" sz="4000" spc="150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31470" y="1326515"/>
            <a:ext cx="11565890" cy="5014595"/>
          </a:xfrm>
        </p:spPr>
        <p:txBody>
          <a:bodyPr/>
          <a:p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MECE法则（Mutually Exclusive Collectively Exhaustive），意思是“相互独立，完全穷尽”，是麦肯锡咨询顾问芭芭拉·明托在《金字塔原理》中提出的一个思考工具。</a:t>
            </a:r>
            <a:endParaRPr lang="zh-CN" altLang="en-US" sz="2800" b="1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endParaRPr lang="zh-CN" altLang="en-US" sz="2800" b="1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我们在分析问题时，把整体层层分解为要素的过程中，要遵循“相互独立，完全穷尽”的基本法则，确保每一层的要素之间“不重叠，不遗漏”。</a:t>
            </a:r>
            <a:endParaRPr lang="zh-CN" altLang="en-US" sz="2800" b="1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513715" y="2068830"/>
            <a:ext cx="11173460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     </a:t>
            </a:r>
            <a:r>
              <a:rPr lang="zh-CN" altLang="en-US" sz="5400" b="1"/>
              <a:t>第三步：阅读材料，提取信息</a:t>
            </a:r>
            <a:endParaRPr lang="zh-CN" altLang="en-US" sz="5400" b="1"/>
          </a:p>
          <a:p>
            <a:r>
              <a:rPr lang="en-US" altLang="zh-CN" sz="5400" b="1"/>
              <a:t>                </a:t>
            </a:r>
            <a:r>
              <a:rPr lang="zh-CN" altLang="en-US" sz="5400" b="1"/>
              <a:t>归类分组，验证假设</a:t>
            </a:r>
            <a:endParaRPr lang="zh-CN" altLang="en-US" sz="5400" b="1"/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155575" y="186055"/>
            <a:ext cx="10852150" cy="594360"/>
          </a:xfrm>
        </p:spPr>
        <p:txBody>
          <a:bodyPr>
            <a:normAutofit fontScale="90000"/>
          </a:bodyPr>
          <a:p>
            <a:r>
              <a:rPr lang="en-US" altLang="zh-CN" sz="3725">
                <a:solidFill>
                  <a:sysClr val="windowText" lastClr="00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  <a:t>2022</a:t>
            </a:r>
            <a:r>
              <a:rPr sz="3725">
                <a:solidFill>
                  <a:sysClr val="windowText" lastClr="00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  <a:t>年高考全国乙卷文综（历史）</a:t>
            </a:r>
            <a:r>
              <a:rPr lang="en-US" altLang="zh-CN" sz="3725">
                <a:solidFill>
                  <a:sysClr val="windowText" lastClr="00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  <a:t>41</a:t>
            </a:r>
            <a:r>
              <a:rPr sz="3725">
                <a:solidFill>
                  <a:sysClr val="windowText" lastClr="00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  <a:t>题</a:t>
            </a:r>
            <a:br>
              <a:rPr sz="3725">
                <a:solidFill>
                  <a:sysClr val="windowText" lastClr="00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</a:br>
            <a:br>
              <a:rPr lang="zh-CN" altLang="en-US" sz="3730" noProof="1" dirty="0">
                <a:solidFill>
                  <a:srgbClr val="FF0000"/>
                </a:solidFill>
                <a:latin typeface="Verdana" panose="020B0604030504040204" pitchFamily="34" charset="0"/>
                <a:ea typeface="楷体_GB2312" pitchFamily="49" charset="-122"/>
              </a:rPr>
            </a:br>
            <a:endParaRPr lang="zh-CN" altLang="en-US" sz="3730" noProof="1" dirty="0">
              <a:solidFill>
                <a:srgbClr val="FF0000"/>
              </a:solidFill>
              <a:latin typeface="Verdana" panose="020B0604030504040204" pitchFamily="34" charset="0"/>
              <a:ea typeface="楷体_GB2312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86690" y="971550"/>
            <a:ext cx="11876405" cy="5629910"/>
          </a:xfrm>
          <a:ln w="12700" cmpd="sng">
            <a:solidFill>
              <a:schemeClr val="accent1">
                <a:shade val="50000"/>
              </a:schemeClr>
            </a:solidFill>
            <a:prstDash val="solid"/>
          </a:ln>
        </p:spPr>
        <p:txBody>
          <a:bodyPr>
            <a:no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altLang="zh-CN" sz="2400" b="1" spc="0" dirty="0" smtClean="0">
                <a:solidFill>
                  <a:srgbClr val="000000"/>
                </a:solidFill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 </a:t>
            </a:r>
            <a:r>
              <a:rPr lang="en-US" altLang="zh-CN" sz="2800" b="1" spc="0" dirty="0" smtClean="0"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材料一</a:t>
            </a:r>
            <a:endParaRPr lang="en-US" altLang="zh-CN" sz="2800" b="1" spc="0" dirty="0" smtClean="0">
              <a:latin typeface="黑体" panose="02010609060101010101" charset="-122"/>
              <a:ea typeface="黑体" panose="02010609060101010101" charset="-122"/>
              <a:cs typeface="宋体" panose="02010600030101010101" pitchFamily="2" charset="-122"/>
            </a:endParaRPr>
          </a:p>
          <a:p>
            <a:pPr marL="0" indent="0" algn="l">
              <a:lnSpc>
                <a:spcPct val="150000"/>
              </a:lnSpc>
              <a:buNone/>
            </a:pPr>
            <a:r>
              <a:rPr lang="en-US" altLang="zh-CN" sz="2800" b="1" spc="0" dirty="0" smtClean="0"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   </a:t>
            </a:r>
            <a:r>
              <a:rPr lang="en-US" altLang="zh-CN" sz="2800" b="1" spc="0" dirty="0" smtClean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20世纪50年代，日本颁布“外资法”等一系列法规，加强对技术引进的管理。政府</a:t>
            </a:r>
            <a:r>
              <a:rPr lang="en-US" altLang="zh-CN" sz="2800" b="1" spc="0" dirty="0" smtClean="0"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有关部门根据不同时期</a:t>
            </a:r>
            <a:r>
              <a:rPr lang="en-US" altLang="zh-CN" sz="2800" b="1" spc="0" dirty="0" smtClean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经济发展的需要</a:t>
            </a:r>
            <a:r>
              <a:rPr lang="en-US" altLang="zh-CN" sz="2800" b="1" spc="0" dirty="0" smtClean="0"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，列出鼓励进口和限制进口的技术项目，对</a:t>
            </a:r>
            <a:r>
              <a:rPr lang="en-US" altLang="zh-CN" sz="2800" b="1" spc="0" dirty="0" smtClean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私人企业</a:t>
            </a:r>
            <a:r>
              <a:rPr lang="en-US" altLang="zh-CN" sz="2800" b="1" spc="0" dirty="0" smtClean="0"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的技术引进加以指导。其后，</a:t>
            </a:r>
            <a:r>
              <a:rPr lang="en-US" altLang="zh-CN" sz="2800" b="1" spc="0" dirty="0" smtClean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日本政府逐渐放宽引进技术的管理和审查标准</a:t>
            </a:r>
            <a:r>
              <a:rPr lang="en-US" altLang="zh-CN" sz="2800" b="1" spc="0" dirty="0" smtClean="0"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。</a:t>
            </a:r>
            <a:r>
              <a:rPr lang="en-US" altLang="zh-CN" sz="2800" b="1" spc="0" dirty="0" smtClean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企业</a:t>
            </a:r>
            <a:r>
              <a:rPr lang="en-US" altLang="zh-CN" sz="2800" b="1" spc="0" dirty="0" smtClean="0"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决定引进方式和内容，并承担引进过程中的一切风险，所引进的技术主要来自</a:t>
            </a:r>
            <a:r>
              <a:rPr lang="en-US" altLang="zh-CN" sz="2800" b="1" spc="0" dirty="0" smtClean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欧美</a:t>
            </a:r>
            <a:r>
              <a:rPr lang="en-US" altLang="zh-CN" sz="2800" b="1" spc="0" dirty="0" smtClean="0"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。1962年到1966年，在企业提出的技术引进申请中，有90.4%获得了批准。</a:t>
            </a:r>
            <a:endParaRPr lang="en-US" altLang="zh-CN" sz="2800" b="1" spc="0" dirty="0" smtClean="0">
              <a:latin typeface="黑体" panose="02010609060101010101" charset="-122"/>
              <a:ea typeface="黑体" panose="02010609060101010101" charset="-122"/>
              <a:cs typeface="宋体" panose="02010600030101010101" pitchFamily="2" charset="-122"/>
            </a:endParaRPr>
          </a:p>
          <a:p>
            <a:pPr marL="0" indent="0" algn="l">
              <a:lnSpc>
                <a:spcPct val="150000"/>
              </a:lnSpc>
              <a:buNone/>
            </a:pPr>
            <a:r>
              <a:rPr lang="en-US" altLang="zh-CN" sz="2800" b="1" spc="0" dirty="0" smtClean="0"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 ——摘编自王永生《技术进步及其组织——日本的经验与中国的实践》等</a:t>
            </a:r>
            <a:r>
              <a:rPr lang="en-US" altLang="zh-CN" sz="2800" b="1" spc="0" dirty="0" smtClean="0">
                <a:solidFill>
                  <a:srgbClr val="000000"/>
                </a:solidFill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 </a:t>
            </a:r>
            <a:endParaRPr lang="en-US" altLang="zh-CN" sz="2800" b="1" spc="0" dirty="0" smtClean="0">
              <a:solidFill>
                <a:srgbClr val="000000"/>
              </a:solidFill>
              <a:latin typeface="黑体" panose="02010609060101010101" charset="-122"/>
              <a:ea typeface="黑体" panose="02010609060101010101" charset="-122"/>
              <a:cs typeface="宋体" panose="02010600030101010101" pitchFamily="2" charset="-122"/>
            </a:endParaRPr>
          </a:p>
        </p:txBody>
      </p:sp>
      <p:cxnSp>
        <p:nvCxnSpPr>
          <p:cNvPr id="2" name="直接连接符 1"/>
          <p:cNvCxnSpPr/>
          <p:nvPr/>
        </p:nvCxnSpPr>
        <p:spPr>
          <a:xfrm>
            <a:off x="79375" y="781050"/>
            <a:ext cx="12091035" cy="5080"/>
          </a:xfrm>
          <a:prstGeom prst="line">
            <a:avLst/>
          </a:prstGeom>
          <a:ln w="12700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矩形标注 5"/>
          <p:cNvSpPr/>
          <p:nvPr/>
        </p:nvSpPr>
        <p:spPr>
          <a:xfrm>
            <a:off x="6931660" y="1797050"/>
            <a:ext cx="1489075" cy="597535"/>
          </a:xfrm>
          <a:prstGeom prst="wedgeRectCallout">
            <a:avLst>
              <a:gd name="adj1" fmla="val -20277"/>
              <a:gd name="adj2" fmla="val 8262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2800" b="1">
                <a:solidFill>
                  <a:srgbClr val="FF0000"/>
                </a:solidFill>
              </a:rPr>
              <a:t>WHY</a:t>
            </a:r>
            <a:endParaRPr lang="en-US" altLang="zh-CN" sz="2800" b="1">
              <a:solidFill>
                <a:srgbClr val="FF0000"/>
              </a:solidFill>
            </a:endParaRPr>
          </a:p>
        </p:txBody>
      </p:sp>
      <p:sp>
        <p:nvSpPr>
          <p:cNvPr id="7" name="矩形标注 6"/>
          <p:cNvSpPr/>
          <p:nvPr/>
        </p:nvSpPr>
        <p:spPr>
          <a:xfrm>
            <a:off x="5280025" y="969645"/>
            <a:ext cx="1489075" cy="597535"/>
          </a:xfrm>
          <a:prstGeom prst="wedgeRectCallout">
            <a:avLst>
              <a:gd name="adj1" fmla="val -20831"/>
              <a:gd name="adj2" fmla="val 1163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2800" b="1">
                <a:solidFill>
                  <a:srgbClr val="FF0000"/>
                </a:solidFill>
              </a:rPr>
              <a:t>HOW</a:t>
            </a:r>
            <a:endParaRPr lang="en-US" altLang="zh-CN" sz="2800" b="1">
              <a:solidFill>
                <a:srgbClr val="FF0000"/>
              </a:solidFill>
            </a:endParaRPr>
          </a:p>
        </p:txBody>
      </p:sp>
      <p:sp>
        <p:nvSpPr>
          <p:cNvPr id="8" name="矩形标注 7"/>
          <p:cNvSpPr/>
          <p:nvPr/>
        </p:nvSpPr>
        <p:spPr>
          <a:xfrm>
            <a:off x="8663305" y="4976495"/>
            <a:ext cx="1489075" cy="597535"/>
          </a:xfrm>
          <a:prstGeom prst="wedgeRectCallout">
            <a:avLst>
              <a:gd name="adj1" fmla="val -20831"/>
              <a:gd name="adj2" fmla="val 1163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2800" b="1">
                <a:solidFill>
                  <a:srgbClr val="FF0000"/>
                </a:solidFill>
              </a:rPr>
              <a:t>WHAT</a:t>
            </a:r>
            <a:endParaRPr lang="en-US" altLang="zh-CN" sz="2800" b="1">
              <a:solidFill>
                <a:srgbClr val="FF0000"/>
              </a:solidFill>
            </a:endParaRPr>
          </a:p>
        </p:txBody>
      </p:sp>
      <p:sp>
        <p:nvSpPr>
          <p:cNvPr id="9" name="矩形标注 8"/>
          <p:cNvSpPr/>
          <p:nvPr/>
        </p:nvSpPr>
        <p:spPr>
          <a:xfrm>
            <a:off x="6882130" y="3553460"/>
            <a:ext cx="1818640" cy="597535"/>
          </a:xfrm>
          <a:prstGeom prst="wedgeRectCallout">
            <a:avLst>
              <a:gd name="adj1" fmla="val -20831"/>
              <a:gd name="adj2" fmla="val 1163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2800" b="1">
                <a:solidFill>
                  <a:srgbClr val="FF0000"/>
                </a:solidFill>
              </a:rPr>
              <a:t>WHERE</a:t>
            </a:r>
            <a:endParaRPr lang="en-US" altLang="zh-CN" sz="2800" b="1">
              <a:solidFill>
                <a:srgbClr val="FF0000"/>
              </a:solidFill>
            </a:endParaRPr>
          </a:p>
        </p:txBody>
      </p:sp>
      <p:sp>
        <p:nvSpPr>
          <p:cNvPr id="10" name="矩形标注 9"/>
          <p:cNvSpPr/>
          <p:nvPr/>
        </p:nvSpPr>
        <p:spPr>
          <a:xfrm>
            <a:off x="1446530" y="1652270"/>
            <a:ext cx="1440815" cy="597535"/>
          </a:xfrm>
          <a:prstGeom prst="wedgeRectCallout">
            <a:avLst>
              <a:gd name="adj1" fmla="val -20831"/>
              <a:gd name="adj2" fmla="val 11631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2800" b="1">
                <a:solidFill>
                  <a:srgbClr val="FF0000"/>
                </a:solidFill>
              </a:rPr>
              <a:t>WHO</a:t>
            </a:r>
            <a:endParaRPr lang="en-US" altLang="zh-CN" sz="2800" b="1">
              <a:solidFill>
                <a:srgbClr val="FF0000"/>
              </a:solidFill>
            </a:endParaRPr>
          </a:p>
        </p:txBody>
      </p:sp>
      <p:sp>
        <p:nvSpPr>
          <p:cNvPr id="5" name="矩形标注 4"/>
          <p:cNvSpPr/>
          <p:nvPr/>
        </p:nvSpPr>
        <p:spPr>
          <a:xfrm>
            <a:off x="3963035" y="2274570"/>
            <a:ext cx="1440815" cy="597535"/>
          </a:xfrm>
          <a:prstGeom prst="wedgeRectCallout">
            <a:avLst>
              <a:gd name="adj1" fmla="val -20831"/>
              <a:gd name="adj2" fmla="val 11631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2800" b="1">
                <a:solidFill>
                  <a:srgbClr val="FF0000"/>
                </a:solidFill>
              </a:rPr>
              <a:t>WHO</a:t>
            </a:r>
            <a:endParaRPr lang="en-US" altLang="zh-CN" sz="2800" b="1">
              <a:solidFill>
                <a:srgbClr val="FF0000"/>
              </a:solidFill>
            </a:endParaRPr>
          </a:p>
        </p:txBody>
      </p:sp>
      <p:sp>
        <p:nvSpPr>
          <p:cNvPr id="13" name="矩形标注 12"/>
          <p:cNvSpPr/>
          <p:nvPr/>
        </p:nvSpPr>
        <p:spPr>
          <a:xfrm>
            <a:off x="2519680" y="2943860"/>
            <a:ext cx="1489075" cy="597535"/>
          </a:xfrm>
          <a:prstGeom prst="wedgeRectCallout">
            <a:avLst>
              <a:gd name="adj1" fmla="val -20831"/>
              <a:gd name="adj2" fmla="val 1163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2800" b="1">
                <a:solidFill>
                  <a:srgbClr val="FF0000"/>
                </a:solidFill>
              </a:rPr>
              <a:t>HOW</a:t>
            </a:r>
            <a:endParaRPr lang="en-US" altLang="zh-CN" sz="2800" b="1">
              <a:solidFill>
                <a:srgbClr val="FF0000"/>
              </a:solidFill>
            </a:endParaRPr>
          </a:p>
        </p:txBody>
      </p:sp>
      <p:sp>
        <p:nvSpPr>
          <p:cNvPr id="14" name="矩形标注 13"/>
          <p:cNvSpPr/>
          <p:nvPr/>
        </p:nvSpPr>
        <p:spPr>
          <a:xfrm>
            <a:off x="5374640" y="2967355"/>
            <a:ext cx="1440815" cy="597535"/>
          </a:xfrm>
          <a:prstGeom prst="wedgeRectCallout">
            <a:avLst>
              <a:gd name="adj1" fmla="val -20831"/>
              <a:gd name="adj2" fmla="val 11631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2800" b="1">
                <a:solidFill>
                  <a:srgbClr val="FF0000"/>
                </a:solidFill>
              </a:rPr>
              <a:t>WHO</a:t>
            </a:r>
            <a:endParaRPr lang="en-US" altLang="zh-CN" sz="2800" b="1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155575" y="186055"/>
            <a:ext cx="10852150" cy="594360"/>
          </a:xfrm>
        </p:spPr>
        <p:txBody>
          <a:bodyPr>
            <a:normAutofit fontScale="90000"/>
          </a:bodyPr>
          <a:p>
            <a:r>
              <a:rPr lang="en-US" altLang="zh-CN" sz="3725">
                <a:solidFill>
                  <a:sysClr val="windowText" lastClr="00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  <a:t>2022</a:t>
            </a:r>
            <a:r>
              <a:rPr sz="3725">
                <a:solidFill>
                  <a:sysClr val="windowText" lastClr="00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  <a:t>年高考全国乙卷文综（历史）</a:t>
            </a:r>
            <a:r>
              <a:rPr lang="en-US" altLang="zh-CN" sz="3725">
                <a:solidFill>
                  <a:sysClr val="windowText" lastClr="00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  <a:t>41</a:t>
            </a:r>
            <a:r>
              <a:rPr sz="3725">
                <a:solidFill>
                  <a:sysClr val="windowText" lastClr="00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  <a:t>题</a:t>
            </a:r>
            <a:br>
              <a:rPr sz="3725">
                <a:solidFill>
                  <a:sysClr val="windowText" lastClr="00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</a:br>
            <a:br>
              <a:rPr lang="zh-CN" altLang="en-US" sz="3730" noProof="1" dirty="0">
                <a:solidFill>
                  <a:srgbClr val="FF0000"/>
                </a:solidFill>
                <a:latin typeface="Verdana" panose="020B0604030504040204" pitchFamily="34" charset="0"/>
                <a:ea typeface="楷体_GB2312" pitchFamily="49" charset="-122"/>
              </a:rPr>
            </a:br>
            <a:endParaRPr lang="zh-CN" altLang="en-US" sz="3730" noProof="1" dirty="0">
              <a:solidFill>
                <a:srgbClr val="FF0000"/>
              </a:solidFill>
              <a:latin typeface="Verdana" panose="020B0604030504040204" pitchFamily="34" charset="0"/>
              <a:ea typeface="楷体_GB2312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86690" y="971550"/>
            <a:ext cx="11876405" cy="5629910"/>
          </a:xfrm>
          <a:ln w="12700" cmpd="sng">
            <a:solidFill>
              <a:schemeClr val="accent1">
                <a:shade val="50000"/>
              </a:schemeClr>
            </a:solidFill>
            <a:prstDash val="solid"/>
          </a:ln>
        </p:spPr>
        <p:txBody>
          <a:bodyPr>
            <a:no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altLang="zh-CN" sz="2400" b="1" spc="0" dirty="0" smtClean="0">
                <a:solidFill>
                  <a:srgbClr val="000000"/>
                </a:solidFill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 </a:t>
            </a:r>
            <a:r>
              <a:rPr lang="en-US" altLang="zh-CN" sz="2400" b="1" spc="0" dirty="0" smtClean="0"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材料二</a:t>
            </a:r>
            <a:endParaRPr lang="en-US" altLang="zh-CN" sz="2400" b="1" spc="0" dirty="0" smtClean="0">
              <a:latin typeface="黑体" panose="02010609060101010101" charset="-122"/>
              <a:ea typeface="黑体" panose="02010609060101010101" charset="-122"/>
              <a:cs typeface="宋体" panose="02010600030101010101" pitchFamily="2" charset="-122"/>
            </a:endParaRPr>
          </a:p>
          <a:p>
            <a:pPr marL="0" indent="0" algn="l">
              <a:lnSpc>
                <a:spcPct val="150000"/>
              </a:lnSpc>
              <a:buNone/>
            </a:pPr>
            <a:r>
              <a:rPr lang="en-US" altLang="zh-CN" sz="2400" b="1" spc="0" dirty="0" smtClean="0"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    新中国成立后即确立发展科技的方针。1956年，</a:t>
            </a:r>
            <a:r>
              <a:rPr lang="en-US" altLang="zh-CN" sz="2400" b="1" spc="0" dirty="0" smtClean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国家</a:t>
            </a:r>
            <a:r>
              <a:rPr lang="en-US" altLang="zh-CN" sz="2400" b="1" spc="0" dirty="0" smtClean="0"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制定12年科技规划，明确提出在进行科学研究时，应该首先掌握世界现有的先进科学成就，在开展国际科学合作时应力求</a:t>
            </a:r>
            <a:r>
              <a:rPr lang="en-US" altLang="zh-CN" sz="2400" b="1" spc="0" dirty="0" smtClean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自力更生</a:t>
            </a:r>
            <a:r>
              <a:rPr lang="en-US" altLang="zh-CN" sz="2400" b="1" spc="0" dirty="0" smtClean="0"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。在技术引进方面，50年代，由</a:t>
            </a:r>
            <a:r>
              <a:rPr lang="en-US" altLang="zh-CN" sz="2400" b="1" spc="0" dirty="0" smtClean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苏联</a:t>
            </a:r>
            <a:r>
              <a:rPr lang="en-US" altLang="zh-CN" sz="2400" b="1" spc="0" dirty="0" smtClean="0"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援建、成套供应设备的项目共计304项；由</a:t>
            </a:r>
            <a:r>
              <a:rPr lang="en-US" altLang="zh-CN" sz="2400" b="1" spc="0" dirty="0" smtClean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东欧</a:t>
            </a:r>
            <a:r>
              <a:rPr lang="en-US" altLang="zh-CN" sz="2400" b="1" spc="0" dirty="0" smtClean="0"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各国援建、成套供应设备的建设项目共116项。</a:t>
            </a:r>
            <a:r>
              <a:rPr lang="en-US" altLang="zh-CN" sz="2400" b="1" spc="0" dirty="0" smtClean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引进成套设备的同时，还重视引进科学技术、人才、资金和管理经验。</a:t>
            </a:r>
            <a:r>
              <a:rPr lang="en-US" altLang="zh-CN" sz="2400" b="1" spc="0" dirty="0" smtClean="0"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1960年，苏联政府决定撤走全部在华专家。这以后，我国完全依靠自己的力量发展</a:t>
            </a:r>
            <a:r>
              <a:rPr lang="en-US" altLang="zh-CN" sz="2400" b="1" spc="0" dirty="0" smtClean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国防尖端科学技术</a:t>
            </a:r>
            <a:r>
              <a:rPr lang="en-US" altLang="zh-CN" sz="2400" b="1" spc="0" dirty="0" smtClean="0"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。</a:t>
            </a:r>
            <a:endParaRPr lang="en-US" altLang="zh-CN" sz="2400" b="1" spc="0" dirty="0" smtClean="0">
              <a:latin typeface="黑体" panose="02010609060101010101" charset="-122"/>
              <a:ea typeface="黑体" panose="02010609060101010101" charset="-122"/>
              <a:cs typeface="宋体" panose="02010600030101010101" pitchFamily="2" charset="-122"/>
            </a:endParaRPr>
          </a:p>
          <a:p>
            <a:pPr marL="0" indent="0" algn="l">
              <a:lnSpc>
                <a:spcPct val="150000"/>
              </a:lnSpc>
              <a:buNone/>
            </a:pPr>
            <a:r>
              <a:rPr lang="en-US" altLang="zh-CN" sz="2400" b="1" spc="0" dirty="0" smtClean="0"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   ——摘编自杨德才等《二十世纪中国科学技术史稿》等</a:t>
            </a:r>
            <a:r>
              <a:rPr lang="en-US" altLang="zh-CN" sz="2400" b="1" spc="0" dirty="0" smtClean="0">
                <a:solidFill>
                  <a:srgbClr val="000000"/>
                </a:solidFill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 </a:t>
            </a:r>
            <a:endParaRPr lang="en-US" altLang="zh-CN" sz="2400" b="1" spc="0" dirty="0" smtClean="0">
              <a:solidFill>
                <a:srgbClr val="000000"/>
              </a:solidFill>
              <a:latin typeface="黑体" panose="02010609060101010101" charset="-122"/>
              <a:ea typeface="黑体" panose="02010609060101010101" charset="-122"/>
              <a:cs typeface="宋体" panose="02010600030101010101" pitchFamily="2" charset="-122"/>
            </a:endParaRPr>
          </a:p>
        </p:txBody>
      </p:sp>
      <p:cxnSp>
        <p:nvCxnSpPr>
          <p:cNvPr id="2" name="直接连接符 1"/>
          <p:cNvCxnSpPr/>
          <p:nvPr/>
        </p:nvCxnSpPr>
        <p:spPr>
          <a:xfrm>
            <a:off x="79375" y="781050"/>
            <a:ext cx="12091035" cy="5080"/>
          </a:xfrm>
          <a:prstGeom prst="line">
            <a:avLst/>
          </a:prstGeom>
          <a:ln w="12700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矩形标注 7"/>
          <p:cNvSpPr/>
          <p:nvPr/>
        </p:nvSpPr>
        <p:spPr>
          <a:xfrm>
            <a:off x="9727565" y="2513330"/>
            <a:ext cx="1489075" cy="597535"/>
          </a:xfrm>
          <a:prstGeom prst="wedgeRectCallout">
            <a:avLst>
              <a:gd name="adj1" fmla="val -20831"/>
              <a:gd name="adj2" fmla="val 1163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2800" b="1">
                <a:solidFill>
                  <a:srgbClr val="FF0000"/>
                </a:solidFill>
              </a:rPr>
              <a:t>WHAT</a:t>
            </a:r>
            <a:endParaRPr lang="en-US" altLang="zh-CN" sz="2800" b="1">
              <a:solidFill>
                <a:srgbClr val="FF0000"/>
              </a:solidFill>
            </a:endParaRPr>
          </a:p>
        </p:txBody>
      </p:sp>
      <p:sp>
        <p:nvSpPr>
          <p:cNvPr id="9" name="矩形标注 8"/>
          <p:cNvSpPr/>
          <p:nvPr/>
        </p:nvSpPr>
        <p:spPr>
          <a:xfrm>
            <a:off x="5942965" y="2239645"/>
            <a:ext cx="2211705" cy="291465"/>
          </a:xfrm>
          <a:prstGeom prst="wedgeRectCallout">
            <a:avLst>
              <a:gd name="adj1" fmla="val -10407"/>
              <a:gd name="adj2" fmla="val 18529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2800" b="1">
                <a:solidFill>
                  <a:srgbClr val="FF0000"/>
                </a:solidFill>
              </a:rPr>
              <a:t>WHERE</a:t>
            </a:r>
            <a:endParaRPr lang="en-US" altLang="zh-CN" sz="2800" b="1">
              <a:solidFill>
                <a:srgbClr val="FF0000"/>
              </a:solidFill>
            </a:endParaRPr>
          </a:p>
        </p:txBody>
      </p:sp>
      <p:sp>
        <p:nvSpPr>
          <p:cNvPr id="5" name="矩形标注 4"/>
          <p:cNvSpPr/>
          <p:nvPr/>
        </p:nvSpPr>
        <p:spPr>
          <a:xfrm>
            <a:off x="6101080" y="3673475"/>
            <a:ext cx="1440815" cy="597535"/>
          </a:xfrm>
          <a:prstGeom prst="wedgeRectCallout">
            <a:avLst>
              <a:gd name="adj1" fmla="val -20831"/>
              <a:gd name="adj2" fmla="val 11631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2800" b="1">
                <a:solidFill>
                  <a:srgbClr val="FF0000"/>
                </a:solidFill>
              </a:rPr>
              <a:t>WHAT</a:t>
            </a:r>
            <a:endParaRPr lang="en-US" altLang="zh-CN" sz="2800" b="1">
              <a:solidFill>
                <a:srgbClr val="FF0000"/>
              </a:solidFill>
            </a:endParaRPr>
          </a:p>
        </p:txBody>
      </p:sp>
      <p:sp>
        <p:nvSpPr>
          <p:cNvPr id="13" name="矩形标注 12"/>
          <p:cNvSpPr/>
          <p:nvPr/>
        </p:nvSpPr>
        <p:spPr>
          <a:xfrm>
            <a:off x="1139190" y="2013585"/>
            <a:ext cx="1489075" cy="597535"/>
          </a:xfrm>
          <a:prstGeom prst="wedgeRectCallout">
            <a:avLst>
              <a:gd name="adj1" fmla="val -20831"/>
              <a:gd name="adj2" fmla="val 1163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2800" b="1">
                <a:solidFill>
                  <a:srgbClr val="FF0000"/>
                </a:solidFill>
              </a:rPr>
              <a:t>HOW</a:t>
            </a:r>
            <a:endParaRPr lang="en-US" altLang="zh-CN" sz="2800" b="1">
              <a:solidFill>
                <a:srgbClr val="FF0000"/>
              </a:solidFill>
            </a:endParaRPr>
          </a:p>
        </p:txBody>
      </p:sp>
      <p:sp>
        <p:nvSpPr>
          <p:cNvPr id="14" name="矩形标注 13"/>
          <p:cNvSpPr/>
          <p:nvPr/>
        </p:nvSpPr>
        <p:spPr>
          <a:xfrm>
            <a:off x="7138035" y="935355"/>
            <a:ext cx="1440815" cy="597535"/>
          </a:xfrm>
          <a:prstGeom prst="wedgeRectCallout">
            <a:avLst>
              <a:gd name="adj1" fmla="val -20831"/>
              <a:gd name="adj2" fmla="val 11631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2800" b="1">
                <a:solidFill>
                  <a:srgbClr val="FF0000"/>
                </a:solidFill>
              </a:rPr>
              <a:t>WHO</a:t>
            </a:r>
            <a:endParaRPr lang="en-US" altLang="zh-CN" sz="2800" b="1">
              <a:solidFill>
                <a:srgbClr val="FF0000"/>
              </a:solidFill>
            </a:endParaRPr>
          </a:p>
        </p:txBody>
      </p:sp>
      <p:sp>
        <p:nvSpPr>
          <p:cNvPr id="11" name="矩形标注 10"/>
          <p:cNvSpPr/>
          <p:nvPr/>
        </p:nvSpPr>
        <p:spPr>
          <a:xfrm>
            <a:off x="1661160" y="2799080"/>
            <a:ext cx="1818640" cy="597535"/>
          </a:xfrm>
          <a:prstGeom prst="wedgeRectCallout">
            <a:avLst>
              <a:gd name="adj1" fmla="val -46124"/>
              <a:gd name="adj2" fmla="val 7943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2800" b="1">
                <a:solidFill>
                  <a:srgbClr val="FF0000"/>
                </a:solidFill>
              </a:rPr>
              <a:t>WHERE</a:t>
            </a:r>
            <a:endParaRPr lang="en-US" altLang="zh-CN" sz="2800" b="1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  <p:tag name="KSO_WM_SCREEN_THEME_FLAG" val="Dlrq25wU2PGuGg5bbmjbDC8WyDG/HJEHX9jNiLn4D3QhxZX+6AdK0ie3fYNxDJ4bDGf/nfMz9BEGT2BUE6qcdYsApCGMmYXy1jc6hPiOguo=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  <p:tag name="KSO_WM_SCREEN_THEME_FLAG" val="Dlrq25wU2PGuGg5bbmjbDC8WyDG/HJEHX9jNiLn4D3QhxZX+6AdK0ie3fYNxDJ4bDGf/nfMz9BEGT2BUE6qcdYsApCGMmYXy1jc6hPiOguo="/>
</p:tagLst>
</file>

<file path=ppt/tags/tag1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  <p:tag name="KSO_WM_SCREEN_THEME_FLAG" val="Dlrq25wU2PGuGg5bbmjbDC8WyDG/HJEHX9jNiLn4D3QhxZX+6AdK0ie3fYNxDJ4bDGf/nfMz9BEGT2BUE6qcdYsApCGMmYXy1jc6hPiOguo="/>
</p:tagLst>
</file>

<file path=ppt/tags/tag1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  <p:tag name="KSO_WM_SCREEN_THEME_FLAG" val="Dlrq25wU2PGuGg5bbmjbDC8WyDG/HJEHX9jNiLn4D3QhxZX+6AdK0ie3fYNxDJ4bDGf/nfMz9BEGT2BUE6qcdYsApCGMmYXy1jc6hPiOguo="/>
</p:tagLst>
</file>

<file path=ppt/tags/tag1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navigation"/>
  <p:tag name="KSO_WM_SLIDE_BK_DARK_LIGHT" val="2"/>
  <p:tag name="KSO_WM_UNIT_BK_DARK_LIGHT" val="2"/>
  <p:tag name="KSO_WM_SCREEN_THEME_FLAG" val="Dlrq25wU2PGuGg5bbmjbDC8WyDG/HJEHX9jNiLn4D3QhxZX+6AdK0ie3fYNxDJ4bDGf/nfMz9BEGT2BUE6qcdYsApCGMmYXy1jc6hPiOguo="/>
</p:tagLst>
</file>

<file path=ppt/tags/tag1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  <p:tag name="KSO_WM_SCREEN_THEME_FLAG" val="Dlrq25wU2PGuGg5bbmjbDC8WyDG/HJEHX9jNiLn4D3QhxZX+6AdK0ie3fYNxDJ4bDGf/nfMz9BEGT2BUE6qcdYsApCGMmYXy1jc6hPiOguo="/>
</p:tagLst>
</file>

<file path=ppt/tags/tag1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  <p:tag name="KSO_WM_SCREEN_THEME_FLAG" val="Dlrq25wU2PGuGg5bbmjbDC8WyDG/HJEHX9jNiLn4D3QhxZX+6AdK0ie3fYNxDJ4bDGf/nfMz9BEGT2BUE6qcdYsApCGMmYXy1jc6hPiOguo="/>
</p:tagLst>
</file>

<file path=ppt/tags/tag1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  <p:tag name="KSO_WM_SCREEN_THEME_FLAG" val="Dlrq25wU2PGuGg5bbmjbDC8WyDG/HJEHX9jNiLn4D3QhxZX+6AdK0ie3fYNxDJ4bDGf/nfMz9BEGT2BUE6qcdYsApCGMmYXy1jc6hPiOguo="/>
</p:tagLst>
</file>

<file path=ppt/tags/tag1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  <p:tag name="KSO_WM_SCREEN_THEME_FLAG" val="Dlrq25wU2PGuGg5bbmjbDC8WyDG/HJEHX9jNiLn4D3QhxZX+6AdK0ie3fYNxDJ4bDGf/nfMz9BEGT2BUE6qcdYsApCGMmYXy1jc6hPiOguo="/>
</p:tagLst>
</file>

<file path=ppt/tags/tag1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  <p:tag name="KSO_WM_SCREEN_THEME_FLAG" val="Dlrq25wU2PGuGg5bbmjbDC8WyDG/HJEHX9jNiLn4D3QhxZX+6AdK0ie3fYNxDJ4bDGf/nfMz9BEGT2BUE6qcdYsApCGMmYXy1jc6hPiOguo="/>
</p:tagLst>
</file>

<file path=ppt/tags/tag1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  <p:tag name="KSO_WM_SCREEN_THEME_FLAG" val="Dlrq25wU2PGuGg5bbmjbDC8WyDG/HJEHX9jNiLn4D3QhxZX+6AdK0ie3fYNxDJ4bDGf/nfMz9BEGT2BUE6qcdYsApCGMmYXy1jc6hPiOguo="/>
</p:tagLst>
</file>

<file path=ppt/tags/tag1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  <p:tag name="KSO_WM_SCREEN_THEME_FLAG" val="Dlrq25wU2PGuGg5bbmjbDC8WyDG/HJEHX9jNiLn4D3QhxZX+6AdK0ie3fYNxDJ4bDGf/nfMz9BEGT2BUE6qcdYsApCGMmYXy1jc6hPiOguo=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  <p:tag name="KSO_WM_SCREEN_THEME_FLAG" val="Dlrq25wU2PGuGg5bbmjbDC8WyDG/HJEHX9jNiLn4D3QhxZX+6AdK0ie3fYNxDJ4bDGf/nfMz9BEGT2BUE6qcdYsApCGMmYXy1jc6hPiOguo="/>
</p:tagLst>
</file>

<file path=ppt/tags/tag1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  <p:tag name="KSO_WM_SCREEN_THEME_FLAG" val="Dlrq25wU2PGuGg5bbmjbDC8WyDG/HJEHX9jNiLn4D3QhxZX+6AdK0ie3fYNxDJ4bDGf/nfMz9BEGT2BUE6qcdYsApCGMmYXy1jc6hPiOguo="/>
</p:tagLst>
</file>

<file path=ppt/tags/tag1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  <p:tag name="KSO_WM_SCREEN_THEME_FLAG" val="Dlrq25wU2PGuGg5bbmjbDC8WyDG/HJEHX9jNiLn4D3QhxZX+6AdK0ie3fYNxDJ4bDGf/nfMz9BEGT2BUE6qcdYsApCGMmYXy1jc6hPiOguo="/>
</p:tagLst>
</file>

<file path=ppt/tags/tag1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belt"/>
  <p:tag name="KSO_WM_SLIDE_BK_DARK_LIGHT" val="2"/>
  <p:tag name="KSO_WM_UNIT_BK_DARK_LIGHT" val="2"/>
  <p:tag name="KSO_WM_SCREEN_THEME_FLAG" val="Dlrq25wU2PGuGg5bbmjbDC8WyDG/HJEHX9jNiLn4D3QhxZX+6AdK0ie3fYNxDJ4bDGf/nfMz9BEGT2BUE6qcdYsApCGMmYXy1jc6hPiOguo="/>
</p:tagLst>
</file>

<file path=ppt/tags/tag1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  <p:tag name="KSO_WM_SCREEN_THEME_FLAG" val="Dlrq25wU2PGuGg5bbmjbDC8WyDG/HJEHX9jNiLn4D3QhxZX+6AdK0ie3fYNxDJ4bDGf/nfMz9BEGT2BUE6qcdYsApCGMmYXy1jc6hPiOguo="/>
</p:tagLst>
</file>

<file path=ppt/tags/tag1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  <p:tag name="KSO_WM_SCREEN_THEME_FLAG" val="Dlrq25wU2PGuGg5bbmjbDC8WyDG/HJEHX9jNiLn4D3QhxZX+6AdK0ie3fYNxDJ4bDGf/nfMz9BEGT2BUE6qcdYsApCGMmYXy1jc6hPiOguo="/>
</p:tagLst>
</file>

<file path=ppt/tags/tag1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  <p:tag name="KSO_WM_SCREEN_THEME_FLAG" val="Dlrq25wU2PGuGg5bbmjbDC8WyDG/HJEHX9jNiLn4D3QhxZX+6AdK0ie3fYNxDJ4bDGf/nfMz9BEGT2BUE6qcdYsApCGMmYXy1jc6hPiOguo="/>
</p:tagLst>
</file>

<file path=ppt/tags/tag1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  <p:tag name="KSO_WM_SCREEN_THEME_FLAG" val="Dlrq25wU2PGuGg5bbmjbDC8WyDG/HJEHX9jNiLn4D3QhxZX+6AdK0ie3fYNxDJ4bDGf/nfMz9BEGT2BUE6qcdYsApCGMmYXy1jc6hPiOguo="/>
</p:tagLst>
</file>

<file path=ppt/tags/tag1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  <p:tag name="KSO_WM_SCREEN_THEME_FLAG" val="Dlrq25wU2PGuGg5bbmjbDC8WyDG/HJEHX9jNiLn4D3QhxZX+6AdK0ie3fYNxDJ4bDGf/nfMz9BEGT2BUE6qcdYsApCGMmYXy1jc6hPiOguo="/>
</p:tagLst>
</file>

<file path=ppt/tags/tag1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  <p:tag name="KSO_WM_SCREEN_THEME_FLAG" val="Dlrq25wU2PGuGg5bbmjbDC8WyDG/HJEHX9jNiLn4D3QhxZX+6AdK0ie3fYNxDJ4bDGf/nfMz9BEGT2BUE6qcdYsApCGMmYXy1jc6hPiOguo="/>
</p:tagLst>
</file>

<file path=ppt/tags/tag1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  <p:tag name="KSO_WM_SCREEN_THEME_FLAG" val="Dlrq25wU2PGuGg5bbmjbDC8WyDG/HJEHX9jNiLn4D3QhxZX+6AdK0ie3fYNxDJ4bDGf/nfMz9BEGT2BUE6qcdYsApCGMmYXy1jc6hPiOguo=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  <p:tag name="KSO_WM_SCREEN_THEME_FLAG" val="Dlrq25wU2PGuGg5bbmjbDC8WyDG/HJEHX9jNiLn4D3QhxZX+6AdK0ie3fYNxDJ4bDGf/nfMz9BEGT2BUE6qcdYsApCGMmYXy1jc6hPiOguo="/>
</p:tagLst>
</file>

<file path=ppt/tags/tag1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0"/>
  <p:tag name="KSO_WM_SCREEN_THEME_FLAG" val="Dlrq25wU2PGuGg5bbmjbDC8WyDG/HJEHX9jNiLn4D3QhxZX+6AdK0ie3fYNxDJ4bDGf/nfMz9BEGT2BUE6qcdYsApCGMmYXy1jc6hPiOguo="/>
</p:tagLst>
</file>

<file path=ppt/tags/tag1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0"/>
  <p:tag name="KSO_WM_SCREEN_THEME_FLAG" val="Dlrq25wU2PGuGg5bbmjbDC8WyDG/HJEHX9jNiLn4D3QhxZX+6AdK0ie3fYNxDJ4bDGf/nfMz9BEGT2BUE6qcdYsApCGMmYXy1jc6hPiOguo="/>
</p:tagLst>
</file>

<file path=ppt/tags/tag1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SCREEN_THEME_FLAG" val="Dlrq25wU2PGuGg5bbmjbDC8WyDG/HJEHX9jNiLn4D3QhxZX+6AdK0ie3fYNxDJ4bDGf/nfMz9BEGT2BUE6qcdYsApCGMmYXy1jc6hPiOguo="/>
</p:tagLst>
</file>

<file path=ppt/tags/tag1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SCREEN_THEME_FLAG" val="Dlrq25wU2PGuGg5bbmjbDC8WyDG/HJEHX9jNiLn4D3QhxZX+6AdK0ie3fYNxDJ4bDGf/nfMz9BEGT2BUE6qcdYsApCGMmYXy1jc6hPiOguo="/>
</p:tagLst>
</file>

<file path=ppt/tags/tag1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SCREEN_THEME_FLAG" val="Dlrq25wU2PGuGg5bbmjbDC8WyDG/HJEHX9jNiLn4D3QhxZX+6AdK0ie3fYNxDJ4bDGf/nfMz9BEGT2BUE6qcdYsApCGMmYXy1jc6hPiOguo="/>
</p:tagLst>
</file>

<file path=ppt/tags/tag125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0"/>
  <p:tag name="KSO_WM_TEMPLATE_SUBCATEGORY" val="0"/>
  <p:tag name="KSO_WM_TEMPLATE_MASTER_TYPE" val="1"/>
  <p:tag name="KSO_WM_TEMPLATE_COLOR_TYPE" val="1"/>
  <p:tag name="KSO_WM_TAG_VERSION" val="1.0"/>
  <p:tag name="KSO_WM_TEMPLATE_THUMBS_INDEX" val="1、4、7、10、13、14、15、16、17、18、19、20、21、22"/>
  <p:tag name="KSO_WM_TEMPLATE_MASTER_THUMB_INDEX" val="12"/>
  <p:tag name="KSO_WM_SCREEN_THEME_FLAG" val="Dlrq25wU2PGuGg5bbmjbDC8WyDG/HJEHX9jNiLn4D3QhxZX+6AdK0ie3fYNxDJ4bDGf/nfMz9BEGT2BUE6qcdYsApCGMmYXy1jc6hPiOguo="/>
</p:tagLst>
</file>

<file path=ppt/tags/tag126.xml><?xml version="1.0" encoding="utf-8"?>
<p:tagLst xmlns:p="http://schemas.openxmlformats.org/presentationml/2006/main">
  <p:tag name="KSO_WM_UNIT_PLACING_PICTURE_USER_VIEWPORT" val="{&quot;height&quot;:3322,&quot;width&quot;:2373}"/>
  <p:tag name="KSO_WM_SCREEN_THEME_FLAG" val="Dlrq25wU2PGuGg5bbmjbDC8WyDG/HJEHX9jNiLn4D3QhxZX+6AdK0ie3fYNxDJ4bDGf/nfMz9BEGT2BUE6qcdYsApCGMmYXy1jc6hPiOguo="/>
</p:tagLst>
</file>

<file path=ppt/tags/tag127.xml><?xml version="1.0" encoding="utf-8"?>
<p:tagLst xmlns:p="http://schemas.openxmlformats.org/presentationml/2006/main">
  <p:tag name="KSO_WM_TEMPLATE_CATEGORY" val="custom"/>
  <p:tag name="KSO_WM_TEMPLATE_INDEX" val="20205170"/>
  <p:tag name="KSO_WM_SCREEN_THEME_FLAG" val="Dlrq25wU2PGuGg5bbmjbDC8WyDG/HJEHX9jNiLn4D3QhxZX+6AdK0ie3fYNxDJ4bDGf/nfMz9BEGT2BUE6qcdYsApCGMmYXy1jc6hPiOguo="/>
</p:tagLst>
</file>

<file path=ppt/tags/tag128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0"/>
  <p:tag name="KSO_WM_SCREEN_THEME_FLAG" val="Dlrq25wU2PGuGg5bbmjbDC8WyDG/HJEHX9jNiLn4D3QhxZX+6AdK0ie3fYNxDJ4bDGf/nfMz9BEGT2BUE6qcdYsApCGMmYXy1jc6hPiOguo="/>
</p:tagLst>
</file>

<file path=ppt/tags/tag129.xml><?xml version="1.0" encoding="utf-8"?>
<p:tagLst xmlns:p="http://schemas.openxmlformats.org/presentationml/2006/main">
  <p:tag name="KSO_WM_TEMPLATE_CATEGORY" val="custom"/>
  <p:tag name="KSO_WM_TEMPLATE_INDEX" val="20205170"/>
  <p:tag name="KSO_WM_SCREEN_THEME_FLAG" val="Dlrq25wU2PGuGg5bbmjbDC8WyDG/HJEHX9jNiLn4D3QhxZX+6AdK0ie3fYNxDJ4bDGf/nfMz9BEGT2BUE6qcdYsApCGMmYXy1jc6hPiOguo=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  <p:tag name="KSO_WM_SCREEN_THEME_FLAG" val="Dlrq25wU2PGuGg5bbmjbDC8WyDG/HJEHX9jNiLn4D3QhxZX+6AdK0ie3fYNxDJ4bDGf/nfMz9BEGT2BUE6qcdYsApCGMmYXy1jc6hPiOguo="/>
</p:tagLst>
</file>

<file path=ppt/tags/tag130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0"/>
  <p:tag name="KSO_WM_SCREEN_THEME_FLAG" val="Dlrq25wU2PGuGg5bbmjbDC8WyDG/HJEHX9jNiLn4D3QhxZX+6AdK0ie3fYNxDJ4bDGf/nfMz9BEGT2BUE6qcdYsApCGMmYXy1jc6hPiOguo="/>
</p:tagLst>
</file>

<file path=ppt/tags/tag131.xml><?xml version="1.0" encoding="utf-8"?>
<p:tagLst xmlns:p="http://schemas.openxmlformats.org/presentationml/2006/main">
  <p:tag name="KSO_WM_TEMPLATE_CATEGORY" val="custom"/>
  <p:tag name="KSO_WM_TEMPLATE_INDEX" val="20205170"/>
  <p:tag name="KSO_WM_SCREEN_THEME_FLAG" val="Dlrq25wU2PGuGg5bbmjbDC8WyDG/HJEHX9jNiLn4D3QhxZX+6AdK0ie3fYNxDJ4bDGf/nfMz9BEGT2BUE6qcdYsApCGMmYXy1jc6hPiOguo="/>
</p:tagLst>
</file>

<file path=ppt/tags/tag132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0"/>
  <p:tag name="KSO_WM_SCREEN_THEME_FLAG" val="Dlrq25wU2PGuGg5bbmjbDC8WyDG/HJEHX9jNiLn4D3QhxZX+6AdK0ie3fYNxDJ4bDGf/nfMz9BEGT2BUE6qcdYsApCGMmYXy1jc6hPiOguo="/>
</p:tagLst>
</file>

<file path=ppt/tags/tag133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0"/>
  <p:tag name="KSO_WM_SCREEN_THEME_FLAG" val="Dlrq25wU2PGuGg5bbmjbDC8WyDG/HJEHX9jNiLn4D3QhxZX+6AdK0ie3fYNxDJ4bDGf/nfMz9BEGT2BUE6qcdYsApCGMmYXy1jc6hPiOguo="/>
</p:tagLst>
</file>

<file path=ppt/tags/tag134.xml><?xml version="1.0" encoding="utf-8"?>
<p:tagLst xmlns:p="http://schemas.openxmlformats.org/presentationml/2006/main">
  <p:tag name="KSO_WM_TEMPLATE_CATEGORY" val="custom"/>
  <p:tag name="KSO_WM_TEMPLATE_INDEX" val="20205170"/>
  <p:tag name="KSO_WM_SCREEN_THEME_FLAG" val="Dlrq25wU2PGuGg5bbmjbDC8WyDG/HJEHX9jNiLn4D3QhxZX+6AdK0ie3fYNxDJ4bDGf/nfMz9BEGT2BUE6qcdYsApCGMmYXy1jc6hPiOguo="/>
</p:tagLst>
</file>

<file path=ppt/tags/tag135.xml><?xml version="1.0" encoding="utf-8"?>
<p:tagLst xmlns:p="http://schemas.openxmlformats.org/presentationml/2006/main">
  <p:tag name="KSO_WM_TEMPLATE_CATEGORY" val="custom"/>
  <p:tag name="KSO_WM_TEMPLATE_INDEX" val="20205170"/>
  <p:tag name="KSO_WM_SCREEN_THEME_FLAG" val="Dlrq25wU2PGuGg5bbmjbDC8WyDG/HJEHX9jNiLn4D3QhxZX+6AdK0ie3fYNxDJ4bDGf/nfMz9BEGT2BUE6qcdYsApCGMmYXy1jc6hPiOguo="/>
</p:tagLst>
</file>

<file path=ppt/tags/tag136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0"/>
  <p:tag name="KSO_WM_SCREEN_THEME_FLAG" val="Dlrq25wU2PGuGg5bbmjbDC8WyDG/HJEHX9jNiLn4D3QhxZX+6AdK0ie3fYNxDJ4bDGf/nfMz9BEGT2BUE6qcdYsApCGMmYXy1jc6hPiOguo="/>
</p:tagLst>
</file>

<file path=ppt/tags/tag137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0"/>
  <p:tag name="KSO_WM_SCREEN_THEME_FLAG" val="Dlrq25wU2PGuGg5bbmjbDC8WyDG/HJEHX9jNiLn4D3QhxZX+6AdK0ie3fYNxDJ4bDGf/nfMz9BEGT2BUE6qcdYsApCGMmYXy1jc6hPiOguo="/>
</p:tagLst>
</file>

<file path=ppt/tags/tag138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0"/>
  <p:tag name="KSO_WM_SCREEN_THEME_FLAG" val="Dlrq25wU2PGuGg5bbmjbDC8WyDG/HJEHX9jNiLn4D3QhxZX+6AdK0ie3fYNxDJ4bDGf/nfMz9BEGT2BUE6qcdYsApCGMmYXy1jc6hPiOguo="/>
</p:tagLst>
</file>

<file path=ppt/tags/tag139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0"/>
  <p:tag name="KSO_WM_SCREEN_THEME_FLAG" val="Dlrq25wU2PGuGg5bbmjbDC8WyDG/HJEHX9jNiLn4D3QhxZX+6AdK0ie3fYNxDJ4bDGf/nfMz9BEGT2BUE6qcdYsApCGMmYXy1jc6hPiOguo=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  <p:tag name="KSO_WM_SCREEN_THEME_FLAG" val="Dlrq25wU2PGuGg5bbmjbDC8WyDG/HJEHX9jNiLn4D3QhxZX+6AdK0ie3fYNxDJ4bDGf/nfMz9BEGT2BUE6qcdYsApCGMmYXy1jc6hPiOguo="/>
</p:tagLst>
</file>

<file path=ppt/tags/tag140.xml><?xml version="1.0" encoding="utf-8"?>
<p:tagLst xmlns:p="http://schemas.openxmlformats.org/presentationml/2006/main">
  <p:tag name="KSO_WM_TEMPLATE_CATEGORY" val="custom"/>
  <p:tag name="KSO_WM_TEMPLATE_INDEX" val="20205170"/>
  <p:tag name="KSO_WM_SCREEN_THEME_FLAG" val="Dlrq25wU2PGuGg5bbmjbDC8WyDG/HJEHX9jNiLn4D3QhxZX+6AdK0ie3fYNxDJ4bDGf/nfMz9BEGT2BUE6qcdYsApCGMmYXy1jc6hPiOguo="/>
</p:tagLst>
</file>

<file path=ppt/tags/tag1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5170_22*a*1"/>
  <p:tag name="KSO_WM_TEMPLATE_CATEGORY" val="custom"/>
  <p:tag name="KSO_WM_TEMPLATE_INDEX" val="20205170"/>
  <p:tag name="KSO_WM_UNIT_LAYERLEVEL" val="1"/>
  <p:tag name="KSO_WM_TAG_VERSION" val="1.0"/>
  <p:tag name="KSO_WM_BEAUTIFY_FLAG" val="#wm#"/>
  <p:tag name="KSO_WM_UNIT_ISCONTENTSTITLE" val="0"/>
  <p:tag name="KSO_WM_UNIT_ISNUMDGMTITLE" val="0"/>
  <p:tag name="KSO_WM_UNIT_NOCLEAR" val="1"/>
  <p:tag name="KSO_WM_UNIT_TYPE" val="a"/>
  <p:tag name="KSO_WM_UNIT_INDEX" val="1"/>
  <p:tag name="KSO_WM_UNIT_PRESET_TEXT" val="感谢您的聆听"/>
  <p:tag name="KSO_WM_SCREEN_THEME_FLAG" val="Dlrq25wU2PGuGg5bbmjbDC8WyDG/HJEHX9jNiLn4D3QhxZX+6AdK0ie3fYNxDJ4bDGf/nfMz9BEGT2BUE6qcdYsApCGMmYXy1jc6hPiOguo="/>
</p:tagLst>
</file>

<file path=ppt/tags/tag142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0"/>
  <p:tag name="KSO_WM_SLIDE_ID" val="custom20205170_22"/>
  <p:tag name="KSO_WM_TEMPLATE_SUBCATEGORY" val="0"/>
  <p:tag name="KSO_WM_TEMPLATE_MASTER_TYPE" val="1"/>
  <p:tag name="KSO_WM_TEMPLATE_COLOR_TYPE" val="1"/>
  <p:tag name="KSO_WM_SLIDE_ITEM_CNT" val="0"/>
  <p:tag name="KSO_WM_SLIDE_INDEX" val="22"/>
  <p:tag name="KSO_WM_TAG_VERSION" val="1.0"/>
  <p:tag name="KSO_WM_SLIDE_TYPE" val="endPage"/>
  <p:tag name="KSO_WM_SLIDE_SUBTYPE" val="pureTxt"/>
  <p:tag name="KSO_WM_SLIDE_LAYOUT" val="a_b"/>
  <p:tag name="KSO_WM_SLIDE_LAYOUT_CNT" val="1_1"/>
  <p:tag name="KSO_WM_SCREEN_THEME_FLAG" val="Dlrq25wU2PGuGg5bbmjbDC8WyDG/HJEHX9jNiLn4D3QhxZX+6AdK0ie3fYNxDJ4bDGf/nfMz9BEGT2BUE6qcdYsApCGMmYXy1jc6hPiOguo="/>
</p:tagLst>
</file>

<file path=ppt/tags/tag143.xml><?xml version="1.0" encoding="utf-8"?>
<p:tagLst xmlns:p="http://schemas.openxmlformats.org/presentationml/2006/main">
  <p:tag name="COMMONDATA" val="eyJoZGlkIjoiYmM1YTkyZmZiZTk3MmEzZWIxODQ1MGUwODdhNDNiODMifQ=="/>
  <p:tag name="KSO_WM_SCREEN_THEME_FLAG" val="Dlrq25wU2PGuGg5bbmjbDC8WyDG/HJEHX9jNiLn4D3QhxZX+6AdK0ie3fYNxDJ4bDGf/nfMz9BEGT2BUE6qcdYsApCGMmYXy1jc6hPiOguo=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  <p:tag name="KSO_WM_SCREEN_THEME_FLAG" val="Dlrq25wU2PGuGg5bbmjbDC8WyDG/HJEHX9jNiLn4D3QhxZX+6AdK0ie3fYNxDJ4bDGf/nfMz9BEGT2BUE6qcdYsApCGMmYXy1jc6hPiOguo=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  <p:tag name="KSO_WM_SCREEN_THEME_FLAG" val="Dlrq25wU2PGuGg5bbmjbDC8WyDG/HJEHX9jNiLn4D3QhxZX+6AdK0ie3fYNxDJ4bDGf/nfMz9BEGT2BUE6qcdYsApCGMmYXy1jc6hPiOguo=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  <p:tag name="KSO_WM_SCREEN_THEME_FLAG" val="Dlrq25wU2PGuGg5bbmjbDC8WyDG/HJEHX9jNiLn4D3QhxZX+6AdK0ie3fYNxDJ4bDGf/nfMz9BEGT2BUE6qcdYsApCGMmYXy1jc6hPiOguo=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  <p:tag name="KSO_WM_SCREEN_THEME_FLAG" val="Dlrq25wU2PGuGg5bbmjbDC8WyDG/HJEHX9jNiLn4D3QhxZX+6AdK0ie3fYNxDJ4bDGf/nfMz9BEGT2BUE6qcdYsApCGMmYXy1jc6hPiOguo=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  <p:tag name="KSO_WM_SCREEN_THEME_FLAG" val="Dlrq25wU2PGuGg5bbmjbDC8WyDG/HJEHX9jNiLn4D3QhxZX+6AdK0ie3fYNxDJ4bDGf/nfMz9BEGT2BUE6qcdYsApCGMmYXy1jc6hPiOguo=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  <p:tag name="KSO_WM_SCREEN_THEME_FLAG" val="Dlrq25wU2PGuGg5bbmjbDC8WyDG/HJEHX9jNiLn4D3QhxZX+6AdK0ie3fYNxDJ4bDGf/nfMz9BEGT2BUE6qcdYsApCGMmYXy1jc6hPiOguo=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  <p:tag name="KSO_WM_SCREEN_THEME_FLAG" val="Dlrq25wU2PGuGg5bbmjbDC8WyDG/HJEHX9jNiLn4D3QhxZX+6AdK0ie3fYNxDJ4bDGf/nfMz9BEGT2BUE6qcdYsApCGMmYXy1jc6hPiOguo=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  <p:tag name="KSO_WM_SCREEN_THEME_FLAG" val="Dlrq25wU2PGuGg5bbmjbDC8WyDG/HJEHX9jNiLn4D3QhxZX+6AdK0ie3fYNxDJ4bDGf/nfMz9BEGT2BUE6qcdYsApCGMmYXy1jc6hPiOguo=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  <p:tag name="KSO_WM_SCREEN_THEME_FLAG" val="Dlrq25wU2PGuGg5bbmjbDC8WyDG/HJEHX9jNiLn4D3QhxZX+6AdK0ie3fYNxDJ4bDGf/nfMz9BEGT2BUE6qcdYsApCGMmYXy1jc6hPiOguo=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  <p:tag name="KSO_WM_SCREEN_THEME_FLAG" val="Dlrq25wU2PGuGg5bbmjbDC8WyDG/HJEHX9jNiLn4D3QhxZX+6AdK0ie3fYNxDJ4bDGf/nfMz9BEGT2BUE6qcdYsApCGMmYXy1jc6hPiOguo=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  <p:tag name="KSO_WM_SCREEN_THEME_FLAG" val="Dlrq25wU2PGuGg5bbmjbDC8WyDG/HJEHX9jNiLn4D3QhxZX+6AdK0ie3fYNxDJ4bDGf/nfMz9BEGT2BUE6qcdYsApCGMmYXy1jc6hPiOguo=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  <p:tag name="KSO_WM_SCREEN_THEME_FLAG" val="Dlrq25wU2PGuGg5bbmjbDC8WyDG/HJEHX9jNiLn4D3QhxZX+6AdK0ie3fYNxDJ4bDGf/nfMz9BEGT2BUE6qcdYsApCGMmYXy1jc6hPiOguo=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  <p:tag name="KSO_WM_SCREEN_THEME_FLAG" val="Dlrq25wU2PGuGg5bbmjbDC8WyDG/HJEHX9jNiLn4D3QhxZX+6AdK0ie3fYNxDJ4bDGf/nfMz9BEGT2BUE6qcdYsApCGMmYXy1jc6hPiOguo=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  <p:tag name="KSO_WM_SCREEN_THEME_FLAG" val="Dlrq25wU2PGuGg5bbmjbDC8WyDG/HJEHX9jNiLn4D3QhxZX+6AdK0ie3fYNxDJ4bDGf/nfMz9BEGT2BUE6qcdYsApCGMmYXy1jc6hPiOguo=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  <p:tag name="KSO_WM_SCREEN_THEME_FLAG" val="Dlrq25wU2PGuGg5bbmjbDC8WyDG/HJEHX9jNiLn4D3QhxZX+6AdK0ie3fYNxDJ4bDGf/nfMz9BEGT2BUE6qcdYsApCGMmYXy1jc6hPiOguo=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  <p:tag name="KSO_WM_SCREEN_THEME_FLAG" val="Dlrq25wU2PGuGg5bbmjbDC8WyDG/HJEHX9jNiLn4D3QhxZX+6AdK0ie3fYNxDJ4bDGf/nfMz9BEGT2BUE6qcdYsApCGMmYXy1jc6hPiOguo=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  <p:tag name="KSO_WM_SCREEN_THEME_FLAG" val="Dlrq25wU2PGuGg5bbmjbDC8WyDG/HJEHX9jNiLn4D3QhxZX+6AdK0ie3fYNxDJ4bDGf/nfMz9BEGT2BUE6qcdYsApCGMmYXy1jc6hPiOguo=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  <p:tag name="KSO_WM_SCREEN_THEME_FLAG" val="Dlrq25wU2PGuGg5bbmjbDC8WyDG/HJEHX9jNiLn4D3QhxZX+6AdK0ie3fYNxDJ4bDGf/nfMz9BEGT2BUE6qcdYsApCGMmYXy1jc6hPiOguo=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  <p:tag name="KSO_WM_SCREEN_THEME_FLAG" val="Dlrq25wU2PGuGg5bbmjbDC8WyDG/HJEHX9jNiLn4D3QhxZX+6AdK0ie3fYNxDJ4bDGf/nfMz9BEGT2BUE6qcdYsApCGMmYXy1jc6hPiOguo=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  <p:tag name="KSO_WM_SCREEN_THEME_FLAG" val="Dlrq25wU2PGuGg5bbmjbDC8WyDG/HJEHX9jNiLn4D3QhxZX+6AdK0ie3fYNxDJ4bDGf/nfMz9BEGT2BUE6qcdYsApCGMmYXy1jc6hPiOguo=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  <p:tag name="KSO_WM_SCREEN_THEME_FLAG" val="Dlrq25wU2PGuGg5bbmjbDC8WyDG/HJEHX9jNiLn4D3QhxZX+6AdK0ie3fYNxDJ4bDGf/nfMz9BEGT2BUE6qcdYsApCGMmYXy1jc6hPiOguo=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  <p:tag name="KSO_WM_SCREEN_THEME_FLAG" val="Dlrq25wU2PGuGg5bbmjbDC8WyDG/HJEHX9jNiLn4D3QhxZX+6AdK0ie3fYNxDJ4bDGf/nfMz9BEGT2BUE6qcdYsApCGMmYXy1jc6hPiOguo=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  <p:tag name="KSO_WM_SCREEN_THEME_FLAG" val="Dlrq25wU2PGuGg5bbmjbDC8WyDG/HJEHX9jNiLn4D3QhxZX+6AdK0ie3fYNxDJ4bDGf/nfMz9BEGT2BUE6qcdYsApCGMmYXy1jc6hPiOguo=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  <p:tag name="KSO_WM_SCREEN_THEME_FLAG" val="Dlrq25wU2PGuGg5bbmjbDC8WyDG/HJEHX9jNiLn4D3QhxZX+6AdK0ie3fYNxDJ4bDGf/nfMz9BEGT2BUE6qcdYsApCGMmYXy1jc6hPiOguo=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  <p:tag name="KSO_WM_SCREEN_THEME_FLAG" val="Dlrq25wU2PGuGg5bbmjbDC8WyDG/HJEHX9jNiLn4D3QhxZX+6AdK0ie3fYNxDJ4bDGf/nfMz9BEGT2BUE6qcdYsApCGMmYXy1jc6hPiOguo=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  <p:tag name="KSO_WM_SCREEN_THEME_FLAG" val="Dlrq25wU2PGuGg5bbmjbDC8WyDG/HJEHX9jNiLn4D3QhxZX+6AdK0ie3fYNxDJ4bDGf/nfMz9BEGT2BUE6qcdYsApCGMmYXy1jc6hPiOguo=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  <p:tag name="KSO_WM_SCREEN_THEME_FLAG" val="Dlrq25wU2PGuGg5bbmjbDC8WyDG/HJEHX9jNiLn4D3QhxZX+6AdK0ie3fYNxDJ4bDGf/nfMz9BEGT2BUE6qcdYsApCGMmYXy1jc6hPiOguo=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  <p:tag name="KSO_WM_SCREEN_THEME_FLAG" val="Dlrq25wU2PGuGg5bbmjbDC8WyDG/HJEHX9jNiLn4D3QhxZX+6AdK0ie3fYNxDJ4bDGf/nfMz9BEGT2BUE6qcdYsApCGMmYXy1jc6hPiOguo=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  <p:tag name="KSO_WM_SCREEN_THEME_FLAG" val="Dlrq25wU2PGuGg5bbmjbDC8WyDG/HJEHX9jNiLn4D3QhxZX+6AdK0ie3fYNxDJ4bDGf/nfMz9BEGT2BUE6qcdYsApCGMmYXy1jc6hPiOguo=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  <p:tag name="KSO_WM_SCREEN_THEME_FLAG" val="Dlrq25wU2PGuGg5bbmjbDC8WyDG/HJEHX9jNiLn4D3QhxZX+6AdK0ie3fYNxDJ4bDGf/nfMz9BEGT2BUE6qcdYsApCGMmYXy1jc6hPiOguo=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  <p:tag name="KSO_WM_SCREEN_THEME_FLAG" val="Dlrq25wU2PGuGg5bbmjbDC8WyDG/HJEHX9jNiLn4D3QhxZX+6AdK0ie3fYNxDJ4bDGf/nfMz9BEGT2BUE6qcdYsApCGMmYXy1jc6hPiOguo=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  <p:tag name="KSO_WM_SCREEN_THEME_FLAG" val="Dlrq25wU2PGuGg5bbmjbDC8WyDG/HJEHX9jNiLn4D3QhxZX+6AdK0ie3fYNxDJ4bDGf/nfMz9BEGT2BUE6qcdYsApCGMmYXy1jc6hPiOguo=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  <p:tag name="KSO_WM_SCREEN_THEME_FLAG" val="Dlrq25wU2PGuGg5bbmjbDC8WyDG/HJEHX9jNiLn4D3QhxZX+6AdK0ie3fYNxDJ4bDGf/nfMz9BEGT2BUE6qcdYsApCGMmYXy1jc6hPiOguo=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  <p:tag name="KSO_WM_SCREEN_THEME_FLAG" val="Dlrq25wU2PGuGg5bbmjbDC8WyDG/HJEHX9jNiLn4D3QhxZX+6AdK0ie3fYNxDJ4bDGf/nfMz9BEGT2BUE6qcdYsApCGMmYXy1jc6hPiOguo=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  <p:tag name="KSO_WM_SCREEN_THEME_FLAG" val="Dlrq25wU2PGuGg5bbmjbDC8WyDG/HJEHX9jNiLn4D3QhxZX+6AdK0ie3fYNxDJ4bDGf/nfMz9BEGT2BUE6qcdYsApCGMmYXy1jc6hPiOguo=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  <p:tag name="KSO_WM_SCREEN_THEME_FLAG" val="Dlrq25wU2PGuGg5bbmjbDC8WyDG/HJEHX9jNiLn4D3QhxZX+6AdK0ie3fYNxDJ4bDGf/nfMz9BEGT2BUE6qcdYsApCGMmYXy1jc6hPiOguo=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  <p:tag name="KSO_WM_SCREEN_THEME_FLAG" val="Dlrq25wU2PGuGg5bbmjbDC8WyDG/HJEHX9jNiLn4D3QhxZX+6AdK0ie3fYNxDJ4bDGf/nfMz9BEGT2BUE6qcdYsApCGMmYXy1jc6hPiOguo=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  <p:tag name="KSO_WM_SCREEN_THEME_FLAG" val="Dlrq25wU2PGuGg5bbmjbDC8WyDG/HJEHX9jNiLn4D3QhxZX+6AdK0ie3fYNxDJ4bDGf/nfMz9BEGT2BUE6qcdYsApCGMmYXy1jc6hPiOguo=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  <p:tag name="KSO_WM_SCREEN_THEME_FLAG" val="Dlrq25wU2PGuGg5bbmjbDC8WyDG/HJEHX9jNiLn4D3QhxZX+6AdK0ie3fYNxDJ4bDGf/nfMz9BEGT2BUE6qcdYsApCGMmYXy1jc6hPiOguo=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  <p:tag name="KSO_WM_SCREEN_THEME_FLAG" val="Dlrq25wU2PGuGg5bbmjbDC8WyDG/HJEHX9jNiLn4D3QhxZX+6AdK0ie3fYNxDJ4bDGf/nfMz9BEGT2BUE6qcdYsApCGMmYXy1jc6hPiOguo=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  <p:tag name="KSO_WM_SCREEN_THEME_FLAG" val="Dlrq25wU2PGuGg5bbmjbDC8WyDG/HJEHX9jNiLn4D3QhxZX+6AdK0ie3fYNxDJ4bDGf/nfMz9BEGT2BUE6qcdYsApCGMmYXy1jc6hPiOguo=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  <p:tag name="KSO_WM_SCREEN_THEME_FLAG" val="Dlrq25wU2PGuGg5bbmjbDC8WyDG/HJEHX9jNiLn4D3QhxZX+6AdK0ie3fYNxDJ4bDGf/nfMz9BEGT2BUE6qcdYsApCGMmYXy1jc6hPiOguo=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  <p:tag name="KSO_WM_SCREEN_THEME_FLAG" val="Dlrq25wU2PGuGg5bbmjbDC8WyDG/HJEHX9jNiLn4D3QhxZX+6AdK0ie3fYNxDJ4bDGf/nfMz9BEGT2BUE6qcdYsApCGMmYXy1jc6hPiOguo=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  <p:tag name="KSO_WM_SCREEN_THEME_FLAG" val="Dlrq25wU2PGuGg5bbmjbDC8WyDG/HJEHX9jNiLn4D3QhxZX+6AdK0ie3fYNxDJ4bDGf/nfMz9BEGT2BUE6qcdYsApCGMmYXy1jc6hPiOguo=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  <p:tag name="KSO_WM_SCREEN_THEME_FLAG" val="Dlrq25wU2PGuGg5bbmjbDC8WyDG/HJEHX9jNiLn4D3QhxZX+6AdK0ie3fYNxDJ4bDGf/nfMz9BEGT2BUE6qcdYsApCGMmYXy1jc6hPiOguo=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  <p:tag name="KSO_WM_SCREEN_THEME_FLAG" val="Dlrq25wU2PGuGg5bbmjbDC8WyDG/HJEHX9jNiLn4D3QhxZX+6AdK0ie3fYNxDJ4bDGf/nfMz9BEGT2BUE6qcdYsApCGMmYXy1jc6hPiOguo=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  <p:tag name="KSO_WM_SCREEN_THEME_FLAG" val="Dlrq25wU2PGuGg5bbmjbDC8WyDG/HJEHX9jNiLn4D3QhxZX+6AdK0ie3fYNxDJ4bDGf/nfMz9BEGT2BUE6qcdYsApCGMmYXy1jc6hPiOguo=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  <p:tag name="KSO_WM_SCREEN_THEME_FLAG" val="Dlrq25wU2PGuGg5bbmjbDC8WyDG/HJEHX9jNiLn4D3QhxZX+6AdK0ie3fYNxDJ4bDGf/nfMz9BEGT2BUE6qcdYsApCGMmYXy1jc6hPiOguo=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  <p:tag name="KSO_WM_SCREEN_THEME_FLAG" val="Dlrq25wU2PGuGg5bbmjbDC8WyDG/HJEHX9jNiLn4D3QhxZX+6AdK0ie3fYNxDJ4bDGf/nfMz9BEGT2BUE6qcdYsApCGMmYXy1jc6hPiOguo=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  <p:tag name="KSO_WM_SCREEN_THEME_FLAG" val="Dlrq25wU2PGuGg5bbmjbDC8WyDG/HJEHX9jNiLn4D3QhxZX+6AdK0ie3fYNxDJ4bDGf/nfMz9BEGT2BUE6qcdYsApCGMmYXy1jc6hPiOguo=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  <p:tag name="KSO_WM_SCREEN_THEME_FLAG" val="Dlrq25wU2PGuGg5bbmjbDC8WyDG/HJEHX9jNiLn4D3QhxZX+6AdK0ie3fYNxDJ4bDGf/nfMz9BEGT2BUE6qcdYsApCGMmYXy1jc6hPiOguo=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  <p:tag name="KSO_WM_SCREEN_THEME_FLAG" val="Dlrq25wU2PGuGg5bbmjbDC8WyDG/HJEHX9jNiLn4D3QhxZX+6AdK0ie3fYNxDJ4bDGf/nfMz9BEGT2BUE6qcdYsApCGMmYXy1jc6hPiOguo=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  <p:tag name="KSO_WM_SCREEN_THEME_FLAG" val="Dlrq25wU2PGuGg5bbmjbDC8WyDG/HJEHX9jNiLn4D3QhxZX+6AdK0ie3fYNxDJ4bDGf/nfMz9BEGT2BUE6qcdYsApCGMmYXy1jc6hPiOguo=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  <p:tag name="KSO_WM_SCREEN_THEME_FLAG" val="Dlrq25wU2PGuGg5bbmjbDC8WyDG/HJEHX9jNiLn4D3QhxZX+6AdK0ie3fYNxDJ4bDGf/nfMz9BEGT2BUE6qcdYsApCGMmYXy1jc6hPiOguo=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  <p:tag name="KSO_WM_SCREEN_THEME_FLAG" val="Dlrq25wU2PGuGg5bbmjbDC8WyDG/HJEHX9jNiLn4D3QhxZX+6AdK0ie3fYNxDJ4bDGf/nfMz9BEGT2BUE6qcdYsApCGMmYXy1jc6hPiOguo=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  <p:tag name="KSO_WM_SCREEN_THEME_FLAG" val="Dlrq25wU2PGuGg5bbmjbDC8WyDG/HJEHX9jNiLn4D3QhxZX+6AdK0ie3fYNxDJ4bDGf/nfMz9BEGT2BUE6qcdYsApCGMmYXy1jc6hPiOguo=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  <p:tag name="KSO_WM_SCREEN_THEME_FLAG" val="Dlrq25wU2PGuGg5bbmjbDC8WyDG/HJEHX9jNiLn4D3QhxZX+6AdK0ie3fYNxDJ4bDGf/nfMz9BEGT2BUE6qcdYsApCGMmYXy1jc6hPiOguo=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  <p:tag name="KSO_WM_SCREEN_THEME_FLAG" val="Dlrq25wU2PGuGg5bbmjbDC8WyDG/HJEHX9jNiLn4D3QhxZX+6AdK0ie3fYNxDJ4bDGf/nfMz9BEGT2BUE6qcdYsApCGMmYXy1jc6hPiOguo=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  <p:tag name="KSO_WM_SCREEN_THEME_FLAG" val="Dlrq25wU2PGuGg5bbmjbDC8WyDG/HJEHX9jNiLn4D3QhxZX+6AdK0ie3fYNxDJ4bDGf/nfMz9BEGT2BUE6qcdYsApCGMmYXy1jc6hPiOguo=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  <p:tag name="KSO_WM_SCREEN_THEME_FLAG" val="Dlrq25wU2PGuGg5bbmjbDC8WyDG/HJEHX9jNiLn4D3QhxZX+6AdK0ie3fYNxDJ4bDGf/nfMz9BEGT2BUE6qcdYsApCGMmYXy1jc6hPiOguo=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  <p:tag name="KSO_WM_SCREEN_THEME_FLAG" val="Dlrq25wU2PGuGg5bbmjbDC8WyDG/HJEHX9jNiLn4D3QhxZX+6AdK0ie3fYNxDJ4bDGf/nfMz9BEGT2BUE6qcdYsApCGMmYXy1jc6hPiOguo=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  <p:tag name="KSO_WM_SCREEN_THEME_FLAG" val="Dlrq25wU2PGuGg5bbmjbDC8WyDG/HJEHX9jNiLn4D3QhxZX+6AdK0ie3fYNxDJ4bDGf/nfMz9BEGT2BUE6qcdYsApCGMmYXy1jc6hPiOguo=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3*i*1"/>
  <p:tag name="KSO_WM_UNIT_LAYERLEVEL" val="1"/>
  <p:tag name="KSO_WM_TAG_VERSION" val="1.0"/>
  <p:tag name="KSO_WM_BEAUTIFY_FLAG" val="#wm#"/>
  <p:tag name="KSO_WM_UNIT_SUBTYPE" val="h"/>
  <p:tag name="KSO_WM_SLIDE_BACKGROUND_TYPE" val="frame"/>
  <p:tag name="KSO_WM_SLIDE_BK_DARK_LIGHT" val="2"/>
  <p:tag name="KSO_WM_UNIT_BK_DARK_LIGHT" val="2"/>
  <p:tag name="KSO_WM_SCREEN_THEME_FLAG" val="Dlrq25wU2PGuGg5bbmjbDC8WyDG/HJEHX9jNiLn4D3QhxZX+6AdK0ie3fYNxDJ4bDGf/nfMz9BEGT2BUE6qcdYsApCGMmYXy1jc6hPiOguo=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  <p:tag name="KSO_WM_SCREEN_THEME_FLAG" val="Dlrq25wU2PGuGg5bbmjbDC8WyDG/HJEHX9jNiLn4D3QhxZX+6AdK0ie3fYNxDJ4bDGf/nfMz9BEGT2BUE6qcdYsApCGMmYXy1jc6hPiOguo=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  <p:tag name="KSO_WM_SCREEN_THEME_FLAG" val="Dlrq25wU2PGuGg5bbmjbDC8WyDG/HJEHX9jNiLn4D3QhxZX+6AdK0ie3fYNxDJ4bDGf/nfMz9BEGT2BUE6qcdYsApCGMmYXy1jc6hPiOguo=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  <p:tag name="KSO_WM_SCREEN_THEME_FLAG" val="Dlrq25wU2PGuGg5bbmjbDC8WyDG/HJEHX9jNiLn4D3QhxZX+6AdK0ie3fYNxDJ4bDGf/nfMz9BEGT2BUE6qcdYsApCGMmYXy1jc6hPiOguo=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  <p:tag name="KSO_WM_SCREEN_THEME_FLAG" val="Dlrq25wU2PGuGg5bbmjbDC8WyDG/HJEHX9jNiLn4D3QhxZX+6AdK0ie3fYNxDJ4bDGf/nfMz9BEGT2BUE6qcdYsApCGMmYXy1jc6hPiOguo=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  <p:tag name="KSO_WM_SCREEN_THEME_FLAG" val="Dlrq25wU2PGuGg5bbmjbDC8WyDG/HJEHX9jNiLn4D3QhxZX+6AdK0ie3fYNxDJ4bDGf/nfMz9BEGT2BUE6qcdYsApCGMmYXy1jc6hPiOguo=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  <p:tag name="KSO_WM_SCREEN_THEME_FLAG" val="Dlrq25wU2PGuGg5bbmjbDC8WyDG/HJEHX9jNiLn4D3QhxZX+6AdK0ie3fYNxDJ4bDGf/nfMz9BEGT2BUE6qcdYsApCGMmYXy1jc6hPiOguo=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leftRight"/>
  <p:tag name="KSO_WM_SLIDE_BK_DARK_LIGHT" val="2"/>
  <p:tag name="KSO_WM_UNIT_BK_DARK_LIGHT" val="2"/>
  <p:tag name="KSO_WM_SCREEN_THEME_FLAG" val="Dlrq25wU2PGuGg5bbmjbDC8WyDG/HJEHX9jNiLn4D3QhxZX+6AdK0ie3fYNxDJ4bDGf/nfMz9BEGT2BUE6qcdYsApCGMmYXy1jc6hPiOguo=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  <p:tag name="KSO_WM_SCREEN_THEME_FLAG" val="Dlrq25wU2PGuGg5bbmjbDC8WyDG/HJEHX9jNiLn4D3QhxZX+6AdK0ie3fYNxDJ4bDGf/nfMz9BEGT2BUE6qcdYsApCGMmYXy1jc6hPiOguo=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  <p:tag name="KSO_WM_SCREEN_THEME_FLAG" val="Dlrq25wU2PGuGg5bbmjbDC8WyDG/HJEHX9jNiLn4D3QhxZX+6AdK0ie3fYNxDJ4bDGf/nfMz9BEGT2BUE6qcdYsApCGMmYXy1jc6hPiOguo="/>
</p:tagLst>
</file>

<file path=ppt/tags/tag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  <p:tag name="KSO_WM_SCREEN_THEME_FLAG" val="Dlrq25wU2PGuGg5bbmjbDC8WyDG/HJEHX9jNiLn4D3QhxZX+6AdK0ie3fYNxDJ4bDGf/nfMz9BEGT2BUE6qcdYsApCGMmYXy1jc6hPiOguo=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  <p:tag name="KSO_WM_SCREEN_THEME_FLAG" val="Dlrq25wU2PGuGg5bbmjbDC8WyDG/HJEHX9jNiLn4D3QhxZX+6AdK0ie3fYNxDJ4bDGf/nfMz9BEGT2BUE6qcdYsApCGMmYXy1jc6hPiOguo=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  <p:tag name="KSO_WM_SCREEN_THEME_FLAG" val="Dlrq25wU2PGuGg5bbmjbDC8WyDG/HJEHX9jNiLn4D3QhxZX+6AdK0ie3fYNxDJ4bDGf/nfMz9BEGT2BUE6qcdYsApCGMmYXy1jc6hPiOguo="/>
</p:tagLst>
</file>

<file path=ppt/tags/tag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  <p:tag name="KSO_WM_SCREEN_THEME_FLAG" val="Dlrq25wU2PGuGg5bbmjbDC8WyDG/HJEHX9jNiLn4D3QhxZX+6AdK0ie3fYNxDJ4bDGf/nfMz9BEGT2BUE6qcdYsApCGMmYXy1jc6hPiOguo="/>
</p:tagLst>
</file>

<file path=ppt/tags/tag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  <p:tag name="KSO_WM_SCREEN_THEME_FLAG" val="Dlrq25wU2PGuGg5bbmjbDC8WyDG/HJEHX9jNiLn4D3QhxZX+6AdK0ie3fYNxDJ4bDGf/nfMz9BEGT2BUE6qcdYsApCGMmYXy1jc6hPiOguo="/>
</p:tagLst>
</file>

<file path=ppt/tags/tag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  <p:tag name="KSO_WM_SCREEN_THEME_FLAG" val="Dlrq25wU2PGuGg5bbmjbDC8WyDG/HJEHX9jNiLn4D3QhxZX+6AdK0ie3fYNxDJ4bDGf/nfMz9BEGT2BUE6qcdYsApCGMmYXy1jc6hPiOguo="/>
</p:tagLst>
</file>

<file path=ppt/tags/tag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topBottom"/>
  <p:tag name="KSO_WM_SLIDE_BK_DARK_LIGHT" val="2"/>
  <p:tag name="KSO_WM_UNIT_BK_DARK_LIGHT" val="2"/>
  <p:tag name="KSO_WM_SCREEN_THEME_FLAG" val="Dlrq25wU2PGuGg5bbmjbDC8WyDG/HJEHX9jNiLn4D3QhxZX+6AdK0ie3fYNxDJ4bDGf/nfMz9BEGT2BUE6qcdYsApCGMmYXy1jc6hPiOguo="/>
</p:tagLst>
</file>

<file path=ppt/tags/tag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  <p:tag name="KSO_WM_SCREEN_THEME_FLAG" val="Dlrq25wU2PGuGg5bbmjbDC8WyDG/HJEHX9jNiLn4D3QhxZX+6AdK0ie3fYNxDJ4bDGf/nfMz9BEGT2BUE6qcdYsApCGMmYXy1jc6hPiOguo="/>
</p:tagLst>
</file>

<file path=ppt/tags/tag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  <p:tag name="KSO_WM_SCREEN_THEME_FLAG" val="Dlrq25wU2PGuGg5bbmjbDC8WyDG/HJEHX9jNiLn4D3QhxZX+6AdK0ie3fYNxDJ4bDGf/nfMz9BEGT2BUE6qcdYsApCGMmYXy1jc6hPiOguo=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  <p:tag name="KSO_WM_SCREEN_THEME_FLAG" val="Dlrq25wU2PGuGg5bbmjbDC8WyDG/HJEHX9jNiLn4D3QhxZX+6AdK0ie3fYNxDJ4bDGf/nfMz9BEGT2BUE6qcdYsApCGMmYXy1jc6hPiOguo=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  <p:tag name="KSO_WM_SCREEN_THEME_FLAG" val="Dlrq25wU2PGuGg5bbmjbDC8WyDG/HJEHX9jNiLn4D3QhxZX+6AdK0ie3fYNxDJ4bDGf/nfMz9BEGT2BUE6qcdYsApCGMmYXy1jc6hPiOguo=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  <p:tag name="KSO_WM_SCREEN_THEME_FLAG" val="Dlrq25wU2PGuGg5bbmjbDC8WyDG/HJEHX9jNiLn4D3QhxZX+6AdK0ie3fYNxDJ4bDGf/nfMz9BEGT2BUE6qcdYsApCGMmYXy1jc6hPiOguo="/>
</p:tagLst>
</file>

<file path=ppt/tags/tag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  <p:tag name="KSO_WM_SCREEN_THEME_FLAG" val="Dlrq25wU2PGuGg5bbmjbDC8WyDG/HJEHX9jNiLn4D3QhxZX+6AdK0ie3fYNxDJ4bDGf/nfMz9BEGT2BUE6qcdYsApCGMmYXy1jc6hPiOguo="/>
</p:tagLst>
</file>

<file path=ppt/tags/tag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  <p:tag name="KSO_WM_SCREEN_THEME_FLAG" val="Dlrq25wU2PGuGg5bbmjbDC8WyDG/HJEHX9jNiLn4D3QhxZX+6AdK0ie3fYNxDJ4bDGf/nfMz9BEGT2BUE6qcdYsApCGMmYXy1jc6hPiOguo="/>
</p:tagLst>
</file>

<file path=ppt/tags/tag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  <p:tag name="KSO_WM_SCREEN_THEME_FLAG" val="Dlrq25wU2PGuGg5bbmjbDC8WyDG/HJEHX9jNiLn4D3QhxZX+6AdK0ie3fYNxDJ4bDGf/nfMz9BEGT2BUE6qcdYsApCGMmYXy1jc6hPiOguo="/>
</p:tagLst>
</file>

<file path=ppt/tags/tag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bottomTop"/>
  <p:tag name="KSO_WM_SLIDE_BK_DARK_LIGHT" val="2"/>
  <p:tag name="KSO_WM_UNIT_BK_DARK_LIGHT" val="2"/>
  <p:tag name="KSO_WM_SCREEN_THEME_FLAG" val="Dlrq25wU2PGuGg5bbmjbDC8WyDG/HJEHX9jNiLn4D3QhxZX+6AdK0ie3fYNxDJ4bDGf/nfMz9BEGT2BUE6qcdYsApCGMmYXy1jc6hPiOguo="/>
</p:tagLst>
</file>

<file path=ppt/tags/tag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  <p:tag name="KSO_WM_SCREEN_THEME_FLAG" val="Dlrq25wU2PGuGg5bbmjbDC8WyDG/HJEHX9jNiLn4D3QhxZX+6AdK0ie3fYNxDJ4bDGf/nfMz9BEGT2BUE6qcdYsApCGMmYXy1jc6hPiOguo="/>
</p:tagLst>
</file>

<file path=ppt/tags/tag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  <p:tag name="KSO_WM_SCREEN_THEME_FLAG" val="Dlrq25wU2PGuGg5bbmjbDC8WyDG/HJEHX9jNiLn4D3QhxZX+6AdK0ie3fYNxDJ4bDGf/nfMz9BEGT2BUE6qcdYsApCGMmYXy1jc6hPiOguo="/>
</p:tagLst>
</file>

<file path=ppt/tags/tag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  <p:tag name="KSO_WM_SCREEN_THEME_FLAG" val="Dlrq25wU2PGuGg5bbmjbDC8WyDG/HJEHX9jNiLn4D3QhxZX+6AdK0ie3fYNxDJ4bDGf/nfMz9BEGT2BUE6qcdYsApCGMmYXy1jc6hPiOguo="/>
</p:tagLst>
</file>

<file path=ppt/tags/tag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  <p:tag name="KSO_WM_SCREEN_THEME_FLAG" val="Dlrq25wU2PGuGg5bbmjbDC8WyDG/HJEHX9jNiLn4D3QhxZX+6AdK0ie3fYNxDJ4bDGf/nfMz9BEGT2BUE6qcdYsApCGMmYXy1jc6hPiOguo="/>
</p:tagLst>
</file>

<file path=ppt/tags/tag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  <p:tag name="KSO_WM_SCREEN_THEME_FLAG" val="Dlrq25wU2PGuGg5bbmjbDC8WyDG/HJEHX9jNiLn4D3QhxZX+6AdK0ie3fYNxDJ4bDGf/nfMz9BEGT2BUE6qcdYsApCGMmYXy1jc6hPiOguo="/>
</p:tagLst>
</file>

<file path=ppt/theme/theme1.xml><?xml version="1.0" encoding="utf-8"?>
<a:theme xmlns:a="http://schemas.openxmlformats.org/drawingml/2006/main" name="1_Office 主题​​">
  <a:themeElements>
    <a:clrScheme name="4">
      <a:dk1>
        <a:sysClr val="windowText" lastClr="000000"/>
      </a:dk1>
      <a:lt1>
        <a:sysClr val="window" lastClr="FFFFFF"/>
      </a:lt1>
      <a:dk2>
        <a:srgbClr val="F4FAEB"/>
      </a:dk2>
      <a:lt2>
        <a:srgbClr val="FFFFFF"/>
      </a:lt2>
      <a:accent1>
        <a:srgbClr val="BCDE82"/>
      </a:accent1>
      <a:accent2>
        <a:srgbClr val="B0D794"/>
      </a:accent2>
      <a:accent3>
        <a:srgbClr val="A5D0A7"/>
      </a:accent3>
      <a:accent4>
        <a:srgbClr val="99CAB9"/>
      </a:accent4>
      <a:accent5>
        <a:srgbClr val="8EC3CC"/>
      </a:accent5>
      <a:accent6>
        <a:srgbClr val="82BCDE"/>
      </a:accent6>
      <a:hlink>
        <a:srgbClr val="658BD5"/>
      </a:hlink>
      <a:folHlink>
        <a:srgbClr val="A16AA5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2321</Words>
  <PresentationFormat>全屏显示(16:9)</PresentationFormat>
  <Paragraphs>145</Paragraphs>
  <Slides>15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8" baseType="lpstr">
      <vt:lpstr>Arial</vt:lpstr>
      <vt:lpstr>宋体</vt:lpstr>
      <vt:lpstr>Wingdings</vt:lpstr>
      <vt:lpstr>微软雅黑</vt:lpstr>
      <vt:lpstr>汉仪旗黑-85S</vt:lpstr>
      <vt:lpstr>黑体</vt:lpstr>
      <vt:lpstr>华文楷体</vt:lpstr>
      <vt:lpstr>Verdana</vt:lpstr>
      <vt:lpstr>楷体_GB2312</vt:lpstr>
      <vt:lpstr>新宋体</vt:lpstr>
      <vt:lpstr>Arial Unicode MS</vt:lpstr>
      <vt:lpstr>Calibri</vt:lpstr>
      <vt:lpstr>1_Office 主题​​</vt:lpstr>
      <vt:lpstr>PowerPoint 演示文稿</vt:lpstr>
      <vt:lpstr>PowerPoint 演示文稿</vt:lpstr>
      <vt:lpstr>2022年高考全国乙卷文综（历史）41题第一问  </vt:lpstr>
      <vt:lpstr>PowerPoint 演示文稿</vt:lpstr>
      <vt:lpstr>围绕答题条件和答题内容进行自上而下的解构 </vt:lpstr>
      <vt:lpstr>MECE法则</vt:lpstr>
      <vt:lpstr>PowerPoint 演示文稿</vt:lpstr>
      <vt:lpstr>2022年高考全国乙卷文综（历史）41题  </vt:lpstr>
      <vt:lpstr>2022年高考全国乙卷文综（历史）41题  </vt:lpstr>
      <vt:lpstr>PowerPoint 演示文稿</vt:lpstr>
      <vt:lpstr>2022年高考全国乙卷文综（历史）41题第一问答案示例 </vt:lpstr>
      <vt:lpstr>2022年高考全国乙卷文综（历史）41题第二问答案示例 </vt:lpstr>
      <vt:lpstr>2022年高考全国乙卷文综（历史）41题第三问答案示例 </vt:lpstr>
      <vt:lpstr>温馨提示</vt:lpstr>
      <vt:lpstr>感谢您的聆听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2020-02-19T10:25:00Z</dcterms:created>
  <dcterms:modified xsi:type="dcterms:W3CDTF">2022-06-09T08:32:36Z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2052-11.1.0.11744</vt:lpwstr>
  </property>
  <property fmtid="{D5CDD505-2E9C-101B-9397-08002B2CF9AE}" pid="3" name="ICV">
    <vt:lpwstr>B8E3B41D13E6446F959334E6A02270C7</vt:lpwstr>
  </property>
</Properties>
</file>