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96" r:id="rId3"/>
    <p:sldId id="298" r:id="rId4"/>
    <p:sldId id="374" r:id="rId5"/>
    <p:sldId id="263" r:id="rId6"/>
    <p:sldId id="278" r:id="rId7"/>
    <p:sldId id="414" r:id="rId8"/>
    <p:sldId id="259" r:id="rId9"/>
    <p:sldId id="323" r:id="rId10"/>
    <p:sldId id="337" r:id="rId11"/>
    <p:sldId id="339" r:id="rId12"/>
    <p:sldId id="268" r:id="rId13"/>
    <p:sldId id="346" r:id="rId14"/>
    <p:sldId id="325" r:id="rId15"/>
    <p:sldId id="274" r:id="rId16"/>
    <p:sldId id="291" r:id="rId17"/>
    <p:sldId id="292" r:id="rId18"/>
    <p:sldId id="392" r:id="rId19"/>
    <p:sldId id="370" r:id="rId20"/>
    <p:sldId id="427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ABC"/>
    <a:srgbClr val="BE0000"/>
    <a:srgbClr val="1F2DA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sym typeface="Calibri Light" panose="020F030202020403020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sym typeface="Calibri Light" panose="020F030202020403020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sym typeface="Calibri Light" panose="020F030202020403020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sym typeface="Calibri Light" panose="020F030202020403020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sym typeface="Calibri Light" panose="020F030202020403020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sym typeface="Calibri Light" panose="020F030202020403020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sym typeface="Calibri Light" panose="020F030202020403020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sym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media" Target="file:///C:\Users\Administrator\Desktop\14&#29677;\&#21271;&#20240;&#25112;&#20105;.WMV" TargetMode="External"/><Relationship Id="rId3" Type="http://schemas.openxmlformats.org/officeDocument/2006/relationships/video" Target="file:///C:\Users\Administrator\Desktop\14&#29677;\&#21271;&#20240;&#25112;&#20105;.WMV" TargetMode="Externa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2.jpeg"/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jpeg"/><Relationship Id="rId8" Type="http://schemas.openxmlformats.org/officeDocument/2006/relationships/image" Target="../media/image29.jpeg"/><Relationship Id="rId7" Type="http://schemas.openxmlformats.org/officeDocument/2006/relationships/image" Target="../media/image28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32.png"/><Relationship Id="rId12" Type="http://schemas.microsoft.com/office/2007/relationships/media" Target="../media/media1.mp3"/><Relationship Id="rId11" Type="http://schemas.openxmlformats.org/officeDocument/2006/relationships/audio" Target="../media/media1.mp3"/><Relationship Id="rId10" Type="http://schemas.openxmlformats.org/officeDocument/2006/relationships/image" Target="../media/image31.png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media" Target="file:///C:\Users\Administrator\Desktop\14&#29677;\&#40644;&#22484;&#20891;&#26657;&#26657;&#27468;.wmv" TargetMode="External"/><Relationship Id="rId3" Type="http://schemas.openxmlformats.org/officeDocument/2006/relationships/video" Target="file:///C:\Users\Administrator\Desktop\14&#29677;\&#40644;&#22484;&#20891;&#26657;&#26657;&#27468;.wmv" TargetMode="Externa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GIF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1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2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9370" y="-347980"/>
            <a:ext cx="1227010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Picture 5" descr="200461711224873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630" y="1885315"/>
            <a:ext cx="7590790" cy="43332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14375" y="766445"/>
            <a:ext cx="10763250" cy="101473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6000" noProof="1">
                <a:solidFill>
                  <a:schemeClr val="accent4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</a:rPr>
              <a:t>  </a:t>
            </a:r>
            <a:r>
              <a:rPr lang="en-US" altLang="zh-CN" sz="6000" noProof="1">
                <a:ln>
                  <a:solidFill>
                    <a:srgbClr val="1F2DA8"/>
                  </a:solidFill>
                </a:ln>
                <a:solidFill>
                  <a:schemeClr val="accent4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</a:rPr>
              <a:t>   </a:t>
            </a:r>
            <a:r>
              <a:rPr lang="zh-CN" altLang="en-US" sz="6000" dirty="0">
                <a:ln>
                  <a:solidFill>
                    <a:srgbClr val="1F2DA8"/>
                  </a:solidFill>
                </a:ln>
                <a:solidFill>
                  <a:srgbClr val="1F2DA8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从国共合作到国共对峙</a:t>
            </a:r>
            <a:endParaRPr lang="zh-CN" altLang="en-US" sz="6000" noProof="1">
              <a:ln>
                <a:solidFill>
                  <a:srgbClr val="1F2DA8"/>
                </a:solidFill>
              </a:ln>
              <a:solidFill>
                <a:srgbClr val="1F2DA8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7" name="图片 6" descr="学校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55" y="11430"/>
            <a:ext cx="4492571" cy="612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2747010" y="6218555"/>
            <a:ext cx="6697980" cy="5835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altLang="zh-CN" noProof="1">
                <a:solidFill>
                  <a:schemeClr val="accent4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                   </a:t>
            </a:r>
            <a:r>
              <a:rPr lang="zh-CN" altLang="en-US" sz="3200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ang="5400000"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济宁海达行知学校　高玉亮</a:t>
            </a:r>
            <a:endParaRPr lang="zh-CN" altLang="en-US" sz="3200" noProof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ang="5400000"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970" y="20955"/>
            <a:ext cx="12219305" cy="6816725"/>
          </a:xfrm>
          <a:prstGeom prst="rect">
            <a:avLst/>
          </a:prstGeom>
        </p:spPr>
      </p:pic>
      <p:sp>
        <p:nvSpPr>
          <p:cNvPr id="2" name="文本框 12291"/>
          <p:cNvSpPr txBox="1"/>
          <p:nvPr/>
        </p:nvSpPr>
        <p:spPr>
          <a:xfrm>
            <a:off x="1074420" y="1285240"/>
            <a:ext cx="1070864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57200" algn="l">
              <a:spcBef>
                <a:spcPct val="50000"/>
              </a:spcBef>
            </a:pPr>
            <a:r>
              <a:rPr lang="zh-CN" altLang="en-US" sz="3200" b="1" dirty="0">
                <a:solidFill>
                  <a:srgbClr val="3333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在帝国主义、封建军阀的统治之下，北伐军能节节胜利的原因是什么？</a:t>
            </a:r>
            <a:endParaRPr lang="zh-CN" altLang="en-US" sz="3200" b="1" dirty="0">
              <a:solidFill>
                <a:srgbClr val="333399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12292"/>
          <p:cNvSpPr txBox="1">
            <a:spLocks noChangeArrowheads="1"/>
          </p:cNvSpPr>
          <p:nvPr/>
        </p:nvSpPr>
        <p:spPr bwMode="auto">
          <a:xfrm>
            <a:off x="403225" y="2230120"/>
            <a:ext cx="11673205" cy="4523105"/>
          </a:xfrm>
          <a:prstGeom prst="rect">
            <a:avLst/>
          </a:prstGeom>
          <a:solidFill>
            <a:schemeClr val="accent3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indent="457200">
              <a:lnSpc>
                <a:spcPct val="150000"/>
              </a:lnSpc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1.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国共合作的统一战线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，为北伐提供了坚强的领导。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2.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作战方针正确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（先攻吴再打孙）是北伐胜利进军的重要保证。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3.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官兵英勇奋战，共产党员、共青团员发挥了先锋模范作用。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4.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共产党领导下的工农群众积极支持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和紧密配合，以及苏联的援助等，是北伐胜利的基础。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5.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苏联和共产国际的支持。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grpSp>
        <p:nvGrpSpPr>
          <p:cNvPr id="35842" name="组合 9253"/>
          <p:cNvGrpSpPr/>
          <p:nvPr/>
        </p:nvGrpSpPr>
        <p:grpSpPr>
          <a:xfrm>
            <a:off x="567055" y="494665"/>
            <a:ext cx="2232025" cy="790575"/>
            <a:chOff x="0" y="0"/>
            <a:chExt cx="1056" cy="336"/>
          </a:xfrm>
        </p:grpSpPr>
        <p:sp>
          <p:nvSpPr>
            <p:cNvPr id="9255" name="菱形 9254"/>
            <p:cNvSpPr/>
            <p:nvPr/>
          </p:nvSpPr>
          <p:spPr>
            <a:xfrm>
              <a:off x="0" y="0"/>
              <a:ext cx="336" cy="336"/>
            </a:xfrm>
            <a:prstGeom prst="diamond">
              <a:avLst/>
            </a:prstGeom>
            <a:solidFill>
              <a:srgbClr val="CC0000"/>
            </a:solidFill>
            <a:ln w="9525" cap="flat" cmpd="sng">
              <a:solidFill>
                <a:srgbClr val="FFCC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kumimoji="0" lang="zh-CN" altLang="en-US" sz="3600" b="1" i="0" u="none" strike="noStrike" kern="1200" cap="none" spc="0" normalizeH="0" baseline="0" noProof="1">
                  <a:solidFill>
                    <a:srgbClr val="FFCC66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+mn-cs"/>
                  <a:sym typeface="+mn-ea"/>
                </a:rPr>
                <a:t>合</a:t>
              </a:r>
              <a:endParaRPr kumimoji="0" lang="zh-CN" altLang="en-US" sz="3600" b="1" i="0" u="none" strike="noStrike" kern="1200" cap="none" spc="0" normalizeH="0" baseline="0" noProof="1">
                <a:solidFill>
                  <a:srgbClr val="FFCC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+mn-cs"/>
                <a:sym typeface="+mn-ea"/>
              </a:endParaRPr>
            </a:p>
          </p:txBody>
        </p:sp>
        <p:sp>
          <p:nvSpPr>
            <p:cNvPr id="9256" name="菱形 9255"/>
            <p:cNvSpPr/>
            <p:nvPr/>
          </p:nvSpPr>
          <p:spPr>
            <a:xfrm>
              <a:off x="240" y="0"/>
              <a:ext cx="336" cy="336"/>
            </a:xfrm>
            <a:prstGeom prst="diamond">
              <a:avLst/>
            </a:prstGeom>
            <a:solidFill>
              <a:srgbClr val="CC0000"/>
            </a:solidFill>
            <a:ln w="9525" cap="flat" cmpd="sng">
              <a:solidFill>
                <a:srgbClr val="FFCC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kumimoji="0" lang="zh-CN" altLang="en-US" sz="3600" b="1" i="0" u="none" strike="noStrike" kern="1200" cap="none" spc="0" normalizeH="0" baseline="0" noProof="1">
                  <a:solidFill>
                    <a:srgbClr val="FFCC66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+mn-cs"/>
                  <a:sym typeface="+mn-ea"/>
                </a:rPr>
                <a:t>作</a:t>
              </a:r>
              <a:endParaRPr kumimoji="0" lang="zh-CN" altLang="en-US" sz="3600" b="1" i="0" u="none" strike="noStrike" kern="1200" cap="none" spc="0" normalizeH="0" baseline="0" noProof="1">
                <a:solidFill>
                  <a:srgbClr val="FFCC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+mn-cs"/>
                <a:sym typeface="+mn-ea"/>
              </a:endParaRPr>
            </a:p>
          </p:txBody>
        </p:sp>
        <p:sp>
          <p:nvSpPr>
            <p:cNvPr id="9257" name="菱形 9256"/>
            <p:cNvSpPr/>
            <p:nvPr/>
          </p:nvSpPr>
          <p:spPr>
            <a:xfrm>
              <a:off x="480" y="0"/>
              <a:ext cx="336" cy="336"/>
            </a:xfrm>
            <a:prstGeom prst="diamond">
              <a:avLst/>
            </a:prstGeom>
            <a:solidFill>
              <a:srgbClr val="CC0000"/>
            </a:solidFill>
            <a:ln w="9525" cap="flat" cmpd="sng">
              <a:solidFill>
                <a:srgbClr val="FFCC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kumimoji="0" lang="zh-CN" altLang="en-US" sz="3600" b="1" i="0" u="none" strike="noStrike" kern="1200" cap="none" spc="0" normalizeH="0" baseline="0" noProof="1">
                  <a:solidFill>
                    <a:srgbClr val="FFCC66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+mn-cs"/>
                  <a:sym typeface="+mn-ea"/>
                </a:rPr>
                <a:t>交</a:t>
              </a:r>
              <a:endParaRPr kumimoji="0" lang="zh-CN" altLang="en-US" sz="3600" b="1" i="0" u="none" strike="noStrike" kern="1200" cap="none" spc="0" normalizeH="0" baseline="0" noProof="1">
                <a:solidFill>
                  <a:srgbClr val="FFCC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+mn-cs"/>
                <a:sym typeface="+mn-ea"/>
              </a:endParaRPr>
            </a:p>
          </p:txBody>
        </p:sp>
        <p:sp>
          <p:nvSpPr>
            <p:cNvPr id="9258" name="菱形 9257"/>
            <p:cNvSpPr/>
            <p:nvPr/>
          </p:nvSpPr>
          <p:spPr>
            <a:xfrm>
              <a:off x="720" y="0"/>
              <a:ext cx="336" cy="336"/>
            </a:xfrm>
            <a:prstGeom prst="diamond">
              <a:avLst/>
            </a:prstGeom>
            <a:solidFill>
              <a:srgbClr val="CC0000"/>
            </a:solidFill>
            <a:ln w="9525" cap="flat" cmpd="sng">
              <a:solidFill>
                <a:srgbClr val="FFCC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kumimoji="0" lang="zh-CN" altLang="en-US" sz="3600" b="1" i="0" u="none" strike="noStrike" kern="1200" cap="none" spc="0" normalizeH="0" baseline="0" noProof="1">
                  <a:solidFill>
                    <a:srgbClr val="FFCC66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+mn-cs"/>
                  <a:sym typeface="+mn-ea"/>
                </a:rPr>
                <a:t>流</a:t>
              </a:r>
              <a:endParaRPr kumimoji="0" lang="zh-CN" altLang="en-US" sz="3600" b="1" i="0" u="none" strike="noStrike" kern="1200" cap="none" spc="0" normalizeH="0" baseline="0" noProof="1">
                <a:solidFill>
                  <a:srgbClr val="FFCC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+mn-cs"/>
                <a:sym typeface="+mn-ea"/>
              </a:endParaRPr>
            </a:p>
          </p:txBody>
        </p:sp>
      </p:grpSp>
      <p:pic>
        <p:nvPicPr>
          <p:cNvPr id="7" name="图片 6" descr="学校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755" y="11430"/>
            <a:ext cx="3547745" cy="4832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5240" y="10795"/>
            <a:ext cx="12191365" cy="67856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 64528"/>
          <p:cNvSpPr/>
          <p:nvPr/>
        </p:nvSpPr>
        <p:spPr>
          <a:xfrm>
            <a:off x="3254375" y="494665"/>
            <a:ext cx="5652135" cy="66421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  <a:tileRect/>
          </a:gradFill>
          <a:ln w="9525" cap="flat" cmpd="sng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en-US" sz="36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/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85285" y="612775"/>
            <a:ext cx="4734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和衷共济同出征</a:t>
            </a:r>
            <a:endParaRPr lang="zh-CN" altLang="en-US" sz="3200"/>
          </a:p>
        </p:txBody>
      </p:sp>
      <p:pic>
        <p:nvPicPr>
          <p:cNvPr id="7" name="图片 6" descr="学校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755" y="11430"/>
            <a:ext cx="3547745" cy="4832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北伐战争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7045" y="1196340"/>
            <a:ext cx="8677910" cy="5478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05" y="0"/>
            <a:ext cx="1244028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37" name="Picture 2" descr="b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38" name="Picture 3" descr="b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938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39" name="Picture 4" descr="未命名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875" y="0"/>
            <a:ext cx="4752975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9940" name="组合 30724"/>
          <p:cNvGrpSpPr/>
          <p:nvPr/>
        </p:nvGrpSpPr>
        <p:grpSpPr>
          <a:xfrm>
            <a:off x="6975475" y="3817938"/>
            <a:ext cx="488950" cy="474662"/>
            <a:chOff x="0" y="0"/>
            <a:chExt cx="308" cy="299"/>
          </a:xfrm>
        </p:grpSpPr>
        <p:sp>
          <p:nvSpPr>
            <p:cNvPr id="39941" name="Oval 6"/>
            <p:cNvSpPr/>
            <p:nvPr/>
          </p:nvSpPr>
          <p:spPr>
            <a:xfrm>
              <a:off x="81" y="254"/>
              <a:ext cx="45" cy="45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s-ES" altLang="zh-CN" dirty="0">
                <a:latin typeface="Arial" panose="020B0604020202020204" pitchFamily="34" charset="0"/>
              </a:endParaRPr>
            </a:p>
          </p:txBody>
        </p:sp>
        <p:sp>
          <p:nvSpPr>
            <p:cNvPr id="39942" name="Oval 7"/>
            <p:cNvSpPr/>
            <p:nvPr/>
          </p:nvSpPr>
          <p:spPr>
            <a:xfrm>
              <a:off x="263" y="27"/>
              <a:ext cx="45" cy="45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s-ES" altLang="zh-CN" dirty="0">
                <a:latin typeface="Arial" panose="020B0604020202020204" pitchFamily="34" charset="0"/>
              </a:endParaRPr>
            </a:p>
          </p:txBody>
        </p:sp>
        <p:sp>
          <p:nvSpPr>
            <p:cNvPr id="39943" name="Oval 8"/>
            <p:cNvSpPr/>
            <p:nvPr/>
          </p:nvSpPr>
          <p:spPr>
            <a:xfrm>
              <a:off x="0" y="0"/>
              <a:ext cx="45" cy="45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s-ES" altLang="zh-CN" dirty="0">
                <a:latin typeface="Arial" panose="020B0604020202020204" pitchFamily="34" charset="0"/>
              </a:endParaRPr>
            </a:p>
          </p:txBody>
        </p:sp>
      </p:grpSp>
      <p:sp>
        <p:nvSpPr>
          <p:cNvPr id="30729" name="Text Box 9"/>
          <p:cNvSpPr txBox="1"/>
          <p:nvPr/>
        </p:nvSpPr>
        <p:spPr>
          <a:xfrm>
            <a:off x="9179878" y="145733"/>
            <a:ext cx="72072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sz="3600" b="1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实力对比悬殊</a:t>
            </a:r>
            <a:endParaRPr kumimoji="0" lang="zh-CN" sz="3600" b="1" kern="1200" cap="none" spc="0" normalizeH="0" baseline="0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0730" name="Freeform 10"/>
          <p:cNvSpPr/>
          <p:nvPr/>
        </p:nvSpPr>
        <p:spPr>
          <a:xfrm>
            <a:off x="6356350" y="3384550"/>
            <a:ext cx="1022350" cy="742950"/>
          </a:xfrm>
          <a:custGeom>
            <a:avLst/>
            <a:gdLst/>
            <a:ahLst/>
            <a:cxnLst>
              <a:cxn ang="0">
                <a:pos x="32" y="32"/>
              </a:cxn>
              <a:cxn ang="0">
                <a:pos x="0" y="60"/>
              </a:cxn>
              <a:cxn ang="0">
                <a:pos x="24" y="96"/>
              </a:cxn>
              <a:cxn ang="0">
                <a:pos x="32" y="128"/>
              </a:cxn>
              <a:cxn ang="0">
                <a:pos x="80" y="120"/>
              </a:cxn>
              <a:cxn ang="0">
                <a:pos x="104" y="140"/>
              </a:cxn>
              <a:cxn ang="0">
                <a:pos x="160" y="148"/>
              </a:cxn>
              <a:cxn ang="0">
                <a:pos x="208" y="172"/>
              </a:cxn>
              <a:cxn ang="0">
                <a:pos x="212" y="216"/>
              </a:cxn>
              <a:cxn ang="0">
                <a:pos x="224" y="220"/>
              </a:cxn>
              <a:cxn ang="0">
                <a:pos x="228" y="244"/>
              </a:cxn>
              <a:cxn ang="0">
                <a:pos x="264" y="260"/>
              </a:cxn>
              <a:cxn ang="0">
                <a:pos x="316" y="380"/>
              </a:cxn>
              <a:cxn ang="0">
                <a:pos x="348" y="436"/>
              </a:cxn>
              <a:cxn ang="0">
                <a:pos x="404" y="428"/>
              </a:cxn>
              <a:cxn ang="0">
                <a:pos x="472" y="432"/>
              </a:cxn>
              <a:cxn ang="0">
                <a:pos x="540" y="432"/>
              </a:cxn>
              <a:cxn ang="0">
                <a:pos x="564" y="424"/>
              </a:cxn>
              <a:cxn ang="0">
                <a:pos x="580" y="368"/>
              </a:cxn>
              <a:cxn ang="0">
                <a:pos x="528" y="344"/>
              </a:cxn>
              <a:cxn ang="0">
                <a:pos x="528" y="320"/>
              </a:cxn>
              <a:cxn ang="0">
                <a:pos x="560" y="328"/>
              </a:cxn>
              <a:cxn ang="0">
                <a:pos x="584" y="336"/>
              </a:cxn>
              <a:cxn ang="0">
                <a:pos x="608" y="308"/>
              </a:cxn>
              <a:cxn ang="0">
                <a:pos x="644" y="340"/>
              </a:cxn>
              <a:cxn ang="0">
                <a:pos x="612" y="364"/>
              </a:cxn>
              <a:cxn ang="0">
                <a:pos x="596" y="316"/>
              </a:cxn>
              <a:cxn ang="0">
                <a:pos x="592" y="280"/>
              </a:cxn>
              <a:cxn ang="0">
                <a:pos x="580" y="272"/>
              </a:cxn>
              <a:cxn ang="0">
                <a:pos x="520" y="204"/>
              </a:cxn>
              <a:cxn ang="0">
                <a:pos x="476" y="152"/>
              </a:cxn>
              <a:cxn ang="0">
                <a:pos x="452" y="144"/>
              </a:cxn>
              <a:cxn ang="0">
                <a:pos x="432" y="112"/>
              </a:cxn>
              <a:cxn ang="0">
                <a:pos x="392" y="76"/>
              </a:cxn>
              <a:cxn ang="0">
                <a:pos x="320" y="32"/>
              </a:cxn>
              <a:cxn ang="0">
                <a:pos x="276" y="0"/>
              </a:cxn>
              <a:cxn ang="0">
                <a:pos x="232" y="48"/>
              </a:cxn>
              <a:cxn ang="0">
                <a:pos x="196" y="84"/>
              </a:cxn>
              <a:cxn ang="0">
                <a:pos x="160" y="64"/>
              </a:cxn>
              <a:cxn ang="0">
                <a:pos x="132" y="92"/>
              </a:cxn>
              <a:cxn ang="0">
                <a:pos x="80" y="72"/>
              </a:cxn>
              <a:cxn ang="0">
                <a:pos x="72" y="48"/>
              </a:cxn>
              <a:cxn ang="0">
                <a:pos x="32" y="32"/>
              </a:cxn>
            </a:cxnLst>
            <a:rect l="0" t="0" r="0" b="0"/>
            <a:pathLst>
              <a:path w="644" h="468">
                <a:moveTo>
                  <a:pt x="32" y="32"/>
                </a:moveTo>
                <a:cubicBezTo>
                  <a:pt x="16" y="40"/>
                  <a:pt x="6" y="42"/>
                  <a:pt x="0" y="60"/>
                </a:cubicBezTo>
                <a:cubicBezTo>
                  <a:pt x="5" y="76"/>
                  <a:pt x="17" y="82"/>
                  <a:pt x="24" y="96"/>
                </a:cubicBezTo>
                <a:cubicBezTo>
                  <a:pt x="28" y="104"/>
                  <a:pt x="30" y="120"/>
                  <a:pt x="32" y="128"/>
                </a:cubicBezTo>
                <a:cubicBezTo>
                  <a:pt x="40" y="126"/>
                  <a:pt x="75" y="119"/>
                  <a:pt x="80" y="120"/>
                </a:cubicBezTo>
                <a:cubicBezTo>
                  <a:pt x="90" y="122"/>
                  <a:pt x="95" y="135"/>
                  <a:pt x="104" y="140"/>
                </a:cubicBezTo>
                <a:cubicBezTo>
                  <a:pt x="119" y="148"/>
                  <a:pt x="149" y="147"/>
                  <a:pt x="160" y="148"/>
                </a:cubicBezTo>
                <a:cubicBezTo>
                  <a:pt x="174" y="158"/>
                  <a:pt x="191" y="166"/>
                  <a:pt x="208" y="172"/>
                </a:cubicBezTo>
                <a:cubicBezTo>
                  <a:pt x="209" y="187"/>
                  <a:pt x="207" y="202"/>
                  <a:pt x="212" y="216"/>
                </a:cubicBezTo>
                <a:cubicBezTo>
                  <a:pt x="213" y="220"/>
                  <a:pt x="222" y="216"/>
                  <a:pt x="224" y="220"/>
                </a:cubicBezTo>
                <a:cubicBezTo>
                  <a:pt x="228" y="227"/>
                  <a:pt x="224" y="237"/>
                  <a:pt x="228" y="244"/>
                </a:cubicBezTo>
                <a:cubicBezTo>
                  <a:pt x="234" y="256"/>
                  <a:pt x="264" y="260"/>
                  <a:pt x="264" y="260"/>
                </a:cubicBezTo>
                <a:cubicBezTo>
                  <a:pt x="291" y="301"/>
                  <a:pt x="257" y="368"/>
                  <a:pt x="316" y="380"/>
                </a:cubicBezTo>
                <a:cubicBezTo>
                  <a:pt x="339" y="395"/>
                  <a:pt x="324" y="420"/>
                  <a:pt x="348" y="436"/>
                </a:cubicBezTo>
                <a:cubicBezTo>
                  <a:pt x="381" y="414"/>
                  <a:pt x="369" y="424"/>
                  <a:pt x="404" y="428"/>
                </a:cubicBezTo>
                <a:cubicBezTo>
                  <a:pt x="427" y="430"/>
                  <a:pt x="449" y="431"/>
                  <a:pt x="472" y="432"/>
                </a:cubicBezTo>
                <a:cubicBezTo>
                  <a:pt x="484" y="468"/>
                  <a:pt x="516" y="443"/>
                  <a:pt x="540" y="432"/>
                </a:cubicBezTo>
                <a:cubicBezTo>
                  <a:pt x="548" y="429"/>
                  <a:pt x="564" y="424"/>
                  <a:pt x="564" y="424"/>
                </a:cubicBezTo>
                <a:cubicBezTo>
                  <a:pt x="576" y="406"/>
                  <a:pt x="573" y="388"/>
                  <a:pt x="580" y="368"/>
                </a:cubicBezTo>
                <a:cubicBezTo>
                  <a:pt x="567" y="349"/>
                  <a:pt x="548" y="351"/>
                  <a:pt x="528" y="344"/>
                </a:cubicBezTo>
                <a:cubicBezTo>
                  <a:pt x="527" y="342"/>
                  <a:pt x="508" y="322"/>
                  <a:pt x="528" y="320"/>
                </a:cubicBezTo>
                <a:cubicBezTo>
                  <a:pt x="539" y="319"/>
                  <a:pt x="549" y="325"/>
                  <a:pt x="560" y="328"/>
                </a:cubicBezTo>
                <a:cubicBezTo>
                  <a:pt x="568" y="330"/>
                  <a:pt x="584" y="336"/>
                  <a:pt x="584" y="336"/>
                </a:cubicBezTo>
                <a:cubicBezTo>
                  <a:pt x="593" y="322"/>
                  <a:pt x="592" y="313"/>
                  <a:pt x="608" y="308"/>
                </a:cubicBezTo>
                <a:cubicBezTo>
                  <a:pt x="633" y="316"/>
                  <a:pt x="636" y="315"/>
                  <a:pt x="644" y="340"/>
                </a:cubicBezTo>
                <a:cubicBezTo>
                  <a:pt x="635" y="354"/>
                  <a:pt x="628" y="359"/>
                  <a:pt x="612" y="364"/>
                </a:cubicBezTo>
                <a:cubicBezTo>
                  <a:pt x="585" y="355"/>
                  <a:pt x="593" y="343"/>
                  <a:pt x="596" y="316"/>
                </a:cubicBezTo>
                <a:cubicBezTo>
                  <a:pt x="595" y="304"/>
                  <a:pt x="596" y="291"/>
                  <a:pt x="592" y="280"/>
                </a:cubicBezTo>
                <a:cubicBezTo>
                  <a:pt x="590" y="275"/>
                  <a:pt x="583" y="275"/>
                  <a:pt x="580" y="272"/>
                </a:cubicBezTo>
                <a:cubicBezTo>
                  <a:pt x="559" y="251"/>
                  <a:pt x="545" y="221"/>
                  <a:pt x="520" y="204"/>
                </a:cubicBezTo>
                <a:cubicBezTo>
                  <a:pt x="503" y="178"/>
                  <a:pt x="503" y="170"/>
                  <a:pt x="476" y="152"/>
                </a:cubicBezTo>
                <a:cubicBezTo>
                  <a:pt x="469" y="147"/>
                  <a:pt x="452" y="144"/>
                  <a:pt x="452" y="144"/>
                </a:cubicBezTo>
                <a:cubicBezTo>
                  <a:pt x="442" y="115"/>
                  <a:pt x="451" y="125"/>
                  <a:pt x="432" y="112"/>
                </a:cubicBezTo>
                <a:cubicBezTo>
                  <a:pt x="425" y="92"/>
                  <a:pt x="411" y="82"/>
                  <a:pt x="392" y="76"/>
                </a:cubicBezTo>
                <a:cubicBezTo>
                  <a:pt x="377" y="54"/>
                  <a:pt x="346" y="38"/>
                  <a:pt x="320" y="32"/>
                </a:cubicBezTo>
                <a:cubicBezTo>
                  <a:pt x="309" y="15"/>
                  <a:pt x="295" y="6"/>
                  <a:pt x="276" y="0"/>
                </a:cubicBezTo>
                <a:cubicBezTo>
                  <a:pt x="247" y="7"/>
                  <a:pt x="260" y="29"/>
                  <a:pt x="232" y="48"/>
                </a:cubicBezTo>
                <a:cubicBezTo>
                  <a:pt x="225" y="68"/>
                  <a:pt x="216" y="77"/>
                  <a:pt x="196" y="84"/>
                </a:cubicBezTo>
                <a:cubicBezTo>
                  <a:pt x="180" y="68"/>
                  <a:pt x="183" y="58"/>
                  <a:pt x="160" y="64"/>
                </a:cubicBezTo>
                <a:cubicBezTo>
                  <a:pt x="142" y="92"/>
                  <a:pt x="153" y="85"/>
                  <a:pt x="132" y="92"/>
                </a:cubicBezTo>
                <a:cubicBezTo>
                  <a:pt x="114" y="86"/>
                  <a:pt x="99" y="77"/>
                  <a:pt x="80" y="72"/>
                </a:cubicBezTo>
                <a:cubicBezTo>
                  <a:pt x="77" y="64"/>
                  <a:pt x="80" y="51"/>
                  <a:pt x="72" y="48"/>
                </a:cubicBezTo>
                <a:cubicBezTo>
                  <a:pt x="60" y="44"/>
                  <a:pt x="42" y="42"/>
                  <a:pt x="32" y="32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31" name="Freeform 11"/>
          <p:cNvSpPr/>
          <p:nvPr/>
        </p:nvSpPr>
        <p:spPr>
          <a:xfrm>
            <a:off x="6153150" y="3568700"/>
            <a:ext cx="865188" cy="931863"/>
          </a:xfrm>
          <a:custGeom>
            <a:avLst/>
            <a:gdLst/>
            <a:ahLst/>
            <a:cxnLst>
              <a:cxn ang="0">
                <a:pos x="160" y="0"/>
              </a:cxn>
              <a:cxn ang="0">
                <a:pos x="156" y="56"/>
              </a:cxn>
              <a:cxn ang="0">
                <a:pos x="124" y="76"/>
              </a:cxn>
              <a:cxn ang="0">
                <a:pos x="84" y="52"/>
              </a:cxn>
              <a:cxn ang="0">
                <a:pos x="68" y="56"/>
              </a:cxn>
              <a:cxn ang="0">
                <a:pos x="60" y="80"/>
              </a:cxn>
              <a:cxn ang="0">
                <a:pos x="28" y="128"/>
              </a:cxn>
              <a:cxn ang="0">
                <a:pos x="24" y="164"/>
              </a:cxn>
              <a:cxn ang="0">
                <a:pos x="0" y="172"/>
              </a:cxn>
              <a:cxn ang="0">
                <a:pos x="96" y="216"/>
              </a:cxn>
              <a:cxn ang="0">
                <a:pos x="108" y="280"/>
              </a:cxn>
              <a:cxn ang="0">
                <a:pos x="96" y="292"/>
              </a:cxn>
              <a:cxn ang="0">
                <a:pos x="80" y="316"/>
              </a:cxn>
              <a:cxn ang="0">
                <a:pos x="88" y="328"/>
              </a:cxn>
              <a:cxn ang="0">
                <a:pos x="100" y="336"/>
              </a:cxn>
              <a:cxn ang="0">
                <a:pos x="136" y="372"/>
              </a:cxn>
              <a:cxn ang="0">
                <a:pos x="156" y="428"/>
              </a:cxn>
              <a:cxn ang="0">
                <a:pos x="176" y="492"/>
              </a:cxn>
              <a:cxn ang="0">
                <a:pos x="192" y="516"/>
              </a:cxn>
              <a:cxn ang="0">
                <a:pos x="224" y="492"/>
              </a:cxn>
              <a:cxn ang="0">
                <a:pos x="252" y="488"/>
              </a:cxn>
              <a:cxn ang="0">
                <a:pos x="268" y="532"/>
              </a:cxn>
              <a:cxn ang="0">
                <a:pos x="308" y="500"/>
              </a:cxn>
              <a:cxn ang="0">
                <a:pos x="404" y="520"/>
              </a:cxn>
              <a:cxn ang="0">
                <a:pos x="412" y="560"/>
              </a:cxn>
              <a:cxn ang="0">
                <a:pos x="436" y="524"/>
              </a:cxn>
              <a:cxn ang="0">
                <a:pos x="472" y="484"/>
              </a:cxn>
              <a:cxn ang="0">
                <a:pos x="516" y="416"/>
              </a:cxn>
              <a:cxn ang="0">
                <a:pos x="524" y="392"/>
              </a:cxn>
              <a:cxn ang="0">
                <a:pos x="532" y="380"/>
              </a:cxn>
              <a:cxn ang="0">
                <a:pos x="540" y="356"/>
              </a:cxn>
              <a:cxn ang="0">
                <a:pos x="544" y="344"/>
              </a:cxn>
              <a:cxn ang="0">
                <a:pos x="516" y="320"/>
              </a:cxn>
              <a:cxn ang="0">
                <a:pos x="492" y="312"/>
              </a:cxn>
              <a:cxn ang="0">
                <a:pos x="460" y="312"/>
              </a:cxn>
              <a:cxn ang="0">
                <a:pos x="424" y="256"/>
              </a:cxn>
              <a:cxn ang="0">
                <a:pos x="408" y="220"/>
              </a:cxn>
              <a:cxn ang="0">
                <a:pos x="356" y="132"/>
              </a:cxn>
              <a:cxn ang="0">
                <a:pos x="332" y="84"/>
              </a:cxn>
              <a:cxn ang="0">
                <a:pos x="320" y="52"/>
              </a:cxn>
              <a:cxn ang="0">
                <a:pos x="296" y="44"/>
              </a:cxn>
              <a:cxn ang="0">
                <a:pos x="284" y="36"/>
              </a:cxn>
              <a:cxn ang="0">
                <a:pos x="188" y="12"/>
              </a:cxn>
              <a:cxn ang="0">
                <a:pos x="160" y="0"/>
              </a:cxn>
            </a:cxnLst>
            <a:rect l="0" t="0" r="0" b="0"/>
            <a:pathLst>
              <a:path w="545" h="587">
                <a:moveTo>
                  <a:pt x="160" y="0"/>
                </a:moveTo>
                <a:cubicBezTo>
                  <a:pt x="159" y="19"/>
                  <a:pt x="159" y="38"/>
                  <a:pt x="156" y="56"/>
                </a:cubicBezTo>
                <a:cubicBezTo>
                  <a:pt x="154" y="68"/>
                  <a:pt x="124" y="76"/>
                  <a:pt x="124" y="76"/>
                </a:cubicBezTo>
                <a:cubicBezTo>
                  <a:pt x="100" y="71"/>
                  <a:pt x="103" y="64"/>
                  <a:pt x="84" y="52"/>
                </a:cubicBezTo>
                <a:cubicBezTo>
                  <a:pt x="79" y="53"/>
                  <a:pt x="72" y="52"/>
                  <a:pt x="68" y="56"/>
                </a:cubicBezTo>
                <a:cubicBezTo>
                  <a:pt x="63" y="62"/>
                  <a:pt x="63" y="72"/>
                  <a:pt x="60" y="80"/>
                </a:cubicBezTo>
                <a:cubicBezTo>
                  <a:pt x="54" y="99"/>
                  <a:pt x="39" y="112"/>
                  <a:pt x="28" y="128"/>
                </a:cubicBezTo>
                <a:cubicBezTo>
                  <a:pt x="35" y="148"/>
                  <a:pt x="33" y="136"/>
                  <a:pt x="24" y="164"/>
                </a:cubicBezTo>
                <a:cubicBezTo>
                  <a:pt x="21" y="172"/>
                  <a:pt x="0" y="172"/>
                  <a:pt x="0" y="172"/>
                </a:cubicBezTo>
                <a:cubicBezTo>
                  <a:pt x="36" y="196"/>
                  <a:pt x="50" y="208"/>
                  <a:pt x="96" y="216"/>
                </a:cubicBezTo>
                <a:cubicBezTo>
                  <a:pt x="114" y="244"/>
                  <a:pt x="120" y="241"/>
                  <a:pt x="108" y="280"/>
                </a:cubicBezTo>
                <a:cubicBezTo>
                  <a:pt x="106" y="285"/>
                  <a:pt x="99" y="288"/>
                  <a:pt x="96" y="292"/>
                </a:cubicBezTo>
                <a:cubicBezTo>
                  <a:pt x="90" y="300"/>
                  <a:pt x="80" y="316"/>
                  <a:pt x="80" y="316"/>
                </a:cubicBezTo>
                <a:cubicBezTo>
                  <a:pt x="83" y="320"/>
                  <a:pt x="85" y="325"/>
                  <a:pt x="88" y="328"/>
                </a:cubicBezTo>
                <a:cubicBezTo>
                  <a:pt x="91" y="331"/>
                  <a:pt x="97" y="332"/>
                  <a:pt x="100" y="336"/>
                </a:cubicBezTo>
                <a:cubicBezTo>
                  <a:pt x="115" y="355"/>
                  <a:pt x="107" y="362"/>
                  <a:pt x="136" y="372"/>
                </a:cubicBezTo>
                <a:cubicBezTo>
                  <a:pt x="151" y="394"/>
                  <a:pt x="125" y="418"/>
                  <a:pt x="156" y="428"/>
                </a:cubicBezTo>
                <a:cubicBezTo>
                  <a:pt x="169" y="448"/>
                  <a:pt x="163" y="472"/>
                  <a:pt x="176" y="492"/>
                </a:cubicBezTo>
                <a:cubicBezTo>
                  <a:pt x="181" y="500"/>
                  <a:pt x="192" y="516"/>
                  <a:pt x="192" y="516"/>
                </a:cubicBezTo>
                <a:cubicBezTo>
                  <a:pt x="208" y="511"/>
                  <a:pt x="208" y="497"/>
                  <a:pt x="224" y="492"/>
                </a:cubicBezTo>
                <a:cubicBezTo>
                  <a:pt x="233" y="489"/>
                  <a:pt x="243" y="489"/>
                  <a:pt x="252" y="488"/>
                </a:cubicBezTo>
                <a:cubicBezTo>
                  <a:pt x="265" y="508"/>
                  <a:pt x="247" y="518"/>
                  <a:pt x="268" y="532"/>
                </a:cubicBezTo>
                <a:cubicBezTo>
                  <a:pt x="288" y="525"/>
                  <a:pt x="288" y="507"/>
                  <a:pt x="308" y="500"/>
                </a:cubicBezTo>
                <a:cubicBezTo>
                  <a:pt x="343" y="512"/>
                  <a:pt x="364" y="517"/>
                  <a:pt x="404" y="520"/>
                </a:cubicBezTo>
                <a:cubicBezTo>
                  <a:pt x="413" y="547"/>
                  <a:pt x="385" y="587"/>
                  <a:pt x="412" y="560"/>
                </a:cubicBezTo>
                <a:cubicBezTo>
                  <a:pt x="417" y="545"/>
                  <a:pt x="427" y="537"/>
                  <a:pt x="436" y="524"/>
                </a:cubicBezTo>
                <a:cubicBezTo>
                  <a:pt x="440" y="507"/>
                  <a:pt x="456" y="494"/>
                  <a:pt x="472" y="484"/>
                </a:cubicBezTo>
                <a:cubicBezTo>
                  <a:pt x="486" y="441"/>
                  <a:pt x="466" y="426"/>
                  <a:pt x="516" y="416"/>
                </a:cubicBezTo>
                <a:cubicBezTo>
                  <a:pt x="519" y="408"/>
                  <a:pt x="519" y="399"/>
                  <a:pt x="524" y="392"/>
                </a:cubicBezTo>
                <a:cubicBezTo>
                  <a:pt x="527" y="388"/>
                  <a:pt x="530" y="384"/>
                  <a:pt x="532" y="380"/>
                </a:cubicBezTo>
                <a:cubicBezTo>
                  <a:pt x="535" y="372"/>
                  <a:pt x="537" y="364"/>
                  <a:pt x="540" y="356"/>
                </a:cubicBezTo>
                <a:cubicBezTo>
                  <a:pt x="541" y="352"/>
                  <a:pt x="544" y="344"/>
                  <a:pt x="544" y="344"/>
                </a:cubicBezTo>
                <a:cubicBezTo>
                  <a:pt x="538" y="320"/>
                  <a:pt x="545" y="330"/>
                  <a:pt x="516" y="320"/>
                </a:cubicBezTo>
                <a:cubicBezTo>
                  <a:pt x="508" y="317"/>
                  <a:pt x="492" y="312"/>
                  <a:pt x="492" y="312"/>
                </a:cubicBezTo>
                <a:cubicBezTo>
                  <a:pt x="488" y="313"/>
                  <a:pt x="466" y="321"/>
                  <a:pt x="460" y="312"/>
                </a:cubicBezTo>
                <a:cubicBezTo>
                  <a:pt x="445" y="291"/>
                  <a:pt x="451" y="274"/>
                  <a:pt x="424" y="256"/>
                </a:cubicBezTo>
                <a:cubicBezTo>
                  <a:pt x="417" y="245"/>
                  <a:pt x="408" y="220"/>
                  <a:pt x="408" y="220"/>
                </a:cubicBezTo>
                <a:cubicBezTo>
                  <a:pt x="402" y="177"/>
                  <a:pt x="400" y="147"/>
                  <a:pt x="356" y="132"/>
                </a:cubicBezTo>
                <a:cubicBezTo>
                  <a:pt x="347" y="118"/>
                  <a:pt x="336" y="100"/>
                  <a:pt x="332" y="84"/>
                </a:cubicBezTo>
                <a:cubicBezTo>
                  <a:pt x="330" y="76"/>
                  <a:pt x="330" y="58"/>
                  <a:pt x="320" y="52"/>
                </a:cubicBezTo>
                <a:cubicBezTo>
                  <a:pt x="313" y="48"/>
                  <a:pt x="303" y="49"/>
                  <a:pt x="296" y="44"/>
                </a:cubicBezTo>
                <a:cubicBezTo>
                  <a:pt x="292" y="41"/>
                  <a:pt x="288" y="39"/>
                  <a:pt x="284" y="36"/>
                </a:cubicBezTo>
                <a:cubicBezTo>
                  <a:pt x="258" y="45"/>
                  <a:pt x="215" y="21"/>
                  <a:pt x="188" y="12"/>
                </a:cubicBezTo>
                <a:cubicBezTo>
                  <a:pt x="159" y="17"/>
                  <a:pt x="166" y="24"/>
                  <a:pt x="160" y="0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32" name="Freeform 12"/>
          <p:cNvSpPr/>
          <p:nvPr/>
        </p:nvSpPr>
        <p:spPr>
          <a:xfrm>
            <a:off x="6819900" y="4038600"/>
            <a:ext cx="647700" cy="698500"/>
          </a:xfrm>
          <a:custGeom>
            <a:avLst/>
            <a:gdLst/>
            <a:ahLst/>
            <a:cxnLst>
              <a:cxn ang="0">
                <a:pos x="280" y="0"/>
              </a:cxn>
              <a:cxn ang="0">
                <a:pos x="304" y="12"/>
              </a:cxn>
              <a:cxn ang="0">
                <a:pos x="312" y="36"/>
              </a:cxn>
              <a:cxn ang="0">
                <a:pos x="288" y="80"/>
              </a:cxn>
              <a:cxn ang="0">
                <a:pos x="256" y="100"/>
              </a:cxn>
              <a:cxn ang="0">
                <a:pos x="244" y="104"/>
              </a:cxn>
              <a:cxn ang="0">
                <a:pos x="324" y="92"/>
              </a:cxn>
              <a:cxn ang="0">
                <a:pos x="404" y="128"/>
              </a:cxn>
              <a:cxn ang="0">
                <a:pos x="372" y="160"/>
              </a:cxn>
              <a:cxn ang="0">
                <a:pos x="408" y="180"/>
              </a:cxn>
              <a:cxn ang="0">
                <a:pos x="384" y="228"/>
              </a:cxn>
              <a:cxn ang="0">
                <a:pos x="376" y="252"/>
              </a:cxn>
              <a:cxn ang="0">
                <a:pos x="368" y="308"/>
              </a:cxn>
              <a:cxn ang="0">
                <a:pos x="376" y="320"/>
              </a:cxn>
              <a:cxn ang="0">
                <a:pos x="388" y="324"/>
              </a:cxn>
              <a:cxn ang="0">
                <a:pos x="336" y="344"/>
              </a:cxn>
              <a:cxn ang="0">
                <a:pos x="316" y="380"/>
              </a:cxn>
              <a:cxn ang="0">
                <a:pos x="272" y="428"/>
              </a:cxn>
              <a:cxn ang="0">
                <a:pos x="232" y="412"/>
              </a:cxn>
              <a:cxn ang="0">
                <a:pos x="204" y="420"/>
              </a:cxn>
              <a:cxn ang="0">
                <a:pos x="200" y="408"/>
              </a:cxn>
              <a:cxn ang="0">
                <a:pos x="188" y="400"/>
              </a:cxn>
              <a:cxn ang="0">
                <a:pos x="144" y="440"/>
              </a:cxn>
              <a:cxn ang="0">
                <a:pos x="112" y="392"/>
              </a:cxn>
              <a:cxn ang="0">
                <a:pos x="96" y="368"/>
              </a:cxn>
              <a:cxn ang="0">
                <a:pos x="92" y="356"/>
              </a:cxn>
              <a:cxn ang="0">
                <a:pos x="64" y="352"/>
              </a:cxn>
              <a:cxn ang="0">
                <a:pos x="52" y="344"/>
              </a:cxn>
              <a:cxn ang="0">
                <a:pos x="48" y="332"/>
              </a:cxn>
              <a:cxn ang="0">
                <a:pos x="24" y="316"/>
              </a:cxn>
              <a:cxn ang="0">
                <a:pos x="12" y="280"/>
              </a:cxn>
              <a:cxn ang="0">
                <a:pos x="0" y="252"/>
              </a:cxn>
              <a:cxn ang="0">
                <a:pos x="28" y="220"/>
              </a:cxn>
              <a:cxn ang="0">
                <a:pos x="52" y="200"/>
              </a:cxn>
              <a:cxn ang="0">
                <a:pos x="96" y="120"/>
              </a:cxn>
              <a:cxn ang="0">
                <a:pos x="116" y="84"/>
              </a:cxn>
              <a:cxn ang="0">
                <a:pos x="124" y="60"/>
              </a:cxn>
              <a:cxn ang="0">
                <a:pos x="120" y="32"/>
              </a:cxn>
              <a:cxn ang="0">
                <a:pos x="108" y="24"/>
              </a:cxn>
              <a:cxn ang="0">
                <a:pos x="96" y="20"/>
              </a:cxn>
              <a:cxn ang="0">
                <a:pos x="176" y="24"/>
              </a:cxn>
              <a:cxn ang="0">
                <a:pos x="188" y="32"/>
              </a:cxn>
              <a:cxn ang="0">
                <a:pos x="196" y="44"/>
              </a:cxn>
              <a:cxn ang="0">
                <a:pos x="232" y="32"/>
              </a:cxn>
              <a:cxn ang="0">
                <a:pos x="244" y="28"/>
              </a:cxn>
              <a:cxn ang="0">
                <a:pos x="280" y="0"/>
              </a:cxn>
            </a:cxnLst>
            <a:rect l="0" t="0" r="0" b="0"/>
            <a:pathLst>
              <a:path w="408" h="440">
                <a:moveTo>
                  <a:pt x="280" y="0"/>
                </a:moveTo>
                <a:cubicBezTo>
                  <a:pt x="287" y="2"/>
                  <a:pt x="300" y="5"/>
                  <a:pt x="304" y="12"/>
                </a:cubicBezTo>
                <a:cubicBezTo>
                  <a:pt x="308" y="19"/>
                  <a:pt x="312" y="36"/>
                  <a:pt x="312" y="36"/>
                </a:cubicBezTo>
                <a:cubicBezTo>
                  <a:pt x="308" y="60"/>
                  <a:pt x="308" y="67"/>
                  <a:pt x="288" y="80"/>
                </a:cubicBezTo>
                <a:cubicBezTo>
                  <a:pt x="275" y="99"/>
                  <a:pt x="285" y="90"/>
                  <a:pt x="256" y="100"/>
                </a:cubicBezTo>
                <a:cubicBezTo>
                  <a:pt x="252" y="101"/>
                  <a:pt x="244" y="104"/>
                  <a:pt x="244" y="104"/>
                </a:cubicBezTo>
                <a:cubicBezTo>
                  <a:pt x="229" y="148"/>
                  <a:pt x="306" y="97"/>
                  <a:pt x="324" y="92"/>
                </a:cubicBezTo>
                <a:cubicBezTo>
                  <a:pt x="345" y="96"/>
                  <a:pt x="384" y="115"/>
                  <a:pt x="404" y="128"/>
                </a:cubicBezTo>
                <a:cubicBezTo>
                  <a:pt x="392" y="140"/>
                  <a:pt x="381" y="146"/>
                  <a:pt x="372" y="160"/>
                </a:cubicBezTo>
                <a:cubicBezTo>
                  <a:pt x="390" y="165"/>
                  <a:pt x="397" y="164"/>
                  <a:pt x="408" y="180"/>
                </a:cubicBezTo>
                <a:cubicBezTo>
                  <a:pt x="398" y="194"/>
                  <a:pt x="391" y="212"/>
                  <a:pt x="384" y="228"/>
                </a:cubicBezTo>
                <a:cubicBezTo>
                  <a:pt x="381" y="236"/>
                  <a:pt x="376" y="252"/>
                  <a:pt x="376" y="252"/>
                </a:cubicBezTo>
                <a:cubicBezTo>
                  <a:pt x="383" y="272"/>
                  <a:pt x="380" y="290"/>
                  <a:pt x="368" y="308"/>
                </a:cubicBezTo>
                <a:cubicBezTo>
                  <a:pt x="371" y="312"/>
                  <a:pt x="372" y="317"/>
                  <a:pt x="376" y="320"/>
                </a:cubicBezTo>
                <a:cubicBezTo>
                  <a:pt x="379" y="323"/>
                  <a:pt x="388" y="320"/>
                  <a:pt x="388" y="324"/>
                </a:cubicBezTo>
                <a:cubicBezTo>
                  <a:pt x="388" y="331"/>
                  <a:pt x="342" y="342"/>
                  <a:pt x="336" y="344"/>
                </a:cubicBezTo>
                <a:cubicBezTo>
                  <a:pt x="331" y="359"/>
                  <a:pt x="321" y="365"/>
                  <a:pt x="316" y="380"/>
                </a:cubicBezTo>
                <a:cubicBezTo>
                  <a:pt x="311" y="416"/>
                  <a:pt x="305" y="420"/>
                  <a:pt x="272" y="428"/>
                </a:cubicBezTo>
                <a:cubicBezTo>
                  <a:pt x="256" y="424"/>
                  <a:pt x="246" y="421"/>
                  <a:pt x="232" y="412"/>
                </a:cubicBezTo>
                <a:cubicBezTo>
                  <a:pt x="223" y="414"/>
                  <a:pt x="213" y="424"/>
                  <a:pt x="204" y="420"/>
                </a:cubicBezTo>
                <a:cubicBezTo>
                  <a:pt x="200" y="418"/>
                  <a:pt x="203" y="411"/>
                  <a:pt x="200" y="408"/>
                </a:cubicBezTo>
                <a:cubicBezTo>
                  <a:pt x="197" y="404"/>
                  <a:pt x="192" y="403"/>
                  <a:pt x="188" y="400"/>
                </a:cubicBezTo>
                <a:cubicBezTo>
                  <a:pt x="157" y="431"/>
                  <a:pt x="189" y="433"/>
                  <a:pt x="144" y="440"/>
                </a:cubicBezTo>
                <a:cubicBezTo>
                  <a:pt x="113" y="432"/>
                  <a:pt x="123" y="416"/>
                  <a:pt x="112" y="392"/>
                </a:cubicBezTo>
                <a:cubicBezTo>
                  <a:pt x="108" y="383"/>
                  <a:pt x="99" y="377"/>
                  <a:pt x="96" y="368"/>
                </a:cubicBezTo>
                <a:cubicBezTo>
                  <a:pt x="95" y="364"/>
                  <a:pt x="96" y="358"/>
                  <a:pt x="92" y="356"/>
                </a:cubicBezTo>
                <a:cubicBezTo>
                  <a:pt x="84" y="352"/>
                  <a:pt x="73" y="353"/>
                  <a:pt x="64" y="352"/>
                </a:cubicBezTo>
                <a:cubicBezTo>
                  <a:pt x="60" y="349"/>
                  <a:pt x="55" y="348"/>
                  <a:pt x="52" y="344"/>
                </a:cubicBezTo>
                <a:cubicBezTo>
                  <a:pt x="49" y="341"/>
                  <a:pt x="51" y="335"/>
                  <a:pt x="48" y="332"/>
                </a:cubicBezTo>
                <a:cubicBezTo>
                  <a:pt x="41" y="325"/>
                  <a:pt x="24" y="316"/>
                  <a:pt x="24" y="316"/>
                </a:cubicBezTo>
                <a:cubicBezTo>
                  <a:pt x="6" y="289"/>
                  <a:pt x="26" y="323"/>
                  <a:pt x="12" y="280"/>
                </a:cubicBezTo>
                <a:cubicBezTo>
                  <a:pt x="8" y="269"/>
                  <a:pt x="0" y="265"/>
                  <a:pt x="0" y="252"/>
                </a:cubicBezTo>
                <a:cubicBezTo>
                  <a:pt x="26" y="245"/>
                  <a:pt x="16" y="240"/>
                  <a:pt x="28" y="220"/>
                </a:cubicBezTo>
                <a:cubicBezTo>
                  <a:pt x="33" y="212"/>
                  <a:pt x="44" y="205"/>
                  <a:pt x="52" y="200"/>
                </a:cubicBezTo>
                <a:cubicBezTo>
                  <a:pt x="73" y="168"/>
                  <a:pt x="54" y="134"/>
                  <a:pt x="96" y="120"/>
                </a:cubicBezTo>
                <a:cubicBezTo>
                  <a:pt x="103" y="109"/>
                  <a:pt x="111" y="96"/>
                  <a:pt x="116" y="84"/>
                </a:cubicBezTo>
                <a:cubicBezTo>
                  <a:pt x="119" y="76"/>
                  <a:pt x="124" y="60"/>
                  <a:pt x="124" y="60"/>
                </a:cubicBezTo>
                <a:cubicBezTo>
                  <a:pt x="123" y="51"/>
                  <a:pt x="124" y="41"/>
                  <a:pt x="120" y="32"/>
                </a:cubicBezTo>
                <a:cubicBezTo>
                  <a:pt x="118" y="28"/>
                  <a:pt x="112" y="26"/>
                  <a:pt x="108" y="24"/>
                </a:cubicBezTo>
                <a:cubicBezTo>
                  <a:pt x="104" y="22"/>
                  <a:pt x="92" y="20"/>
                  <a:pt x="96" y="20"/>
                </a:cubicBezTo>
                <a:cubicBezTo>
                  <a:pt x="123" y="20"/>
                  <a:pt x="149" y="23"/>
                  <a:pt x="176" y="24"/>
                </a:cubicBezTo>
                <a:cubicBezTo>
                  <a:pt x="180" y="27"/>
                  <a:pt x="185" y="29"/>
                  <a:pt x="188" y="32"/>
                </a:cubicBezTo>
                <a:cubicBezTo>
                  <a:pt x="191" y="35"/>
                  <a:pt x="191" y="43"/>
                  <a:pt x="196" y="44"/>
                </a:cubicBezTo>
                <a:cubicBezTo>
                  <a:pt x="196" y="44"/>
                  <a:pt x="226" y="34"/>
                  <a:pt x="232" y="32"/>
                </a:cubicBezTo>
                <a:cubicBezTo>
                  <a:pt x="236" y="31"/>
                  <a:pt x="244" y="28"/>
                  <a:pt x="244" y="28"/>
                </a:cubicBezTo>
                <a:cubicBezTo>
                  <a:pt x="248" y="24"/>
                  <a:pt x="279" y="0"/>
                  <a:pt x="280" y="0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33" name="Freeform 13"/>
          <p:cNvSpPr/>
          <p:nvPr/>
        </p:nvSpPr>
        <p:spPr>
          <a:xfrm>
            <a:off x="6024563" y="4332288"/>
            <a:ext cx="858837" cy="1027112"/>
          </a:xfrm>
          <a:custGeom>
            <a:avLst/>
            <a:gdLst/>
            <a:ahLst/>
            <a:cxnLst>
              <a:cxn ang="0">
                <a:pos x="253" y="19"/>
              </a:cxn>
              <a:cxn ang="0">
                <a:pos x="185" y="23"/>
              </a:cxn>
              <a:cxn ang="0">
                <a:pos x="189" y="47"/>
              </a:cxn>
              <a:cxn ang="0">
                <a:pos x="157" y="71"/>
              </a:cxn>
              <a:cxn ang="0">
                <a:pos x="57" y="103"/>
              </a:cxn>
              <a:cxn ang="0">
                <a:pos x="53" y="175"/>
              </a:cxn>
              <a:cxn ang="0">
                <a:pos x="13" y="263"/>
              </a:cxn>
              <a:cxn ang="0">
                <a:pos x="25" y="319"/>
              </a:cxn>
              <a:cxn ang="0">
                <a:pos x="37" y="343"/>
              </a:cxn>
              <a:cxn ang="0">
                <a:pos x="73" y="419"/>
              </a:cxn>
              <a:cxn ang="0">
                <a:pos x="77" y="479"/>
              </a:cxn>
              <a:cxn ang="0">
                <a:pos x="73" y="531"/>
              </a:cxn>
              <a:cxn ang="0">
                <a:pos x="69" y="543"/>
              </a:cxn>
              <a:cxn ang="0">
                <a:pos x="121" y="563"/>
              </a:cxn>
              <a:cxn ang="0">
                <a:pos x="149" y="551"/>
              </a:cxn>
              <a:cxn ang="0">
                <a:pos x="173" y="551"/>
              </a:cxn>
              <a:cxn ang="0">
                <a:pos x="141" y="595"/>
              </a:cxn>
              <a:cxn ang="0">
                <a:pos x="125" y="619"/>
              </a:cxn>
              <a:cxn ang="0">
                <a:pos x="153" y="643"/>
              </a:cxn>
              <a:cxn ang="0">
                <a:pos x="165" y="647"/>
              </a:cxn>
              <a:cxn ang="0">
                <a:pos x="193" y="631"/>
              </a:cxn>
              <a:cxn ang="0">
                <a:pos x="217" y="623"/>
              </a:cxn>
              <a:cxn ang="0">
                <a:pos x="273" y="619"/>
              </a:cxn>
              <a:cxn ang="0">
                <a:pos x="297" y="627"/>
              </a:cxn>
              <a:cxn ang="0">
                <a:pos x="325" y="591"/>
              </a:cxn>
              <a:cxn ang="0">
                <a:pos x="317" y="547"/>
              </a:cxn>
              <a:cxn ang="0">
                <a:pos x="325" y="523"/>
              </a:cxn>
              <a:cxn ang="0">
                <a:pos x="329" y="511"/>
              </a:cxn>
              <a:cxn ang="0">
                <a:pos x="329" y="463"/>
              </a:cxn>
              <a:cxn ang="0">
                <a:pos x="353" y="455"/>
              </a:cxn>
              <a:cxn ang="0">
                <a:pos x="369" y="343"/>
              </a:cxn>
              <a:cxn ang="0">
                <a:pos x="405" y="319"/>
              </a:cxn>
              <a:cxn ang="0">
                <a:pos x="425" y="251"/>
              </a:cxn>
              <a:cxn ang="0">
                <a:pos x="437" y="247"/>
              </a:cxn>
              <a:cxn ang="0">
                <a:pos x="445" y="235"/>
              </a:cxn>
              <a:cxn ang="0">
                <a:pos x="449" y="223"/>
              </a:cxn>
              <a:cxn ang="0">
                <a:pos x="473" y="231"/>
              </a:cxn>
              <a:cxn ang="0">
                <a:pos x="505" y="223"/>
              </a:cxn>
              <a:cxn ang="0">
                <a:pos x="541" y="163"/>
              </a:cxn>
              <a:cxn ang="0">
                <a:pos x="501" y="83"/>
              </a:cxn>
              <a:cxn ang="0">
                <a:pos x="477" y="55"/>
              </a:cxn>
              <a:cxn ang="0">
                <a:pos x="473" y="35"/>
              </a:cxn>
              <a:cxn ang="0">
                <a:pos x="389" y="23"/>
              </a:cxn>
              <a:cxn ang="0">
                <a:pos x="353" y="55"/>
              </a:cxn>
              <a:cxn ang="0">
                <a:pos x="317" y="3"/>
              </a:cxn>
              <a:cxn ang="0">
                <a:pos x="253" y="19"/>
              </a:cxn>
            </a:cxnLst>
            <a:rect l="0" t="0" r="0" b="0"/>
            <a:pathLst>
              <a:path w="541" h="647">
                <a:moveTo>
                  <a:pt x="253" y="19"/>
                </a:moveTo>
                <a:cubicBezTo>
                  <a:pt x="231" y="26"/>
                  <a:pt x="209" y="19"/>
                  <a:pt x="185" y="23"/>
                </a:cubicBezTo>
                <a:cubicBezTo>
                  <a:pt x="170" y="67"/>
                  <a:pt x="189" y="0"/>
                  <a:pt x="189" y="47"/>
                </a:cubicBezTo>
                <a:cubicBezTo>
                  <a:pt x="189" y="62"/>
                  <a:pt x="166" y="66"/>
                  <a:pt x="157" y="71"/>
                </a:cubicBezTo>
                <a:cubicBezTo>
                  <a:pt x="121" y="89"/>
                  <a:pt x="98" y="99"/>
                  <a:pt x="57" y="103"/>
                </a:cubicBezTo>
                <a:cubicBezTo>
                  <a:pt x="32" y="128"/>
                  <a:pt x="44" y="148"/>
                  <a:pt x="53" y="175"/>
                </a:cubicBezTo>
                <a:cubicBezTo>
                  <a:pt x="49" y="216"/>
                  <a:pt x="48" y="240"/>
                  <a:pt x="13" y="263"/>
                </a:cubicBezTo>
                <a:cubicBezTo>
                  <a:pt x="0" y="282"/>
                  <a:pt x="2" y="311"/>
                  <a:pt x="25" y="319"/>
                </a:cubicBezTo>
                <a:cubicBezTo>
                  <a:pt x="40" y="363"/>
                  <a:pt x="16" y="296"/>
                  <a:pt x="37" y="343"/>
                </a:cubicBezTo>
                <a:cubicBezTo>
                  <a:pt x="50" y="372"/>
                  <a:pt x="50" y="396"/>
                  <a:pt x="73" y="419"/>
                </a:cubicBezTo>
                <a:cubicBezTo>
                  <a:pt x="80" y="441"/>
                  <a:pt x="81" y="456"/>
                  <a:pt x="77" y="479"/>
                </a:cubicBezTo>
                <a:cubicBezTo>
                  <a:pt x="76" y="496"/>
                  <a:pt x="75" y="514"/>
                  <a:pt x="73" y="531"/>
                </a:cubicBezTo>
                <a:cubicBezTo>
                  <a:pt x="72" y="535"/>
                  <a:pt x="66" y="540"/>
                  <a:pt x="69" y="543"/>
                </a:cubicBezTo>
                <a:cubicBezTo>
                  <a:pt x="73" y="547"/>
                  <a:pt x="114" y="561"/>
                  <a:pt x="121" y="563"/>
                </a:cubicBezTo>
                <a:cubicBezTo>
                  <a:pt x="125" y="562"/>
                  <a:pt x="181" y="562"/>
                  <a:pt x="149" y="551"/>
                </a:cubicBezTo>
                <a:cubicBezTo>
                  <a:pt x="150" y="551"/>
                  <a:pt x="172" y="541"/>
                  <a:pt x="173" y="551"/>
                </a:cubicBezTo>
                <a:cubicBezTo>
                  <a:pt x="177" y="576"/>
                  <a:pt x="153" y="580"/>
                  <a:pt x="141" y="595"/>
                </a:cubicBezTo>
                <a:cubicBezTo>
                  <a:pt x="135" y="603"/>
                  <a:pt x="125" y="619"/>
                  <a:pt x="125" y="619"/>
                </a:cubicBezTo>
                <a:cubicBezTo>
                  <a:pt x="131" y="643"/>
                  <a:pt x="124" y="633"/>
                  <a:pt x="153" y="643"/>
                </a:cubicBezTo>
                <a:cubicBezTo>
                  <a:pt x="157" y="644"/>
                  <a:pt x="165" y="647"/>
                  <a:pt x="165" y="647"/>
                </a:cubicBezTo>
                <a:cubicBezTo>
                  <a:pt x="178" y="628"/>
                  <a:pt x="167" y="638"/>
                  <a:pt x="193" y="631"/>
                </a:cubicBezTo>
                <a:cubicBezTo>
                  <a:pt x="201" y="629"/>
                  <a:pt x="217" y="623"/>
                  <a:pt x="217" y="623"/>
                </a:cubicBezTo>
                <a:cubicBezTo>
                  <a:pt x="234" y="598"/>
                  <a:pt x="220" y="610"/>
                  <a:pt x="273" y="619"/>
                </a:cubicBezTo>
                <a:cubicBezTo>
                  <a:pt x="281" y="620"/>
                  <a:pt x="297" y="627"/>
                  <a:pt x="297" y="627"/>
                </a:cubicBezTo>
                <a:cubicBezTo>
                  <a:pt x="308" y="616"/>
                  <a:pt x="325" y="591"/>
                  <a:pt x="325" y="591"/>
                </a:cubicBezTo>
                <a:cubicBezTo>
                  <a:pt x="320" y="572"/>
                  <a:pt x="311" y="567"/>
                  <a:pt x="317" y="547"/>
                </a:cubicBezTo>
                <a:cubicBezTo>
                  <a:pt x="319" y="539"/>
                  <a:pt x="322" y="531"/>
                  <a:pt x="325" y="523"/>
                </a:cubicBezTo>
                <a:cubicBezTo>
                  <a:pt x="326" y="519"/>
                  <a:pt x="329" y="511"/>
                  <a:pt x="329" y="511"/>
                </a:cubicBezTo>
                <a:cubicBezTo>
                  <a:pt x="327" y="505"/>
                  <a:pt x="310" y="469"/>
                  <a:pt x="329" y="463"/>
                </a:cubicBezTo>
                <a:cubicBezTo>
                  <a:pt x="337" y="460"/>
                  <a:pt x="353" y="455"/>
                  <a:pt x="353" y="455"/>
                </a:cubicBezTo>
                <a:cubicBezTo>
                  <a:pt x="365" y="418"/>
                  <a:pt x="357" y="380"/>
                  <a:pt x="369" y="343"/>
                </a:cubicBezTo>
                <a:cubicBezTo>
                  <a:pt x="374" y="329"/>
                  <a:pt x="405" y="319"/>
                  <a:pt x="405" y="319"/>
                </a:cubicBezTo>
                <a:cubicBezTo>
                  <a:pt x="406" y="317"/>
                  <a:pt x="425" y="251"/>
                  <a:pt x="425" y="251"/>
                </a:cubicBezTo>
                <a:cubicBezTo>
                  <a:pt x="428" y="248"/>
                  <a:pt x="433" y="248"/>
                  <a:pt x="437" y="247"/>
                </a:cubicBezTo>
                <a:cubicBezTo>
                  <a:pt x="440" y="243"/>
                  <a:pt x="443" y="239"/>
                  <a:pt x="445" y="235"/>
                </a:cubicBezTo>
                <a:cubicBezTo>
                  <a:pt x="447" y="231"/>
                  <a:pt x="445" y="224"/>
                  <a:pt x="449" y="223"/>
                </a:cubicBezTo>
                <a:cubicBezTo>
                  <a:pt x="457" y="222"/>
                  <a:pt x="473" y="231"/>
                  <a:pt x="473" y="231"/>
                </a:cubicBezTo>
                <a:cubicBezTo>
                  <a:pt x="484" y="229"/>
                  <a:pt x="497" y="231"/>
                  <a:pt x="505" y="223"/>
                </a:cubicBezTo>
                <a:cubicBezTo>
                  <a:pt x="519" y="209"/>
                  <a:pt x="534" y="183"/>
                  <a:pt x="541" y="163"/>
                </a:cubicBezTo>
                <a:cubicBezTo>
                  <a:pt x="516" y="147"/>
                  <a:pt x="518" y="108"/>
                  <a:pt x="501" y="83"/>
                </a:cubicBezTo>
                <a:cubicBezTo>
                  <a:pt x="471" y="90"/>
                  <a:pt x="472" y="87"/>
                  <a:pt x="477" y="55"/>
                </a:cubicBezTo>
                <a:cubicBezTo>
                  <a:pt x="476" y="48"/>
                  <a:pt x="479" y="38"/>
                  <a:pt x="473" y="35"/>
                </a:cubicBezTo>
                <a:cubicBezTo>
                  <a:pt x="455" y="25"/>
                  <a:pt x="411" y="29"/>
                  <a:pt x="389" y="23"/>
                </a:cubicBezTo>
                <a:cubicBezTo>
                  <a:pt x="369" y="30"/>
                  <a:pt x="374" y="48"/>
                  <a:pt x="353" y="55"/>
                </a:cubicBezTo>
                <a:cubicBezTo>
                  <a:pt x="340" y="35"/>
                  <a:pt x="342" y="11"/>
                  <a:pt x="317" y="3"/>
                </a:cubicBezTo>
                <a:cubicBezTo>
                  <a:pt x="282" y="12"/>
                  <a:pt x="296" y="26"/>
                  <a:pt x="253" y="19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34" name="Freeform 14"/>
          <p:cNvSpPr/>
          <p:nvPr/>
        </p:nvSpPr>
        <p:spPr>
          <a:xfrm>
            <a:off x="6505575" y="4538663"/>
            <a:ext cx="809625" cy="928687"/>
          </a:xfrm>
          <a:custGeom>
            <a:avLst/>
            <a:gdLst/>
            <a:ahLst/>
            <a:cxnLst>
              <a:cxn ang="0">
                <a:pos x="490" y="113"/>
              </a:cxn>
              <a:cxn ang="0">
                <a:pos x="482" y="153"/>
              </a:cxn>
              <a:cxn ang="0">
                <a:pos x="454" y="189"/>
              </a:cxn>
              <a:cxn ang="0">
                <a:pos x="418" y="205"/>
              </a:cxn>
              <a:cxn ang="0">
                <a:pos x="430" y="269"/>
              </a:cxn>
              <a:cxn ang="0">
                <a:pos x="406" y="361"/>
              </a:cxn>
              <a:cxn ang="0">
                <a:pos x="350" y="421"/>
              </a:cxn>
              <a:cxn ang="0">
                <a:pos x="330" y="465"/>
              </a:cxn>
              <a:cxn ang="0">
                <a:pos x="274" y="489"/>
              </a:cxn>
              <a:cxn ang="0">
                <a:pos x="254" y="553"/>
              </a:cxn>
              <a:cxn ang="0">
                <a:pos x="218" y="577"/>
              </a:cxn>
              <a:cxn ang="0">
                <a:pos x="206" y="585"/>
              </a:cxn>
              <a:cxn ang="0">
                <a:pos x="154" y="557"/>
              </a:cxn>
              <a:cxn ang="0">
                <a:pos x="146" y="497"/>
              </a:cxn>
              <a:cxn ang="0">
                <a:pos x="22" y="457"/>
              </a:cxn>
              <a:cxn ang="0">
                <a:pos x="22" y="401"/>
              </a:cxn>
              <a:cxn ang="0">
                <a:pos x="18" y="345"/>
              </a:cxn>
              <a:cxn ang="0">
                <a:pos x="54" y="325"/>
              </a:cxn>
              <a:cxn ang="0">
                <a:pos x="66" y="205"/>
              </a:cxn>
              <a:cxn ang="0">
                <a:pos x="102" y="189"/>
              </a:cxn>
              <a:cxn ang="0">
                <a:pos x="126" y="129"/>
              </a:cxn>
              <a:cxn ang="0">
                <a:pos x="190" y="97"/>
              </a:cxn>
              <a:cxn ang="0">
                <a:pos x="226" y="65"/>
              </a:cxn>
              <a:cxn ang="0">
                <a:pos x="230" y="49"/>
              </a:cxn>
              <a:cxn ang="0">
                <a:pos x="226" y="5"/>
              </a:cxn>
              <a:cxn ang="0">
                <a:pos x="234" y="17"/>
              </a:cxn>
              <a:cxn ang="0">
                <a:pos x="246" y="25"/>
              </a:cxn>
              <a:cxn ang="0">
                <a:pos x="274" y="45"/>
              </a:cxn>
              <a:cxn ang="0">
                <a:pos x="286" y="49"/>
              </a:cxn>
              <a:cxn ang="0">
                <a:pos x="314" y="109"/>
              </a:cxn>
              <a:cxn ang="0">
                <a:pos x="350" y="125"/>
              </a:cxn>
              <a:cxn ang="0">
                <a:pos x="370" y="109"/>
              </a:cxn>
              <a:cxn ang="0">
                <a:pos x="378" y="85"/>
              </a:cxn>
              <a:cxn ang="0">
                <a:pos x="406" y="109"/>
              </a:cxn>
              <a:cxn ang="0">
                <a:pos x="438" y="101"/>
              </a:cxn>
              <a:cxn ang="0">
                <a:pos x="490" y="113"/>
              </a:cxn>
            </a:cxnLst>
            <a:rect l="0" t="0" r="0" b="0"/>
            <a:pathLst>
              <a:path w="510" h="585">
                <a:moveTo>
                  <a:pt x="490" y="113"/>
                </a:moveTo>
                <a:cubicBezTo>
                  <a:pt x="497" y="134"/>
                  <a:pt x="510" y="144"/>
                  <a:pt x="482" y="153"/>
                </a:cubicBezTo>
                <a:cubicBezTo>
                  <a:pt x="471" y="164"/>
                  <a:pt x="468" y="184"/>
                  <a:pt x="454" y="189"/>
                </a:cubicBezTo>
                <a:cubicBezTo>
                  <a:pt x="425" y="199"/>
                  <a:pt x="437" y="192"/>
                  <a:pt x="418" y="205"/>
                </a:cubicBezTo>
                <a:cubicBezTo>
                  <a:pt x="423" y="226"/>
                  <a:pt x="423" y="248"/>
                  <a:pt x="430" y="269"/>
                </a:cubicBezTo>
                <a:cubicBezTo>
                  <a:pt x="429" y="293"/>
                  <a:pt x="439" y="350"/>
                  <a:pt x="406" y="361"/>
                </a:cubicBezTo>
                <a:cubicBezTo>
                  <a:pt x="364" y="333"/>
                  <a:pt x="383" y="410"/>
                  <a:pt x="350" y="421"/>
                </a:cubicBezTo>
                <a:cubicBezTo>
                  <a:pt x="346" y="444"/>
                  <a:pt x="348" y="453"/>
                  <a:pt x="330" y="465"/>
                </a:cubicBezTo>
                <a:cubicBezTo>
                  <a:pt x="299" y="461"/>
                  <a:pt x="285" y="457"/>
                  <a:pt x="274" y="489"/>
                </a:cubicBezTo>
                <a:cubicBezTo>
                  <a:pt x="279" y="508"/>
                  <a:pt x="270" y="539"/>
                  <a:pt x="254" y="553"/>
                </a:cubicBezTo>
                <a:cubicBezTo>
                  <a:pt x="254" y="553"/>
                  <a:pt x="224" y="573"/>
                  <a:pt x="218" y="577"/>
                </a:cubicBezTo>
                <a:cubicBezTo>
                  <a:pt x="214" y="580"/>
                  <a:pt x="206" y="585"/>
                  <a:pt x="206" y="585"/>
                </a:cubicBezTo>
                <a:cubicBezTo>
                  <a:pt x="138" y="577"/>
                  <a:pt x="196" y="585"/>
                  <a:pt x="154" y="557"/>
                </a:cubicBezTo>
                <a:cubicBezTo>
                  <a:pt x="144" y="526"/>
                  <a:pt x="155" y="562"/>
                  <a:pt x="146" y="497"/>
                </a:cubicBezTo>
                <a:cubicBezTo>
                  <a:pt x="140" y="452"/>
                  <a:pt x="43" y="458"/>
                  <a:pt x="22" y="457"/>
                </a:cubicBezTo>
                <a:cubicBezTo>
                  <a:pt x="0" y="443"/>
                  <a:pt x="16" y="423"/>
                  <a:pt x="22" y="401"/>
                </a:cubicBezTo>
                <a:cubicBezTo>
                  <a:pt x="21" y="394"/>
                  <a:pt x="10" y="355"/>
                  <a:pt x="18" y="345"/>
                </a:cubicBezTo>
                <a:cubicBezTo>
                  <a:pt x="26" y="336"/>
                  <a:pt x="44" y="332"/>
                  <a:pt x="54" y="325"/>
                </a:cubicBezTo>
                <a:cubicBezTo>
                  <a:pt x="58" y="294"/>
                  <a:pt x="51" y="216"/>
                  <a:pt x="66" y="205"/>
                </a:cubicBezTo>
                <a:cubicBezTo>
                  <a:pt x="77" y="197"/>
                  <a:pt x="91" y="196"/>
                  <a:pt x="102" y="189"/>
                </a:cubicBezTo>
                <a:cubicBezTo>
                  <a:pt x="109" y="168"/>
                  <a:pt x="114" y="147"/>
                  <a:pt x="126" y="129"/>
                </a:cubicBezTo>
                <a:cubicBezTo>
                  <a:pt x="133" y="100"/>
                  <a:pt x="162" y="100"/>
                  <a:pt x="190" y="97"/>
                </a:cubicBezTo>
                <a:cubicBezTo>
                  <a:pt x="211" y="90"/>
                  <a:pt x="206" y="72"/>
                  <a:pt x="226" y="65"/>
                </a:cubicBezTo>
                <a:cubicBezTo>
                  <a:pt x="227" y="60"/>
                  <a:pt x="230" y="54"/>
                  <a:pt x="230" y="49"/>
                </a:cubicBezTo>
                <a:cubicBezTo>
                  <a:pt x="230" y="34"/>
                  <a:pt x="224" y="20"/>
                  <a:pt x="226" y="5"/>
                </a:cubicBezTo>
                <a:cubicBezTo>
                  <a:pt x="227" y="0"/>
                  <a:pt x="231" y="14"/>
                  <a:pt x="234" y="17"/>
                </a:cubicBezTo>
                <a:cubicBezTo>
                  <a:pt x="237" y="20"/>
                  <a:pt x="242" y="22"/>
                  <a:pt x="246" y="25"/>
                </a:cubicBezTo>
                <a:cubicBezTo>
                  <a:pt x="253" y="45"/>
                  <a:pt x="246" y="36"/>
                  <a:pt x="274" y="45"/>
                </a:cubicBezTo>
                <a:cubicBezTo>
                  <a:pt x="278" y="46"/>
                  <a:pt x="286" y="49"/>
                  <a:pt x="286" y="49"/>
                </a:cubicBezTo>
                <a:cubicBezTo>
                  <a:pt x="293" y="71"/>
                  <a:pt x="307" y="87"/>
                  <a:pt x="314" y="109"/>
                </a:cubicBezTo>
                <a:cubicBezTo>
                  <a:pt x="318" y="121"/>
                  <a:pt x="350" y="125"/>
                  <a:pt x="350" y="125"/>
                </a:cubicBezTo>
                <a:cubicBezTo>
                  <a:pt x="363" y="121"/>
                  <a:pt x="364" y="123"/>
                  <a:pt x="370" y="109"/>
                </a:cubicBezTo>
                <a:cubicBezTo>
                  <a:pt x="373" y="101"/>
                  <a:pt x="378" y="85"/>
                  <a:pt x="378" y="85"/>
                </a:cubicBezTo>
                <a:cubicBezTo>
                  <a:pt x="395" y="91"/>
                  <a:pt x="391" y="99"/>
                  <a:pt x="406" y="109"/>
                </a:cubicBezTo>
                <a:cubicBezTo>
                  <a:pt x="414" y="106"/>
                  <a:pt x="430" y="100"/>
                  <a:pt x="438" y="101"/>
                </a:cubicBezTo>
                <a:cubicBezTo>
                  <a:pt x="450" y="102"/>
                  <a:pt x="480" y="123"/>
                  <a:pt x="490" y="11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35" name="Freeform 15"/>
          <p:cNvSpPr/>
          <p:nvPr/>
        </p:nvSpPr>
        <p:spPr>
          <a:xfrm>
            <a:off x="5419725" y="5162550"/>
            <a:ext cx="1414463" cy="981075"/>
          </a:xfrm>
          <a:custGeom>
            <a:avLst/>
            <a:gdLst/>
            <a:ahLst/>
            <a:cxnLst>
              <a:cxn ang="0">
                <a:pos x="91" y="578"/>
              </a:cxn>
              <a:cxn ang="0">
                <a:pos x="63" y="618"/>
              </a:cxn>
              <a:cxn ang="0">
                <a:pos x="35" y="514"/>
              </a:cxn>
              <a:cxn ang="0">
                <a:pos x="63" y="442"/>
              </a:cxn>
              <a:cxn ang="0">
                <a:pos x="123" y="394"/>
              </a:cxn>
              <a:cxn ang="0">
                <a:pos x="151" y="358"/>
              </a:cxn>
              <a:cxn ang="0">
                <a:pos x="203" y="278"/>
              </a:cxn>
              <a:cxn ang="0">
                <a:pos x="263" y="146"/>
              </a:cxn>
              <a:cxn ang="0">
                <a:pos x="343" y="74"/>
              </a:cxn>
              <a:cxn ang="0">
                <a:pos x="423" y="18"/>
              </a:cxn>
              <a:cxn ang="0">
                <a:pos x="547" y="42"/>
              </a:cxn>
              <a:cxn ang="0">
                <a:pos x="535" y="54"/>
              </a:cxn>
              <a:cxn ang="0">
                <a:pos x="519" y="114"/>
              </a:cxn>
              <a:cxn ang="0">
                <a:pos x="627" y="98"/>
              </a:cxn>
              <a:cxn ang="0">
                <a:pos x="707" y="86"/>
              </a:cxn>
              <a:cxn ang="0">
                <a:pos x="823" y="86"/>
              </a:cxn>
              <a:cxn ang="0">
                <a:pos x="839" y="134"/>
              </a:cxn>
              <a:cxn ang="0">
                <a:pos x="875" y="198"/>
              </a:cxn>
              <a:cxn ang="0">
                <a:pos x="851" y="222"/>
              </a:cxn>
              <a:cxn ang="0">
                <a:pos x="795" y="274"/>
              </a:cxn>
              <a:cxn ang="0">
                <a:pos x="723" y="294"/>
              </a:cxn>
              <a:cxn ang="0">
                <a:pos x="635" y="270"/>
              </a:cxn>
              <a:cxn ang="0">
                <a:pos x="551" y="262"/>
              </a:cxn>
              <a:cxn ang="0">
                <a:pos x="543" y="338"/>
              </a:cxn>
              <a:cxn ang="0">
                <a:pos x="579" y="350"/>
              </a:cxn>
              <a:cxn ang="0">
                <a:pos x="623" y="274"/>
              </a:cxn>
              <a:cxn ang="0">
                <a:pos x="523" y="354"/>
              </a:cxn>
              <a:cxn ang="0">
                <a:pos x="455" y="350"/>
              </a:cxn>
              <a:cxn ang="0">
                <a:pos x="451" y="378"/>
              </a:cxn>
              <a:cxn ang="0">
                <a:pos x="411" y="350"/>
              </a:cxn>
              <a:cxn ang="0">
                <a:pos x="351" y="390"/>
              </a:cxn>
              <a:cxn ang="0">
                <a:pos x="415" y="430"/>
              </a:cxn>
              <a:cxn ang="0">
                <a:pos x="443" y="394"/>
              </a:cxn>
              <a:cxn ang="0">
                <a:pos x="431" y="418"/>
              </a:cxn>
              <a:cxn ang="0">
                <a:pos x="363" y="426"/>
              </a:cxn>
              <a:cxn ang="0">
                <a:pos x="343" y="434"/>
              </a:cxn>
              <a:cxn ang="0">
                <a:pos x="235" y="470"/>
              </a:cxn>
              <a:cxn ang="0">
                <a:pos x="139" y="510"/>
              </a:cxn>
              <a:cxn ang="0">
                <a:pos x="75" y="558"/>
              </a:cxn>
            </a:cxnLst>
            <a:rect l="0" t="0" r="0" b="0"/>
            <a:pathLst>
              <a:path w="891" h="618">
                <a:moveTo>
                  <a:pt x="75" y="558"/>
                </a:moveTo>
                <a:cubicBezTo>
                  <a:pt x="97" y="573"/>
                  <a:pt x="80" y="558"/>
                  <a:pt x="91" y="578"/>
                </a:cubicBezTo>
                <a:cubicBezTo>
                  <a:pt x="96" y="586"/>
                  <a:pt x="107" y="602"/>
                  <a:pt x="107" y="602"/>
                </a:cubicBezTo>
                <a:cubicBezTo>
                  <a:pt x="92" y="612"/>
                  <a:pt x="81" y="614"/>
                  <a:pt x="63" y="618"/>
                </a:cubicBezTo>
                <a:cubicBezTo>
                  <a:pt x="47" y="614"/>
                  <a:pt x="23" y="590"/>
                  <a:pt x="23" y="590"/>
                </a:cubicBezTo>
                <a:cubicBezTo>
                  <a:pt x="12" y="558"/>
                  <a:pt x="0" y="538"/>
                  <a:pt x="35" y="514"/>
                </a:cubicBezTo>
                <a:cubicBezTo>
                  <a:pt x="31" y="495"/>
                  <a:pt x="24" y="481"/>
                  <a:pt x="31" y="462"/>
                </a:cubicBezTo>
                <a:cubicBezTo>
                  <a:pt x="35" y="450"/>
                  <a:pt x="63" y="442"/>
                  <a:pt x="63" y="442"/>
                </a:cubicBezTo>
                <a:cubicBezTo>
                  <a:pt x="80" y="425"/>
                  <a:pt x="86" y="412"/>
                  <a:pt x="111" y="406"/>
                </a:cubicBezTo>
                <a:cubicBezTo>
                  <a:pt x="115" y="402"/>
                  <a:pt x="121" y="399"/>
                  <a:pt x="123" y="394"/>
                </a:cubicBezTo>
                <a:cubicBezTo>
                  <a:pt x="127" y="385"/>
                  <a:pt x="121" y="373"/>
                  <a:pt x="127" y="366"/>
                </a:cubicBezTo>
                <a:cubicBezTo>
                  <a:pt x="132" y="359"/>
                  <a:pt x="143" y="361"/>
                  <a:pt x="151" y="358"/>
                </a:cubicBezTo>
                <a:cubicBezTo>
                  <a:pt x="167" y="353"/>
                  <a:pt x="175" y="346"/>
                  <a:pt x="187" y="334"/>
                </a:cubicBezTo>
                <a:cubicBezTo>
                  <a:pt x="193" y="315"/>
                  <a:pt x="197" y="297"/>
                  <a:pt x="203" y="278"/>
                </a:cubicBezTo>
                <a:cubicBezTo>
                  <a:pt x="206" y="244"/>
                  <a:pt x="207" y="225"/>
                  <a:pt x="235" y="206"/>
                </a:cubicBezTo>
                <a:cubicBezTo>
                  <a:pt x="242" y="185"/>
                  <a:pt x="256" y="167"/>
                  <a:pt x="263" y="146"/>
                </a:cubicBezTo>
                <a:cubicBezTo>
                  <a:pt x="265" y="111"/>
                  <a:pt x="261" y="56"/>
                  <a:pt x="303" y="42"/>
                </a:cubicBezTo>
                <a:cubicBezTo>
                  <a:pt x="323" y="49"/>
                  <a:pt x="323" y="67"/>
                  <a:pt x="343" y="74"/>
                </a:cubicBezTo>
                <a:cubicBezTo>
                  <a:pt x="355" y="56"/>
                  <a:pt x="360" y="43"/>
                  <a:pt x="379" y="30"/>
                </a:cubicBezTo>
                <a:cubicBezTo>
                  <a:pt x="387" y="0"/>
                  <a:pt x="399" y="10"/>
                  <a:pt x="423" y="18"/>
                </a:cubicBezTo>
                <a:cubicBezTo>
                  <a:pt x="462" y="10"/>
                  <a:pt x="461" y="29"/>
                  <a:pt x="491" y="34"/>
                </a:cubicBezTo>
                <a:cubicBezTo>
                  <a:pt x="510" y="37"/>
                  <a:pt x="528" y="39"/>
                  <a:pt x="547" y="42"/>
                </a:cubicBezTo>
                <a:cubicBezTo>
                  <a:pt x="542" y="47"/>
                  <a:pt x="487" y="94"/>
                  <a:pt x="523" y="82"/>
                </a:cubicBezTo>
                <a:cubicBezTo>
                  <a:pt x="527" y="71"/>
                  <a:pt x="565" y="39"/>
                  <a:pt x="535" y="54"/>
                </a:cubicBezTo>
                <a:cubicBezTo>
                  <a:pt x="531" y="56"/>
                  <a:pt x="527" y="59"/>
                  <a:pt x="523" y="62"/>
                </a:cubicBezTo>
                <a:cubicBezTo>
                  <a:pt x="518" y="76"/>
                  <a:pt x="507" y="98"/>
                  <a:pt x="519" y="114"/>
                </a:cubicBezTo>
                <a:cubicBezTo>
                  <a:pt x="524" y="121"/>
                  <a:pt x="543" y="122"/>
                  <a:pt x="543" y="122"/>
                </a:cubicBezTo>
                <a:cubicBezTo>
                  <a:pt x="571" y="115"/>
                  <a:pt x="600" y="107"/>
                  <a:pt x="627" y="98"/>
                </a:cubicBezTo>
                <a:cubicBezTo>
                  <a:pt x="653" y="103"/>
                  <a:pt x="659" y="106"/>
                  <a:pt x="687" y="102"/>
                </a:cubicBezTo>
                <a:cubicBezTo>
                  <a:pt x="710" y="94"/>
                  <a:pt x="689" y="104"/>
                  <a:pt x="707" y="86"/>
                </a:cubicBezTo>
                <a:cubicBezTo>
                  <a:pt x="717" y="76"/>
                  <a:pt x="732" y="73"/>
                  <a:pt x="743" y="66"/>
                </a:cubicBezTo>
                <a:cubicBezTo>
                  <a:pt x="774" y="69"/>
                  <a:pt x="797" y="69"/>
                  <a:pt x="823" y="86"/>
                </a:cubicBezTo>
                <a:cubicBezTo>
                  <a:pt x="827" y="98"/>
                  <a:pt x="831" y="110"/>
                  <a:pt x="835" y="122"/>
                </a:cubicBezTo>
                <a:cubicBezTo>
                  <a:pt x="836" y="126"/>
                  <a:pt x="839" y="134"/>
                  <a:pt x="839" y="134"/>
                </a:cubicBezTo>
                <a:cubicBezTo>
                  <a:pt x="843" y="173"/>
                  <a:pt x="836" y="176"/>
                  <a:pt x="867" y="186"/>
                </a:cubicBezTo>
                <a:cubicBezTo>
                  <a:pt x="870" y="190"/>
                  <a:pt x="871" y="195"/>
                  <a:pt x="875" y="198"/>
                </a:cubicBezTo>
                <a:cubicBezTo>
                  <a:pt x="878" y="201"/>
                  <a:pt x="886" y="198"/>
                  <a:pt x="887" y="202"/>
                </a:cubicBezTo>
                <a:cubicBezTo>
                  <a:pt x="891" y="216"/>
                  <a:pt x="859" y="219"/>
                  <a:pt x="851" y="222"/>
                </a:cubicBezTo>
                <a:cubicBezTo>
                  <a:pt x="844" y="233"/>
                  <a:pt x="832" y="260"/>
                  <a:pt x="819" y="266"/>
                </a:cubicBezTo>
                <a:cubicBezTo>
                  <a:pt x="811" y="269"/>
                  <a:pt x="803" y="271"/>
                  <a:pt x="795" y="274"/>
                </a:cubicBezTo>
                <a:cubicBezTo>
                  <a:pt x="791" y="275"/>
                  <a:pt x="783" y="278"/>
                  <a:pt x="783" y="278"/>
                </a:cubicBezTo>
                <a:cubicBezTo>
                  <a:pt x="746" y="266"/>
                  <a:pt x="758" y="271"/>
                  <a:pt x="723" y="294"/>
                </a:cubicBezTo>
                <a:cubicBezTo>
                  <a:pt x="712" y="302"/>
                  <a:pt x="683" y="302"/>
                  <a:pt x="683" y="302"/>
                </a:cubicBezTo>
                <a:cubicBezTo>
                  <a:pt x="623" y="294"/>
                  <a:pt x="653" y="307"/>
                  <a:pt x="635" y="270"/>
                </a:cubicBezTo>
                <a:cubicBezTo>
                  <a:pt x="629" y="258"/>
                  <a:pt x="599" y="254"/>
                  <a:pt x="599" y="254"/>
                </a:cubicBezTo>
                <a:cubicBezTo>
                  <a:pt x="583" y="256"/>
                  <a:pt x="564" y="252"/>
                  <a:pt x="551" y="262"/>
                </a:cubicBezTo>
                <a:cubicBezTo>
                  <a:pt x="541" y="270"/>
                  <a:pt x="535" y="298"/>
                  <a:pt x="535" y="298"/>
                </a:cubicBezTo>
                <a:cubicBezTo>
                  <a:pt x="537" y="311"/>
                  <a:pt x="532" y="330"/>
                  <a:pt x="543" y="338"/>
                </a:cubicBezTo>
                <a:cubicBezTo>
                  <a:pt x="550" y="343"/>
                  <a:pt x="559" y="343"/>
                  <a:pt x="567" y="346"/>
                </a:cubicBezTo>
                <a:cubicBezTo>
                  <a:pt x="571" y="347"/>
                  <a:pt x="579" y="350"/>
                  <a:pt x="579" y="350"/>
                </a:cubicBezTo>
                <a:cubicBezTo>
                  <a:pt x="600" y="347"/>
                  <a:pt x="610" y="345"/>
                  <a:pt x="627" y="334"/>
                </a:cubicBezTo>
                <a:cubicBezTo>
                  <a:pt x="639" y="315"/>
                  <a:pt x="652" y="284"/>
                  <a:pt x="623" y="274"/>
                </a:cubicBezTo>
                <a:cubicBezTo>
                  <a:pt x="614" y="248"/>
                  <a:pt x="593" y="259"/>
                  <a:pt x="567" y="262"/>
                </a:cubicBezTo>
                <a:cubicBezTo>
                  <a:pt x="524" y="273"/>
                  <a:pt x="529" y="315"/>
                  <a:pt x="523" y="354"/>
                </a:cubicBezTo>
                <a:cubicBezTo>
                  <a:pt x="498" y="349"/>
                  <a:pt x="487" y="343"/>
                  <a:pt x="479" y="318"/>
                </a:cubicBezTo>
                <a:cubicBezTo>
                  <a:pt x="465" y="327"/>
                  <a:pt x="460" y="334"/>
                  <a:pt x="455" y="350"/>
                </a:cubicBezTo>
                <a:cubicBezTo>
                  <a:pt x="458" y="363"/>
                  <a:pt x="464" y="377"/>
                  <a:pt x="455" y="390"/>
                </a:cubicBezTo>
                <a:cubicBezTo>
                  <a:pt x="453" y="394"/>
                  <a:pt x="454" y="381"/>
                  <a:pt x="451" y="378"/>
                </a:cubicBezTo>
                <a:cubicBezTo>
                  <a:pt x="448" y="374"/>
                  <a:pt x="443" y="373"/>
                  <a:pt x="439" y="370"/>
                </a:cubicBezTo>
                <a:cubicBezTo>
                  <a:pt x="432" y="350"/>
                  <a:pt x="439" y="359"/>
                  <a:pt x="411" y="350"/>
                </a:cubicBezTo>
                <a:cubicBezTo>
                  <a:pt x="407" y="349"/>
                  <a:pt x="399" y="346"/>
                  <a:pt x="399" y="346"/>
                </a:cubicBezTo>
                <a:cubicBezTo>
                  <a:pt x="365" y="353"/>
                  <a:pt x="362" y="357"/>
                  <a:pt x="351" y="390"/>
                </a:cubicBezTo>
                <a:cubicBezTo>
                  <a:pt x="356" y="406"/>
                  <a:pt x="359" y="413"/>
                  <a:pt x="375" y="418"/>
                </a:cubicBezTo>
                <a:cubicBezTo>
                  <a:pt x="390" y="433"/>
                  <a:pt x="394" y="435"/>
                  <a:pt x="415" y="430"/>
                </a:cubicBezTo>
                <a:cubicBezTo>
                  <a:pt x="419" y="426"/>
                  <a:pt x="424" y="422"/>
                  <a:pt x="427" y="418"/>
                </a:cubicBezTo>
                <a:cubicBezTo>
                  <a:pt x="433" y="410"/>
                  <a:pt x="438" y="402"/>
                  <a:pt x="443" y="394"/>
                </a:cubicBezTo>
                <a:cubicBezTo>
                  <a:pt x="445" y="390"/>
                  <a:pt x="441" y="402"/>
                  <a:pt x="439" y="406"/>
                </a:cubicBezTo>
                <a:cubicBezTo>
                  <a:pt x="436" y="410"/>
                  <a:pt x="434" y="415"/>
                  <a:pt x="431" y="418"/>
                </a:cubicBezTo>
                <a:cubicBezTo>
                  <a:pt x="423" y="426"/>
                  <a:pt x="417" y="427"/>
                  <a:pt x="407" y="430"/>
                </a:cubicBezTo>
                <a:cubicBezTo>
                  <a:pt x="392" y="429"/>
                  <a:pt x="378" y="428"/>
                  <a:pt x="363" y="426"/>
                </a:cubicBezTo>
                <a:cubicBezTo>
                  <a:pt x="359" y="425"/>
                  <a:pt x="355" y="420"/>
                  <a:pt x="351" y="422"/>
                </a:cubicBezTo>
                <a:cubicBezTo>
                  <a:pt x="347" y="424"/>
                  <a:pt x="346" y="431"/>
                  <a:pt x="343" y="434"/>
                </a:cubicBezTo>
                <a:cubicBezTo>
                  <a:pt x="326" y="451"/>
                  <a:pt x="295" y="448"/>
                  <a:pt x="275" y="450"/>
                </a:cubicBezTo>
                <a:cubicBezTo>
                  <a:pt x="264" y="467"/>
                  <a:pt x="255" y="466"/>
                  <a:pt x="235" y="470"/>
                </a:cubicBezTo>
                <a:cubicBezTo>
                  <a:pt x="206" y="489"/>
                  <a:pt x="220" y="484"/>
                  <a:pt x="195" y="490"/>
                </a:cubicBezTo>
                <a:cubicBezTo>
                  <a:pt x="177" y="502"/>
                  <a:pt x="157" y="498"/>
                  <a:pt x="139" y="510"/>
                </a:cubicBezTo>
                <a:cubicBezTo>
                  <a:pt x="115" y="546"/>
                  <a:pt x="115" y="528"/>
                  <a:pt x="83" y="550"/>
                </a:cubicBezTo>
                <a:cubicBezTo>
                  <a:pt x="78" y="564"/>
                  <a:pt x="82" y="565"/>
                  <a:pt x="75" y="558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36" name="Freeform 16"/>
          <p:cNvSpPr/>
          <p:nvPr/>
        </p:nvSpPr>
        <p:spPr>
          <a:xfrm>
            <a:off x="4462463" y="5029200"/>
            <a:ext cx="1373187" cy="958850"/>
          </a:xfrm>
          <a:custGeom>
            <a:avLst/>
            <a:gdLst/>
            <a:ahLst/>
            <a:cxnLst>
              <a:cxn ang="0">
                <a:pos x="622" y="570"/>
              </a:cxn>
              <a:cxn ang="0">
                <a:pos x="666" y="518"/>
              </a:cxn>
              <a:cxn ang="0">
                <a:pos x="702" y="494"/>
              </a:cxn>
              <a:cxn ang="0">
                <a:pos x="714" y="486"/>
              </a:cxn>
              <a:cxn ang="0">
                <a:pos x="730" y="462"/>
              </a:cxn>
              <a:cxn ang="0">
                <a:pos x="734" y="450"/>
              </a:cxn>
              <a:cxn ang="0">
                <a:pos x="746" y="446"/>
              </a:cxn>
              <a:cxn ang="0">
                <a:pos x="770" y="430"/>
              </a:cxn>
              <a:cxn ang="0">
                <a:pos x="782" y="422"/>
              </a:cxn>
              <a:cxn ang="0">
                <a:pos x="814" y="362"/>
              </a:cxn>
              <a:cxn ang="0">
                <a:pos x="806" y="338"/>
              </a:cxn>
              <a:cxn ang="0">
                <a:pos x="822" y="314"/>
              </a:cxn>
              <a:cxn ang="0">
                <a:pos x="842" y="278"/>
              </a:cxn>
              <a:cxn ang="0">
                <a:pos x="862" y="230"/>
              </a:cxn>
              <a:cxn ang="0">
                <a:pos x="858" y="186"/>
              </a:cxn>
              <a:cxn ang="0">
                <a:pos x="842" y="190"/>
              </a:cxn>
              <a:cxn ang="0">
                <a:pos x="818" y="198"/>
              </a:cxn>
              <a:cxn ang="0">
                <a:pos x="794" y="190"/>
              </a:cxn>
              <a:cxn ang="0">
                <a:pos x="786" y="166"/>
              </a:cxn>
              <a:cxn ang="0">
                <a:pos x="742" y="158"/>
              </a:cxn>
              <a:cxn ang="0">
                <a:pos x="766" y="118"/>
              </a:cxn>
              <a:cxn ang="0">
                <a:pos x="750" y="42"/>
              </a:cxn>
              <a:cxn ang="0">
                <a:pos x="674" y="26"/>
              </a:cxn>
              <a:cxn ang="0">
                <a:pos x="650" y="34"/>
              </a:cxn>
              <a:cxn ang="0">
                <a:pos x="618" y="46"/>
              </a:cxn>
              <a:cxn ang="0">
                <a:pos x="590" y="58"/>
              </a:cxn>
              <a:cxn ang="0">
                <a:pos x="582" y="70"/>
              </a:cxn>
              <a:cxn ang="0">
                <a:pos x="546" y="78"/>
              </a:cxn>
              <a:cxn ang="0">
                <a:pos x="498" y="102"/>
              </a:cxn>
              <a:cxn ang="0">
                <a:pos x="462" y="114"/>
              </a:cxn>
              <a:cxn ang="0">
                <a:pos x="438" y="130"/>
              </a:cxn>
              <a:cxn ang="0">
                <a:pos x="414" y="138"/>
              </a:cxn>
              <a:cxn ang="0">
                <a:pos x="386" y="166"/>
              </a:cxn>
              <a:cxn ang="0">
                <a:pos x="350" y="138"/>
              </a:cxn>
              <a:cxn ang="0">
                <a:pos x="314" y="154"/>
              </a:cxn>
              <a:cxn ang="0">
                <a:pos x="258" y="150"/>
              </a:cxn>
              <a:cxn ang="0">
                <a:pos x="230" y="182"/>
              </a:cxn>
              <a:cxn ang="0">
                <a:pos x="206" y="190"/>
              </a:cxn>
              <a:cxn ang="0">
                <a:pos x="134" y="230"/>
              </a:cxn>
              <a:cxn ang="0">
                <a:pos x="98" y="210"/>
              </a:cxn>
              <a:cxn ang="0">
                <a:pos x="2" y="266"/>
              </a:cxn>
              <a:cxn ang="0">
                <a:pos x="62" y="286"/>
              </a:cxn>
              <a:cxn ang="0">
                <a:pos x="166" y="314"/>
              </a:cxn>
              <a:cxn ang="0">
                <a:pos x="146" y="358"/>
              </a:cxn>
              <a:cxn ang="0">
                <a:pos x="118" y="390"/>
              </a:cxn>
              <a:cxn ang="0">
                <a:pos x="98" y="410"/>
              </a:cxn>
              <a:cxn ang="0">
                <a:pos x="142" y="442"/>
              </a:cxn>
              <a:cxn ang="0">
                <a:pos x="234" y="446"/>
              </a:cxn>
              <a:cxn ang="0">
                <a:pos x="234" y="514"/>
              </a:cxn>
              <a:cxn ang="0">
                <a:pos x="258" y="522"/>
              </a:cxn>
              <a:cxn ang="0">
                <a:pos x="266" y="550"/>
              </a:cxn>
              <a:cxn ang="0">
                <a:pos x="314" y="574"/>
              </a:cxn>
              <a:cxn ang="0">
                <a:pos x="370" y="590"/>
              </a:cxn>
              <a:cxn ang="0">
                <a:pos x="374" y="574"/>
              </a:cxn>
              <a:cxn ang="0">
                <a:pos x="426" y="594"/>
              </a:cxn>
              <a:cxn ang="0">
                <a:pos x="482" y="570"/>
              </a:cxn>
              <a:cxn ang="0">
                <a:pos x="538" y="586"/>
              </a:cxn>
              <a:cxn ang="0">
                <a:pos x="594" y="566"/>
              </a:cxn>
              <a:cxn ang="0">
                <a:pos x="606" y="570"/>
              </a:cxn>
              <a:cxn ang="0">
                <a:pos x="622" y="570"/>
              </a:cxn>
            </a:cxnLst>
            <a:rect l="0" t="0" r="0" b="0"/>
            <a:pathLst>
              <a:path w="865" h="604">
                <a:moveTo>
                  <a:pt x="622" y="570"/>
                </a:moveTo>
                <a:cubicBezTo>
                  <a:pt x="637" y="548"/>
                  <a:pt x="644" y="530"/>
                  <a:pt x="666" y="518"/>
                </a:cubicBezTo>
                <a:cubicBezTo>
                  <a:pt x="666" y="518"/>
                  <a:pt x="696" y="498"/>
                  <a:pt x="702" y="494"/>
                </a:cubicBezTo>
                <a:cubicBezTo>
                  <a:pt x="706" y="491"/>
                  <a:pt x="714" y="486"/>
                  <a:pt x="714" y="486"/>
                </a:cubicBezTo>
                <a:cubicBezTo>
                  <a:pt x="719" y="478"/>
                  <a:pt x="727" y="471"/>
                  <a:pt x="730" y="462"/>
                </a:cubicBezTo>
                <a:cubicBezTo>
                  <a:pt x="731" y="458"/>
                  <a:pt x="731" y="453"/>
                  <a:pt x="734" y="450"/>
                </a:cubicBezTo>
                <a:cubicBezTo>
                  <a:pt x="737" y="447"/>
                  <a:pt x="742" y="448"/>
                  <a:pt x="746" y="446"/>
                </a:cubicBezTo>
                <a:cubicBezTo>
                  <a:pt x="754" y="441"/>
                  <a:pt x="762" y="435"/>
                  <a:pt x="770" y="430"/>
                </a:cubicBezTo>
                <a:cubicBezTo>
                  <a:pt x="774" y="427"/>
                  <a:pt x="782" y="422"/>
                  <a:pt x="782" y="422"/>
                </a:cubicBezTo>
                <a:cubicBezTo>
                  <a:pt x="794" y="404"/>
                  <a:pt x="807" y="383"/>
                  <a:pt x="814" y="362"/>
                </a:cubicBezTo>
                <a:cubicBezTo>
                  <a:pt x="811" y="354"/>
                  <a:pt x="809" y="346"/>
                  <a:pt x="806" y="338"/>
                </a:cubicBezTo>
                <a:cubicBezTo>
                  <a:pt x="803" y="329"/>
                  <a:pt x="817" y="322"/>
                  <a:pt x="822" y="314"/>
                </a:cubicBezTo>
                <a:cubicBezTo>
                  <a:pt x="830" y="303"/>
                  <a:pt x="838" y="291"/>
                  <a:pt x="842" y="278"/>
                </a:cubicBezTo>
                <a:cubicBezTo>
                  <a:pt x="848" y="259"/>
                  <a:pt x="852" y="246"/>
                  <a:pt x="862" y="230"/>
                </a:cubicBezTo>
                <a:cubicBezTo>
                  <a:pt x="861" y="215"/>
                  <a:pt x="865" y="199"/>
                  <a:pt x="858" y="186"/>
                </a:cubicBezTo>
                <a:cubicBezTo>
                  <a:pt x="856" y="181"/>
                  <a:pt x="847" y="188"/>
                  <a:pt x="842" y="190"/>
                </a:cubicBezTo>
                <a:cubicBezTo>
                  <a:pt x="834" y="192"/>
                  <a:pt x="818" y="198"/>
                  <a:pt x="818" y="198"/>
                </a:cubicBezTo>
                <a:cubicBezTo>
                  <a:pt x="810" y="195"/>
                  <a:pt x="802" y="193"/>
                  <a:pt x="794" y="190"/>
                </a:cubicBezTo>
                <a:cubicBezTo>
                  <a:pt x="786" y="187"/>
                  <a:pt x="794" y="168"/>
                  <a:pt x="786" y="166"/>
                </a:cubicBezTo>
                <a:cubicBezTo>
                  <a:pt x="761" y="160"/>
                  <a:pt x="775" y="163"/>
                  <a:pt x="742" y="158"/>
                </a:cubicBezTo>
                <a:cubicBezTo>
                  <a:pt x="749" y="144"/>
                  <a:pt x="766" y="118"/>
                  <a:pt x="766" y="118"/>
                </a:cubicBezTo>
                <a:cubicBezTo>
                  <a:pt x="763" y="81"/>
                  <a:pt x="767" y="68"/>
                  <a:pt x="750" y="42"/>
                </a:cubicBezTo>
                <a:cubicBezTo>
                  <a:pt x="742" y="0"/>
                  <a:pt x="752" y="16"/>
                  <a:pt x="674" y="26"/>
                </a:cubicBezTo>
                <a:cubicBezTo>
                  <a:pt x="666" y="27"/>
                  <a:pt x="650" y="34"/>
                  <a:pt x="650" y="34"/>
                </a:cubicBezTo>
                <a:cubicBezTo>
                  <a:pt x="640" y="49"/>
                  <a:pt x="636" y="52"/>
                  <a:pt x="618" y="46"/>
                </a:cubicBezTo>
                <a:cubicBezTo>
                  <a:pt x="606" y="49"/>
                  <a:pt x="599" y="49"/>
                  <a:pt x="590" y="58"/>
                </a:cubicBezTo>
                <a:cubicBezTo>
                  <a:pt x="587" y="61"/>
                  <a:pt x="586" y="68"/>
                  <a:pt x="582" y="70"/>
                </a:cubicBezTo>
                <a:cubicBezTo>
                  <a:pt x="571" y="76"/>
                  <a:pt x="558" y="75"/>
                  <a:pt x="546" y="78"/>
                </a:cubicBezTo>
                <a:cubicBezTo>
                  <a:pt x="528" y="83"/>
                  <a:pt x="514" y="95"/>
                  <a:pt x="498" y="102"/>
                </a:cubicBezTo>
                <a:cubicBezTo>
                  <a:pt x="486" y="107"/>
                  <a:pt x="473" y="107"/>
                  <a:pt x="462" y="114"/>
                </a:cubicBezTo>
                <a:cubicBezTo>
                  <a:pt x="454" y="119"/>
                  <a:pt x="447" y="127"/>
                  <a:pt x="438" y="130"/>
                </a:cubicBezTo>
                <a:cubicBezTo>
                  <a:pt x="430" y="133"/>
                  <a:pt x="414" y="138"/>
                  <a:pt x="414" y="138"/>
                </a:cubicBezTo>
                <a:cubicBezTo>
                  <a:pt x="396" y="166"/>
                  <a:pt x="407" y="159"/>
                  <a:pt x="386" y="166"/>
                </a:cubicBezTo>
                <a:cubicBezTo>
                  <a:pt x="373" y="157"/>
                  <a:pt x="363" y="147"/>
                  <a:pt x="350" y="138"/>
                </a:cubicBezTo>
                <a:cubicBezTo>
                  <a:pt x="337" y="142"/>
                  <a:pt x="327" y="150"/>
                  <a:pt x="314" y="154"/>
                </a:cubicBezTo>
                <a:cubicBezTo>
                  <a:pt x="293" y="147"/>
                  <a:pt x="281" y="146"/>
                  <a:pt x="258" y="150"/>
                </a:cubicBezTo>
                <a:cubicBezTo>
                  <a:pt x="248" y="165"/>
                  <a:pt x="246" y="175"/>
                  <a:pt x="230" y="182"/>
                </a:cubicBezTo>
                <a:cubicBezTo>
                  <a:pt x="222" y="185"/>
                  <a:pt x="213" y="185"/>
                  <a:pt x="206" y="190"/>
                </a:cubicBezTo>
                <a:cubicBezTo>
                  <a:pt x="183" y="205"/>
                  <a:pt x="161" y="221"/>
                  <a:pt x="134" y="230"/>
                </a:cubicBezTo>
                <a:cubicBezTo>
                  <a:pt x="119" y="225"/>
                  <a:pt x="113" y="215"/>
                  <a:pt x="98" y="210"/>
                </a:cubicBezTo>
                <a:cubicBezTo>
                  <a:pt x="0" y="215"/>
                  <a:pt x="25" y="198"/>
                  <a:pt x="2" y="266"/>
                </a:cubicBezTo>
                <a:cubicBezTo>
                  <a:pt x="16" y="287"/>
                  <a:pt x="38" y="283"/>
                  <a:pt x="62" y="286"/>
                </a:cubicBezTo>
                <a:cubicBezTo>
                  <a:pt x="73" y="318"/>
                  <a:pt x="145" y="313"/>
                  <a:pt x="166" y="314"/>
                </a:cubicBezTo>
                <a:cubicBezTo>
                  <a:pt x="162" y="337"/>
                  <a:pt x="164" y="346"/>
                  <a:pt x="146" y="358"/>
                </a:cubicBezTo>
                <a:cubicBezTo>
                  <a:pt x="127" y="386"/>
                  <a:pt x="138" y="377"/>
                  <a:pt x="118" y="390"/>
                </a:cubicBezTo>
                <a:cubicBezTo>
                  <a:pt x="113" y="398"/>
                  <a:pt x="102" y="401"/>
                  <a:pt x="98" y="410"/>
                </a:cubicBezTo>
                <a:cubicBezTo>
                  <a:pt x="89" y="432"/>
                  <a:pt x="132" y="440"/>
                  <a:pt x="142" y="442"/>
                </a:cubicBezTo>
                <a:cubicBezTo>
                  <a:pt x="179" y="439"/>
                  <a:pt x="201" y="435"/>
                  <a:pt x="234" y="446"/>
                </a:cubicBezTo>
                <a:cubicBezTo>
                  <a:pt x="232" y="469"/>
                  <a:pt x="216" y="501"/>
                  <a:pt x="234" y="514"/>
                </a:cubicBezTo>
                <a:cubicBezTo>
                  <a:pt x="241" y="519"/>
                  <a:pt x="258" y="522"/>
                  <a:pt x="258" y="522"/>
                </a:cubicBezTo>
                <a:cubicBezTo>
                  <a:pt x="261" y="531"/>
                  <a:pt x="261" y="542"/>
                  <a:pt x="266" y="550"/>
                </a:cubicBezTo>
                <a:cubicBezTo>
                  <a:pt x="273" y="560"/>
                  <a:pt x="303" y="570"/>
                  <a:pt x="314" y="574"/>
                </a:cubicBezTo>
                <a:cubicBezTo>
                  <a:pt x="324" y="603"/>
                  <a:pt x="340" y="593"/>
                  <a:pt x="370" y="590"/>
                </a:cubicBezTo>
                <a:cubicBezTo>
                  <a:pt x="371" y="585"/>
                  <a:pt x="369" y="577"/>
                  <a:pt x="374" y="574"/>
                </a:cubicBezTo>
                <a:cubicBezTo>
                  <a:pt x="381" y="570"/>
                  <a:pt x="417" y="588"/>
                  <a:pt x="426" y="594"/>
                </a:cubicBezTo>
                <a:cubicBezTo>
                  <a:pt x="472" y="589"/>
                  <a:pt x="453" y="589"/>
                  <a:pt x="482" y="570"/>
                </a:cubicBezTo>
                <a:cubicBezTo>
                  <a:pt x="505" y="578"/>
                  <a:pt x="510" y="582"/>
                  <a:pt x="538" y="586"/>
                </a:cubicBezTo>
                <a:cubicBezTo>
                  <a:pt x="565" y="604"/>
                  <a:pt x="585" y="593"/>
                  <a:pt x="594" y="566"/>
                </a:cubicBezTo>
                <a:cubicBezTo>
                  <a:pt x="598" y="567"/>
                  <a:pt x="602" y="570"/>
                  <a:pt x="606" y="570"/>
                </a:cubicBezTo>
                <a:cubicBezTo>
                  <a:pt x="627" y="568"/>
                  <a:pt x="639" y="553"/>
                  <a:pt x="622" y="57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37" name="Freeform 17"/>
          <p:cNvSpPr/>
          <p:nvPr/>
        </p:nvSpPr>
        <p:spPr>
          <a:xfrm>
            <a:off x="5291138" y="4922838"/>
            <a:ext cx="869950" cy="420687"/>
          </a:xfrm>
          <a:custGeom>
            <a:avLst/>
            <a:gdLst/>
            <a:ahLst/>
            <a:cxnLst>
              <a:cxn ang="0">
                <a:pos x="16" y="1"/>
              </a:cxn>
              <a:cxn ang="0">
                <a:pos x="12" y="65"/>
              </a:cxn>
              <a:cxn ang="0">
                <a:pos x="4" y="89"/>
              </a:cxn>
              <a:cxn ang="0">
                <a:pos x="0" y="101"/>
              </a:cxn>
              <a:cxn ang="0">
                <a:pos x="36" y="137"/>
              </a:cxn>
              <a:cxn ang="0">
                <a:pos x="148" y="101"/>
              </a:cxn>
              <a:cxn ang="0">
                <a:pos x="216" y="93"/>
              </a:cxn>
              <a:cxn ang="0">
                <a:pos x="232" y="129"/>
              </a:cxn>
              <a:cxn ang="0">
                <a:pos x="240" y="153"/>
              </a:cxn>
              <a:cxn ang="0">
                <a:pos x="236" y="189"/>
              </a:cxn>
              <a:cxn ang="0">
                <a:pos x="228" y="213"/>
              </a:cxn>
              <a:cxn ang="0">
                <a:pos x="224" y="225"/>
              </a:cxn>
              <a:cxn ang="0">
                <a:pos x="264" y="237"/>
              </a:cxn>
              <a:cxn ang="0">
                <a:pos x="292" y="265"/>
              </a:cxn>
              <a:cxn ang="0">
                <a:pos x="336" y="249"/>
              </a:cxn>
              <a:cxn ang="0">
                <a:pos x="360" y="201"/>
              </a:cxn>
              <a:cxn ang="0">
                <a:pos x="388" y="193"/>
              </a:cxn>
              <a:cxn ang="0">
                <a:pos x="424" y="213"/>
              </a:cxn>
              <a:cxn ang="0">
                <a:pos x="456" y="173"/>
              </a:cxn>
              <a:cxn ang="0">
                <a:pos x="464" y="161"/>
              </a:cxn>
              <a:cxn ang="0">
                <a:pos x="488" y="169"/>
              </a:cxn>
              <a:cxn ang="0">
                <a:pos x="548" y="149"/>
              </a:cxn>
              <a:cxn ang="0">
                <a:pos x="544" y="89"/>
              </a:cxn>
              <a:cxn ang="0">
                <a:pos x="500" y="9"/>
              </a:cxn>
              <a:cxn ang="0">
                <a:pos x="456" y="9"/>
              </a:cxn>
              <a:cxn ang="0">
                <a:pos x="20" y="5"/>
              </a:cxn>
              <a:cxn ang="0">
                <a:pos x="16" y="1"/>
              </a:cxn>
            </a:cxnLst>
            <a:rect l="0" t="0" r="0" b="0"/>
            <a:pathLst>
              <a:path w="548" h="265">
                <a:moveTo>
                  <a:pt x="16" y="1"/>
                </a:moveTo>
                <a:cubicBezTo>
                  <a:pt x="21" y="49"/>
                  <a:pt x="24" y="28"/>
                  <a:pt x="12" y="65"/>
                </a:cubicBezTo>
                <a:cubicBezTo>
                  <a:pt x="9" y="73"/>
                  <a:pt x="7" y="81"/>
                  <a:pt x="4" y="89"/>
                </a:cubicBezTo>
                <a:cubicBezTo>
                  <a:pt x="3" y="93"/>
                  <a:pt x="0" y="101"/>
                  <a:pt x="0" y="101"/>
                </a:cubicBezTo>
                <a:cubicBezTo>
                  <a:pt x="7" y="121"/>
                  <a:pt x="16" y="130"/>
                  <a:pt x="36" y="137"/>
                </a:cubicBezTo>
                <a:cubicBezTo>
                  <a:pt x="74" y="124"/>
                  <a:pt x="108" y="107"/>
                  <a:pt x="148" y="101"/>
                </a:cubicBezTo>
                <a:cubicBezTo>
                  <a:pt x="174" y="84"/>
                  <a:pt x="179" y="90"/>
                  <a:pt x="216" y="93"/>
                </a:cubicBezTo>
                <a:cubicBezTo>
                  <a:pt x="229" y="112"/>
                  <a:pt x="222" y="100"/>
                  <a:pt x="232" y="129"/>
                </a:cubicBezTo>
                <a:cubicBezTo>
                  <a:pt x="235" y="137"/>
                  <a:pt x="240" y="153"/>
                  <a:pt x="240" y="153"/>
                </a:cubicBezTo>
                <a:cubicBezTo>
                  <a:pt x="239" y="165"/>
                  <a:pt x="238" y="177"/>
                  <a:pt x="236" y="189"/>
                </a:cubicBezTo>
                <a:cubicBezTo>
                  <a:pt x="234" y="197"/>
                  <a:pt x="231" y="205"/>
                  <a:pt x="228" y="213"/>
                </a:cubicBezTo>
                <a:cubicBezTo>
                  <a:pt x="227" y="217"/>
                  <a:pt x="224" y="225"/>
                  <a:pt x="224" y="225"/>
                </a:cubicBezTo>
                <a:cubicBezTo>
                  <a:pt x="237" y="229"/>
                  <a:pt x="251" y="233"/>
                  <a:pt x="264" y="237"/>
                </a:cubicBezTo>
                <a:cubicBezTo>
                  <a:pt x="268" y="250"/>
                  <a:pt x="292" y="265"/>
                  <a:pt x="292" y="265"/>
                </a:cubicBezTo>
                <a:cubicBezTo>
                  <a:pt x="308" y="261"/>
                  <a:pt x="320" y="253"/>
                  <a:pt x="336" y="249"/>
                </a:cubicBezTo>
                <a:cubicBezTo>
                  <a:pt x="357" y="218"/>
                  <a:pt x="349" y="234"/>
                  <a:pt x="360" y="201"/>
                </a:cubicBezTo>
                <a:cubicBezTo>
                  <a:pt x="363" y="192"/>
                  <a:pt x="379" y="196"/>
                  <a:pt x="388" y="193"/>
                </a:cubicBezTo>
                <a:cubicBezTo>
                  <a:pt x="416" y="211"/>
                  <a:pt x="403" y="206"/>
                  <a:pt x="424" y="213"/>
                </a:cubicBezTo>
                <a:cubicBezTo>
                  <a:pt x="435" y="196"/>
                  <a:pt x="436" y="180"/>
                  <a:pt x="456" y="173"/>
                </a:cubicBezTo>
                <a:cubicBezTo>
                  <a:pt x="459" y="169"/>
                  <a:pt x="459" y="162"/>
                  <a:pt x="464" y="161"/>
                </a:cubicBezTo>
                <a:cubicBezTo>
                  <a:pt x="472" y="160"/>
                  <a:pt x="488" y="169"/>
                  <a:pt x="488" y="169"/>
                </a:cubicBezTo>
                <a:cubicBezTo>
                  <a:pt x="518" y="166"/>
                  <a:pt x="533" y="172"/>
                  <a:pt x="548" y="149"/>
                </a:cubicBezTo>
                <a:cubicBezTo>
                  <a:pt x="536" y="114"/>
                  <a:pt x="539" y="133"/>
                  <a:pt x="544" y="89"/>
                </a:cubicBezTo>
                <a:cubicBezTo>
                  <a:pt x="537" y="61"/>
                  <a:pt x="531" y="19"/>
                  <a:pt x="500" y="9"/>
                </a:cubicBezTo>
                <a:cubicBezTo>
                  <a:pt x="473" y="18"/>
                  <a:pt x="503" y="10"/>
                  <a:pt x="456" y="9"/>
                </a:cubicBezTo>
                <a:cubicBezTo>
                  <a:pt x="311" y="7"/>
                  <a:pt x="165" y="6"/>
                  <a:pt x="20" y="5"/>
                </a:cubicBezTo>
                <a:cubicBezTo>
                  <a:pt x="5" y="0"/>
                  <a:pt x="4" y="1"/>
                  <a:pt x="16" y="1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38" name="Freeform 18"/>
          <p:cNvSpPr/>
          <p:nvPr/>
        </p:nvSpPr>
        <p:spPr>
          <a:xfrm>
            <a:off x="5151438" y="4375150"/>
            <a:ext cx="955675" cy="595313"/>
          </a:xfrm>
          <a:custGeom>
            <a:avLst/>
            <a:gdLst/>
            <a:ahLst/>
            <a:cxnLst>
              <a:cxn ang="0">
                <a:pos x="99" y="344"/>
              </a:cxn>
              <a:cxn ang="0">
                <a:pos x="39" y="340"/>
              </a:cxn>
              <a:cxn ang="0">
                <a:pos x="71" y="300"/>
              </a:cxn>
              <a:cxn ang="0">
                <a:pos x="75" y="264"/>
              </a:cxn>
              <a:cxn ang="0">
                <a:pos x="39" y="200"/>
              </a:cxn>
              <a:cxn ang="0">
                <a:pos x="43" y="188"/>
              </a:cxn>
              <a:cxn ang="0">
                <a:pos x="47" y="108"/>
              </a:cxn>
              <a:cxn ang="0">
                <a:pos x="83" y="84"/>
              </a:cxn>
              <a:cxn ang="0">
                <a:pos x="167" y="52"/>
              </a:cxn>
              <a:cxn ang="0">
                <a:pos x="195" y="28"/>
              </a:cxn>
              <a:cxn ang="0">
                <a:pos x="223" y="0"/>
              </a:cxn>
              <a:cxn ang="0">
                <a:pos x="263" y="8"/>
              </a:cxn>
              <a:cxn ang="0">
                <a:pos x="283" y="24"/>
              </a:cxn>
              <a:cxn ang="0">
                <a:pos x="311" y="32"/>
              </a:cxn>
              <a:cxn ang="0">
                <a:pos x="363" y="20"/>
              </a:cxn>
              <a:cxn ang="0">
                <a:pos x="391" y="48"/>
              </a:cxn>
              <a:cxn ang="0">
                <a:pos x="411" y="44"/>
              </a:cxn>
              <a:cxn ang="0">
                <a:pos x="435" y="36"/>
              </a:cxn>
              <a:cxn ang="0">
                <a:pos x="463" y="40"/>
              </a:cxn>
              <a:cxn ang="0">
                <a:pos x="503" y="52"/>
              </a:cxn>
              <a:cxn ang="0">
                <a:pos x="535" y="32"/>
              </a:cxn>
              <a:cxn ang="0">
                <a:pos x="567" y="88"/>
              </a:cxn>
              <a:cxn ang="0">
                <a:pos x="587" y="116"/>
              </a:cxn>
              <a:cxn ang="0">
                <a:pos x="551" y="232"/>
              </a:cxn>
              <a:cxn ang="0">
                <a:pos x="575" y="308"/>
              </a:cxn>
              <a:cxn ang="0">
                <a:pos x="591" y="344"/>
              </a:cxn>
              <a:cxn ang="0">
                <a:pos x="511" y="348"/>
              </a:cxn>
              <a:cxn ang="0">
                <a:pos x="83" y="344"/>
              </a:cxn>
              <a:cxn ang="0">
                <a:pos x="99" y="344"/>
              </a:cxn>
            </a:cxnLst>
            <a:rect l="0" t="0" r="0" b="0"/>
            <a:pathLst>
              <a:path w="602" h="375">
                <a:moveTo>
                  <a:pt x="99" y="344"/>
                </a:moveTo>
                <a:cubicBezTo>
                  <a:pt x="79" y="343"/>
                  <a:pt x="56" y="351"/>
                  <a:pt x="39" y="340"/>
                </a:cubicBezTo>
                <a:cubicBezTo>
                  <a:pt x="0" y="315"/>
                  <a:pt x="67" y="301"/>
                  <a:pt x="71" y="300"/>
                </a:cubicBezTo>
                <a:cubicBezTo>
                  <a:pt x="87" y="284"/>
                  <a:pt x="92" y="281"/>
                  <a:pt x="75" y="264"/>
                </a:cubicBezTo>
                <a:cubicBezTo>
                  <a:pt x="66" y="238"/>
                  <a:pt x="54" y="223"/>
                  <a:pt x="39" y="200"/>
                </a:cubicBezTo>
                <a:cubicBezTo>
                  <a:pt x="40" y="196"/>
                  <a:pt x="43" y="192"/>
                  <a:pt x="43" y="188"/>
                </a:cubicBezTo>
                <a:cubicBezTo>
                  <a:pt x="45" y="161"/>
                  <a:pt x="40" y="134"/>
                  <a:pt x="47" y="108"/>
                </a:cubicBezTo>
                <a:cubicBezTo>
                  <a:pt x="51" y="94"/>
                  <a:pt x="83" y="84"/>
                  <a:pt x="83" y="84"/>
                </a:cubicBezTo>
                <a:cubicBezTo>
                  <a:pt x="109" y="45"/>
                  <a:pt x="101" y="56"/>
                  <a:pt x="167" y="52"/>
                </a:cubicBezTo>
                <a:cubicBezTo>
                  <a:pt x="184" y="46"/>
                  <a:pt x="180" y="38"/>
                  <a:pt x="195" y="28"/>
                </a:cubicBezTo>
                <a:cubicBezTo>
                  <a:pt x="200" y="12"/>
                  <a:pt x="211" y="12"/>
                  <a:pt x="223" y="0"/>
                </a:cubicBezTo>
                <a:cubicBezTo>
                  <a:pt x="240" y="4"/>
                  <a:pt x="246" y="14"/>
                  <a:pt x="263" y="8"/>
                </a:cubicBezTo>
                <a:cubicBezTo>
                  <a:pt x="293" y="18"/>
                  <a:pt x="257" y="3"/>
                  <a:pt x="283" y="24"/>
                </a:cubicBezTo>
                <a:cubicBezTo>
                  <a:pt x="286" y="26"/>
                  <a:pt x="310" y="32"/>
                  <a:pt x="311" y="32"/>
                </a:cubicBezTo>
                <a:cubicBezTo>
                  <a:pt x="329" y="28"/>
                  <a:pt x="345" y="23"/>
                  <a:pt x="363" y="20"/>
                </a:cubicBezTo>
                <a:cubicBezTo>
                  <a:pt x="382" y="26"/>
                  <a:pt x="386" y="28"/>
                  <a:pt x="391" y="48"/>
                </a:cubicBezTo>
                <a:cubicBezTo>
                  <a:pt x="398" y="47"/>
                  <a:pt x="404" y="46"/>
                  <a:pt x="411" y="44"/>
                </a:cubicBezTo>
                <a:cubicBezTo>
                  <a:pt x="419" y="42"/>
                  <a:pt x="435" y="36"/>
                  <a:pt x="435" y="36"/>
                </a:cubicBezTo>
                <a:cubicBezTo>
                  <a:pt x="442" y="14"/>
                  <a:pt x="454" y="26"/>
                  <a:pt x="463" y="40"/>
                </a:cubicBezTo>
                <a:cubicBezTo>
                  <a:pt x="470" y="74"/>
                  <a:pt x="474" y="62"/>
                  <a:pt x="503" y="52"/>
                </a:cubicBezTo>
                <a:cubicBezTo>
                  <a:pt x="513" y="37"/>
                  <a:pt x="516" y="26"/>
                  <a:pt x="535" y="32"/>
                </a:cubicBezTo>
                <a:cubicBezTo>
                  <a:pt x="539" y="75"/>
                  <a:pt x="531" y="79"/>
                  <a:pt x="567" y="88"/>
                </a:cubicBezTo>
                <a:cubicBezTo>
                  <a:pt x="585" y="100"/>
                  <a:pt x="593" y="92"/>
                  <a:pt x="587" y="116"/>
                </a:cubicBezTo>
                <a:cubicBezTo>
                  <a:pt x="602" y="175"/>
                  <a:pt x="600" y="200"/>
                  <a:pt x="551" y="232"/>
                </a:cubicBezTo>
                <a:cubicBezTo>
                  <a:pt x="542" y="259"/>
                  <a:pt x="551" y="292"/>
                  <a:pt x="575" y="308"/>
                </a:cubicBezTo>
                <a:cubicBezTo>
                  <a:pt x="579" y="321"/>
                  <a:pt x="587" y="331"/>
                  <a:pt x="591" y="344"/>
                </a:cubicBezTo>
                <a:cubicBezTo>
                  <a:pt x="581" y="375"/>
                  <a:pt x="536" y="352"/>
                  <a:pt x="511" y="348"/>
                </a:cubicBezTo>
                <a:cubicBezTo>
                  <a:pt x="372" y="365"/>
                  <a:pt x="223" y="361"/>
                  <a:pt x="83" y="344"/>
                </a:cubicBezTo>
                <a:cubicBezTo>
                  <a:pt x="97" y="349"/>
                  <a:pt x="92" y="351"/>
                  <a:pt x="99" y="344"/>
                </a:cubicBezTo>
                <a:close/>
              </a:path>
            </a:pathLst>
          </a:cu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39" name="Freeform 19"/>
          <p:cNvSpPr/>
          <p:nvPr/>
        </p:nvSpPr>
        <p:spPr>
          <a:xfrm>
            <a:off x="5086350" y="3797300"/>
            <a:ext cx="1349375" cy="742950"/>
          </a:xfrm>
          <a:custGeom>
            <a:avLst/>
            <a:gdLst/>
            <a:ahLst/>
            <a:cxnLst>
              <a:cxn ang="0">
                <a:pos x="76" y="456"/>
              </a:cxn>
              <a:cxn ang="0">
                <a:pos x="16" y="416"/>
              </a:cxn>
              <a:cxn ang="0">
                <a:pos x="0" y="380"/>
              </a:cxn>
              <a:cxn ang="0">
                <a:pos x="4" y="332"/>
              </a:cxn>
              <a:cxn ang="0">
                <a:pos x="40" y="320"/>
              </a:cxn>
              <a:cxn ang="0">
                <a:pos x="64" y="312"/>
              </a:cxn>
              <a:cxn ang="0">
                <a:pos x="124" y="320"/>
              </a:cxn>
              <a:cxn ang="0">
                <a:pos x="152" y="296"/>
              </a:cxn>
              <a:cxn ang="0">
                <a:pos x="176" y="272"/>
              </a:cxn>
              <a:cxn ang="0">
                <a:pos x="164" y="212"/>
              </a:cxn>
              <a:cxn ang="0">
                <a:pos x="156" y="184"/>
              </a:cxn>
              <a:cxn ang="0">
                <a:pos x="100" y="168"/>
              </a:cxn>
              <a:cxn ang="0">
                <a:pos x="100" y="108"/>
              </a:cxn>
              <a:cxn ang="0">
                <a:pos x="112" y="104"/>
              </a:cxn>
              <a:cxn ang="0">
                <a:pos x="136" y="88"/>
              </a:cxn>
              <a:cxn ang="0">
                <a:pos x="88" y="32"/>
              </a:cxn>
              <a:cxn ang="0">
                <a:pos x="252" y="16"/>
              </a:cxn>
              <a:cxn ang="0">
                <a:pos x="268" y="40"/>
              </a:cxn>
              <a:cxn ang="0">
                <a:pos x="284" y="64"/>
              </a:cxn>
              <a:cxn ang="0">
                <a:pos x="308" y="72"/>
              </a:cxn>
              <a:cxn ang="0">
                <a:pos x="392" y="108"/>
              </a:cxn>
              <a:cxn ang="0">
                <a:pos x="432" y="100"/>
              </a:cxn>
              <a:cxn ang="0">
                <a:pos x="456" y="92"/>
              </a:cxn>
              <a:cxn ang="0">
                <a:pos x="516" y="96"/>
              </a:cxn>
              <a:cxn ang="0">
                <a:pos x="556" y="100"/>
              </a:cxn>
              <a:cxn ang="0">
                <a:pos x="568" y="136"/>
              </a:cxn>
              <a:cxn ang="0">
                <a:pos x="600" y="144"/>
              </a:cxn>
              <a:cxn ang="0">
                <a:pos x="624" y="152"/>
              </a:cxn>
              <a:cxn ang="0">
                <a:pos x="660" y="160"/>
              </a:cxn>
              <a:cxn ang="0">
                <a:pos x="692" y="184"/>
              </a:cxn>
              <a:cxn ang="0">
                <a:pos x="748" y="176"/>
              </a:cxn>
              <a:cxn ang="0">
                <a:pos x="780" y="204"/>
              </a:cxn>
              <a:cxn ang="0">
                <a:pos x="812" y="252"/>
              </a:cxn>
              <a:cxn ang="0">
                <a:pos x="840" y="312"/>
              </a:cxn>
              <a:cxn ang="0">
                <a:pos x="828" y="364"/>
              </a:cxn>
              <a:cxn ang="0">
                <a:pos x="780" y="360"/>
              </a:cxn>
              <a:cxn ang="0">
                <a:pos x="756" y="400"/>
              </a:cxn>
              <a:cxn ang="0">
                <a:pos x="732" y="408"/>
              </a:cxn>
              <a:cxn ang="0">
                <a:pos x="720" y="412"/>
              </a:cxn>
              <a:cxn ang="0">
                <a:pos x="640" y="448"/>
              </a:cxn>
              <a:cxn ang="0">
                <a:pos x="616" y="464"/>
              </a:cxn>
              <a:cxn ang="0">
                <a:pos x="576" y="416"/>
              </a:cxn>
              <a:cxn ang="0">
                <a:pos x="568" y="392"/>
              </a:cxn>
              <a:cxn ang="0">
                <a:pos x="548" y="408"/>
              </a:cxn>
              <a:cxn ang="0">
                <a:pos x="524" y="424"/>
              </a:cxn>
              <a:cxn ang="0">
                <a:pos x="484" y="392"/>
              </a:cxn>
              <a:cxn ang="0">
                <a:pos x="448" y="408"/>
              </a:cxn>
              <a:cxn ang="0">
                <a:pos x="424" y="404"/>
              </a:cxn>
              <a:cxn ang="0">
                <a:pos x="400" y="388"/>
              </a:cxn>
              <a:cxn ang="0">
                <a:pos x="272" y="368"/>
              </a:cxn>
              <a:cxn ang="0">
                <a:pos x="212" y="408"/>
              </a:cxn>
              <a:cxn ang="0">
                <a:pos x="148" y="420"/>
              </a:cxn>
              <a:cxn ang="0">
                <a:pos x="100" y="448"/>
              </a:cxn>
              <a:cxn ang="0">
                <a:pos x="80" y="468"/>
              </a:cxn>
              <a:cxn ang="0">
                <a:pos x="68" y="460"/>
              </a:cxn>
              <a:cxn ang="0">
                <a:pos x="76" y="456"/>
              </a:cxn>
            </a:cxnLst>
            <a:rect l="0" t="0" r="0" b="0"/>
            <a:pathLst>
              <a:path w="850" h="468">
                <a:moveTo>
                  <a:pt x="76" y="456"/>
                </a:moveTo>
                <a:cubicBezTo>
                  <a:pt x="60" y="432"/>
                  <a:pt x="44" y="423"/>
                  <a:pt x="16" y="416"/>
                </a:cubicBezTo>
                <a:cubicBezTo>
                  <a:pt x="9" y="405"/>
                  <a:pt x="0" y="380"/>
                  <a:pt x="0" y="380"/>
                </a:cubicBezTo>
                <a:cubicBezTo>
                  <a:pt x="1" y="364"/>
                  <a:pt x="0" y="347"/>
                  <a:pt x="4" y="332"/>
                </a:cubicBezTo>
                <a:cubicBezTo>
                  <a:pt x="7" y="322"/>
                  <a:pt x="38" y="320"/>
                  <a:pt x="40" y="320"/>
                </a:cubicBezTo>
                <a:cubicBezTo>
                  <a:pt x="48" y="318"/>
                  <a:pt x="64" y="312"/>
                  <a:pt x="64" y="312"/>
                </a:cubicBezTo>
                <a:cubicBezTo>
                  <a:pt x="88" y="328"/>
                  <a:pt x="92" y="324"/>
                  <a:pt x="124" y="320"/>
                </a:cubicBezTo>
                <a:cubicBezTo>
                  <a:pt x="140" y="315"/>
                  <a:pt x="147" y="312"/>
                  <a:pt x="152" y="296"/>
                </a:cubicBezTo>
                <a:cubicBezTo>
                  <a:pt x="125" y="287"/>
                  <a:pt x="164" y="280"/>
                  <a:pt x="176" y="272"/>
                </a:cubicBezTo>
                <a:cubicBezTo>
                  <a:pt x="190" y="252"/>
                  <a:pt x="171" y="234"/>
                  <a:pt x="164" y="212"/>
                </a:cubicBezTo>
                <a:cubicBezTo>
                  <a:pt x="161" y="203"/>
                  <a:pt x="164" y="190"/>
                  <a:pt x="156" y="184"/>
                </a:cubicBezTo>
                <a:cubicBezTo>
                  <a:pt x="142" y="174"/>
                  <a:pt x="116" y="173"/>
                  <a:pt x="100" y="168"/>
                </a:cubicBezTo>
                <a:cubicBezTo>
                  <a:pt x="96" y="146"/>
                  <a:pt x="91" y="133"/>
                  <a:pt x="100" y="108"/>
                </a:cubicBezTo>
                <a:cubicBezTo>
                  <a:pt x="101" y="104"/>
                  <a:pt x="108" y="106"/>
                  <a:pt x="112" y="104"/>
                </a:cubicBezTo>
                <a:cubicBezTo>
                  <a:pt x="120" y="99"/>
                  <a:pt x="136" y="88"/>
                  <a:pt x="136" y="88"/>
                </a:cubicBezTo>
                <a:cubicBezTo>
                  <a:pt x="156" y="58"/>
                  <a:pt x="108" y="45"/>
                  <a:pt x="88" y="32"/>
                </a:cubicBezTo>
                <a:cubicBezTo>
                  <a:pt x="136" y="0"/>
                  <a:pt x="198" y="30"/>
                  <a:pt x="252" y="16"/>
                </a:cubicBezTo>
                <a:cubicBezTo>
                  <a:pt x="260" y="49"/>
                  <a:pt x="249" y="18"/>
                  <a:pt x="268" y="40"/>
                </a:cubicBezTo>
                <a:cubicBezTo>
                  <a:pt x="274" y="47"/>
                  <a:pt x="279" y="56"/>
                  <a:pt x="284" y="64"/>
                </a:cubicBezTo>
                <a:cubicBezTo>
                  <a:pt x="289" y="71"/>
                  <a:pt x="301" y="67"/>
                  <a:pt x="308" y="72"/>
                </a:cubicBezTo>
                <a:cubicBezTo>
                  <a:pt x="338" y="92"/>
                  <a:pt x="365" y="90"/>
                  <a:pt x="392" y="108"/>
                </a:cubicBezTo>
                <a:cubicBezTo>
                  <a:pt x="425" y="97"/>
                  <a:pt x="372" y="114"/>
                  <a:pt x="432" y="100"/>
                </a:cubicBezTo>
                <a:cubicBezTo>
                  <a:pt x="440" y="98"/>
                  <a:pt x="456" y="92"/>
                  <a:pt x="456" y="92"/>
                </a:cubicBezTo>
                <a:cubicBezTo>
                  <a:pt x="476" y="93"/>
                  <a:pt x="496" y="94"/>
                  <a:pt x="516" y="96"/>
                </a:cubicBezTo>
                <a:cubicBezTo>
                  <a:pt x="529" y="97"/>
                  <a:pt x="544" y="93"/>
                  <a:pt x="556" y="100"/>
                </a:cubicBezTo>
                <a:cubicBezTo>
                  <a:pt x="556" y="100"/>
                  <a:pt x="566" y="130"/>
                  <a:pt x="568" y="136"/>
                </a:cubicBezTo>
                <a:cubicBezTo>
                  <a:pt x="571" y="146"/>
                  <a:pt x="589" y="141"/>
                  <a:pt x="600" y="144"/>
                </a:cubicBezTo>
                <a:cubicBezTo>
                  <a:pt x="608" y="146"/>
                  <a:pt x="624" y="152"/>
                  <a:pt x="624" y="152"/>
                </a:cubicBezTo>
                <a:cubicBezTo>
                  <a:pt x="641" y="146"/>
                  <a:pt x="646" y="150"/>
                  <a:pt x="660" y="160"/>
                </a:cubicBezTo>
                <a:cubicBezTo>
                  <a:pt x="669" y="174"/>
                  <a:pt x="676" y="179"/>
                  <a:pt x="692" y="184"/>
                </a:cubicBezTo>
                <a:cubicBezTo>
                  <a:pt x="719" y="177"/>
                  <a:pt x="716" y="171"/>
                  <a:pt x="748" y="176"/>
                </a:cubicBezTo>
                <a:cubicBezTo>
                  <a:pt x="761" y="185"/>
                  <a:pt x="767" y="195"/>
                  <a:pt x="780" y="204"/>
                </a:cubicBezTo>
                <a:cubicBezTo>
                  <a:pt x="791" y="221"/>
                  <a:pt x="801" y="236"/>
                  <a:pt x="812" y="252"/>
                </a:cubicBezTo>
                <a:cubicBezTo>
                  <a:pt x="816" y="279"/>
                  <a:pt x="825" y="290"/>
                  <a:pt x="840" y="312"/>
                </a:cubicBezTo>
                <a:cubicBezTo>
                  <a:pt x="844" y="340"/>
                  <a:pt x="850" y="349"/>
                  <a:pt x="828" y="364"/>
                </a:cubicBezTo>
                <a:cubicBezTo>
                  <a:pt x="808" y="360"/>
                  <a:pt x="800" y="355"/>
                  <a:pt x="780" y="360"/>
                </a:cubicBezTo>
                <a:cubicBezTo>
                  <a:pt x="771" y="373"/>
                  <a:pt x="771" y="392"/>
                  <a:pt x="756" y="400"/>
                </a:cubicBezTo>
                <a:cubicBezTo>
                  <a:pt x="749" y="404"/>
                  <a:pt x="740" y="405"/>
                  <a:pt x="732" y="408"/>
                </a:cubicBezTo>
                <a:cubicBezTo>
                  <a:pt x="728" y="409"/>
                  <a:pt x="720" y="412"/>
                  <a:pt x="720" y="412"/>
                </a:cubicBezTo>
                <a:cubicBezTo>
                  <a:pt x="696" y="436"/>
                  <a:pt x="672" y="437"/>
                  <a:pt x="640" y="448"/>
                </a:cubicBezTo>
                <a:cubicBezTo>
                  <a:pt x="631" y="451"/>
                  <a:pt x="616" y="464"/>
                  <a:pt x="616" y="464"/>
                </a:cubicBezTo>
                <a:cubicBezTo>
                  <a:pt x="589" y="455"/>
                  <a:pt x="585" y="442"/>
                  <a:pt x="576" y="416"/>
                </a:cubicBezTo>
                <a:cubicBezTo>
                  <a:pt x="573" y="408"/>
                  <a:pt x="568" y="392"/>
                  <a:pt x="568" y="392"/>
                </a:cubicBezTo>
                <a:cubicBezTo>
                  <a:pt x="541" y="401"/>
                  <a:pt x="570" y="389"/>
                  <a:pt x="548" y="408"/>
                </a:cubicBezTo>
                <a:cubicBezTo>
                  <a:pt x="541" y="414"/>
                  <a:pt x="524" y="424"/>
                  <a:pt x="524" y="424"/>
                </a:cubicBezTo>
                <a:cubicBezTo>
                  <a:pt x="493" y="416"/>
                  <a:pt x="508" y="400"/>
                  <a:pt x="484" y="392"/>
                </a:cubicBezTo>
                <a:cubicBezTo>
                  <a:pt x="455" y="402"/>
                  <a:pt x="467" y="395"/>
                  <a:pt x="448" y="408"/>
                </a:cubicBezTo>
                <a:cubicBezTo>
                  <a:pt x="440" y="407"/>
                  <a:pt x="431" y="407"/>
                  <a:pt x="424" y="404"/>
                </a:cubicBezTo>
                <a:cubicBezTo>
                  <a:pt x="415" y="400"/>
                  <a:pt x="400" y="388"/>
                  <a:pt x="400" y="388"/>
                </a:cubicBezTo>
                <a:cubicBezTo>
                  <a:pt x="328" y="394"/>
                  <a:pt x="331" y="380"/>
                  <a:pt x="272" y="368"/>
                </a:cubicBezTo>
                <a:cubicBezTo>
                  <a:pt x="243" y="375"/>
                  <a:pt x="239" y="399"/>
                  <a:pt x="212" y="408"/>
                </a:cubicBezTo>
                <a:cubicBezTo>
                  <a:pt x="175" y="420"/>
                  <a:pt x="196" y="415"/>
                  <a:pt x="148" y="420"/>
                </a:cubicBezTo>
                <a:cubicBezTo>
                  <a:pt x="129" y="426"/>
                  <a:pt x="119" y="442"/>
                  <a:pt x="100" y="448"/>
                </a:cubicBezTo>
                <a:cubicBezTo>
                  <a:pt x="96" y="453"/>
                  <a:pt x="89" y="468"/>
                  <a:pt x="80" y="468"/>
                </a:cubicBezTo>
                <a:cubicBezTo>
                  <a:pt x="75" y="468"/>
                  <a:pt x="70" y="465"/>
                  <a:pt x="68" y="460"/>
                </a:cubicBezTo>
                <a:cubicBezTo>
                  <a:pt x="67" y="457"/>
                  <a:pt x="73" y="457"/>
                  <a:pt x="76" y="456"/>
                </a:cubicBezTo>
                <a:close/>
              </a:path>
            </a:pathLst>
          </a:cu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0" name="Freeform 20"/>
          <p:cNvSpPr/>
          <p:nvPr/>
        </p:nvSpPr>
        <p:spPr>
          <a:xfrm>
            <a:off x="5345113" y="3224213"/>
            <a:ext cx="1042987" cy="852487"/>
          </a:xfrm>
          <a:custGeom>
            <a:avLst/>
            <a:gdLst/>
            <a:ahLst/>
            <a:cxnLst>
              <a:cxn ang="0">
                <a:pos x="337" y="9"/>
              </a:cxn>
              <a:cxn ang="0">
                <a:pos x="337" y="53"/>
              </a:cxn>
              <a:cxn ang="0">
                <a:pos x="313" y="89"/>
              </a:cxn>
              <a:cxn ang="0">
                <a:pos x="309" y="101"/>
              </a:cxn>
              <a:cxn ang="0">
                <a:pos x="285" y="113"/>
              </a:cxn>
              <a:cxn ang="0">
                <a:pos x="249" y="137"/>
              </a:cxn>
              <a:cxn ang="0">
                <a:pos x="205" y="133"/>
              </a:cxn>
              <a:cxn ang="0">
                <a:pos x="181" y="153"/>
              </a:cxn>
              <a:cxn ang="0">
                <a:pos x="157" y="161"/>
              </a:cxn>
              <a:cxn ang="0">
                <a:pos x="149" y="173"/>
              </a:cxn>
              <a:cxn ang="0">
                <a:pos x="125" y="181"/>
              </a:cxn>
              <a:cxn ang="0">
                <a:pos x="53" y="213"/>
              </a:cxn>
              <a:cxn ang="0">
                <a:pos x="17" y="229"/>
              </a:cxn>
              <a:cxn ang="0">
                <a:pos x="33" y="269"/>
              </a:cxn>
              <a:cxn ang="0">
                <a:pos x="77" y="353"/>
              </a:cxn>
              <a:cxn ang="0">
                <a:pos x="141" y="437"/>
              </a:cxn>
              <a:cxn ang="0">
                <a:pos x="197" y="457"/>
              </a:cxn>
              <a:cxn ang="0">
                <a:pos x="329" y="449"/>
              </a:cxn>
              <a:cxn ang="0">
                <a:pos x="393" y="469"/>
              </a:cxn>
              <a:cxn ang="0">
                <a:pos x="425" y="501"/>
              </a:cxn>
              <a:cxn ang="0">
                <a:pos x="449" y="509"/>
              </a:cxn>
              <a:cxn ang="0">
                <a:pos x="473" y="501"/>
              </a:cxn>
              <a:cxn ang="0">
                <a:pos x="485" y="497"/>
              </a:cxn>
              <a:cxn ang="0">
                <a:pos x="521" y="529"/>
              </a:cxn>
              <a:cxn ang="0">
                <a:pos x="545" y="537"/>
              </a:cxn>
              <a:cxn ang="0">
                <a:pos x="589" y="521"/>
              </a:cxn>
              <a:cxn ang="0">
                <a:pos x="613" y="473"/>
              </a:cxn>
              <a:cxn ang="0">
                <a:pos x="609" y="457"/>
              </a:cxn>
              <a:cxn ang="0">
                <a:pos x="601" y="445"/>
              </a:cxn>
              <a:cxn ang="0">
                <a:pos x="593" y="437"/>
              </a:cxn>
              <a:cxn ang="0">
                <a:pos x="557" y="425"/>
              </a:cxn>
              <a:cxn ang="0">
                <a:pos x="545" y="421"/>
              </a:cxn>
              <a:cxn ang="0">
                <a:pos x="513" y="393"/>
              </a:cxn>
              <a:cxn ang="0">
                <a:pos x="537" y="333"/>
              </a:cxn>
              <a:cxn ang="0">
                <a:pos x="577" y="257"/>
              </a:cxn>
              <a:cxn ang="0">
                <a:pos x="625" y="285"/>
              </a:cxn>
              <a:cxn ang="0">
                <a:pos x="657" y="265"/>
              </a:cxn>
              <a:cxn ang="0">
                <a:pos x="645" y="189"/>
              </a:cxn>
              <a:cxn ang="0">
                <a:pos x="609" y="185"/>
              </a:cxn>
              <a:cxn ang="0">
                <a:pos x="549" y="181"/>
              </a:cxn>
              <a:cxn ang="0">
                <a:pos x="485" y="149"/>
              </a:cxn>
              <a:cxn ang="0">
                <a:pos x="529" y="77"/>
              </a:cxn>
              <a:cxn ang="0">
                <a:pos x="573" y="37"/>
              </a:cxn>
              <a:cxn ang="0">
                <a:pos x="525" y="41"/>
              </a:cxn>
              <a:cxn ang="0">
                <a:pos x="501" y="13"/>
              </a:cxn>
              <a:cxn ang="0">
                <a:pos x="461" y="25"/>
              </a:cxn>
              <a:cxn ang="0">
                <a:pos x="397" y="13"/>
              </a:cxn>
              <a:cxn ang="0">
                <a:pos x="373" y="5"/>
              </a:cxn>
              <a:cxn ang="0">
                <a:pos x="361" y="1"/>
              </a:cxn>
              <a:cxn ang="0">
                <a:pos x="337" y="9"/>
              </a:cxn>
            </a:cxnLst>
            <a:rect l="0" t="0" r="0" b="0"/>
            <a:pathLst>
              <a:path w="657" h="537">
                <a:moveTo>
                  <a:pt x="337" y="9"/>
                </a:moveTo>
                <a:cubicBezTo>
                  <a:pt x="328" y="37"/>
                  <a:pt x="337" y="3"/>
                  <a:pt x="337" y="53"/>
                </a:cubicBezTo>
                <a:cubicBezTo>
                  <a:pt x="337" y="67"/>
                  <a:pt x="322" y="80"/>
                  <a:pt x="313" y="89"/>
                </a:cubicBezTo>
                <a:cubicBezTo>
                  <a:pt x="312" y="93"/>
                  <a:pt x="312" y="98"/>
                  <a:pt x="309" y="101"/>
                </a:cubicBezTo>
                <a:cubicBezTo>
                  <a:pt x="301" y="111"/>
                  <a:pt x="295" y="108"/>
                  <a:pt x="285" y="113"/>
                </a:cubicBezTo>
                <a:cubicBezTo>
                  <a:pt x="271" y="120"/>
                  <a:pt x="265" y="132"/>
                  <a:pt x="249" y="137"/>
                </a:cubicBezTo>
                <a:cubicBezTo>
                  <a:pt x="230" y="132"/>
                  <a:pt x="224" y="128"/>
                  <a:pt x="205" y="133"/>
                </a:cubicBezTo>
                <a:cubicBezTo>
                  <a:pt x="197" y="141"/>
                  <a:pt x="191" y="149"/>
                  <a:pt x="181" y="153"/>
                </a:cubicBezTo>
                <a:cubicBezTo>
                  <a:pt x="173" y="156"/>
                  <a:pt x="157" y="161"/>
                  <a:pt x="157" y="161"/>
                </a:cubicBezTo>
                <a:cubicBezTo>
                  <a:pt x="154" y="165"/>
                  <a:pt x="153" y="170"/>
                  <a:pt x="149" y="173"/>
                </a:cubicBezTo>
                <a:cubicBezTo>
                  <a:pt x="142" y="177"/>
                  <a:pt x="125" y="181"/>
                  <a:pt x="125" y="181"/>
                </a:cubicBezTo>
                <a:cubicBezTo>
                  <a:pt x="104" y="212"/>
                  <a:pt x="88" y="210"/>
                  <a:pt x="53" y="213"/>
                </a:cubicBezTo>
                <a:cubicBezTo>
                  <a:pt x="40" y="217"/>
                  <a:pt x="30" y="225"/>
                  <a:pt x="17" y="229"/>
                </a:cubicBezTo>
                <a:cubicBezTo>
                  <a:pt x="8" y="256"/>
                  <a:pt x="0" y="258"/>
                  <a:pt x="33" y="269"/>
                </a:cubicBezTo>
                <a:cubicBezTo>
                  <a:pt x="43" y="299"/>
                  <a:pt x="50" y="335"/>
                  <a:pt x="77" y="353"/>
                </a:cubicBezTo>
                <a:cubicBezTo>
                  <a:pt x="85" y="378"/>
                  <a:pt x="111" y="431"/>
                  <a:pt x="141" y="437"/>
                </a:cubicBezTo>
                <a:cubicBezTo>
                  <a:pt x="162" y="441"/>
                  <a:pt x="179" y="445"/>
                  <a:pt x="197" y="457"/>
                </a:cubicBezTo>
                <a:cubicBezTo>
                  <a:pt x="218" y="489"/>
                  <a:pt x="295" y="456"/>
                  <a:pt x="329" y="449"/>
                </a:cubicBezTo>
                <a:cubicBezTo>
                  <a:pt x="350" y="456"/>
                  <a:pt x="371" y="464"/>
                  <a:pt x="393" y="469"/>
                </a:cubicBezTo>
                <a:cubicBezTo>
                  <a:pt x="404" y="501"/>
                  <a:pt x="393" y="490"/>
                  <a:pt x="425" y="501"/>
                </a:cubicBezTo>
                <a:cubicBezTo>
                  <a:pt x="433" y="504"/>
                  <a:pt x="449" y="509"/>
                  <a:pt x="449" y="509"/>
                </a:cubicBezTo>
                <a:cubicBezTo>
                  <a:pt x="457" y="506"/>
                  <a:pt x="465" y="504"/>
                  <a:pt x="473" y="501"/>
                </a:cubicBezTo>
                <a:cubicBezTo>
                  <a:pt x="477" y="500"/>
                  <a:pt x="485" y="497"/>
                  <a:pt x="485" y="497"/>
                </a:cubicBezTo>
                <a:cubicBezTo>
                  <a:pt x="493" y="520"/>
                  <a:pt x="496" y="521"/>
                  <a:pt x="521" y="529"/>
                </a:cubicBezTo>
                <a:cubicBezTo>
                  <a:pt x="529" y="532"/>
                  <a:pt x="545" y="537"/>
                  <a:pt x="545" y="537"/>
                </a:cubicBezTo>
                <a:cubicBezTo>
                  <a:pt x="563" y="533"/>
                  <a:pt x="574" y="531"/>
                  <a:pt x="589" y="521"/>
                </a:cubicBezTo>
                <a:cubicBezTo>
                  <a:pt x="599" y="507"/>
                  <a:pt x="607" y="490"/>
                  <a:pt x="613" y="473"/>
                </a:cubicBezTo>
                <a:cubicBezTo>
                  <a:pt x="612" y="468"/>
                  <a:pt x="612" y="462"/>
                  <a:pt x="609" y="457"/>
                </a:cubicBezTo>
                <a:cubicBezTo>
                  <a:pt x="607" y="454"/>
                  <a:pt x="568" y="423"/>
                  <a:pt x="601" y="445"/>
                </a:cubicBezTo>
                <a:cubicBezTo>
                  <a:pt x="619" y="472"/>
                  <a:pt x="603" y="442"/>
                  <a:pt x="593" y="437"/>
                </a:cubicBezTo>
                <a:cubicBezTo>
                  <a:pt x="581" y="432"/>
                  <a:pt x="569" y="429"/>
                  <a:pt x="557" y="425"/>
                </a:cubicBezTo>
                <a:cubicBezTo>
                  <a:pt x="553" y="424"/>
                  <a:pt x="545" y="421"/>
                  <a:pt x="545" y="421"/>
                </a:cubicBezTo>
                <a:cubicBezTo>
                  <a:pt x="537" y="409"/>
                  <a:pt x="513" y="393"/>
                  <a:pt x="513" y="393"/>
                </a:cubicBezTo>
                <a:cubicBezTo>
                  <a:pt x="517" y="382"/>
                  <a:pt x="532" y="338"/>
                  <a:pt x="537" y="333"/>
                </a:cubicBezTo>
                <a:cubicBezTo>
                  <a:pt x="558" y="312"/>
                  <a:pt x="570" y="286"/>
                  <a:pt x="577" y="257"/>
                </a:cubicBezTo>
                <a:cubicBezTo>
                  <a:pt x="594" y="268"/>
                  <a:pt x="607" y="279"/>
                  <a:pt x="625" y="285"/>
                </a:cubicBezTo>
                <a:cubicBezTo>
                  <a:pt x="654" y="275"/>
                  <a:pt x="644" y="284"/>
                  <a:pt x="657" y="265"/>
                </a:cubicBezTo>
                <a:cubicBezTo>
                  <a:pt x="655" y="251"/>
                  <a:pt x="648" y="190"/>
                  <a:pt x="645" y="189"/>
                </a:cubicBezTo>
                <a:cubicBezTo>
                  <a:pt x="634" y="185"/>
                  <a:pt x="621" y="186"/>
                  <a:pt x="609" y="185"/>
                </a:cubicBezTo>
                <a:cubicBezTo>
                  <a:pt x="590" y="179"/>
                  <a:pt x="570" y="184"/>
                  <a:pt x="549" y="181"/>
                </a:cubicBezTo>
                <a:cubicBezTo>
                  <a:pt x="528" y="167"/>
                  <a:pt x="509" y="155"/>
                  <a:pt x="485" y="149"/>
                </a:cubicBezTo>
                <a:cubicBezTo>
                  <a:pt x="451" y="99"/>
                  <a:pt x="501" y="96"/>
                  <a:pt x="529" y="77"/>
                </a:cubicBezTo>
                <a:cubicBezTo>
                  <a:pt x="540" y="61"/>
                  <a:pt x="557" y="48"/>
                  <a:pt x="573" y="37"/>
                </a:cubicBezTo>
                <a:cubicBezTo>
                  <a:pt x="557" y="13"/>
                  <a:pt x="546" y="34"/>
                  <a:pt x="525" y="41"/>
                </a:cubicBezTo>
                <a:cubicBezTo>
                  <a:pt x="516" y="27"/>
                  <a:pt x="517" y="18"/>
                  <a:pt x="501" y="13"/>
                </a:cubicBezTo>
                <a:cubicBezTo>
                  <a:pt x="472" y="23"/>
                  <a:pt x="485" y="19"/>
                  <a:pt x="461" y="25"/>
                </a:cubicBezTo>
                <a:cubicBezTo>
                  <a:pt x="439" y="22"/>
                  <a:pt x="418" y="19"/>
                  <a:pt x="397" y="13"/>
                </a:cubicBezTo>
                <a:cubicBezTo>
                  <a:pt x="389" y="11"/>
                  <a:pt x="381" y="8"/>
                  <a:pt x="373" y="5"/>
                </a:cubicBezTo>
                <a:cubicBezTo>
                  <a:pt x="369" y="4"/>
                  <a:pt x="361" y="1"/>
                  <a:pt x="361" y="1"/>
                </a:cubicBezTo>
                <a:cubicBezTo>
                  <a:pt x="339" y="5"/>
                  <a:pt x="346" y="0"/>
                  <a:pt x="337" y="9"/>
                </a:cubicBezTo>
                <a:close/>
              </a:path>
            </a:pathLst>
          </a:cu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1" name="Freeform 21"/>
          <p:cNvSpPr/>
          <p:nvPr/>
        </p:nvSpPr>
        <p:spPr>
          <a:xfrm>
            <a:off x="5799138" y="2533650"/>
            <a:ext cx="449262" cy="736600"/>
          </a:xfrm>
          <a:custGeom>
            <a:avLst/>
            <a:gdLst/>
            <a:ahLst/>
            <a:cxnLst>
              <a:cxn ang="0">
                <a:pos x="43" y="428"/>
              </a:cxn>
              <a:cxn ang="0">
                <a:pos x="43" y="360"/>
              </a:cxn>
              <a:cxn ang="0">
                <a:pos x="59" y="324"/>
              </a:cxn>
              <a:cxn ang="0">
                <a:pos x="7" y="232"/>
              </a:cxn>
              <a:cxn ang="0">
                <a:pos x="11" y="176"/>
              </a:cxn>
              <a:cxn ang="0">
                <a:pos x="47" y="148"/>
              </a:cxn>
              <a:cxn ang="0">
                <a:pos x="51" y="112"/>
              </a:cxn>
              <a:cxn ang="0">
                <a:pos x="75" y="80"/>
              </a:cxn>
              <a:cxn ang="0">
                <a:pos x="39" y="20"/>
              </a:cxn>
              <a:cxn ang="0">
                <a:pos x="75" y="8"/>
              </a:cxn>
              <a:cxn ang="0">
                <a:pos x="99" y="0"/>
              </a:cxn>
              <a:cxn ang="0">
                <a:pos x="171" y="20"/>
              </a:cxn>
              <a:cxn ang="0">
                <a:pos x="191" y="56"/>
              </a:cxn>
              <a:cxn ang="0">
                <a:pos x="215" y="64"/>
              </a:cxn>
              <a:cxn ang="0">
                <a:pos x="267" y="60"/>
              </a:cxn>
              <a:cxn ang="0">
                <a:pos x="259" y="128"/>
              </a:cxn>
              <a:cxn ang="0">
                <a:pos x="255" y="140"/>
              </a:cxn>
              <a:cxn ang="0">
                <a:pos x="239" y="252"/>
              </a:cxn>
              <a:cxn ang="0">
                <a:pos x="243" y="316"/>
              </a:cxn>
              <a:cxn ang="0">
                <a:pos x="247" y="340"/>
              </a:cxn>
              <a:cxn ang="0">
                <a:pos x="215" y="372"/>
              </a:cxn>
              <a:cxn ang="0">
                <a:pos x="203" y="444"/>
              </a:cxn>
              <a:cxn ang="0">
                <a:pos x="207" y="456"/>
              </a:cxn>
              <a:cxn ang="0">
                <a:pos x="183" y="464"/>
              </a:cxn>
              <a:cxn ang="0">
                <a:pos x="91" y="444"/>
              </a:cxn>
              <a:cxn ang="0">
                <a:pos x="43" y="428"/>
              </a:cxn>
            </a:cxnLst>
            <a:rect l="0" t="0" r="0" b="0"/>
            <a:pathLst>
              <a:path w="283" h="464">
                <a:moveTo>
                  <a:pt x="43" y="428"/>
                </a:moveTo>
                <a:cubicBezTo>
                  <a:pt x="10" y="406"/>
                  <a:pt x="29" y="387"/>
                  <a:pt x="43" y="360"/>
                </a:cubicBezTo>
                <a:cubicBezTo>
                  <a:pt x="49" y="348"/>
                  <a:pt x="59" y="324"/>
                  <a:pt x="59" y="324"/>
                </a:cubicBezTo>
                <a:cubicBezTo>
                  <a:pt x="54" y="285"/>
                  <a:pt x="48" y="246"/>
                  <a:pt x="7" y="232"/>
                </a:cubicBezTo>
                <a:cubicBezTo>
                  <a:pt x="3" y="215"/>
                  <a:pt x="0" y="192"/>
                  <a:pt x="11" y="176"/>
                </a:cubicBezTo>
                <a:cubicBezTo>
                  <a:pt x="19" y="163"/>
                  <a:pt x="47" y="148"/>
                  <a:pt x="47" y="148"/>
                </a:cubicBezTo>
                <a:cubicBezTo>
                  <a:pt x="52" y="133"/>
                  <a:pt x="46" y="127"/>
                  <a:pt x="51" y="112"/>
                </a:cubicBezTo>
                <a:cubicBezTo>
                  <a:pt x="76" y="117"/>
                  <a:pt x="87" y="110"/>
                  <a:pt x="75" y="80"/>
                </a:cubicBezTo>
                <a:lnTo>
                  <a:pt x="39" y="20"/>
                </a:lnTo>
                <a:cubicBezTo>
                  <a:pt x="39" y="20"/>
                  <a:pt x="75" y="8"/>
                  <a:pt x="75" y="8"/>
                </a:cubicBezTo>
                <a:cubicBezTo>
                  <a:pt x="83" y="5"/>
                  <a:pt x="99" y="0"/>
                  <a:pt x="99" y="0"/>
                </a:cubicBezTo>
                <a:cubicBezTo>
                  <a:pt x="123" y="6"/>
                  <a:pt x="147" y="12"/>
                  <a:pt x="171" y="20"/>
                </a:cubicBezTo>
                <a:cubicBezTo>
                  <a:pt x="176" y="35"/>
                  <a:pt x="176" y="48"/>
                  <a:pt x="191" y="56"/>
                </a:cubicBezTo>
                <a:cubicBezTo>
                  <a:pt x="198" y="60"/>
                  <a:pt x="215" y="64"/>
                  <a:pt x="215" y="64"/>
                </a:cubicBezTo>
                <a:cubicBezTo>
                  <a:pt x="232" y="63"/>
                  <a:pt x="251" y="54"/>
                  <a:pt x="267" y="60"/>
                </a:cubicBezTo>
                <a:cubicBezTo>
                  <a:pt x="283" y="66"/>
                  <a:pt x="261" y="121"/>
                  <a:pt x="259" y="128"/>
                </a:cubicBezTo>
                <a:cubicBezTo>
                  <a:pt x="258" y="132"/>
                  <a:pt x="255" y="140"/>
                  <a:pt x="255" y="140"/>
                </a:cubicBezTo>
                <a:cubicBezTo>
                  <a:pt x="261" y="177"/>
                  <a:pt x="260" y="220"/>
                  <a:pt x="239" y="252"/>
                </a:cubicBezTo>
                <a:cubicBezTo>
                  <a:pt x="240" y="273"/>
                  <a:pt x="240" y="295"/>
                  <a:pt x="243" y="316"/>
                </a:cubicBezTo>
                <a:cubicBezTo>
                  <a:pt x="245" y="331"/>
                  <a:pt x="260" y="324"/>
                  <a:pt x="247" y="340"/>
                </a:cubicBezTo>
                <a:cubicBezTo>
                  <a:pt x="238" y="352"/>
                  <a:pt x="224" y="358"/>
                  <a:pt x="215" y="372"/>
                </a:cubicBezTo>
                <a:cubicBezTo>
                  <a:pt x="211" y="396"/>
                  <a:pt x="211" y="421"/>
                  <a:pt x="203" y="444"/>
                </a:cubicBezTo>
                <a:cubicBezTo>
                  <a:pt x="204" y="448"/>
                  <a:pt x="210" y="453"/>
                  <a:pt x="207" y="456"/>
                </a:cubicBezTo>
                <a:cubicBezTo>
                  <a:pt x="201" y="462"/>
                  <a:pt x="183" y="464"/>
                  <a:pt x="183" y="464"/>
                </a:cubicBezTo>
                <a:cubicBezTo>
                  <a:pt x="152" y="460"/>
                  <a:pt x="121" y="452"/>
                  <a:pt x="91" y="444"/>
                </a:cubicBezTo>
                <a:cubicBezTo>
                  <a:pt x="87" y="443"/>
                  <a:pt x="34" y="428"/>
                  <a:pt x="43" y="428"/>
                </a:cubicBezTo>
                <a:close/>
              </a:path>
            </a:pathLst>
          </a:cu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2" name="Freeform 22"/>
          <p:cNvSpPr/>
          <p:nvPr/>
        </p:nvSpPr>
        <p:spPr>
          <a:xfrm>
            <a:off x="6089650" y="2844800"/>
            <a:ext cx="1181100" cy="685800"/>
          </a:xfrm>
          <a:custGeom>
            <a:avLst/>
            <a:gdLst/>
            <a:ahLst/>
            <a:cxnLst>
              <a:cxn ang="0">
                <a:pos x="744" y="60"/>
              </a:cxn>
              <a:cxn ang="0">
                <a:pos x="684" y="84"/>
              </a:cxn>
              <a:cxn ang="0">
                <a:pos x="640" y="116"/>
              </a:cxn>
              <a:cxn ang="0">
                <a:pos x="576" y="144"/>
              </a:cxn>
              <a:cxn ang="0">
                <a:pos x="568" y="176"/>
              </a:cxn>
              <a:cxn ang="0">
                <a:pos x="564" y="196"/>
              </a:cxn>
              <a:cxn ang="0">
                <a:pos x="540" y="204"/>
              </a:cxn>
              <a:cxn ang="0">
                <a:pos x="484" y="276"/>
              </a:cxn>
              <a:cxn ang="0">
                <a:pos x="444" y="344"/>
              </a:cxn>
              <a:cxn ang="0">
                <a:pos x="412" y="356"/>
              </a:cxn>
              <a:cxn ang="0">
                <a:pos x="392" y="392"/>
              </a:cxn>
              <a:cxn ang="0">
                <a:pos x="360" y="424"/>
              </a:cxn>
              <a:cxn ang="0">
                <a:pos x="328" y="404"/>
              </a:cxn>
              <a:cxn ang="0">
                <a:pos x="296" y="432"/>
              </a:cxn>
              <a:cxn ang="0">
                <a:pos x="276" y="428"/>
              </a:cxn>
              <a:cxn ang="0">
                <a:pos x="252" y="412"/>
              </a:cxn>
              <a:cxn ang="0">
                <a:pos x="228" y="380"/>
              </a:cxn>
              <a:cxn ang="0">
                <a:pos x="204" y="372"/>
              </a:cxn>
              <a:cxn ang="0">
                <a:pos x="164" y="408"/>
              </a:cxn>
              <a:cxn ang="0">
                <a:pos x="168" y="428"/>
              </a:cxn>
              <a:cxn ang="0">
                <a:pos x="136" y="420"/>
              </a:cxn>
              <a:cxn ang="0">
                <a:pos x="88" y="416"/>
              </a:cxn>
              <a:cxn ang="0">
                <a:pos x="52" y="400"/>
              </a:cxn>
              <a:cxn ang="0">
                <a:pos x="28" y="384"/>
              </a:cxn>
              <a:cxn ang="0">
                <a:pos x="16" y="376"/>
              </a:cxn>
              <a:cxn ang="0">
                <a:pos x="36" y="332"/>
              </a:cxn>
              <a:cxn ang="0">
                <a:pos x="60" y="316"/>
              </a:cxn>
              <a:cxn ang="0">
                <a:pos x="92" y="288"/>
              </a:cxn>
              <a:cxn ang="0">
                <a:pos x="84" y="260"/>
              </a:cxn>
              <a:cxn ang="0">
                <a:pos x="48" y="268"/>
              </a:cxn>
              <a:cxn ang="0">
                <a:pos x="24" y="236"/>
              </a:cxn>
              <a:cxn ang="0">
                <a:pos x="44" y="156"/>
              </a:cxn>
              <a:cxn ang="0">
                <a:pos x="80" y="132"/>
              </a:cxn>
              <a:cxn ang="0">
                <a:pos x="92" y="124"/>
              </a:cxn>
              <a:cxn ang="0">
                <a:pos x="148" y="76"/>
              </a:cxn>
              <a:cxn ang="0">
                <a:pos x="208" y="48"/>
              </a:cxn>
              <a:cxn ang="0">
                <a:pos x="252" y="0"/>
              </a:cxn>
              <a:cxn ang="0">
                <a:pos x="276" y="28"/>
              </a:cxn>
              <a:cxn ang="0">
                <a:pos x="324" y="16"/>
              </a:cxn>
              <a:cxn ang="0">
                <a:pos x="364" y="32"/>
              </a:cxn>
              <a:cxn ang="0">
                <a:pos x="400" y="92"/>
              </a:cxn>
              <a:cxn ang="0">
                <a:pos x="448" y="104"/>
              </a:cxn>
              <a:cxn ang="0">
                <a:pos x="472" y="96"/>
              </a:cxn>
              <a:cxn ang="0">
                <a:pos x="508" y="52"/>
              </a:cxn>
              <a:cxn ang="0">
                <a:pos x="540" y="28"/>
              </a:cxn>
              <a:cxn ang="0">
                <a:pos x="564" y="12"/>
              </a:cxn>
              <a:cxn ang="0">
                <a:pos x="616" y="24"/>
              </a:cxn>
              <a:cxn ang="0">
                <a:pos x="648" y="36"/>
              </a:cxn>
              <a:cxn ang="0">
                <a:pos x="688" y="20"/>
              </a:cxn>
              <a:cxn ang="0">
                <a:pos x="712" y="24"/>
              </a:cxn>
              <a:cxn ang="0">
                <a:pos x="716" y="36"/>
              </a:cxn>
              <a:cxn ang="0">
                <a:pos x="740" y="48"/>
              </a:cxn>
              <a:cxn ang="0">
                <a:pos x="744" y="60"/>
              </a:cxn>
            </a:cxnLst>
            <a:rect l="0" t="0" r="0" b="0"/>
            <a:pathLst>
              <a:path w="744" h="432">
                <a:moveTo>
                  <a:pt x="744" y="60"/>
                </a:moveTo>
                <a:cubicBezTo>
                  <a:pt x="723" y="67"/>
                  <a:pt x="702" y="72"/>
                  <a:pt x="684" y="84"/>
                </a:cubicBezTo>
                <a:cubicBezTo>
                  <a:pt x="666" y="111"/>
                  <a:pt x="670" y="109"/>
                  <a:pt x="640" y="116"/>
                </a:cubicBezTo>
                <a:cubicBezTo>
                  <a:pt x="623" y="127"/>
                  <a:pt x="596" y="139"/>
                  <a:pt x="576" y="144"/>
                </a:cubicBezTo>
                <a:cubicBezTo>
                  <a:pt x="573" y="155"/>
                  <a:pt x="570" y="165"/>
                  <a:pt x="568" y="176"/>
                </a:cubicBezTo>
                <a:cubicBezTo>
                  <a:pt x="567" y="183"/>
                  <a:pt x="569" y="191"/>
                  <a:pt x="564" y="196"/>
                </a:cubicBezTo>
                <a:cubicBezTo>
                  <a:pt x="558" y="202"/>
                  <a:pt x="540" y="204"/>
                  <a:pt x="540" y="204"/>
                </a:cubicBezTo>
                <a:cubicBezTo>
                  <a:pt x="531" y="230"/>
                  <a:pt x="510" y="267"/>
                  <a:pt x="484" y="276"/>
                </a:cubicBezTo>
                <a:cubicBezTo>
                  <a:pt x="467" y="301"/>
                  <a:pt x="470" y="327"/>
                  <a:pt x="444" y="344"/>
                </a:cubicBezTo>
                <a:cubicBezTo>
                  <a:pt x="426" y="338"/>
                  <a:pt x="422" y="341"/>
                  <a:pt x="412" y="356"/>
                </a:cubicBezTo>
                <a:cubicBezTo>
                  <a:pt x="408" y="375"/>
                  <a:pt x="411" y="386"/>
                  <a:pt x="392" y="392"/>
                </a:cubicBezTo>
                <a:cubicBezTo>
                  <a:pt x="383" y="406"/>
                  <a:pt x="374" y="415"/>
                  <a:pt x="360" y="424"/>
                </a:cubicBezTo>
                <a:cubicBezTo>
                  <a:pt x="341" y="395"/>
                  <a:pt x="353" y="398"/>
                  <a:pt x="328" y="404"/>
                </a:cubicBezTo>
                <a:cubicBezTo>
                  <a:pt x="316" y="416"/>
                  <a:pt x="312" y="427"/>
                  <a:pt x="296" y="432"/>
                </a:cubicBezTo>
                <a:cubicBezTo>
                  <a:pt x="289" y="431"/>
                  <a:pt x="282" y="431"/>
                  <a:pt x="276" y="428"/>
                </a:cubicBezTo>
                <a:cubicBezTo>
                  <a:pt x="267" y="424"/>
                  <a:pt x="252" y="412"/>
                  <a:pt x="252" y="412"/>
                </a:cubicBezTo>
                <a:cubicBezTo>
                  <a:pt x="247" y="398"/>
                  <a:pt x="243" y="386"/>
                  <a:pt x="228" y="380"/>
                </a:cubicBezTo>
                <a:cubicBezTo>
                  <a:pt x="220" y="377"/>
                  <a:pt x="204" y="372"/>
                  <a:pt x="204" y="372"/>
                </a:cubicBezTo>
                <a:cubicBezTo>
                  <a:pt x="181" y="378"/>
                  <a:pt x="172" y="385"/>
                  <a:pt x="164" y="408"/>
                </a:cubicBezTo>
                <a:cubicBezTo>
                  <a:pt x="165" y="415"/>
                  <a:pt x="173" y="423"/>
                  <a:pt x="168" y="428"/>
                </a:cubicBezTo>
                <a:cubicBezTo>
                  <a:pt x="164" y="432"/>
                  <a:pt x="142" y="421"/>
                  <a:pt x="136" y="420"/>
                </a:cubicBezTo>
                <a:cubicBezTo>
                  <a:pt x="120" y="418"/>
                  <a:pt x="104" y="417"/>
                  <a:pt x="88" y="416"/>
                </a:cubicBezTo>
                <a:cubicBezTo>
                  <a:pt x="76" y="412"/>
                  <a:pt x="63" y="406"/>
                  <a:pt x="52" y="400"/>
                </a:cubicBezTo>
                <a:cubicBezTo>
                  <a:pt x="44" y="395"/>
                  <a:pt x="36" y="389"/>
                  <a:pt x="28" y="384"/>
                </a:cubicBezTo>
                <a:cubicBezTo>
                  <a:pt x="24" y="381"/>
                  <a:pt x="16" y="376"/>
                  <a:pt x="16" y="376"/>
                </a:cubicBezTo>
                <a:cubicBezTo>
                  <a:pt x="0" y="352"/>
                  <a:pt x="14" y="347"/>
                  <a:pt x="36" y="332"/>
                </a:cubicBezTo>
                <a:cubicBezTo>
                  <a:pt x="44" y="327"/>
                  <a:pt x="60" y="316"/>
                  <a:pt x="60" y="316"/>
                </a:cubicBezTo>
                <a:cubicBezTo>
                  <a:pt x="68" y="304"/>
                  <a:pt x="92" y="288"/>
                  <a:pt x="92" y="288"/>
                </a:cubicBezTo>
                <a:cubicBezTo>
                  <a:pt x="102" y="272"/>
                  <a:pt x="102" y="266"/>
                  <a:pt x="84" y="260"/>
                </a:cubicBezTo>
                <a:cubicBezTo>
                  <a:pt x="65" y="266"/>
                  <a:pt x="67" y="281"/>
                  <a:pt x="48" y="268"/>
                </a:cubicBezTo>
                <a:cubicBezTo>
                  <a:pt x="43" y="253"/>
                  <a:pt x="33" y="249"/>
                  <a:pt x="24" y="236"/>
                </a:cubicBezTo>
                <a:cubicBezTo>
                  <a:pt x="25" y="229"/>
                  <a:pt x="36" y="162"/>
                  <a:pt x="44" y="156"/>
                </a:cubicBezTo>
                <a:cubicBezTo>
                  <a:pt x="56" y="148"/>
                  <a:pt x="68" y="140"/>
                  <a:pt x="80" y="132"/>
                </a:cubicBezTo>
                <a:cubicBezTo>
                  <a:pt x="84" y="129"/>
                  <a:pt x="92" y="124"/>
                  <a:pt x="92" y="124"/>
                </a:cubicBezTo>
                <a:cubicBezTo>
                  <a:pt x="105" y="84"/>
                  <a:pt x="115" y="98"/>
                  <a:pt x="148" y="76"/>
                </a:cubicBezTo>
                <a:cubicBezTo>
                  <a:pt x="159" y="42"/>
                  <a:pt x="164" y="52"/>
                  <a:pt x="208" y="48"/>
                </a:cubicBezTo>
                <a:cubicBezTo>
                  <a:pt x="228" y="35"/>
                  <a:pt x="232" y="7"/>
                  <a:pt x="252" y="0"/>
                </a:cubicBezTo>
                <a:cubicBezTo>
                  <a:pt x="257" y="16"/>
                  <a:pt x="260" y="23"/>
                  <a:pt x="276" y="28"/>
                </a:cubicBezTo>
                <a:cubicBezTo>
                  <a:pt x="292" y="24"/>
                  <a:pt x="308" y="19"/>
                  <a:pt x="324" y="16"/>
                </a:cubicBezTo>
                <a:cubicBezTo>
                  <a:pt x="339" y="20"/>
                  <a:pt x="349" y="27"/>
                  <a:pt x="364" y="32"/>
                </a:cubicBezTo>
                <a:cubicBezTo>
                  <a:pt x="380" y="79"/>
                  <a:pt x="346" y="84"/>
                  <a:pt x="400" y="92"/>
                </a:cubicBezTo>
                <a:cubicBezTo>
                  <a:pt x="415" y="115"/>
                  <a:pt x="422" y="113"/>
                  <a:pt x="448" y="104"/>
                </a:cubicBezTo>
                <a:cubicBezTo>
                  <a:pt x="456" y="101"/>
                  <a:pt x="472" y="96"/>
                  <a:pt x="472" y="96"/>
                </a:cubicBezTo>
                <a:cubicBezTo>
                  <a:pt x="477" y="71"/>
                  <a:pt x="483" y="60"/>
                  <a:pt x="508" y="52"/>
                </a:cubicBezTo>
                <a:cubicBezTo>
                  <a:pt x="518" y="37"/>
                  <a:pt x="525" y="36"/>
                  <a:pt x="540" y="28"/>
                </a:cubicBezTo>
                <a:cubicBezTo>
                  <a:pt x="548" y="23"/>
                  <a:pt x="564" y="12"/>
                  <a:pt x="564" y="12"/>
                </a:cubicBezTo>
                <a:cubicBezTo>
                  <a:pt x="578" y="33"/>
                  <a:pt x="593" y="28"/>
                  <a:pt x="616" y="24"/>
                </a:cubicBezTo>
                <a:cubicBezTo>
                  <a:pt x="622" y="43"/>
                  <a:pt x="630" y="41"/>
                  <a:pt x="648" y="36"/>
                </a:cubicBezTo>
                <a:cubicBezTo>
                  <a:pt x="661" y="27"/>
                  <a:pt x="673" y="25"/>
                  <a:pt x="688" y="20"/>
                </a:cubicBezTo>
                <a:cubicBezTo>
                  <a:pt x="696" y="21"/>
                  <a:pt x="705" y="20"/>
                  <a:pt x="712" y="24"/>
                </a:cubicBezTo>
                <a:cubicBezTo>
                  <a:pt x="716" y="26"/>
                  <a:pt x="713" y="33"/>
                  <a:pt x="716" y="36"/>
                </a:cubicBezTo>
                <a:cubicBezTo>
                  <a:pt x="722" y="42"/>
                  <a:pt x="733" y="43"/>
                  <a:pt x="740" y="48"/>
                </a:cubicBezTo>
                <a:cubicBezTo>
                  <a:pt x="735" y="72"/>
                  <a:pt x="731" y="73"/>
                  <a:pt x="744" y="60"/>
                </a:cubicBez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3" name="Freeform 23"/>
          <p:cNvSpPr/>
          <p:nvPr/>
        </p:nvSpPr>
        <p:spPr>
          <a:xfrm>
            <a:off x="5765800" y="2070100"/>
            <a:ext cx="1000125" cy="985838"/>
          </a:xfrm>
          <a:custGeom>
            <a:avLst/>
            <a:gdLst/>
            <a:ahLst/>
            <a:cxnLst>
              <a:cxn ang="0">
                <a:pos x="444" y="484"/>
              </a:cxn>
              <a:cxn ang="0">
                <a:pos x="424" y="448"/>
              </a:cxn>
              <a:cxn ang="0">
                <a:pos x="416" y="436"/>
              </a:cxn>
              <a:cxn ang="0">
                <a:pos x="456" y="368"/>
              </a:cxn>
              <a:cxn ang="0">
                <a:pos x="492" y="384"/>
              </a:cxn>
              <a:cxn ang="0">
                <a:pos x="544" y="364"/>
              </a:cxn>
              <a:cxn ang="0">
                <a:pos x="560" y="312"/>
              </a:cxn>
              <a:cxn ang="0">
                <a:pos x="600" y="268"/>
              </a:cxn>
              <a:cxn ang="0">
                <a:pos x="608" y="244"/>
              </a:cxn>
              <a:cxn ang="0">
                <a:pos x="584" y="212"/>
              </a:cxn>
              <a:cxn ang="0">
                <a:pos x="544" y="196"/>
              </a:cxn>
              <a:cxn ang="0">
                <a:pos x="524" y="144"/>
              </a:cxn>
              <a:cxn ang="0">
                <a:pos x="496" y="116"/>
              </a:cxn>
              <a:cxn ang="0">
                <a:pos x="468" y="128"/>
              </a:cxn>
              <a:cxn ang="0">
                <a:pos x="436" y="120"/>
              </a:cxn>
              <a:cxn ang="0">
                <a:pos x="404" y="36"/>
              </a:cxn>
              <a:cxn ang="0">
                <a:pos x="368" y="8"/>
              </a:cxn>
              <a:cxn ang="0">
                <a:pos x="344" y="0"/>
              </a:cxn>
              <a:cxn ang="0">
                <a:pos x="284" y="48"/>
              </a:cxn>
              <a:cxn ang="0">
                <a:pos x="216" y="88"/>
              </a:cxn>
              <a:cxn ang="0">
                <a:pos x="192" y="108"/>
              </a:cxn>
              <a:cxn ang="0">
                <a:pos x="160" y="116"/>
              </a:cxn>
              <a:cxn ang="0">
                <a:pos x="144" y="140"/>
              </a:cxn>
              <a:cxn ang="0">
                <a:pos x="108" y="100"/>
              </a:cxn>
              <a:cxn ang="0">
                <a:pos x="72" y="84"/>
              </a:cxn>
              <a:cxn ang="0">
                <a:pos x="40" y="148"/>
              </a:cxn>
              <a:cxn ang="0">
                <a:pos x="12" y="180"/>
              </a:cxn>
              <a:cxn ang="0">
                <a:pos x="0" y="188"/>
              </a:cxn>
              <a:cxn ang="0">
                <a:pos x="52" y="252"/>
              </a:cxn>
              <a:cxn ang="0">
                <a:pos x="72" y="288"/>
              </a:cxn>
              <a:cxn ang="0">
                <a:pos x="76" y="312"/>
              </a:cxn>
              <a:cxn ang="0">
                <a:pos x="184" y="300"/>
              </a:cxn>
              <a:cxn ang="0">
                <a:pos x="196" y="340"/>
              </a:cxn>
              <a:cxn ang="0">
                <a:pos x="232" y="352"/>
              </a:cxn>
              <a:cxn ang="0">
                <a:pos x="244" y="356"/>
              </a:cxn>
              <a:cxn ang="0">
                <a:pos x="292" y="364"/>
              </a:cxn>
              <a:cxn ang="0">
                <a:pos x="280" y="416"/>
              </a:cxn>
              <a:cxn ang="0">
                <a:pos x="276" y="428"/>
              </a:cxn>
              <a:cxn ang="0">
                <a:pos x="268" y="532"/>
              </a:cxn>
              <a:cxn ang="0">
                <a:pos x="260" y="556"/>
              </a:cxn>
              <a:cxn ang="0">
                <a:pos x="296" y="612"/>
              </a:cxn>
              <a:cxn ang="0">
                <a:pos x="308" y="604"/>
              </a:cxn>
              <a:cxn ang="0">
                <a:pos x="316" y="580"/>
              </a:cxn>
              <a:cxn ang="0">
                <a:pos x="340" y="576"/>
              </a:cxn>
              <a:cxn ang="0">
                <a:pos x="404" y="536"/>
              </a:cxn>
              <a:cxn ang="0">
                <a:pos x="432" y="508"/>
              </a:cxn>
              <a:cxn ang="0">
                <a:pos x="440" y="496"/>
              </a:cxn>
              <a:cxn ang="0">
                <a:pos x="444" y="484"/>
              </a:cxn>
            </a:cxnLst>
            <a:rect l="0" t="0" r="0" b="0"/>
            <a:pathLst>
              <a:path w="630" h="621">
                <a:moveTo>
                  <a:pt x="444" y="484"/>
                </a:moveTo>
                <a:cubicBezTo>
                  <a:pt x="437" y="463"/>
                  <a:pt x="442" y="476"/>
                  <a:pt x="424" y="448"/>
                </a:cubicBezTo>
                <a:cubicBezTo>
                  <a:pt x="421" y="444"/>
                  <a:pt x="416" y="436"/>
                  <a:pt x="416" y="436"/>
                </a:cubicBezTo>
                <a:cubicBezTo>
                  <a:pt x="425" y="409"/>
                  <a:pt x="431" y="385"/>
                  <a:pt x="456" y="368"/>
                </a:cubicBezTo>
                <a:cubicBezTo>
                  <a:pt x="467" y="375"/>
                  <a:pt x="492" y="384"/>
                  <a:pt x="492" y="384"/>
                </a:cubicBezTo>
                <a:cubicBezTo>
                  <a:pt x="511" y="379"/>
                  <a:pt x="526" y="370"/>
                  <a:pt x="544" y="364"/>
                </a:cubicBezTo>
                <a:cubicBezTo>
                  <a:pt x="557" y="344"/>
                  <a:pt x="551" y="335"/>
                  <a:pt x="560" y="312"/>
                </a:cubicBezTo>
                <a:cubicBezTo>
                  <a:pt x="564" y="301"/>
                  <a:pt x="588" y="276"/>
                  <a:pt x="600" y="268"/>
                </a:cubicBezTo>
                <a:cubicBezTo>
                  <a:pt x="614" y="247"/>
                  <a:pt x="630" y="259"/>
                  <a:pt x="608" y="244"/>
                </a:cubicBezTo>
                <a:cubicBezTo>
                  <a:pt x="603" y="228"/>
                  <a:pt x="598" y="221"/>
                  <a:pt x="584" y="212"/>
                </a:cubicBezTo>
                <a:cubicBezTo>
                  <a:pt x="565" y="184"/>
                  <a:pt x="592" y="217"/>
                  <a:pt x="544" y="196"/>
                </a:cubicBezTo>
                <a:cubicBezTo>
                  <a:pt x="539" y="194"/>
                  <a:pt x="527" y="150"/>
                  <a:pt x="524" y="144"/>
                </a:cubicBezTo>
                <a:cubicBezTo>
                  <a:pt x="517" y="129"/>
                  <a:pt x="509" y="126"/>
                  <a:pt x="496" y="116"/>
                </a:cubicBezTo>
                <a:cubicBezTo>
                  <a:pt x="486" y="118"/>
                  <a:pt x="478" y="126"/>
                  <a:pt x="468" y="128"/>
                </a:cubicBezTo>
                <a:cubicBezTo>
                  <a:pt x="457" y="130"/>
                  <a:pt x="447" y="122"/>
                  <a:pt x="436" y="120"/>
                </a:cubicBezTo>
                <a:cubicBezTo>
                  <a:pt x="419" y="94"/>
                  <a:pt x="424" y="60"/>
                  <a:pt x="404" y="36"/>
                </a:cubicBezTo>
                <a:cubicBezTo>
                  <a:pt x="396" y="26"/>
                  <a:pt x="378" y="11"/>
                  <a:pt x="368" y="8"/>
                </a:cubicBezTo>
                <a:cubicBezTo>
                  <a:pt x="360" y="5"/>
                  <a:pt x="344" y="0"/>
                  <a:pt x="344" y="0"/>
                </a:cubicBezTo>
                <a:cubicBezTo>
                  <a:pt x="317" y="7"/>
                  <a:pt x="299" y="25"/>
                  <a:pt x="284" y="48"/>
                </a:cubicBezTo>
                <a:cubicBezTo>
                  <a:pt x="298" y="91"/>
                  <a:pt x="244" y="85"/>
                  <a:pt x="216" y="88"/>
                </a:cubicBezTo>
                <a:cubicBezTo>
                  <a:pt x="206" y="103"/>
                  <a:pt x="211" y="114"/>
                  <a:pt x="192" y="108"/>
                </a:cubicBezTo>
                <a:cubicBezTo>
                  <a:pt x="181" y="110"/>
                  <a:pt x="167" y="107"/>
                  <a:pt x="160" y="116"/>
                </a:cubicBezTo>
                <a:cubicBezTo>
                  <a:pt x="130" y="153"/>
                  <a:pt x="182" y="115"/>
                  <a:pt x="144" y="140"/>
                </a:cubicBezTo>
                <a:cubicBezTo>
                  <a:pt x="115" y="134"/>
                  <a:pt x="117" y="128"/>
                  <a:pt x="108" y="100"/>
                </a:cubicBezTo>
                <a:cubicBezTo>
                  <a:pt x="104" y="88"/>
                  <a:pt x="72" y="84"/>
                  <a:pt x="72" y="84"/>
                </a:cubicBezTo>
                <a:cubicBezTo>
                  <a:pt x="47" y="92"/>
                  <a:pt x="54" y="127"/>
                  <a:pt x="40" y="148"/>
                </a:cubicBezTo>
                <a:cubicBezTo>
                  <a:pt x="34" y="173"/>
                  <a:pt x="41" y="161"/>
                  <a:pt x="12" y="180"/>
                </a:cubicBezTo>
                <a:cubicBezTo>
                  <a:pt x="8" y="183"/>
                  <a:pt x="0" y="188"/>
                  <a:pt x="0" y="188"/>
                </a:cubicBezTo>
                <a:cubicBezTo>
                  <a:pt x="25" y="213"/>
                  <a:pt x="19" y="241"/>
                  <a:pt x="52" y="252"/>
                </a:cubicBezTo>
                <a:cubicBezTo>
                  <a:pt x="60" y="264"/>
                  <a:pt x="64" y="276"/>
                  <a:pt x="72" y="288"/>
                </a:cubicBezTo>
                <a:cubicBezTo>
                  <a:pt x="68" y="303"/>
                  <a:pt x="54" y="319"/>
                  <a:pt x="76" y="312"/>
                </a:cubicBezTo>
                <a:cubicBezTo>
                  <a:pt x="108" y="280"/>
                  <a:pt x="128" y="297"/>
                  <a:pt x="184" y="300"/>
                </a:cubicBezTo>
                <a:cubicBezTo>
                  <a:pt x="190" y="324"/>
                  <a:pt x="186" y="311"/>
                  <a:pt x="196" y="340"/>
                </a:cubicBezTo>
                <a:cubicBezTo>
                  <a:pt x="200" y="352"/>
                  <a:pt x="220" y="348"/>
                  <a:pt x="232" y="352"/>
                </a:cubicBezTo>
                <a:cubicBezTo>
                  <a:pt x="236" y="353"/>
                  <a:pt x="244" y="356"/>
                  <a:pt x="244" y="356"/>
                </a:cubicBezTo>
                <a:cubicBezTo>
                  <a:pt x="251" y="355"/>
                  <a:pt x="288" y="342"/>
                  <a:pt x="292" y="364"/>
                </a:cubicBezTo>
                <a:cubicBezTo>
                  <a:pt x="295" y="377"/>
                  <a:pt x="284" y="404"/>
                  <a:pt x="280" y="416"/>
                </a:cubicBezTo>
                <a:cubicBezTo>
                  <a:pt x="279" y="420"/>
                  <a:pt x="276" y="428"/>
                  <a:pt x="276" y="428"/>
                </a:cubicBezTo>
                <a:cubicBezTo>
                  <a:pt x="276" y="432"/>
                  <a:pt x="269" y="524"/>
                  <a:pt x="268" y="532"/>
                </a:cubicBezTo>
                <a:cubicBezTo>
                  <a:pt x="267" y="540"/>
                  <a:pt x="260" y="556"/>
                  <a:pt x="260" y="556"/>
                </a:cubicBezTo>
                <a:cubicBezTo>
                  <a:pt x="264" y="610"/>
                  <a:pt x="251" y="621"/>
                  <a:pt x="296" y="612"/>
                </a:cubicBezTo>
                <a:cubicBezTo>
                  <a:pt x="300" y="609"/>
                  <a:pt x="305" y="608"/>
                  <a:pt x="308" y="604"/>
                </a:cubicBezTo>
                <a:cubicBezTo>
                  <a:pt x="312" y="597"/>
                  <a:pt x="308" y="581"/>
                  <a:pt x="316" y="580"/>
                </a:cubicBezTo>
                <a:cubicBezTo>
                  <a:pt x="324" y="579"/>
                  <a:pt x="332" y="577"/>
                  <a:pt x="340" y="576"/>
                </a:cubicBezTo>
                <a:cubicBezTo>
                  <a:pt x="369" y="533"/>
                  <a:pt x="336" y="543"/>
                  <a:pt x="404" y="536"/>
                </a:cubicBezTo>
                <a:cubicBezTo>
                  <a:pt x="425" y="529"/>
                  <a:pt x="414" y="536"/>
                  <a:pt x="432" y="508"/>
                </a:cubicBezTo>
                <a:cubicBezTo>
                  <a:pt x="435" y="504"/>
                  <a:pt x="440" y="496"/>
                  <a:pt x="440" y="496"/>
                </a:cubicBezTo>
                <a:cubicBezTo>
                  <a:pt x="435" y="481"/>
                  <a:pt x="432" y="484"/>
                  <a:pt x="444" y="484"/>
                </a:cubicBez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4" name="Freeform 24"/>
          <p:cNvSpPr/>
          <p:nvPr/>
        </p:nvSpPr>
        <p:spPr>
          <a:xfrm>
            <a:off x="6502400" y="0"/>
            <a:ext cx="2032000" cy="1606550"/>
          </a:xfrm>
          <a:custGeom>
            <a:avLst/>
            <a:gdLst/>
            <a:ahLst/>
            <a:cxnLst>
              <a:cxn ang="0">
                <a:pos x="32" y="86"/>
              </a:cxn>
              <a:cxn ang="0">
                <a:pos x="0" y="126"/>
              </a:cxn>
              <a:cxn ang="0">
                <a:pos x="72" y="142"/>
              </a:cxn>
              <a:cxn ang="0">
                <a:pos x="144" y="194"/>
              </a:cxn>
              <a:cxn ang="0">
                <a:pos x="188" y="258"/>
              </a:cxn>
              <a:cxn ang="0">
                <a:pos x="252" y="242"/>
              </a:cxn>
              <a:cxn ang="0">
                <a:pos x="332" y="206"/>
              </a:cxn>
              <a:cxn ang="0">
                <a:pos x="384" y="218"/>
              </a:cxn>
              <a:cxn ang="0">
                <a:pos x="412" y="274"/>
              </a:cxn>
              <a:cxn ang="0">
                <a:pos x="412" y="466"/>
              </a:cxn>
              <a:cxn ang="0">
                <a:pos x="396" y="490"/>
              </a:cxn>
              <a:cxn ang="0">
                <a:pos x="336" y="582"/>
              </a:cxn>
              <a:cxn ang="0">
                <a:pos x="236" y="690"/>
              </a:cxn>
              <a:cxn ang="0">
                <a:pos x="264" y="734"/>
              </a:cxn>
              <a:cxn ang="0">
                <a:pos x="300" y="810"/>
              </a:cxn>
              <a:cxn ang="0">
                <a:pos x="336" y="822"/>
              </a:cxn>
              <a:cxn ang="0">
                <a:pos x="424" y="858"/>
              </a:cxn>
              <a:cxn ang="0">
                <a:pos x="456" y="898"/>
              </a:cxn>
              <a:cxn ang="0">
                <a:pos x="600" y="914"/>
              </a:cxn>
              <a:cxn ang="0">
                <a:pos x="692" y="918"/>
              </a:cxn>
              <a:cxn ang="0">
                <a:pos x="752" y="942"/>
              </a:cxn>
              <a:cxn ang="0">
                <a:pos x="796" y="994"/>
              </a:cxn>
              <a:cxn ang="0">
                <a:pos x="836" y="942"/>
              </a:cxn>
              <a:cxn ang="0">
                <a:pos x="892" y="1002"/>
              </a:cxn>
              <a:cxn ang="0">
                <a:pos x="952" y="1014"/>
              </a:cxn>
              <a:cxn ang="0">
                <a:pos x="972" y="974"/>
              </a:cxn>
              <a:cxn ang="0">
                <a:pos x="1008" y="962"/>
              </a:cxn>
              <a:cxn ang="0">
                <a:pos x="1108" y="1002"/>
              </a:cxn>
              <a:cxn ang="0">
                <a:pos x="1132" y="970"/>
              </a:cxn>
              <a:cxn ang="0">
                <a:pos x="1116" y="934"/>
              </a:cxn>
              <a:cxn ang="0">
                <a:pos x="1072" y="842"/>
              </a:cxn>
              <a:cxn ang="0">
                <a:pos x="1136" y="766"/>
              </a:cxn>
              <a:cxn ang="0">
                <a:pos x="1256" y="738"/>
              </a:cxn>
              <a:cxn ang="0">
                <a:pos x="1272" y="646"/>
              </a:cxn>
              <a:cxn ang="0">
                <a:pos x="1280" y="466"/>
              </a:cxn>
              <a:cxn ang="0">
                <a:pos x="1200" y="402"/>
              </a:cxn>
              <a:cxn ang="0">
                <a:pos x="1104" y="470"/>
              </a:cxn>
              <a:cxn ang="0">
                <a:pos x="1004" y="522"/>
              </a:cxn>
              <a:cxn ang="0">
                <a:pos x="936" y="518"/>
              </a:cxn>
              <a:cxn ang="0">
                <a:pos x="900" y="446"/>
              </a:cxn>
              <a:cxn ang="0">
                <a:pos x="760" y="382"/>
              </a:cxn>
              <a:cxn ang="0">
                <a:pos x="568" y="330"/>
              </a:cxn>
              <a:cxn ang="0">
                <a:pos x="536" y="286"/>
              </a:cxn>
              <a:cxn ang="0">
                <a:pos x="448" y="162"/>
              </a:cxn>
              <a:cxn ang="0">
                <a:pos x="368" y="70"/>
              </a:cxn>
              <a:cxn ang="0">
                <a:pos x="196" y="18"/>
              </a:cxn>
              <a:cxn ang="0">
                <a:pos x="16" y="50"/>
              </a:cxn>
            </a:cxnLst>
            <a:rect l="0" t="0" r="0" b="0"/>
            <a:pathLst>
              <a:path w="1280" h="1030">
                <a:moveTo>
                  <a:pt x="4" y="42"/>
                </a:moveTo>
                <a:cubicBezTo>
                  <a:pt x="31" y="49"/>
                  <a:pt x="28" y="58"/>
                  <a:pt x="32" y="86"/>
                </a:cubicBezTo>
                <a:cubicBezTo>
                  <a:pt x="21" y="118"/>
                  <a:pt x="37" y="81"/>
                  <a:pt x="16" y="102"/>
                </a:cubicBezTo>
                <a:cubicBezTo>
                  <a:pt x="9" y="109"/>
                  <a:pt x="0" y="126"/>
                  <a:pt x="0" y="126"/>
                </a:cubicBezTo>
                <a:cubicBezTo>
                  <a:pt x="5" y="149"/>
                  <a:pt x="7" y="151"/>
                  <a:pt x="28" y="158"/>
                </a:cubicBezTo>
                <a:cubicBezTo>
                  <a:pt x="46" y="154"/>
                  <a:pt x="55" y="148"/>
                  <a:pt x="72" y="142"/>
                </a:cubicBezTo>
                <a:cubicBezTo>
                  <a:pt x="78" y="143"/>
                  <a:pt x="112" y="141"/>
                  <a:pt x="120" y="154"/>
                </a:cubicBezTo>
                <a:cubicBezTo>
                  <a:pt x="134" y="176"/>
                  <a:pt x="121" y="186"/>
                  <a:pt x="144" y="194"/>
                </a:cubicBezTo>
                <a:cubicBezTo>
                  <a:pt x="150" y="211"/>
                  <a:pt x="143" y="231"/>
                  <a:pt x="152" y="246"/>
                </a:cubicBezTo>
                <a:cubicBezTo>
                  <a:pt x="158" y="257"/>
                  <a:pt x="188" y="258"/>
                  <a:pt x="188" y="258"/>
                </a:cubicBezTo>
                <a:cubicBezTo>
                  <a:pt x="208" y="257"/>
                  <a:pt x="229" y="259"/>
                  <a:pt x="248" y="254"/>
                </a:cubicBezTo>
                <a:cubicBezTo>
                  <a:pt x="252" y="253"/>
                  <a:pt x="249" y="245"/>
                  <a:pt x="252" y="242"/>
                </a:cubicBezTo>
                <a:cubicBezTo>
                  <a:pt x="264" y="230"/>
                  <a:pt x="287" y="236"/>
                  <a:pt x="304" y="234"/>
                </a:cubicBezTo>
                <a:cubicBezTo>
                  <a:pt x="317" y="230"/>
                  <a:pt x="332" y="206"/>
                  <a:pt x="332" y="206"/>
                </a:cubicBezTo>
                <a:cubicBezTo>
                  <a:pt x="338" y="183"/>
                  <a:pt x="333" y="180"/>
                  <a:pt x="372" y="194"/>
                </a:cubicBezTo>
                <a:cubicBezTo>
                  <a:pt x="384" y="198"/>
                  <a:pt x="377" y="211"/>
                  <a:pt x="384" y="218"/>
                </a:cubicBezTo>
                <a:cubicBezTo>
                  <a:pt x="386" y="220"/>
                  <a:pt x="412" y="226"/>
                  <a:pt x="412" y="226"/>
                </a:cubicBezTo>
                <a:cubicBezTo>
                  <a:pt x="423" y="243"/>
                  <a:pt x="418" y="255"/>
                  <a:pt x="412" y="274"/>
                </a:cubicBezTo>
                <a:cubicBezTo>
                  <a:pt x="408" y="307"/>
                  <a:pt x="406" y="347"/>
                  <a:pt x="396" y="378"/>
                </a:cubicBezTo>
                <a:cubicBezTo>
                  <a:pt x="400" y="447"/>
                  <a:pt x="398" y="425"/>
                  <a:pt x="412" y="466"/>
                </a:cubicBezTo>
                <a:cubicBezTo>
                  <a:pt x="411" y="473"/>
                  <a:pt x="412" y="480"/>
                  <a:pt x="408" y="486"/>
                </a:cubicBezTo>
                <a:cubicBezTo>
                  <a:pt x="406" y="490"/>
                  <a:pt x="399" y="487"/>
                  <a:pt x="396" y="490"/>
                </a:cubicBezTo>
                <a:cubicBezTo>
                  <a:pt x="389" y="497"/>
                  <a:pt x="380" y="514"/>
                  <a:pt x="380" y="514"/>
                </a:cubicBezTo>
                <a:cubicBezTo>
                  <a:pt x="400" y="573"/>
                  <a:pt x="381" y="576"/>
                  <a:pt x="336" y="582"/>
                </a:cubicBezTo>
                <a:cubicBezTo>
                  <a:pt x="318" y="588"/>
                  <a:pt x="305" y="607"/>
                  <a:pt x="288" y="618"/>
                </a:cubicBezTo>
                <a:cubicBezTo>
                  <a:pt x="278" y="648"/>
                  <a:pt x="263" y="672"/>
                  <a:pt x="236" y="690"/>
                </a:cubicBezTo>
                <a:cubicBezTo>
                  <a:pt x="237" y="702"/>
                  <a:pt x="234" y="716"/>
                  <a:pt x="240" y="726"/>
                </a:cubicBezTo>
                <a:cubicBezTo>
                  <a:pt x="245" y="733"/>
                  <a:pt x="264" y="734"/>
                  <a:pt x="264" y="734"/>
                </a:cubicBezTo>
                <a:cubicBezTo>
                  <a:pt x="296" y="783"/>
                  <a:pt x="257" y="771"/>
                  <a:pt x="332" y="778"/>
                </a:cubicBezTo>
                <a:cubicBezTo>
                  <a:pt x="323" y="792"/>
                  <a:pt x="312" y="798"/>
                  <a:pt x="300" y="810"/>
                </a:cubicBezTo>
                <a:cubicBezTo>
                  <a:pt x="294" y="827"/>
                  <a:pt x="295" y="832"/>
                  <a:pt x="312" y="838"/>
                </a:cubicBezTo>
                <a:cubicBezTo>
                  <a:pt x="341" y="828"/>
                  <a:pt x="306" y="842"/>
                  <a:pt x="336" y="822"/>
                </a:cubicBezTo>
                <a:cubicBezTo>
                  <a:pt x="339" y="820"/>
                  <a:pt x="362" y="815"/>
                  <a:pt x="364" y="814"/>
                </a:cubicBezTo>
                <a:cubicBezTo>
                  <a:pt x="388" y="820"/>
                  <a:pt x="403" y="844"/>
                  <a:pt x="424" y="858"/>
                </a:cubicBezTo>
                <a:cubicBezTo>
                  <a:pt x="426" y="869"/>
                  <a:pt x="423" y="884"/>
                  <a:pt x="432" y="890"/>
                </a:cubicBezTo>
                <a:cubicBezTo>
                  <a:pt x="439" y="895"/>
                  <a:pt x="456" y="898"/>
                  <a:pt x="456" y="898"/>
                </a:cubicBezTo>
                <a:cubicBezTo>
                  <a:pt x="491" y="895"/>
                  <a:pt x="503" y="899"/>
                  <a:pt x="528" y="882"/>
                </a:cubicBezTo>
                <a:cubicBezTo>
                  <a:pt x="577" y="887"/>
                  <a:pt x="565" y="891"/>
                  <a:pt x="600" y="914"/>
                </a:cubicBezTo>
                <a:cubicBezTo>
                  <a:pt x="626" y="910"/>
                  <a:pt x="650" y="903"/>
                  <a:pt x="676" y="898"/>
                </a:cubicBezTo>
                <a:cubicBezTo>
                  <a:pt x="710" y="921"/>
                  <a:pt x="670" y="890"/>
                  <a:pt x="692" y="918"/>
                </a:cubicBezTo>
                <a:cubicBezTo>
                  <a:pt x="699" y="927"/>
                  <a:pt x="721" y="932"/>
                  <a:pt x="728" y="934"/>
                </a:cubicBezTo>
                <a:cubicBezTo>
                  <a:pt x="736" y="937"/>
                  <a:pt x="744" y="939"/>
                  <a:pt x="752" y="942"/>
                </a:cubicBezTo>
                <a:cubicBezTo>
                  <a:pt x="756" y="943"/>
                  <a:pt x="764" y="946"/>
                  <a:pt x="764" y="946"/>
                </a:cubicBezTo>
                <a:cubicBezTo>
                  <a:pt x="777" y="965"/>
                  <a:pt x="772" y="986"/>
                  <a:pt x="796" y="994"/>
                </a:cubicBezTo>
                <a:cubicBezTo>
                  <a:pt x="802" y="990"/>
                  <a:pt x="817" y="981"/>
                  <a:pt x="820" y="974"/>
                </a:cubicBezTo>
                <a:cubicBezTo>
                  <a:pt x="834" y="939"/>
                  <a:pt x="811" y="950"/>
                  <a:pt x="836" y="942"/>
                </a:cubicBezTo>
                <a:cubicBezTo>
                  <a:pt x="875" y="952"/>
                  <a:pt x="850" y="967"/>
                  <a:pt x="868" y="990"/>
                </a:cubicBezTo>
                <a:cubicBezTo>
                  <a:pt x="874" y="997"/>
                  <a:pt x="884" y="999"/>
                  <a:pt x="892" y="1002"/>
                </a:cubicBezTo>
                <a:cubicBezTo>
                  <a:pt x="903" y="1013"/>
                  <a:pt x="928" y="1030"/>
                  <a:pt x="928" y="1030"/>
                </a:cubicBezTo>
                <a:cubicBezTo>
                  <a:pt x="936" y="1025"/>
                  <a:pt x="944" y="1019"/>
                  <a:pt x="952" y="1014"/>
                </a:cubicBezTo>
                <a:cubicBezTo>
                  <a:pt x="956" y="1011"/>
                  <a:pt x="964" y="1006"/>
                  <a:pt x="964" y="1006"/>
                </a:cubicBezTo>
                <a:cubicBezTo>
                  <a:pt x="967" y="996"/>
                  <a:pt x="964" y="982"/>
                  <a:pt x="972" y="974"/>
                </a:cubicBezTo>
                <a:cubicBezTo>
                  <a:pt x="978" y="968"/>
                  <a:pt x="988" y="969"/>
                  <a:pt x="996" y="966"/>
                </a:cubicBezTo>
                <a:cubicBezTo>
                  <a:pt x="1000" y="965"/>
                  <a:pt x="1008" y="962"/>
                  <a:pt x="1008" y="962"/>
                </a:cubicBezTo>
                <a:cubicBezTo>
                  <a:pt x="1026" y="967"/>
                  <a:pt x="1037" y="974"/>
                  <a:pt x="1056" y="978"/>
                </a:cubicBezTo>
                <a:cubicBezTo>
                  <a:pt x="1069" y="997"/>
                  <a:pt x="1087" y="995"/>
                  <a:pt x="1108" y="1002"/>
                </a:cubicBezTo>
                <a:cubicBezTo>
                  <a:pt x="1136" y="993"/>
                  <a:pt x="1129" y="1002"/>
                  <a:pt x="1136" y="982"/>
                </a:cubicBezTo>
                <a:cubicBezTo>
                  <a:pt x="1135" y="978"/>
                  <a:pt x="1134" y="974"/>
                  <a:pt x="1132" y="970"/>
                </a:cubicBezTo>
                <a:cubicBezTo>
                  <a:pt x="1130" y="966"/>
                  <a:pt x="1126" y="962"/>
                  <a:pt x="1124" y="958"/>
                </a:cubicBezTo>
                <a:cubicBezTo>
                  <a:pt x="1121" y="950"/>
                  <a:pt x="1116" y="934"/>
                  <a:pt x="1116" y="934"/>
                </a:cubicBezTo>
                <a:cubicBezTo>
                  <a:pt x="1113" y="905"/>
                  <a:pt x="1116" y="890"/>
                  <a:pt x="1096" y="870"/>
                </a:cubicBezTo>
                <a:cubicBezTo>
                  <a:pt x="1090" y="853"/>
                  <a:pt x="1082" y="857"/>
                  <a:pt x="1072" y="842"/>
                </a:cubicBezTo>
                <a:cubicBezTo>
                  <a:pt x="1077" y="819"/>
                  <a:pt x="1079" y="817"/>
                  <a:pt x="1100" y="810"/>
                </a:cubicBezTo>
                <a:cubicBezTo>
                  <a:pt x="1113" y="791"/>
                  <a:pt x="1117" y="776"/>
                  <a:pt x="1136" y="766"/>
                </a:cubicBezTo>
                <a:cubicBezTo>
                  <a:pt x="1162" y="775"/>
                  <a:pt x="1189" y="776"/>
                  <a:pt x="1216" y="778"/>
                </a:cubicBezTo>
                <a:cubicBezTo>
                  <a:pt x="1242" y="771"/>
                  <a:pt x="1243" y="758"/>
                  <a:pt x="1256" y="738"/>
                </a:cubicBezTo>
                <a:cubicBezTo>
                  <a:pt x="1259" y="704"/>
                  <a:pt x="1256" y="695"/>
                  <a:pt x="1264" y="670"/>
                </a:cubicBezTo>
                <a:cubicBezTo>
                  <a:pt x="1266" y="662"/>
                  <a:pt x="1272" y="646"/>
                  <a:pt x="1272" y="646"/>
                </a:cubicBezTo>
                <a:cubicBezTo>
                  <a:pt x="1265" y="580"/>
                  <a:pt x="1264" y="588"/>
                  <a:pt x="1272" y="490"/>
                </a:cubicBezTo>
                <a:cubicBezTo>
                  <a:pt x="1273" y="482"/>
                  <a:pt x="1280" y="466"/>
                  <a:pt x="1280" y="466"/>
                </a:cubicBezTo>
                <a:cubicBezTo>
                  <a:pt x="1276" y="443"/>
                  <a:pt x="1278" y="434"/>
                  <a:pt x="1260" y="422"/>
                </a:cubicBezTo>
                <a:cubicBezTo>
                  <a:pt x="1248" y="387"/>
                  <a:pt x="1246" y="398"/>
                  <a:pt x="1200" y="402"/>
                </a:cubicBezTo>
                <a:cubicBezTo>
                  <a:pt x="1171" y="412"/>
                  <a:pt x="1183" y="405"/>
                  <a:pt x="1164" y="418"/>
                </a:cubicBezTo>
                <a:cubicBezTo>
                  <a:pt x="1154" y="449"/>
                  <a:pt x="1126" y="448"/>
                  <a:pt x="1104" y="470"/>
                </a:cubicBezTo>
                <a:cubicBezTo>
                  <a:pt x="1092" y="482"/>
                  <a:pt x="1084" y="489"/>
                  <a:pt x="1068" y="494"/>
                </a:cubicBezTo>
                <a:cubicBezTo>
                  <a:pt x="1051" y="519"/>
                  <a:pt x="1033" y="518"/>
                  <a:pt x="1004" y="522"/>
                </a:cubicBezTo>
                <a:cubicBezTo>
                  <a:pt x="978" y="531"/>
                  <a:pt x="985" y="533"/>
                  <a:pt x="960" y="526"/>
                </a:cubicBezTo>
                <a:cubicBezTo>
                  <a:pt x="952" y="524"/>
                  <a:pt x="944" y="521"/>
                  <a:pt x="936" y="518"/>
                </a:cubicBezTo>
                <a:cubicBezTo>
                  <a:pt x="932" y="517"/>
                  <a:pt x="924" y="514"/>
                  <a:pt x="924" y="514"/>
                </a:cubicBezTo>
                <a:cubicBezTo>
                  <a:pt x="921" y="475"/>
                  <a:pt x="928" y="465"/>
                  <a:pt x="900" y="446"/>
                </a:cubicBezTo>
                <a:cubicBezTo>
                  <a:pt x="885" y="424"/>
                  <a:pt x="884" y="418"/>
                  <a:pt x="860" y="410"/>
                </a:cubicBezTo>
                <a:cubicBezTo>
                  <a:pt x="815" y="418"/>
                  <a:pt x="801" y="392"/>
                  <a:pt x="760" y="382"/>
                </a:cubicBezTo>
                <a:cubicBezTo>
                  <a:pt x="705" y="390"/>
                  <a:pt x="642" y="388"/>
                  <a:pt x="588" y="370"/>
                </a:cubicBezTo>
                <a:cubicBezTo>
                  <a:pt x="582" y="352"/>
                  <a:pt x="584" y="341"/>
                  <a:pt x="568" y="330"/>
                </a:cubicBezTo>
                <a:cubicBezTo>
                  <a:pt x="547" y="298"/>
                  <a:pt x="575" y="337"/>
                  <a:pt x="548" y="310"/>
                </a:cubicBezTo>
                <a:cubicBezTo>
                  <a:pt x="537" y="299"/>
                  <a:pt x="543" y="299"/>
                  <a:pt x="536" y="286"/>
                </a:cubicBezTo>
                <a:cubicBezTo>
                  <a:pt x="529" y="272"/>
                  <a:pt x="517" y="263"/>
                  <a:pt x="504" y="254"/>
                </a:cubicBezTo>
                <a:cubicBezTo>
                  <a:pt x="484" y="224"/>
                  <a:pt x="480" y="183"/>
                  <a:pt x="448" y="162"/>
                </a:cubicBezTo>
                <a:cubicBezTo>
                  <a:pt x="436" y="144"/>
                  <a:pt x="427" y="129"/>
                  <a:pt x="412" y="114"/>
                </a:cubicBezTo>
                <a:cubicBezTo>
                  <a:pt x="402" y="84"/>
                  <a:pt x="399" y="78"/>
                  <a:pt x="368" y="70"/>
                </a:cubicBezTo>
                <a:cubicBezTo>
                  <a:pt x="344" y="34"/>
                  <a:pt x="329" y="34"/>
                  <a:pt x="284" y="30"/>
                </a:cubicBezTo>
                <a:cubicBezTo>
                  <a:pt x="228" y="19"/>
                  <a:pt x="258" y="23"/>
                  <a:pt x="196" y="18"/>
                </a:cubicBezTo>
                <a:cubicBezTo>
                  <a:pt x="141" y="0"/>
                  <a:pt x="56" y="7"/>
                  <a:pt x="4" y="42"/>
                </a:cubicBezTo>
                <a:cubicBezTo>
                  <a:pt x="8" y="45"/>
                  <a:pt x="16" y="50"/>
                  <a:pt x="16" y="50"/>
                </a:cubicBezTo>
                <a:cubicBezTo>
                  <a:pt x="16" y="50"/>
                  <a:pt x="8" y="45"/>
                  <a:pt x="4" y="42"/>
                </a:cubicBez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5" name="Freeform 25"/>
          <p:cNvSpPr/>
          <p:nvPr/>
        </p:nvSpPr>
        <p:spPr>
          <a:xfrm>
            <a:off x="6815138" y="1270000"/>
            <a:ext cx="1514475" cy="927100"/>
          </a:xfrm>
          <a:custGeom>
            <a:avLst/>
            <a:gdLst/>
            <a:ahLst/>
            <a:cxnLst>
              <a:cxn ang="0">
                <a:pos x="99" y="20"/>
              </a:cxn>
              <a:cxn ang="0">
                <a:pos x="83" y="92"/>
              </a:cxn>
              <a:cxn ang="0">
                <a:pos x="43" y="80"/>
              </a:cxn>
              <a:cxn ang="0">
                <a:pos x="31" y="76"/>
              </a:cxn>
              <a:cxn ang="0">
                <a:pos x="11" y="80"/>
              </a:cxn>
              <a:cxn ang="0">
                <a:pos x="39" y="124"/>
              </a:cxn>
              <a:cxn ang="0">
                <a:pos x="71" y="216"/>
              </a:cxn>
              <a:cxn ang="0">
                <a:pos x="95" y="264"/>
              </a:cxn>
              <a:cxn ang="0">
                <a:pos x="127" y="252"/>
              </a:cxn>
              <a:cxn ang="0">
                <a:pos x="147" y="220"/>
              </a:cxn>
              <a:cxn ang="0">
                <a:pos x="171" y="224"/>
              </a:cxn>
              <a:cxn ang="0">
                <a:pos x="187" y="248"/>
              </a:cxn>
              <a:cxn ang="0">
                <a:pos x="199" y="252"/>
              </a:cxn>
              <a:cxn ang="0">
                <a:pos x="215" y="280"/>
              </a:cxn>
              <a:cxn ang="0">
                <a:pos x="223" y="324"/>
              </a:cxn>
              <a:cxn ang="0">
                <a:pos x="247" y="332"/>
              </a:cxn>
              <a:cxn ang="0">
                <a:pos x="319" y="344"/>
              </a:cxn>
              <a:cxn ang="0">
                <a:pos x="343" y="360"/>
              </a:cxn>
              <a:cxn ang="0">
                <a:pos x="367" y="352"/>
              </a:cxn>
              <a:cxn ang="0">
                <a:pos x="399" y="412"/>
              </a:cxn>
              <a:cxn ang="0">
                <a:pos x="435" y="432"/>
              </a:cxn>
              <a:cxn ang="0">
                <a:pos x="447" y="480"/>
              </a:cxn>
              <a:cxn ang="0">
                <a:pos x="451" y="500"/>
              </a:cxn>
              <a:cxn ang="0">
                <a:pos x="487" y="516"/>
              </a:cxn>
              <a:cxn ang="0">
                <a:pos x="487" y="556"/>
              </a:cxn>
              <a:cxn ang="0">
                <a:pos x="511" y="584"/>
              </a:cxn>
              <a:cxn ang="0">
                <a:pos x="567" y="508"/>
              </a:cxn>
              <a:cxn ang="0">
                <a:pos x="587" y="460"/>
              </a:cxn>
              <a:cxn ang="0">
                <a:pos x="671" y="488"/>
              </a:cxn>
              <a:cxn ang="0">
                <a:pos x="723" y="468"/>
              </a:cxn>
              <a:cxn ang="0">
                <a:pos x="723" y="396"/>
              </a:cxn>
              <a:cxn ang="0">
                <a:pos x="779" y="380"/>
              </a:cxn>
              <a:cxn ang="0">
                <a:pos x="831" y="316"/>
              </a:cxn>
              <a:cxn ang="0">
                <a:pos x="835" y="276"/>
              </a:cxn>
              <a:cxn ang="0">
                <a:pos x="887" y="280"/>
              </a:cxn>
              <a:cxn ang="0">
                <a:pos x="923" y="304"/>
              </a:cxn>
              <a:cxn ang="0">
                <a:pos x="939" y="244"/>
              </a:cxn>
              <a:cxn ang="0">
                <a:pos x="951" y="208"/>
              </a:cxn>
              <a:cxn ang="0">
                <a:pos x="923" y="180"/>
              </a:cxn>
              <a:cxn ang="0">
                <a:pos x="819" y="152"/>
              </a:cxn>
              <a:cxn ang="0">
                <a:pos x="767" y="160"/>
              </a:cxn>
              <a:cxn ang="0">
                <a:pos x="739" y="204"/>
              </a:cxn>
              <a:cxn ang="0">
                <a:pos x="659" y="176"/>
              </a:cxn>
              <a:cxn ang="0">
                <a:pos x="651" y="148"/>
              </a:cxn>
              <a:cxn ang="0">
                <a:pos x="627" y="140"/>
              </a:cxn>
              <a:cxn ang="0">
                <a:pos x="607" y="176"/>
              </a:cxn>
              <a:cxn ang="0">
                <a:pos x="571" y="152"/>
              </a:cxn>
              <a:cxn ang="0">
                <a:pos x="491" y="104"/>
              </a:cxn>
              <a:cxn ang="0">
                <a:pos x="423" y="96"/>
              </a:cxn>
              <a:cxn ang="0">
                <a:pos x="343" y="68"/>
              </a:cxn>
              <a:cxn ang="0">
                <a:pos x="283" y="72"/>
              </a:cxn>
              <a:cxn ang="0">
                <a:pos x="271" y="76"/>
              </a:cxn>
              <a:cxn ang="0">
                <a:pos x="235" y="64"/>
              </a:cxn>
              <a:cxn ang="0">
                <a:pos x="227" y="36"/>
              </a:cxn>
              <a:cxn ang="0">
                <a:pos x="167" y="0"/>
              </a:cxn>
              <a:cxn ang="0">
                <a:pos x="99" y="16"/>
              </a:cxn>
              <a:cxn ang="0">
                <a:pos x="99" y="20"/>
              </a:cxn>
            </a:cxnLst>
            <a:rect l="0" t="0" r="0" b="0"/>
            <a:pathLst>
              <a:path w="954" h="584">
                <a:moveTo>
                  <a:pt x="99" y="20"/>
                </a:moveTo>
                <a:cubicBezTo>
                  <a:pt x="97" y="45"/>
                  <a:pt x="107" y="89"/>
                  <a:pt x="83" y="92"/>
                </a:cubicBezTo>
                <a:cubicBezTo>
                  <a:pt x="69" y="94"/>
                  <a:pt x="56" y="84"/>
                  <a:pt x="43" y="80"/>
                </a:cubicBezTo>
                <a:cubicBezTo>
                  <a:pt x="39" y="79"/>
                  <a:pt x="31" y="76"/>
                  <a:pt x="31" y="76"/>
                </a:cubicBezTo>
                <a:cubicBezTo>
                  <a:pt x="24" y="77"/>
                  <a:pt x="14" y="74"/>
                  <a:pt x="11" y="80"/>
                </a:cubicBezTo>
                <a:cubicBezTo>
                  <a:pt x="0" y="99"/>
                  <a:pt x="29" y="114"/>
                  <a:pt x="39" y="124"/>
                </a:cubicBezTo>
                <a:cubicBezTo>
                  <a:pt x="42" y="153"/>
                  <a:pt x="37" y="205"/>
                  <a:pt x="71" y="216"/>
                </a:cubicBezTo>
                <a:cubicBezTo>
                  <a:pt x="81" y="231"/>
                  <a:pt x="85" y="249"/>
                  <a:pt x="95" y="264"/>
                </a:cubicBezTo>
                <a:cubicBezTo>
                  <a:pt x="103" y="262"/>
                  <a:pt x="121" y="261"/>
                  <a:pt x="127" y="252"/>
                </a:cubicBezTo>
                <a:cubicBezTo>
                  <a:pt x="151" y="214"/>
                  <a:pt x="120" y="238"/>
                  <a:pt x="147" y="220"/>
                </a:cubicBezTo>
                <a:cubicBezTo>
                  <a:pt x="155" y="221"/>
                  <a:pt x="164" y="219"/>
                  <a:pt x="171" y="224"/>
                </a:cubicBezTo>
                <a:cubicBezTo>
                  <a:pt x="179" y="230"/>
                  <a:pt x="178" y="245"/>
                  <a:pt x="187" y="248"/>
                </a:cubicBezTo>
                <a:cubicBezTo>
                  <a:pt x="191" y="249"/>
                  <a:pt x="195" y="251"/>
                  <a:pt x="199" y="252"/>
                </a:cubicBezTo>
                <a:cubicBezTo>
                  <a:pt x="212" y="271"/>
                  <a:pt x="222" y="259"/>
                  <a:pt x="215" y="280"/>
                </a:cubicBezTo>
                <a:cubicBezTo>
                  <a:pt x="217" y="295"/>
                  <a:pt x="211" y="315"/>
                  <a:pt x="223" y="324"/>
                </a:cubicBezTo>
                <a:cubicBezTo>
                  <a:pt x="230" y="329"/>
                  <a:pt x="247" y="332"/>
                  <a:pt x="247" y="332"/>
                </a:cubicBezTo>
                <a:cubicBezTo>
                  <a:pt x="276" y="322"/>
                  <a:pt x="294" y="336"/>
                  <a:pt x="319" y="344"/>
                </a:cubicBezTo>
                <a:cubicBezTo>
                  <a:pt x="325" y="350"/>
                  <a:pt x="333" y="361"/>
                  <a:pt x="343" y="360"/>
                </a:cubicBezTo>
                <a:cubicBezTo>
                  <a:pt x="351" y="359"/>
                  <a:pt x="367" y="352"/>
                  <a:pt x="367" y="352"/>
                </a:cubicBezTo>
                <a:cubicBezTo>
                  <a:pt x="378" y="369"/>
                  <a:pt x="387" y="400"/>
                  <a:pt x="399" y="412"/>
                </a:cubicBezTo>
                <a:cubicBezTo>
                  <a:pt x="409" y="422"/>
                  <a:pt x="424" y="425"/>
                  <a:pt x="435" y="432"/>
                </a:cubicBezTo>
                <a:cubicBezTo>
                  <a:pt x="429" y="451"/>
                  <a:pt x="443" y="459"/>
                  <a:pt x="447" y="480"/>
                </a:cubicBezTo>
                <a:cubicBezTo>
                  <a:pt x="448" y="487"/>
                  <a:pt x="446" y="495"/>
                  <a:pt x="451" y="500"/>
                </a:cubicBezTo>
                <a:cubicBezTo>
                  <a:pt x="460" y="509"/>
                  <a:pt x="476" y="509"/>
                  <a:pt x="487" y="516"/>
                </a:cubicBezTo>
                <a:cubicBezTo>
                  <a:pt x="498" y="532"/>
                  <a:pt x="493" y="539"/>
                  <a:pt x="487" y="556"/>
                </a:cubicBezTo>
                <a:cubicBezTo>
                  <a:pt x="496" y="570"/>
                  <a:pt x="495" y="579"/>
                  <a:pt x="511" y="584"/>
                </a:cubicBezTo>
                <a:cubicBezTo>
                  <a:pt x="548" y="560"/>
                  <a:pt x="544" y="542"/>
                  <a:pt x="567" y="508"/>
                </a:cubicBezTo>
                <a:cubicBezTo>
                  <a:pt x="570" y="484"/>
                  <a:pt x="567" y="473"/>
                  <a:pt x="587" y="460"/>
                </a:cubicBezTo>
                <a:cubicBezTo>
                  <a:pt x="621" y="467"/>
                  <a:pt x="634" y="483"/>
                  <a:pt x="671" y="488"/>
                </a:cubicBezTo>
                <a:cubicBezTo>
                  <a:pt x="694" y="485"/>
                  <a:pt x="710" y="488"/>
                  <a:pt x="723" y="468"/>
                </a:cubicBezTo>
                <a:cubicBezTo>
                  <a:pt x="719" y="446"/>
                  <a:pt x="712" y="417"/>
                  <a:pt x="723" y="396"/>
                </a:cubicBezTo>
                <a:cubicBezTo>
                  <a:pt x="727" y="389"/>
                  <a:pt x="772" y="382"/>
                  <a:pt x="779" y="380"/>
                </a:cubicBezTo>
                <a:cubicBezTo>
                  <a:pt x="791" y="344"/>
                  <a:pt x="789" y="323"/>
                  <a:pt x="831" y="316"/>
                </a:cubicBezTo>
                <a:cubicBezTo>
                  <a:pt x="847" y="300"/>
                  <a:pt x="842" y="296"/>
                  <a:pt x="835" y="276"/>
                </a:cubicBezTo>
                <a:cubicBezTo>
                  <a:pt x="844" y="249"/>
                  <a:pt x="869" y="274"/>
                  <a:pt x="887" y="280"/>
                </a:cubicBezTo>
                <a:cubicBezTo>
                  <a:pt x="899" y="292"/>
                  <a:pt x="907" y="299"/>
                  <a:pt x="923" y="304"/>
                </a:cubicBezTo>
                <a:cubicBezTo>
                  <a:pt x="954" y="294"/>
                  <a:pt x="930" y="306"/>
                  <a:pt x="939" y="244"/>
                </a:cubicBezTo>
                <a:cubicBezTo>
                  <a:pt x="941" y="231"/>
                  <a:pt x="951" y="208"/>
                  <a:pt x="951" y="208"/>
                </a:cubicBezTo>
                <a:cubicBezTo>
                  <a:pt x="933" y="180"/>
                  <a:pt x="944" y="187"/>
                  <a:pt x="923" y="180"/>
                </a:cubicBezTo>
                <a:cubicBezTo>
                  <a:pt x="882" y="194"/>
                  <a:pt x="855" y="164"/>
                  <a:pt x="819" y="152"/>
                </a:cubicBezTo>
                <a:cubicBezTo>
                  <a:pt x="802" y="154"/>
                  <a:pt x="779" y="148"/>
                  <a:pt x="767" y="160"/>
                </a:cubicBezTo>
                <a:cubicBezTo>
                  <a:pt x="754" y="173"/>
                  <a:pt x="757" y="192"/>
                  <a:pt x="739" y="204"/>
                </a:cubicBezTo>
                <a:cubicBezTo>
                  <a:pt x="696" y="199"/>
                  <a:pt x="695" y="188"/>
                  <a:pt x="659" y="176"/>
                </a:cubicBezTo>
                <a:cubicBezTo>
                  <a:pt x="656" y="167"/>
                  <a:pt x="658" y="154"/>
                  <a:pt x="651" y="148"/>
                </a:cubicBezTo>
                <a:cubicBezTo>
                  <a:pt x="645" y="143"/>
                  <a:pt x="627" y="140"/>
                  <a:pt x="627" y="140"/>
                </a:cubicBezTo>
                <a:cubicBezTo>
                  <a:pt x="622" y="158"/>
                  <a:pt x="623" y="165"/>
                  <a:pt x="607" y="176"/>
                </a:cubicBezTo>
                <a:cubicBezTo>
                  <a:pt x="574" y="169"/>
                  <a:pt x="595" y="168"/>
                  <a:pt x="571" y="152"/>
                </a:cubicBezTo>
                <a:cubicBezTo>
                  <a:pt x="560" y="119"/>
                  <a:pt x="519" y="113"/>
                  <a:pt x="491" y="104"/>
                </a:cubicBezTo>
                <a:cubicBezTo>
                  <a:pt x="474" y="79"/>
                  <a:pt x="450" y="89"/>
                  <a:pt x="423" y="96"/>
                </a:cubicBezTo>
                <a:cubicBezTo>
                  <a:pt x="392" y="92"/>
                  <a:pt x="369" y="85"/>
                  <a:pt x="343" y="68"/>
                </a:cubicBezTo>
                <a:cubicBezTo>
                  <a:pt x="323" y="69"/>
                  <a:pt x="303" y="70"/>
                  <a:pt x="283" y="72"/>
                </a:cubicBezTo>
                <a:cubicBezTo>
                  <a:pt x="279" y="72"/>
                  <a:pt x="275" y="76"/>
                  <a:pt x="271" y="76"/>
                </a:cubicBezTo>
                <a:cubicBezTo>
                  <a:pt x="258" y="75"/>
                  <a:pt x="235" y="64"/>
                  <a:pt x="235" y="64"/>
                </a:cubicBezTo>
                <a:cubicBezTo>
                  <a:pt x="232" y="55"/>
                  <a:pt x="233" y="43"/>
                  <a:pt x="227" y="36"/>
                </a:cubicBezTo>
                <a:cubicBezTo>
                  <a:pt x="215" y="22"/>
                  <a:pt x="186" y="6"/>
                  <a:pt x="167" y="0"/>
                </a:cubicBezTo>
                <a:cubicBezTo>
                  <a:pt x="144" y="4"/>
                  <a:pt x="121" y="9"/>
                  <a:pt x="99" y="16"/>
                </a:cubicBezTo>
                <a:cubicBezTo>
                  <a:pt x="94" y="31"/>
                  <a:pt x="93" y="32"/>
                  <a:pt x="99" y="20"/>
                </a:cubicBez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6" name="Freeform 26"/>
          <p:cNvSpPr/>
          <p:nvPr/>
        </p:nvSpPr>
        <p:spPr>
          <a:xfrm>
            <a:off x="6591300" y="1790700"/>
            <a:ext cx="1017588" cy="915988"/>
          </a:xfrm>
          <a:custGeom>
            <a:avLst/>
            <a:gdLst/>
            <a:ahLst/>
            <a:cxnLst>
              <a:cxn ang="0">
                <a:pos x="384" y="4"/>
              </a:cxn>
              <a:cxn ang="0">
                <a:pos x="376" y="52"/>
              </a:cxn>
              <a:cxn ang="0">
                <a:pos x="352" y="68"/>
              </a:cxn>
              <a:cxn ang="0">
                <a:pos x="276" y="88"/>
              </a:cxn>
              <a:cxn ang="0">
                <a:pos x="244" y="120"/>
              </a:cxn>
              <a:cxn ang="0">
                <a:pos x="176" y="140"/>
              </a:cxn>
              <a:cxn ang="0">
                <a:pos x="148" y="164"/>
              </a:cxn>
              <a:cxn ang="0">
                <a:pos x="132" y="184"/>
              </a:cxn>
              <a:cxn ang="0">
                <a:pos x="120" y="208"/>
              </a:cxn>
              <a:cxn ang="0">
                <a:pos x="84" y="228"/>
              </a:cxn>
              <a:cxn ang="0">
                <a:pos x="48" y="188"/>
              </a:cxn>
              <a:cxn ang="0">
                <a:pos x="40" y="176"/>
              </a:cxn>
              <a:cxn ang="0">
                <a:pos x="16" y="168"/>
              </a:cxn>
              <a:cxn ang="0">
                <a:pos x="8" y="228"/>
              </a:cxn>
              <a:cxn ang="0">
                <a:pos x="16" y="252"/>
              </a:cxn>
              <a:cxn ang="0">
                <a:pos x="0" y="308"/>
              </a:cxn>
              <a:cxn ang="0">
                <a:pos x="24" y="360"/>
              </a:cxn>
              <a:cxn ang="0">
                <a:pos x="28" y="372"/>
              </a:cxn>
              <a:cxn ang="0">
                <a:pos x="56" y="376"/>
              </a:cxn>
              <a:cxn ang="0">
                <a:pos x="88" y="400"/>
              </a:cxn>
              <a:cxn ang="0">
                <a:pos x="108" y="432"/>
              </a:cxn>
              <a:cxn ang="0">
                <a:pos x="144" y="424"/>
              </a:cxn>
              <a:cxn ang="0">
                <a:pos x="160" y="388"/>
              </a:cxn>
              <a:cxn ang="0">
                <a:pos x="184" y="368"/>
              </a:cxn>
              <a:cxn ang="0">
                <a:pos x="272" y="324"/>
              </a:cxn>
              <a:cxn ang="0">
                <a:pos x="308" y="368"/>
              </a:cxn>
              <a:cxn ang="0">
                <a:pos x="288" y="404"/>
              </a:cxn>
              <a:cxn ang="0">
                <a:pos x="264" y="452"/>
              </a:cxn>
              <a:cxn ang="0">
                <a:pos x="260" y="464"/>
              </a:cxn>
              <a:cxn ang="0">
                <a:pos x="288" y="512"/>
              </a:cxn>
              <a:cxn ang="0">
                <a:pos x="248" y="572"/>
              </a:cxn>
              <a:cxn ang="0">
                <a:pos x="264" y="568"/>
              </a:cxn>
              <a:cxn ang="0">
                <a:pos x="288" y="560"/>
              </a:cxn>
              <a:cxn ang="0">
                <a:pos x="300" y="556"/>
              </a:cxn>
              <a:cxn ang="0">
                <a:pos x="360" y="496"/>
              </a:cxn>
              <a:cxn ang="0">
                <a:pos x="372" y="444"/>
              </a:cxn>
              <a:cxn ang="0">
                <a:pos x="396" y="432"/>
              </a:cxn>
              <a:cxn ang="0">
                <a:pos x="456" y="392"/>
              </a:cxn>
              <a:cxn ang="0">
                <a:pos x="520" y="388"/>
              </a:cxn>
              <a:cxn ang="0">
                <a:pos x="556" y="328"/>
              </a:cxn>
              <a:cxn ang="0">
                <a:pos x="636" y="268"/>
              </a:cxn>
              <a:cxn ang="0">
                <a:pos x="640" y="256"/>
              </a:cxn>
              <a:cxn ang="0">
                <a:pos x="628" y="232"/>
              </a:cxn>
              <a:cxn ang="0">
                <a:pos x="620" y="196"/>
              </a:cxn>
              <a:cxn ang="0">
                <a:pos x="596" y="180"/>
              </a:cxn>
              <a:cxn ang="0">
                <a:pos x="548" y="104"/>
              </a:cxn>
              <a:cxn ang="0">
                <a:pos x="532" y="80"/>
              </a:cxn>
              <a:cxn ang="0">
                <a:pos x="500" y="28"/>
              </a:cxn>
              <a:cxn ang="0">
                <a:pos x="444" y="8"/>
              </a:cxn>
              <a:cxn ang="0">
                <a:pos x="420" y="0"/>
              </a:cxn>
              <a:cxn ang="0">
                <a:pos x="384" y="4"/>
              </a:cxn>
            </a:cxnLst>
            <a:rect l="0" t="0" r="0" b="0"/>
            <a:pathLst>
              <a:path w="641" h="577">
                <a:moveTo>
                  <a:pt x="384" y="4"/>
                </a:moveTo>
                <a:cubicBezTo>
                  <a:pt x="382" y="20"/>
                  <a:pt x="386" y="39"/>
                  <a:pt x="376" y="52"/>
                </a:cubicBezTo>
                <a:cubicBezTo>
                  <a:pt x="370" y="60"/>
                  <a:pt x="352" y="68"/>
                  <a:pt x="352" y="68"/>
                </a:cubicBezTo>
                <a:cubicBezTo>
                  <a:pt x="334" y="95"/>
                  <a:pt x="311" y="86"/>
                  <a:pt x="276" y="88"/>
                </a:cubicBezTo>
                <a:cubicBezTo>
                  <a:pt x="262" y="97"/>
                  <a:pt x="255" y="109"/>
                  <a:pt x="244" y="120"/>
                </a:cubicBezTo>
                <a:cubicBezTo>
                  <a:pt x="227" y="137"/>
                  <a:pt x="198" y="137"/>
                  <a:pt x="176" y="140"/>
                </a:cubicBezTo>
                <a:cubicBezTo>
                  <a:pt x="171" y="156"/>
                  <a:pt x="162" y="155"/>
                  <a:pt x="148" y="164"/>
                </a:cubicBezTo>
                <a:cubicBezTo>
                  <a:pt x="140" y="187"/>
                  <a:pt x="150" y="166"/>
                  <a:pt x="132" y="184"/>
                </a:cubicBezTo>
                <a:cubicBezTo>
                  <a:pt x="126" y="190"/>
                  <a:pt x="126" y="202"/>
                  <a:pt x="120" y="208"/>
                </a:cubicBezTo>
                <a:cubicBezTo>
                  <a:pt x="106" y="222"/>
                  <a:pt x="99" y="223"/>
                  <a:pt x="84" y="228"/>
                </a:cubicBezTo>
                <a:cubicBezTo>
                  <a:pt x="66" y="216"/>
                  <a:pt x="65" y="199"/>
                  <a:pt x="48" y="188"/>
                </a:cubicBezTo>
                <a:cubicBezTo>
                  <a:pt x="45" y="184"/>
                  <a:pt x="44" y="179"/>
                  <a:pt x="40" y="176"/>
                </a:cubicBezTo>
                <a:cubicBezTo>
                  <a:pt x="33" y="172"/>
                  <a:pt x="16" y="168"/>
                  <a:pt x="16" y="168"/>
                </a:cubicBezTo>
                <a:cubicBezTo>
                  <a:pt x="1" y="190"/>
                  <a:pt x="2" y="198"/>
                  <a:pt x="8" y="228"/>
                </a:cubicBezTo>
                <a:cubicBezTo>
                  <a:pt x="10" y="236"/>
                  <a:pt x="16" y="252"/>
                  <a:pt x="16" y="252"/>
                </a:cubicBezTo>
                <a:cubicBezTo>
                  <a:pt x="13" y="278"/>
                  <a:pt x="13" y="288"/>
                  <a:pt x="0" y="308"/>
                </a:cubicBezTo>
                <a:cubicBezTo>
                  <a:pt x="6" y="331"/>
                  <a:pt x="10" y="339"/>
                  <a:pt x="24" y="360"/>
                </a:cubicBezTo>
                <a:cubicBezTo>
                  <a:pt x="26" y="364"/>
                  <a:pt x="24" y="370"/>
                  <a:pt x="28" y="372"/>
                </a:cubicBezTo>
                <a:cubicBezTo>
                  <a:pt x="36" y="376"/>
                  <a:pt x="47" y="375"/>
                  <a:pt x="56" y="376"/>
                </a:cubicBezTo>
                <a:cubicBezTo>
                  <a:pt x="71" y="381"/>
                  <a:pt x="75" y="391"/>
                  <a:pt x="88" y="400"/>
                </a:cubicBezTo>
                <a:cubicBezTo>
                  <a:pt x="92" y="418"/>
                  <a:pt x="90" y="426"/>
                  <a:pt x="108" y="432"/>
                </a:cubicBezTo>
                <a:cubicBezTo>
                  <a:pt x="108" y="432"/>
                  <a:pt x="139" y="428"/>
                  <a:pt x="144" y="424"/>
                </a:cubicBezTo>
                <a:cubicBezTo>
                  <a:pt x="153" y="417"/>
                  <a:pt x="158" y="395"/>
                  <a:pt x="160" y="388"/>
                </a:cubicBezTo>
                <a:cubicBezTo>
                  <a:pt x="162" y="381"/>
                  <a:pt x="179" y="372"/>
                  <a:pt x="184" y="368"/>
                </a:cubicBezTo>
                <a:cubicBezTo>
                  <a:pt x="211" y="327"/>
                  <a:pt x="217" y="329"/>
                  <a:pt x="272" y="324"/>
                </a:cubicBezTo>
                <a:cubicBezTo>
                  <a:pt x="290" y="336"/>
                  <a:pt x="301" y="348"/>
                  <a:pt x="308" y="368"/>
                </a:cubicBezTo>
                <a:cubicBezTo>
                  <a:pt x="303" y="386"/>
                  <a:pt x="304" y="393"/>
                  <a:pt x="288" y="404"/>
                </a:cubicBezTo>
                <a:cubicBezTo>
                  <a:pt x="267" y="435"/>
                  <a:pt x="275" y="419"/>
                  <a:pt x="264" y="452"/>
                </a:cubicBezTo>
                <a:cubicBezTo>
                  <a:pt x="263" y="456"/>
                  <a:pt x="260" y="464"/>
                  <a:pt x="260" y="464"/>
                </a:cubicBezTo>
                <a:cubicBezTo>
                  <a:pt x="271" y="481"/>
                  <a:pt x="282" y="494"/>
                  <a:pt x="288" y="512"/>
                </a:cubicBezTo>
                <a:cubicBezTo>
                  <a:pt x="271" y="529"/>
                  <a:pt x="261" y="552"/>
                  <a:pt x="248" y="572"/>
                </a:cubicBezTo>
                <a:cubicBezTo>
                  <a:pt x="245" y="577"/>
                  <a:pt x="259" y="570"/>
                  <a:pt x="264" y="568"/>
                </a:cubicBezTo>
                <a:cubicBezTo>
                  <a:pt x="272" y="566"/>
                  <a:pt x="280" y="563"/>
                  <a:pt x="288" y="560"/>
                </a:cubicBezTo>
                <a:cubicBezTo>
                  <a:pt x="292" y="559"/>
                  <a:pt x="300" y="556"/>
                  <a:pt x="300" y="556"/>
                </a:cubicBezTo>
                <a:cubicBezTo>
                  <a:pt x="320" y="536"/>
                  <a:pt x="344" y="520"/>
                  <a:pt x="360" y="496"/>
                </a:cubicBezTo>
                <a:cubicBezTo>
                  <a:pt x="362" y="479"/>
                  <a:pt x="360" y="458"/>
                  <a:pt x="372" y="444"/>
                </a:cubicBezTo>
                <a:cubicBezTo>
                  <a:pt x="381" y="433"/>
                  <a:pt x="385" y="438"/>
                  <a:pt x="396" y="432"/>
                </a:cubicBezTo>
                <a:cubicBezTo>
                  <a:pt x="416" y="421"/>
                  <a:pt x="435" y="399"/>
                  <a:pt x="456" y="392"/>
                </a:cubicBezTo>
                <a:cubicBezTo>
                  <a:pt x="481" y="396"/>
                  <a:pt x="496" y="396"/>
                  <a:pt x="520" y="388"/>
                </a:cubicBezTo>
                <a:cubicBezTo>
                  <a:pt x="540" y="368"/>
                  <a:pt x="531" y="345"/>
                  <a:pt x="556" y="328"/>
                </a:cubicBezTo>
                <a:cubicBezTo>
                  <a:pt x="573" y="302"/>
                  <a:pt x="613" y="291"/>
                  <a:pt x="636" y="268"/>
                </a:cubicBezTo>
                <a:cubicBezTo>
                  <a:pt x="637" y="264"/>
                  <a:pt x="641" y="260"/>
                  <a:pt x="640" y="256"/>
                </a:cubicBezTo>
                <a:cubicBezTo>
                  <a:pt x="639" y="247"/>
                  <a:pt x="630" y="241"/>
                  <a:pt x="628" y="232"/>
                </a:cubicBezTo>
                <a:cubicBezTo>
                  <a:pt x="625" y="220"/>
                  <a:pt x="629" y="205"/>
                  <a:pt x="620" y="196"/>
                </a:cubicBezTo>
                <a:cubicBezTo>
                  <a:pt x="613" y="189"/>
                  <a:pt x="596" y="180"/>
                  <a:pt x="596" y="180"/>
                </a:cubicBezTo>
                <a:cubicBezTo>
                  <a:pt x="580" y="156"/>
                  <a:pt x="576" y="113"/>
                  <a:pt x="548" y="104"/>
                </a:cubicBezTo>
                <a:cubicBezTo>
                  <a:pt x="535" y="64"/>
                  <a:pt x="557" y="125"/>
                  <a:pt x="532" y="80"/>
                </a:cubicBezTo>
                <a:cubicBezTo>
                  <a:pt x="521" y="61"/>
                  <a:pt x="523" y="36"/>
                  <a:pt x="500" y="28"/>
                </a:cubicBezTo>
                <a:cubicBezTo>
                  <a:pt x="458" y="39"/>
                  <a:pt x="472" y="20"/>
                  <a:pt x="444" y="8"/>
                </a:cubicBezTo>
                <a:cubicBezTo>
                  <a:pt x="436" y="5"/>
                  <a:pt x="420" y="0"/>
                  <a:pt x="420" y="0"/>
                </a:cubicBezTo>
                <a:cubicBezTo>
                  <a:pt x="408" y="1"/>
                  <a:pt x="384" y="4"/>
                  <a:pt x="384" y="4"/>
                </a:cubicBez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7" name="Freeform 27"/>
          <p:cNvSpPr/>
          <p:nvPr/>
        </p:nvSpPr>
        <p:spPr>
          <a:xfrm>
            <a:off x="5880100" y="44450"/>
            <a:ext cx="1308100" cy="2228850"/>
          </a:xfrm>
          <a:custGeom>
            <a:avLst/>
            <a:gdLst/>
            <a:ahLst/>
            <a:cxnLst>
              <a:cxn ang="0">
                <a:pos x="204" y="1324"/>
              </a:cxn>
              <a:cxn ang="0">
                <a:pos x="208" y="1180"/>
              </a:cxn>
              <a:cxn ang="0">
                <a:pos x="296" y="924"/>
              </a:cxn>
              <a:cxn ang="0">
                <a:pos x="292" y="832"/>
              </a:cxn>
              <a:cxn ang="0">
                <a:pos x="368" y="720"/>
              </a:cxn>
              <a:cxn ang="0">
                <a:pos x="228" y="660"/>
              </a:cxn>
              <a:cxn ang="0">
                <a:pos x="212" y="680"/>
              </a:cxn>
              <a:cxn ang="0">
                <a:pos x="88" y="688"/>
              </a:cxn>
              <a:cxn ang="0">
                <a:pos x="32" y="704"/>
              </a:cxn>
              <a:cxn ang="0">
                <a:pos x="24" y="636"/>
              </a:cxn>
              <a:cxn ang="0">
                <a:pos x="40" y="568"/>
              </a:cxn>
              <a:cxn ang="0">
                <a:pos x="56" y="488"/>
              </a:cxn>
              <a:cxn ang="0">
                <a:pos x="172" y="484"/>
              </a:cxn>
              <a:cxn ang="0">
                <a:pos x="216" y="452"/>
              </a:cxn>
              <a:cxn ang="0">
                <a:pos x="284" y="392"/>
              </a:cxn>
              <a:cxn ang="0">
                <a:pos x="308" y="280"/>
              </a:cxn>
              <a:cxn ang="0">
                <a:pos x="352" y="164"/>
              </a:cxn>
              <a:cxn ang="0">
                <a:pos x="336" y="120"/>
              </a:cxn>
              <a:cxn ang="0">
                <a:pos x="288" y="100"/>
              </a:cxn>
              <a:cxn ang="0">
                <a:pos x="392" y="0"/>
              </a:cxn>
              <a:cxn ang="0">
                <a:pos x="400" y="64"/>
              </a:cxn>
              <a:cxn ang="0">
                <a:pos x="428" y="108"/>
              </a:cxn>
              <a:cxn ang="0">
                <a:pos x="528" y="128"/>
              </a:cxn>
              <a:cxn ang="0">
                <a:pos x="576" y="208"/>
              </a:cxn>
              <a:cxn ang="0">
                <a:pos x="708" y="180"/>
              </a:cxn>
              <a:cxn ang="0">
                <a:pos x="748" y="148"/>
              </a:cxn>
              <a:cxn ang="0">
                <a:pos x="792" y="312"/>
              </a:cxn>
              <a:cxn ang="0">
                <a:pos x="784" y="460"/>
              </a:cxn>
              <a:cxn ang="0">
                <a:pos x="764" y="524"/>
              </a:cxn>
              <a:cxn ang="0">
                <a:pos x="704" y="548"/>
              </a:cxn>
              <a:cxn ang="0">
                <a:pos x="644" y="628"/>
              </a:cxn>
              <a:cxn ang="0">
                <a:pos x="652" y="700"/>
              </a:cxn>
              <a:cxn ang="0">
                <a:pos x="692" y="732"/>
              </a:cxn>
              <a:cxn ang="0">
                <a:pos x="712" y="748"/>
              </a:cxn>
              <a:cxn ang="0">
                <a:pos x="688" y="780"/>
              </a:cxn>
              <a:cxn ang="0">
                <a:pos x="608" y="848"/>
              </a:cxn>
              <a:cxn ang="0">
                <a:pos x="620" y="908"/>
              </a:cxn>
              <a:cxn ang="0">
                <a:pos x="660" y="1000"/>
              </a:cxn>
              <a:cxn ang="0">
                <a:pos x="720" y="1012"/>
              </a:cxn>
              <a:cxn ang="0">
                <a:pos x="800" y="1036"/>
              </a:cxn>
              <a:cxn ang="0">
                <a:pos x="824" y="1120"/>
              </a:cxn>
              <a:cxn ang="0">
                <a:pos x="768" y="1192"/>
              </a:cxn>
              <a:cxn ang="0">
                <a:pos x="676" y="1228"/>
              </a:cxn>
              <a:cxn ang="0">
                <a:pos x="568" y="1300"/>
              </a:cxn>
              <a:cxn ang="0">
                <a:pos x="532" y="1324"/>
              </a:cxn>
              <a:cxn ang="0">
                <a:pos x="460" y="1268"/>
              </a:cxn>
              <a:cxn ang="0">
                <a:pos x="432" y="1404"/>
              </a:cxn>
              <a:cxn ang="0">
                <a:pos x="380" y="1404"/>
              </a:cxn>
              <a:cxn ang="0">
                <a:pos x="276" y="1276"/>
              </a:cxn>
              <a:cxn ang="0">
                <a:pos x="184" y="1360"/>
              </a:cxn>
            </a:cxnLst>
            <a:rect l="0" t="0" r="0" b="0"/>
            <a:pathLst>
              <a:path w="824" h="1404">
                <a:moveTo>
                  <a:pt x="176" y="1356"/>
                </a:moveTo>
                <a:cubicBezTo>
                  <a:pt x="188" y="1348"/>
                  <a:pt x="204" y="1324"/>
                  <a:pt x="204" y="1324"/>
                </a:cubicBezTo>
                <a:cubicBezTo>
                  <a:pt x="194" y="1295"/>
                  <a:pt x="198" y="1308"/>
                  <a:pt x="192" y="1284"/>
                </a:cubicBezTo>
                <a:cubicBezTo>
                  <a:pt x="196" y="1249"/>
                  <a:pt x="199" y="1214"/>
                  <a:pt x="208" y="1180"/>
                </a:cubicBezTo>
                <a:cubicBezTo>
                  <a:pt x="212" y="1129"/>
                  <a:pt x="208" y="1068"/>
                  <a:pt x="232" y="1020"/>
                </a:cubicBezTo>
                <a:cubicBezTo>
                  <a:pt x="249" y="987"/>
                  <a:pt x="284" y="959"/>
                  <a:pt x="296" y="924"/>
                </a:cubicBezTo>
                <a:cubicBezTo>
                  <a:pt x="302" y="907"/>
                  <a:pt x="306" y="889"/>
                  <a:pt x="312" y="872"/>
                </a:cubicBezTo>
                <a:cubicBezTo>
                  <a:pt x="308" y="858"/>
                  <a:pt x="292" y="832"/>
                  <a:pt x="292" y="832"/>
                </a:cubicBezTo>
                <a:cubicBezTo>
                  <a:pt x="299" y="787"/>
                  <a:pt x="322" y="797"/>
                  <a:pt x="364" y="792"/>
                </a:cubicBezTo>
                <a:cubicBezTo>
                  <a:pt x="389" y="784"/>
                  <a:pt x="389" y="736"/>
                  <a:pt x="368" y="720"/>
                </a:cubicBezTo>
                <a:cubicBezTo>
                  <a:pt x="359" y="713"/>
                  <a:pt x="342" y="709"/>
                  <a:pt x="332" y="704"/>
                </a:cubicBezTo>
                <a:cubicBezTo>
                  <a:pt x="298" y="687"/>
                  <a:pt x="264" y="672"/>
                  <a:pt x="228" y="660"/>
                </a:cubicBezTo>
                <a:cubicBezTo>
                  <a:pt x="224" y="663"/>
                  <a:pt x="219" y="664"/>
                  <a:pt x="216" y="668"/>
                </a:cubicBezTo>
                <a:cubicBezTo>
                  <a:pt x="213" y="671"/>
                  <a:pt x="215" y="677"/>
                  <a:pt x="212" y="680"/>
                </a:cubicBezTo>
                <a:cubicBezTo>
                  <a:pt x="200" y="692"/>
                  <a:pt x="164" y="699"/>
                  <a:pt x="148" y="704"/>
                </a:cubicBezTo>
                <a:cubicBezTo>
                  <a:pt x="121" y="701"/>
                  <a:pt x="112" y="694"/>
                  <a:pt x="88" y="688"/>
                </a:cubicBezTo>
                <a:cubicBezTo>
                  <a:pt x="60" y="694"/>
                  <a:pt x="74" y="690"/>
                  <a:pt x="44" y="700"/>
                </a:cubicBezTo>
                <a:cubicBezTo>
                  <a:pt x="40" y="701"/>
                  <a:pt x="32" y="704"/>
                  <a:pt x="32" y="704"/>
                </a:cubicBezTo>
                <a:cubicBezTo>
                  <a:pt x="14" y="700"/>
                  <a:pt x="6" y="702"/>
                  <a:pt x="0" y="684"/>
                </a:cubicBezTo>
                <a:cubicBezTo>
                  <a:pt x="6" y="667"/>
                  <a:pt x="14" y="650"/>
                  <a:pt x="24" y="636"/>
                </a:cubicBezTo>
                <a:cubicBezTo>
                  <a:pt x="25" y="616"/>
                  <a:pt x="23" y="596"/>
                  <a:pt x="28" y="576"/>
                </a:cubicBezTo>
                <a:cubicBezTo>
                  <a:pt x="29" y="571"/>
                  <a:pt x="37" y="572"/>
                  <a:pt x="40" y="568"/>
                </a:cubicBezTo>
                <a:cubicBezTo>
                  <a:pt x="47" y="557"/>
                  <a:pt x="52" y="532"/>
                  <a:pt x="52" y="532"/>
                </a:cubicBezTo>
                <a:cubicBezTo>
                  <a:pt x="53" y="517"/>
                  <a:pt x="49" y="501"/>
                  <a:pt x="56" y="488"/>
                </a:cubicBezTo>
                <a:cubicBezTo>
                  <a:pt x="60" y="481"/>
                  <a:pt x="80" y="480"/>
                  <a:pt x="80" y="480"/>
                </a:cubicBezTo>
                <a:cubicBezTo>
                  <a:pt x="120" y="488"/>
                  <a:pt x="118" y="488"/>
                  <a:pt x="172" y="484"/>
                </a:cubicBezTo>
                <a:cubicBezTo>
                  <a:pt x="200" y="466"/>
                  <a:pt x="187" y="471"/>
                  <a:pt x="208" y="464"/>
                </a:cubicBezTo>
                <a:cubicBezTo>
                  <a:pt x="211" y="460"/>
                  <a:pt x="212" y="455"/>
                  <a:pt x="216" y="452"/>
                </a:cubicBezTo>
                <a:cubicBezTo>
                  <a:pt x="228" y="445"/>
                  <a:pt x="261" y="433"/>
                  <a:pt x="276" y="428"/>
                </a:cubicBezTo>
                <a:cubicBezTo>
                  <a:pt x="286" y="414"/>
                  <a:pt x="290" y="409"/>
                  <a:pt x="284" y="392"/>
                </a:cubicBezTo>
                <a:cubicBezTo>
                  <a:pt x="285" y="367"/>
                  <a:pt x="286" y="341"/>
                  <a:pt x="288" y="316"/>
                </a:cubicBezTo>
                <a:cubicBezTo>
                  <a:pt x="289" y="302"/>
                  <a:pt x="308" y="280"/>
                  <a:pt x="308" y="280"/>
                </a:cubicBezTo>
                <a:cubicBezTo>
                  <a:pt x="311" y="244"/>
                  <a:pt x="306" y="220"/>
                  <a:pt x="336" y="200"/>
                </a:cubicBezTo>
                <a:cubicBezTo>
                  <a:pt x="343" y="189"/>
                  <a:pt x="352" y="164"/>
                  <a:pt x="352" y="164"/>
                </a:cubicBezTo>
                <a:cubicBezTo>
                  <a:pt x="351" y="151"/>
                  <a:pt x="353" y="137"/>
                  <a:pt x="348" y="124"/>
                </a:cubicBezTo>
                <a:cubicBezTo>
                  <a:pt x="347" y="120"/>
                  <a:pt x="340" y="122"/>
                  <a:pt x="336" y="120"/>
                </a:cubicBezTo>
                <a:cubicBezTo>
                  <a:pt x="298" y="101"/>
                  <a:pt x="362" y="125"/>
                  <a:pt x="300" y="104"/>
                </a:cubicBezTo>
                <a:cubicBezTo>
                  <a:pt x="296" y="103"/>
                  <a:pt x="288" y="100"/>
                  <a:pt x="288" y="100"/>
                </a:cubicBezTo>
                <a:cubicBezTo>
                  <a:pt x="273" y="54"/>
                  <a:pt x="321" y="32"/>
                  <a:pt x="356" y="20"/>
                </a:cubicBezTo>
                <a:cubicBezTo>
                  <a:pt x="369" y="16"/>
                  <a:pt x="392" y="0"/>
                  <a:pt x="392" y="0"/>
                </a:cubicBezTo>
                <a:cubicBezTo>
                  <a:pt x="412" y="5"/>
                  <a:pt x="414" y="9"/>
                  <a:pt x="420" y="28"/>
                </a:cubicBezTo>
                <a:cubicBezTo>
                  <a:pt x="415" y="46"/>
                  <a:pt x="416" y="53"/>
                  <a:pt x="400" y="64"/>
                </a:cubicBezTo>
                <a:cubicBezTo>
                  <a:pt x="401" y="76"/>
                  <a:pt x="398" y="90"/>
                  <a:pt x="404" y="100"/>
                </a:cubicBezTo>
                <a:cubicBezTo>
                  <a:pt x="409" y="107"/>
                  <a:pt x="428" y="108"/>
                  <a:pt x="428" y="108"/>
                </a:cubicBezTo>
                <a:cubicBezTo>
                  <a:pt x="457" y="98"/>
                  <a:pt x="471" y="101"/>
                  <a:pt x="504" y="104"/>
                </a:cubicBezTo>
                <a:cubicBezTo>
                  <a:pt x="512" y="112"/>
                  <a:pt x="520" y="120"/>
                  <a:pt x="528" y="128"/>
                </a:cubicBezTo>
                <a:cubicBezTo>
                  <a:pt x="533" y="133"/>
                  <a:pt x="530" y="141"/>
                  <a:pt x="532" y="148"/>
                </a:cubicBezTo>
                <a:cubicBezTo>
                  <a:pt x="540" y="177"/>
                  <a:pt x="546" y="198"/>
                  <a:pt x="576" y="208"/>
                </a:cubicBezTo>
                <a:cubicBezTo>
                  <a:pt x="631" y="204"/>
                  <a:pt x="637" y="195"/>
                  <a:pt x="684" y="188"/>
                </a:cubicBezTo>
                <a:cubicBezTo>
                  <a:pt x="692" y="185"/>
                  <a:pt x="700" y="183"/>
                  <a:pt x="708" y="180"/>
                </a:cubicBezTo>
                <a:cubicBezTo>
                  <a:pt x="712" y="179"/>
                  <a:pt x="720" y="176"/>
                  <a:pt x="720" y="176"/>
                </a:cubicBezTo>
                <a:cubicBezTo>
                  <a:pt x="738" y="148"/>
                  <a:pt x="727" y="155"/>
                  <a:pt x="748" y="148"/>
                </a:cubicBezTo>
                <a:cubicBezTo>
                  <a:pt x="769" y="162"/>
                  <a:pt x="772" y="188"/>
                  <a:pt x="796" y="196"/>
                </a:cubicBezTo>
                <a:cubicBezTo>
                  <a:pt x="809" y="236"/>
                  <a:pt x="802" y="272"/>
                  <a:pt x="792" y="312"/>
                </a:cubicBezTo>
                <a:cubicBezTo>
                  <a:pt x="792" y="312"/>
                  <a:pt x="805" y="427"/>
                  <a:pt x="796" y="452"/>
                </a:cubicBezTo>
                <a:cubicBezTo>
                  <a:pt x="794" y="457"/>
                  <a:pt x="788" y="457"/>
                  <a:pt x="784" y="460"/>
                </a:cubicBezTo>
                <a:cubicBezTo>
                  <a:pt x="776" y="468"/>
                  <a:pt x="760" y="484"/>
                  <a:pt x="760" y="484"/>
                </a:cubicBezTo>
                <a:cubicBezTo>
                  <a:pt x="765" y="498"/>
                  <a:pt x="773" y="510"/>
                  <a:pt x="764" y="524"/>
                </a:cubicBezTo>
                <a:cubicBezTo>
                  <a:pt x="759" y="532"/>
                  <a:pt x="733" y="538"/>
                  <a:pt x="728" y="540"/>
                </a:cubicBezTo>
                <a:cubicBezTo>
                  <a:pt x="720" y="543"/>
                  <a:pt x="704" y="548"/>
                  <a:pt x="704" y="548"/>
                </a:cubicBezTo>
                <a:cubicBezTo>
                  <a:pt x="675" y="591"/>
                  <a:pt x="720" y="526"/>
                  <a:pt x="684" y="572"/>
                </a:cubicBezTo>
                <a:cubicBezTo>
                  <a:pt x="669" y="592"/>
                  <a:pt x="665" y="614"/>
                  <a:pt x="644" y="628"/>
                </a:cubicBezTo>
                <a:cubicBezTo>
                  <a:pt x="631" y="647"/>
                  <a:pt x="611" y="654"/>
                  <a:pt x="628" y="684"/>
                </a:cubicBezTo>
                <a:cubicBezTo>
                  <a:pt x="633" y="692"/>
                  <a:pt x="652" y="700"/>
                  <a:pt x="652" y="700"/>
                </a:cubicBezTo>
                <a:cubicBezTo>
                  <a:pt x="657" y="708"/>
                  <a:pt x="659" y="721"/>
                  <a:pt x="668" y="724"/>
                </a:cubicBezTo>
                <a:cubicBezTo>
                  <a:pt x="676" y="727"/>
                  <a:pt x="684" y="729"/>
                  <a:pt x="692" y="732"/>
                </a:cubicBezTo>
                <a:cubicBezTo>
                  <a:pt x="696" y="733"/>
                  <a:pt x="704" y="736"/>
                  <a:pt x="704" y="736"/>
                </a:cubicBezTo>
                <a:cubicBezTo>
                  <a:pt x="707" y="740"/>
                  <a:pt x="713" y="743"/>
                  <a:pt x="712" y="748"/>
                </a:cubicBezTo>
                <a:cubicBezTo>
                  <a:pt x="711" y="753"/>
                  <a:pt x="703" y="753"/>
                  <a:pt x="700" y="756"/>
                </a:cubicBezTo>
                <a:cubicBezTo>
                  <a:pt x="692" y="764"/>
                  <a:pt x="691" y="770"/>
                  <a:pt x="688" y="780"/>
                </a:cubicBezTo>
                <a:cubicBezTo>
                  <a:pt x="686" y="805"/>
                  <a:pt x="690" y="854"/>
                  <a:pt x="660" y="864"/>
                </a:cubicBezTo>
                <a:cubicBezTo>
                  <a:pt x="636" y="861"/>
                  <a:pt x="629" y="855"/>
                  <a:pt x="608" y="848"/>
                </a:cubicBezTo>
                <a:cubicBezTo>
                  <a:pt x="589" y="861"/>
                  <a:pt x="595" y="872"/>
                  <a:pt x="612" y="884"/>
                </a:cubicBezTo>
                <a:cubicBezTo>
                  <a:pt x="615" y="892"/>
                  <a:pt x="617" y="900"/>
                  <a:pt x="620" y="908"/>
                </a:cubicBezTo>
                <a:cubicBezTo>
                  <a:pt x="621" y="912"/>
                  <a:pt x="624" y="920"/>
                  <a:pt x="624" y="920"/>
                </a:cubicBezTo>
                <a:cubicBezTo>
                  <a:pt x="627" y="964"/>
                  <a:pt x="619" y="986"/>
                  <a:pt x="660" y="1000"/>
                </a:cubicBezTo>
                <a:cubicBezTo>
                  <a:pt x="672" y="1019"/>
                  <a:pt x="673" y="1028"/>
                  <a:pt x="696" y="1036"/>
                </a:cubicBezTo>
                <a:cubicBezTo>
                  <a:pt x="714" y="1032"/>
                  <a:pt x="727" y="1032"/>
                  <a:pt x="720" y="1012"/>
                </a:cubicBezTo>
                <a:cubicBezTo>
                  <a:pt x="734" y="1002"/>
                  <a:pt x="739" y="998"/>
                  <a:pt x="756" y="1004"/>
                </a:cubicBezTo>
                <a:cubicBezTo>
                  <a:pt x="768" y="1022"/>
                  <a:pt x="783" y="1025"/>
                  <a:pt x="800" y="1036"/>
                </a:cubicBezTo>
                <a:cubicBezTo>
                  <a:pt x="800" y="1036"/>
                  <a:pt x="807" y="1093"/>
                  <a:pt x="808" y="1096"/>
                </a:cubicBezTo>
                <a:cubicBezTo>
                  <a:pt x="811" y="1105"/>
                  <a:pt x="824" y="1120"/>
                  <a:pt x="824" y="1120"/>
                </a:cubicBezTo>
                <a:cubicBezTo>
                  <a:pt x="820" y="1144"/>
                  <a:pt x="820" y="1151"/>
                  <a:pt x="800" y="1164"/>
                </a:cubicBezTo>
                <a:cubicBezTo>
                  <a:pt x="792" y="1176"/>
                  <a:pt x="768" y="1192"/>
                  <a:pt x="768" y="1192"/>
                </a:cubicBezTo>
                <a:cubicBezTo>
                  <a:pt x="743" y="1186"/>
                  <a:pt x="740" y="1184"/>
                  <a:pt x="712" y="1188"/>
                </a:cubicBezTo>
                <a:cubicBezTo>
                  <a:pt x="695" y="1199"/>
                  <a:pt x="694" y="1220"/>
                  <a:pt x="676" y="1228"/>
                </a:cubicBezTo>
                <a:cubicBezTo>
                  <a:pt x="646" y="1241"/>
                  <a:pt x="614" y="1236"/>
                  <a:pt x="592" y="1264"/>
                </a:cubicBezTo>
                <a:cubicBezTo>
                  <a:pt x="583" y="1275"/>
                  <a:pt x="580" y="1292"/>
                  <a:pt x="568" y="1300"/>
                </a:cubicBezTo>
                <a:cubicBezTo>
                  <a:pt x="560" y="1305"/>
                  <a:pt x="552" y="1311"/>
                  <a:pt x="544" y="1316"/>
                </a:cubicBezTo>
                <a:cubicBezTo>
                  <a:pt x="540" y="1319"/>
                  <a:pt x="532" y="1324"/>
                  <a:pt x="532" y="1324"/>
                </a:cubicBezTo>
                <a:cubicBezTo>
                  <a:pt x="501" y="1314"/>
                  <a:pt x="515" y="1304"/>
                  <a:pt x="496" y="1288"/>
                </a:cubicBezTo>
                <a:cubicBezTo>
                  <a:pt x="479" y="1273"/>
                  <a:pt x="476" y="1273"/>
                  <a:pt x="460" y="1268"/>
                </a:cubicBezTo>
                <a:cubicBezTo>
                  <a:pt x="442" y="1295"/>
                  <a:pt x="449" y="1301"/>
                  <a:pt x="452" y="1340"/>
                </a:cubicBezTo>
                <a:cubicBezTo>
                  <a:pt x="450" y="1366"/>
                  <a:pt x="458" y="1395"/>
                  <a:pt x="432" y="1404"/>
                </a:cubicBezTo>
                <a:cubicBezTo>
                  <a:pt x="423" y="1402"/>
                  <a:pt x="414" y="1395"/>
                  <a:pt x="404" y="1396"/>
                </a:cubicBezTo>
                <a:cubicBezTo>
                  <a:pt x="396" y="1397"/>
                  <a:pt x="380" y="1404"/>
                  <a:pt x="380" y="1404"/>
                </a:cubicBezTo>
                <a:cubicBezTo>
                  <a:pt x="350" y="1394"/>
                  <a:pt x="345" y="1355"/>
                  <a:pt x="336" y="1328"/>
                </a:cubicBezTo>
                <a:cubicBezTo>
                  <a:pt x="327" y="1301"/>
                  <a:pt x="302" y="1285"/>
                  <a:pt x="276" y="1276"/>
                </a:cubicBezTo>
                <a:cubicBezTo>
                  <a:pt x="241" y="1281"/>
                  <a:pt x="252" y="1284"/>
                  <a:pt x="228" y="1300"/>
                </a:cubicBezTo>
                <a:cubicBezTo>
                  <a:pt x="209" y="1328"/>
                  <a:pt x="218" y="1349"/>
                  <a:pt x="184" y="1360"/>
                </a:cubicBezTo>
                <a:cubicBezTo>
                  <a:pt x="179" y="1345"/>
                  <a:pt x="182" y="1344"/>
                  <a:pt x="176" y="1356"/>
                </a:cubicBez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63" name="Oval 28"/>
          <p:cNvSpPr/>
          <p:nvPr/>
        </p:nvSpPr>
        <p:spPr>
          <a:xfrm>
            <a:off x="7104063" y="4221163"/>
            <a:ext cx="71437" cy="71437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s-ES" altLang="zh-CN" dirty="0">
              <a:latin typeface="Arial" panose="020B0604020202020204" pitchFamily="34" charset="0"/>
            </a:endParaRPr>
          </a:p>
        </p:txBody>
      </p:sp>
      <p:sp>
        <p:nvSpPr>
          <p:cNvPr id="39964" name="Oval 29"/>
          <p:cNvSpPr/>
          <p:nvPr/>
        </p:nvSpPr>
        <p:spPr>
          <a:xfrm>
            <a:off x="6959600" y="3860800"/>
            <a:ext cx="71438" cy="7143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s-ES" altLang="zh-CN" dirty="0">
              <a:latin typeface="Arial" panose="020B0604020202020204" pitchFamily="34" charset="0"/>
            </a:endParaRPr>
          </a:p>
        </p:txBody>
      </p:sp>
      <p:grpSp>
        <p:nvGrpSpPr>
          <p:cNvPr id="39965" name="组合 30749"/>
          <p:cNvGrpSpPr/>
          <p:nvPr/>
        </p:nvGrpSpPr>
        <p:grpSpPr>
          <a:xfrm>
            <a:off x="4900613" y="2276475"/>
            <a:ext cx="3384550" cy="3475038"/>
            <a:chOff x="0" y="0"/>
            <a:chExt cx="2177" cy="2189"/>
          </a:xfrm>
        </p:grpSpPr>
        <p:sp>
          <p:nvSpPr>
            <p:cNvPr id="39966" name="Oval 31"/>
            <p:cNvSpPr/>
            <p:nvPr/>
          </p:nvSpPr>
          <p:spPr>
            <a:xfrm>
              <a:off x="744" y="2115"/>
              <a:ext cx="45" cy="45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s-ES" altLang="zh-CN" dirty="0">
                <a:latin typeface="Arial" panose="020B0604020202020204" pitchFamily="34" charset="0"/>
              </a:endParaRPr>
            </a:p>
          </p:txBody>
        </p:sp>
        <p:sp>
          <p:nvSpPr>
            <p:cNvPr id="39967" name="Oval 32"/>
            <p:cNvSpPr/>
            <p:nvPr/>
          </p:nvSpPr>
          <p:spPr>
            <a:xfrm>
              <a:off x="590" y="1552"/>
              <a:ext cx="45" cy="45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s-ES" altLang="zh-CN" dirty="0">
                <a:latin typeface="Arial" panose="020B0604020202020204" pitchFamily="34" charset="0"/>
              </a:endParaRPr>
            </a:p>
          </p:txBody>
        </p:sp>
        <p:sp>
          <p:nvSpPr>
            <p:cNvPr id="39968" name="Oval 33"/>
            <p:cNvSpPr/>
            <p:nvPr/>
          </p:nvSpPr>
          <p:spPr>
            <a:xfrm>
              <a:off x="635" y="1235"/>
              <a:ext cx="45" cy="45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s-ES" altLang="zh-CN" dirty="0">
                <a:latin typeface="Arial" panose="020B0604020202020204" pitchFamily="34" charset="0"/>
              </a:endParaRPr>
            </a:p>
          </p:txBody>
        </p:sp>
        <p:sp>
          <p:nvSpPr>
            <p:cNvPr id="39969" name="Oval 34"/>
            <p:cNvSpPr/>
            <p:nvPr/>
          </p:nvSpPr>
          <p:spPr>
            <a:xfrm>
              <a:off x="1315" y="1734"/>
              <a:ext cx="45" cy="45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s-ES" altLang="zh-CN" dirty="0">
                <a:latin typeface="Arial" panose="020B0604020202020204" pitchFamily="34" charset="0"/>
              </a:endParaRPr>
            </a:p>
          </p:txBody>
        </p:sp>
        <p:sp>
          <p:nvSpPr>
            <p:cNvPr id="39970" name="Oval 35"/>
            <p:cNvSpPr/>
            <p:nvPr/>
          </p:nvSpPr>
          <p:spPr>
            <a:xfrm>
              <a:off x="817" y="146"/>
              <a:ext cx="45" cy="45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s-ES" altLang="zh-CN" dirty="0">
                <a:latin typeface="Arial" panose="020B0604020202020204" pitchFamily="34" charset="0"/>
              </a:endParaRPr>
            </a:p>
          </p:txBody>
        </p:sp>
        <p:sp>
          <p:nvSpPr>
            <p:cNvPr id="39971" name="Oval 36"/>
            <p:cNvSpPr/>
            <p:nvPr/>
          </p:nvSpPr>
          <p:spPr>
            <a:xfrm>
              <a:off x="935" y="255"/>
              <a:ext cx="45" cy="45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s-ES" altLang="zh-CN" dirty="0">
                <a:latin typeface="Arial" panose="020B0604020202020204" pitchFamily="34" charset="0"/>
              </a:endParaRPr>
            </a:p>
          </p:txBody>
        </p:sp>
        <p:sp>
          <p:nvSpPr>
            <p:cNvPr id="39972" name="Oval 37"/>
            <p:cNvSpPr/>
            <p:nvPr/>
          </p:nvSpPr>
          <p:spPr>
            <a:xfrm>
              <a:off x="653" y="809"/>
              <a:ext cx="45" cy="45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s-ES" altLang="zh-CN" dirty="0">
                <a:latin typeface="Arial" panose="020B0604020202020204" pitchFamily="34" charset="0"/>
              </a:endParaRPr>
            </a:p>
          </p:txBody>
        </p:sp>
        <p:sp>
          <p:nvSpPr>
            <p:cNvPr id="39973" name="Oval 38"/>
            <p:cNvSpPr/>
            <p:nvPr/>
          </p:nvSpPr>
          <p:spPr>
            <a:xfrm>
              <a:off x="952" y="1552"/>
              <a:ext cx="45" cy="45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s-ES" altLang="zh-CN" dirty="0">
                <a:latin typeface="Arial" panose="020B0604020202020204" pitchFamily="34" charset="0"/>
              </a:endParaRPr>
            </a:p>
          </p:txBody>
        </p:sp>
        <p:sp>
          <p:nvSpPr>
            <p:cNvPr id="39974" name="Oval 39"/>
            <p:cNvSpPr/>
            <p:nvPr/>
          </p:nvSpPr>
          <p:spPr>
            <a:xfrm>
              <a:off x="245" y="1952"/>
              <a:ext cx="45" cy="45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s-ES" altLang="zh-CN" dirty="0">
                <a:latin typeface="Arial" panose="020B0604020202020204" pitchFamily="34" charset="0"/>
              </a:endParaRPr>
            </a:p>
          </p:txBody>
        </p:sp>
        <p:grpSp>
          <p:nvGrpSpPr>
            <p:cNvPr id="39975" name="组合 30759"/>
            <p:cNvGrpSpPr/>
            <p:nvPr/>
          </p:nvGrpSpPr>
          <p:grpSpPr>
            <a:xfrm>
              <a:off x="0" y="0"/>
              <a:ext cx="2177" cy="2189"/>
              <a:chOff x="0" y="0"/>
              <a:chExt cx="2177" cy="2189"/>
            </a:xfrm>
          </p:grpSpPr>
          <p:sp>
            <p:nvSpPr>
              <p:cNvPr id="39976" name="Text Box 41"/>
              <p:cNvSpPr txBox="1"/>
              <p:nvPr/>
            </p:nvSpPr>
            <p:spPr>
              <a:xfrm>
                <a:off x="563" y="1952"/>
                <a:ext cx="590" cy="1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s-ES" altLang="zh-CN" sz="14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977" name="Text Box 42"/>
              <p:cNvSpPr txBox="1"/>
              <p:nvPr/>
            </p:nvSpPr>
            <p:spPr>
              <a:xfrm>
                <a:off x="1261" y="1242"/>
                <a:ext cx="590" cy="2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浙江</a:t>
                </a:r>
                <a:endParaRPr lang="zh-CN" altLang="zh-CN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978" name="Text Box 43"/>
              <p:cNvSpPr txBox="1"/>
              <p:nvPr/>
            </p:nvSpPr>
            <p:spPr>
              <a:xfrm>
                <a:off x="1089" y="1563"/>
                <a:ext cx="590" cy="2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福建</a:t>
                </a:r>
                <a:endParaRPr lang="zh-CN" altLang="zh-CN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979" name="Text Box 44"/>
              <p:cNvSpPr txBox="1"/>
              <p:nvPr/>
            </p:nvSpPr>
            <p:spPr>
              <a:xfrm>
                <a:off x="290" y="1453"/>
                <a:ext cx="590" cy="1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s-ES" altLang="zh-CN" sz="14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980" name="Text Box 45"/>
              <p:cNvSpPr txBox="1"/>
              <p:nvPr/>
            </p:nvSpPr>
            <p:spPr>
              <a:xfrm>
                <a:off x="317" y="1144"/>
                <a:ext cx="590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s-ES" altLang="zh-CN" sz="24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981" name="Text Box 46"/>
              <p:cNvSpPr txBox="1"/>
              <p:nvPr/>
            </p:nvSpPr>
            <p:spPr>
              <a:xfrm>
                <a:off x="498" y="807"/>
                <a:ext cx="591" cy="2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河南</a:t>
                </a:r>
                <a:endParaRPr lang="zh-CN" altLang="zh-CN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982" name="Text Box 47"/>
              <p:cNvSpPr txBox="1"/>
              <p:nvPr/>
            </p:nvSpPr>
            <p:spPr>
              <a:xfrm>
                <a:off x="1587" y="907"/>
                <a:ext cx="590" cy="1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14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上海</a:t>
                </a:r>
                <a:endParaRPr lang="zh-CN" altLang="zh-CN" sz="14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983" name="Text Box 48"/>
              <p:cNvSpPr txBox="1"/>
              <p:nvPr/>
            </p:nvSpPr>
            <p:spPr>
              <a:xfrm>
                <a:off x="544" y="0"/>
                <a:ext cx="590" cy="1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14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北京</a:t>
                </a:r>
                <a:endParaRPr lang="zh-CN" altLang="zh-CN" sz="14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984" name="Text Box 49"/>
              <p:cNvSpPr txBox="1"/>
              <p:nvPr/>
            </p:nvSpPr>
            <p:spPr>
              <a:xfrm>
                <a:off x="799" y="1398"/>
                <a:ext cx="589" cy="4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江</a:t>
                </a:r>
                <a:endParaRPr lang="zh-CN" altLang="zh-CN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zh-CN" altLang="zh-CN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西</a:t>
                </a:r>
                <a:endParaRPr lang="zh-CN" altLang="zh-CN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985" name="Text Box 50"/>
              <p:cNvSpPr txBox="1"/>
              <p:nvPr/>
            </p:nvSpPr>
            <p:spPr>
              <a:xfrm>
                <a:off x="45" y="1996"/>
                <a:ext cx="590" cy="1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s-ES" altLang="zh-CN" sz="14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986" name="Text Box 51"/>
              <p:cNvSpPr txBox="1"/>
              <p:nvPr/>
            </p:nvSpPr>
            <p:spPr>
              <a:xfrm>
                <a:off x="1179" y="816"/>
                <a:ext cx="590" cy="2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江苏</a:t>
                </a:r>
                <a:endParaRPr lang="zh-CN" altLang="zh-CN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987" name="Oval 52"/>
              <p:cNvSpPr/>
              <p:nvPr/>
            </p:nvSpPr>
            <p:spPr>
              <a:xfrm>
                <a:off x="0" y="237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s-ES" altLang="zh-CN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9988" name="Oval 53"/>
          <p:cNvSpPr/>
          <p:nvPr/>
        </p:nvSpPr>
        <p:spPr>
          <a:xfrm>
            <a:off x="6254750" y="5589588"/>
            <a:ext cx="144463" cy="144462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s-ES" altLang="zh-CN" dirty="0">
              <a:latin typeface="Arial" panose="020B0604020202020204" pitchFamily="34" charset="0"/>
            </a:endParaRPr>
          </a:p>
        </p:txBody>
      </p:sp>
      <p:sp>
        <p:nvSpPr>
          <p:cNvPr id="39989" name="Oval 54"/>
          <p:cNvSpPr/>
          <p:nvPr/>
        </p:nvSpPr>
        <p:spPr>
          <a:xfrm>
            <a:off x="5995988" y="5719763"/>
            <a:ext cx="85725" cy="100012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s-ES" altLang="zh-CN" dirty="0">
              <a:latin typeface="Arial" panose="020B0604020202020204" pitchFamily="34" charset="0"/>
            </a:endParaRPr>
          </a:p>
        </p:txBody>
      </p:sp>
      <p:sp>
        <p:nvSpPr>
          <p:cNvPr id="39990" name="Oval 55"/>
          <p:cNvSpPr/>
          <p:nvPr/>
        </p:nvSpPr>
        <p:spPr>
          <a:xfrm>
            <a:off x="6283325" y="5603875"/>
            <a:ext cx="85725" cy="100013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s-ES" altLang="zh-CN" dirty="0">
              <a:latin typeface="Arial" panose="020B0604020202020204" pitchFamily="34" charset="0"/>
            </a:endParaRPr>
          </a:p>
        </p:txBody>
      </p:sp>
      <p:sp>
        <p:nvSpPr>
          <p:cNvPr id="39991" name="Oval 56"/>
          <p:cNvSpPr/>
          <p:nvPr/>
        </p:nvSpPr>
        <p:spPr>
          <a:xfrm>
            <a:off x="6067425" y="5589588"/>
            <a:ext cx="71438" cy="71437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s-ES" altLang="zh-CN" dirty="0">
              <a:latin typeface="Arial" panose="020B0604020202020204" pitchFamily="34" charset="0"/>
            </a:endParaRPr>
          </a:p>
        </p:txBody>
      </p:sp>
      <p:sp>
        <p:nvSpPr>
          <p:cNvPr id="39992" name="Oval 57"/>
          <p:cNvSpPr/>
          <p:nvPr/>
        </p:nvSpPr>
        <p:spPr>
          <a:xfrm>
            <a:off x="6081713" y="5589588"/>
            <a:ext cx="71437" cy="71437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s-ES" altLang="zh-CN" dirty="0">
              <a:latin typeface="Arial" panose="020B0604020202020204" pitchFamily="34" charset="0"/>
            </a:endParaRPr>
          </a:p>
        </p:txBody>
      </p:sp>
      <p:sp>
        <p:nvSpPr>
          <p:cNvPr id="39993" name="Text Box 58"/>
          <p:cNvSpPr txBox="1"/>
          <p:nvPr/>
        </p:nvSpPr>
        <p:spPr>
          <a:xfrm>
            <a:off x="5894388" y="2347913"/>
            <a:ext cx="790575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    </a:t>
            </a:r>
            <a:r>
              <a:rPr lang="zh-CN" altLang="zh-CN" dirty="0">
                <a:solidFill>
                  <a:srgbClr val="FF0000"/>
                </a:solidFill>
                <a:latin typeface="Arial" panose="020B0604020202020204" pitchFamily="34" charset="0"/>
              </a:rPr>
              <a:t>直</a:t>
            </a:r>
            <a:r>
              <a:rPr lang="zh-CN" altLang="zh-CN" dirty="0">
                <a:solidFill>
                  <a:srgbClr val="FFFF00"/>
                </a:solidFill>
                <a:latin typeface="Arial" panose="020B0604020202020204" pitchFamily="34" charset="0"/>
              </a:rPr>
              <a:t>隶</a:t>
            </a:r>
            <a:endParaRPr lang="zh-CN" altLang="zh-CN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9994" name="Text Box 59"/>
          <p:cNvSpPr txBox="1"/>
          <p:nvPr/>
        </p:nvSpPr>
        <p:spPr>
          <a:xfrm>
            <a:off x="5791200" y="5348288"/>
            <a:ext cx="79057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dirty="0">
                <a:solidFill>
                  <a:srgbClr val="FF0000"/>
                </a:solidFill>
                <a:latin typeface="Arial" panose="020B0604020202020204" pitchFamily="34" charset="0"/>
              </a:rPr>
              <a:t>广东</a:t>
            </a:r>
            <a:endParaRPr lang="zh-CN" altLang="zh-CN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9995" name="Text Box 60"/>
          <p:cNvSpPr txBox="1"/>
          <p:nvPr/>
        </p:nvSpPr>
        <p:spPr>
          <a:xfrm>
            <a:off x="4953000" y="5410200"/>
            <a:ext cx="79057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dirty="0">
                <a:solidFill>
                  <a:srgbClr val="FF0000"/>
                </a:solidFill>
                <a:latin typeface="Arial" panose="020B0604020202020204" pitchFamily="34" charset="0"/>
              </a:rPr>
              <a:t>广西</a:t>
            </a:r>
            <a:endParaRPr lang="zh-CN" altLang="zh-CN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9996" name="Oval 61"/>
          <p:cNvSpPr/>
          <p:nvPr/>
        </p:nvSpPr>
        <p:spPr>
          <a:xfrm>
            <a:off x="5275263" y="5373688"/>
            <a:ext cx="71437" cy="71437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s-ES" altLang="zh-CN" dirty="0">
              <a:latin typeface="Arial" panose="020B0604020202020204" pitchFamily="34" charset="0"/>
            </a:endParaRPr>
          </a:p>
        </p:txBody>
      </p:sp>
      <p:sp>
        <p:nvSpPr>
          <p:cNvPr id="39997" name="Text Box 62"/>
          <p:cNvSpPr txBox="1"/>
          <p:nvPr/>
        </p:nvSpPr>
        <p:spPr>
          <a:xfrm>
            <a:off x="5432425" y="4479925"/>
            <a:ext cx="790575" cy="78359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dirty="0">
                <a:solidFill>
                  <a:srgbClr val="000000"/>
                </a:solidFill>
                <a:latin typeface="Arial" panose="020B0604020202020204" pitchFamily="34" charset="0"/>
              </a:rPr>
              <a:t>湖</a:t>
            </a:r>
            <a:endParaRPr lang="zh-CN" altLang="zh-CN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zh-CN" dirty="0">
                <a:solidFill>
                  <a:srgbClr val="000000"/>
                </a:solidFill>
                <a:latin typeface="Arial" panose="020B0604020202020204" pitchFamily="34" charset="0"/>
              </a:rPr>
              <a:t>   南</a:t>
            </a:r>
            <a:endParaRPr lang="zh-CN" altLang="zh-CN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998" name="Text Box 63"/>
          <p:cNvSpPr txBox="1"/>
          <p:nvPr/>
        </p:nvSpPr>
        <p:spPr>
          <a:xfrm>
            <a:off x="6311900" y="3579813"/>
            <a:ext cx="936625" cy="78359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dirty="0">
                <a:solidFill>
                  <a:srgbClr val="000000"/>
                </a:solidFill>
                <a:latin typeface="Arial" panose="020B0604020202020204" pitchFamily="34" charset="0"/>
              </a:rPr>
              <a:t>安</a:t>
            </a:r>
            <a:endParaRPr lang="zh-CN" altLang="zh-CN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zh-CN" dirty="0">
                <a:solidFill>
                  <a:srgbClr val="000000"/>
                </a:solidFill>
                <a:latin typeface="Arial" panose="020B0604020202020204" pitchFamily="34" charset="0"/>
              </a:rPr>
              <a:t>徽</a:t>
            </a:r>
            <a:endParaRPr lang="zh-CN" altLang="zh-CN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999" name="Text Box 64"/>
          <p:cNvSpPr txBox="1"/>
          <p:nvPr/>
        </p:nvSpPr>
        <p:spPr>
          <a:xfrm>
            <a:off x="6224588" y="2997200"/>
            <a:ext cx="1008062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dirty="0">
                <a:solidFill>
                  <a:srgbClr val="FF0000"/>
                </a:solidFill>
                <a:latin typeface="Arial" panose="020B0604020202020204" pitchFamily="34" charset="0"/>
              </a:rPr>
              <a:t>山东</a:t>
            </a:r>
            <a:endParaRPr lang="zh-CN" altLang="zh-CN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0000" name="Text Box 65"/>
          <p:cNvSpPr txBox="1"/>
          <p:nvPr/>
        </p:nvSpPr>
        <p:spPr>
          <a:xfrm>
            <a:off x="7175500" y="765175"/>
            <a:ext cx="93662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dirty="0">
                <a:solidFill>
                  <a:srgbClr val="FF0000"/>
                </a:solidFill>
                <a:latin typeface="Arial" panose="020B0604020202020204" pitchFamily="34" charset="0"/>
              </a:rPr>
              <a:t>黑龙江</a:t>
            </a:r>
            <a:endParaRPr lang="zh-CN" altLang="zh-CN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0001" name="Text Box 66"/>
          <p:cNvSpPr txBox="1"/>
          <p:nvPr/>
        </p:nvSpPr>
        <p:spPr>
          <a:xfrm>
            <a:off x="7246938" y="1484313"/>
            <a:ext cx="93662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dirty="0">
                <a:solidFill>
                  <a:srgbClr val="FF0000"/>
                </a:solidFill>
                <a:latin typeface="Arial" panose="020B0604020202020204" pitchFamily="34" charset="0"/>
              </a:rPr>
              <a:t>吉林</a:t>
            </a:r>
            <a:endParaRPr lang="zh-CN" altLang="zh-CN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0002" name="Text Box 67"/>
          <p:cNvSpPr txBox="1"/>
          <p:nvPr/>
        </p:nvSpPr>
        <p:spPr>
          <a:xfrm>
            <a:off x="6959600" y="1909763"/>
            <a:ext cx="93662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dirty="0">
                <a:solidFill>
                  <a:srgbClr val="FF0000"/>
                </a:solidFill>
                <a:latin typeface="Arial" panose="020B0604020202020204" pitchFamily="34" charset="0"/>
              </a:rPr>
              <a:t>辽宁</a:t>
            </a:r>
            <a:endParaRPr lang="zh-CN" altLang="zh-CN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0788" name="Picture 68"/>
          <p:cNvPicPr>
            <a:picLocks noChangeAspect="1"/>
          </p:cNvPicPr>
          <p:nvPr/>
        </p:nvPicPr>
        <p:blipFill>
          <a:blip r:embed="rId4"/>
          <a:srcRect b="10866"/>
          <a:stretch>
            <a:fillRect/>
          </a:stretch>
        </p:blipFill>
        <p:spPr>
          <a:xfrm>
            <a:off x="1703388" y="3141663"/>
            <a:ext cx="2325687" cy="2628900"/>
          </a:xfrm>
          <a:prstGeom prst="rect">
            <a:avLst/>
          </a:prstGeom>
          <a:noFill/>
          <a:ln w="762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0789" name="Picture 69" descr="sunchuanfang"/>
          <p:cNvPicPr>
            <a:picLocks noChangeAspect="1"/>
          </p:cNvPicPr>
          <p:nvPr/>
        </p:nvPicPr>
        <p:blipFill>
          <a:blip r:embed="rId5"/>
          <a:srcRect l="8099" r="2740" b="1779"/>
          <a:stretch>
            <a:fillRect/>
          </a:stretch>
        </p:blipFill>
        <p:spPr>
          <a:xfrm>
            <a:off x="8277225" y="4005263"/>
            <a:ext cx="2390775" cy="2852737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0790" name="Picture 70" descr="I009.JPG (17833 bytes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7713" y="0"/>
            <a:ext cx="2232025" cy="2838450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0791" name="Line 74"/>
          <p:cNvSpPr/>
          <p:nvPr/>
        </p:nvSpPr>
        <p:spPr>
          <a:xfrm flipV="1">
            <a:off x="4008438" y="4005263"/>
            <a:ext cx="1150937" cy="719137"/>
          </a:xfrm>
          <a:prstGeom prst="line">
            <a:avLst/>
          </a:prstGeom>
          <a:ln w="1238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0792" name="Line 75"/>
          <p:cNvSpPr/>
          <p:nvPr/>
        </p:nvSpPr>
        <p:spPr>
          <a:xfrm>
            <a:off x="5562600" y="1447800"/>
            <a:ext cx="838200" cy="0"/>
          </a:xfrm>
          <a:prstGeom prst="line">
            <a:avLst/>
          </a:prstGeom>
          <a:ln w="111125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0793" name="Line 76"/>
          <p:cNvSpPr/>
          <p:nvPr/>
        </p:nvSpPr>
        <p:spPr>
          <a:xfrm flipH="1" flipV="1">
            <a:off x="7391400" y="4149725"/>
            <a:ext cx="792163" cy="503238"/>
          </a:xfrm>
          <a:prstGeom prst="line">
            <a:avLst/>
          </a:prstGeom>
          <a:ln w="111125" cap="flat" cmpd="sng">
            <a:solidFill>
              <a:srgbClr val="00CCFF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40009" name="Text Box 77"/>
          <p:cNvSpPr txBox="1"/>
          <p:nvPr/>
        </p:nvSpPr>
        <p:spPr>
          <a:xfrm>
            <a:off x="5305425" y="3919538"/>
            <a:ext cx="935038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dirty="0">
                <a:solidFill>
                  <a:srgbClr val="000000"/>
                </a:solidFill>
                <a:latin typeface="Arial" panose="020B0604020202020204" pitchFamily="34" charset="0"/>
              </a:rPr>
              <a:t>湖北</a:t>
            </a:r>
            <a:endParaRPr lang="zh-CN" altLang="zh-CN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010" name="Text Box 81"/>
          <p:cNvSpPr txBox="1"/>
          <p:nvPr/>
        </p:nvSpPr>
        <p:spPr>
          <a:xfrm>
            <a:off x="5791200" y="5348288"/>
            <a:ext cx="79057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dirty="0">
                <a:solidFill>
                  <a:srgbClr val="000000"/>
                </a:solidFill>
                <a:latin typeface="Arial" panose="020B0604020202020204" pitchFamily="34" charset="0"/>
              </a:rPr>
              <a:t>广东</a:t>
            </a:r>
            <a:endParaRPr lang="zh-CN" altLang="zh-CN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011" name="Text Box 82"/>
          <p:cNvSpPr txBox="1"/>
          <p:nvPr/>
        </p:nvSpPr>
        <p:spPr>
          <a:xfrm>
            <a:off x="4953000" y="5410200"/>
            <a:ext cx="79057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dirty="0">
                <a:solidFill>
                  <a:srgbClr val="000000"/>
                </a:solidFill>
                <a:latin typeface="Arial" panose="020B0604020202020204" pitchFamily="34" charset="0"/>
              </a:rPr>
              <a:t>广西</a:t>
            </a:r>
            <a:endParaRPr lang="zh-CN" altLang="zh-CN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797" name="Rectangle 85"/>
          <p:cNvSpPr/>
          <p:nvPr/>
        </p:nvSpPr>
        <p:spPr>
          <a:xfrm>
            <a:off x="1703388" y="5805488"/>
            <a:ext cx="2376487" cy="8636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s-ES" altLang="zh-CN" dirty="0">
              <a:latin typeface="Arial" panose="020B0604020202020204" pitchFamily="34" charset="0"/>
            </a:endParaRPr>
          </a:p>
        </p:txBody>
      </p:sp>
      <p:sp>
        <p:nvSpPr>
          <p:cNvPr id="30798" name="Text Box 72"/>
          <p:cNvSpPr txBox="1"/>
          <p:nvPr/>
        </p:nvSpPr>
        <p:spPr>
          <a:xfrm>
            <a:off x="1847850" y="5949950"/>
            <a:ext cx="187166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sz="3200" b="1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吴佩孚</a:t>
            </a:r>
            <a:endParaRPr kumimoji="0" lang="zh-CN" sz="3200" b="1" kern="1200" cap="none" spc="0" normalizeH="0" baseline="0" noProof="1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30799" name="Text Box 78"/>
          <p:cNvSpPr txBox="1"/>
          <p:nvPr/>
        </p:nvSpPr>
        <p:spPr>
          <a:xfrm>
            <a:off x="3071813" y="6237288"/>
            <a:ext cx="1150938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b="1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兵力</a:t>
            </a:r>
            <a:r>
              <a:rPr kumimoji="0" lang="en-US" b="1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20</a:t>
            </a:r>
            <a:r>
              <a:rPr kumimoji="0" lang="zh-CN" b="1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万</a:t>
            </a:r>
            <a:endParaRPr kumimoji="0" lang="zh-CN" b="1" kern="1200" cap="none" spc="0" normalizeH="0" baseline="0" noProof="1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30800" name="Rectangle 86"/>
          <p:cNvSpPr/>
          <p:nvPr/>
        </p:nvSpPr>
        <p:spPr>
          <a:xfrm>
            <a:off x="7104063" y="4724400"/>
            <a:ext cx="1079500" cy="1943100"/>
          </a:xfrm>
          <a:prstGeom prst="rect">
            <a:avLst/>
          </a:prstGeom>
          <a:solidFill>
            <a:srgbClr val="33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" sz="18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30801" name="Text Box 73"/>
          <p:cNvSpPr txBox="1"/>
          <p:nvPr/>
        </p:nvSpPr>
        <p:spPr>
          <a:xfrm>
            <a:off x="7319963" y="4797425"/>
            <a:ext cx="719138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sz="3200" b="1" kern="1200" cap="none" spc="0" normalizeH="0" baseline="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孙传芳</a:t>
            </a:r>
            <a:endParaRPr kumimoji="0" lang="zh-CN" sz="3200" b="1" kern="1200" cap="none" spc="0" normalizeH="0" baseline="0" noProof="1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30802" name="Text Box 80"/>
          <p:cNvSpPr txBox="1"/>
          <p:nvPr/>
        </p:nvSpPr>
        <p:spPr>
          <a:xfrm>
            <a:off x="7104063" y="6237288"/>
            <a:ext cx="1150938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b="1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兵力</a:t>
            </a:r>
            <a:r>
              <a:rPr kumimoji="0" lang="en-US" b="1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20</a:t>
            </a:r>
            <a:r>
              <a:rPr kumimoji="0" lang="zh-CN" b="1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万</a:t>
            </a:r>
            <a:endParaRPr kumimoji="0" lang="zh-CN" b="1" kern="1200" cap="none" spc="0" normalizeH="0" baseline="0" noProof="1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30803" name="Rectangle 87"/>
          <p:cNvSpPr/>
          <p:nvPr/>
        </p:nvSpPr>
        <p:spPr>
          <a:xfrm>
            <a:off x="2063750" y="476250"/>
            <a:ext cx="1152525" cy="1944688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s-ES" altLang="zh-CN" dirty="0">
              <a:latin typeface="Arial" panose="020B0604020202020204" pitchFamily="34" charset="0"/>
            </a:endParaRPr>
          </a:p>
        </p:txBody>
      </p:sp>
      <p:sp>
        <p:nvSpPr>
          <p:cNvPr id="30804" name="Text Box 79"/>
          <p:cNvSpPr txBox="1"/>
          <p:nvPr/>
        </p:nvSpPr>
        <p:spPr>
          <a:xfrm>
            <a:off x="2063750" y="2060575"/>
            <a:ext cx="1150938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b="1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兵力</a:t>
            </a:r>
            <a:r>
              <a:rPr kumimoji="0" lang="en-US" b="1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35</a:t>
            </a:r>
            <a:r>
              <a:rPr kumimoji="0" lang="zh-CN" b="1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万</a:t>
            </a:r>
            <a:endParaRPr kumimoji="0" lang="zh-CN" b="1" kern="1200" cap="none" spc="0" normalizeH="0" baseline="0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30805" name="Text Box 71"/>
          <p:cNvSpPr txBox="1"/>
          <p:nvPr/>
        </p:nvSpPr>
        <p:spPr>
          <a:xfrm>
            <a:off x="2351088" y="549275"/>
            <a:ext cx="719138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sz="3200" b="1" kern="1200" cap="none" spc="0" normalizeH="0" baseline="0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张作霖</a:t>
            </a:r>
            <a:endParaRPr kumimoji="0" lang="zh-CN" sz="3200" b="1" kern="1200" cap="none" spc="0" normalizeH="0" baseline="0" noProof="1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30806" name="Rectangle 88"/>
          <p:cNvSpPr/>
          <p:nvPr/>
        </p:nvSpPr>
        <p:spPr>
          <a:xfrm>
            <a:off x="4367213" y="5805488"/>
            <a:ext cx="2449512" cy="8636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s-ES" altLang="zh-CN" dirty="0">
              <a:latin typeface="Arial" panose="020B0604020202020204" pitchFamily="34" charset="0"/>
            </a:endParaRPr>
          </a:p>
        </p:txBody>
      </p:sp>
      <p:sp>
        <p:nvSpPr>
          <p:cNvPr id="30807" name="Text Box 83"/>
          <p:cNvSpPr txBox="1"/>
          <p:nvPr/>
        </p:nvSpPr>
        <p:spPr>
          <a:xfrm>
            <a:off x="4367213" y="5876925"/>
            <a:ext cx="2447925" cy="80391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>
            <a:spAutoFit/>
          </a:bodyPr>
          <a:lstStyle/>
          <a:p>
            <a:pPr marR="0" defTabSz="9144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None/>
              <a:defRPr/>
            </a:pPr>
            <a:r>
              <a:rPr kumimoji="0" lang="en-US" sz="2400" b="1" kern="1200" cap="none" spc="0" normalizeH="0" baseline="0" noProof="1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   </a:t>
            </a:r>
            <a:r>
              <a:rPr kumimoji="0" lang="zh-CN" sz="2800" b="1" kern="1200" cap="none" spc="0" normalizeH="0" baseline="0" noProof="1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国民政府</a:t>
            </a:r>
            <a:endParaRPr kumimoji="0" lang="zh-CN" sz="2800" b="1" kern="1200" cap="none" spc="0" normalizeH="0" baseline="0" noProof="1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marR="0" defTabSz="9144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None/>
              <a:defRPr/>
            </a:pPr>
            <a:r>
              <a:rPr kumimoji="0" lang="zh-CN" sz="2400" b="1" kern="1200" cap="none" spc="0" normalizeH="0" baseline="0" noProof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  </a:t>
            </a:r>
            <a:r>
              <a:rPr kumimoji="0" lang="zh-CN" sz="2400" b="1" kern="1200" cap="none" spc="0" normalizeH="0" baseline="0" noProof="1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兵力约</a:t>
            </a:r>
            <a:r>
              <a:rPr kumimoji="0" lang="en-US" sz="2400" b="1" kern="1200" cap="none" spc="0" normalizeH="0" baseline="0" noProof="1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10</a:t>
            </a:r>
            <a:r>
              <a:rPr kumimoji="0" lang="zh-CN" sz="2400" b="1" kern="1200" cap="none" spc="0" normalizeH="0" baseline="0" noProof="1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万</a:t>
            </a:r>
            <a:endParaRPr kumimoji="0" lang="zh-CN" sz="2400" b="1" kern="1200" cap="none" spc="0" normalizeH="0" baseline="0" noProof="1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8775" y="639445"/>
            <a:ext cx="859790" cy="51663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b="1">
                <a:solidFill>
                  <a:srgbClr val="0E0AB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北伐战争形式示意图</a:t>
            </a:r>
            <a:endParaRPr lang="zh-CN" altLang="en-US" sz="4400" b="1">
              <a:solidFill>
                <a:srgbClr val="0E0AB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1605" y="-123825"/>
            <a:ext cx="1247457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1" name="图片 143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" y="132715"/>
            <a:ext cx="6309995" cy="64115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625" name="AutoShape 17"/>
          <p:cNvSpPr/>
          <p:nvPr/>
        </p:nvSpPr>
        <p:spPr>
          <a:xfrm>
            <a:off x="7561580" y="317500"/>
            <a:ext cx="1438275" cy="604838"/>
          </a:xfrm>
          <a:prstGeom prst="accentBorderCallout2">
            <a:avLst>
              <a:gd name="adj1" fmla="val 18898"/>
              <a:gd name="adj2" fmla="val -5296"/>
              <a:gd name="adj3" fmla="val 18898"/>
              <a:gd name="adj4" fmla="val -46245"/>
              <a:gd name="adj5" fmla="val 81889"/>
              <a:gd name="adj6" fmla="val -168213"/>
            </a:avLst>
          </a:prstGeom>
          <a:noFill/>
          <a:ln w="222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36000" rIns="36000" bIns="36000" anchor="ctr" anchorCtr="1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张作霖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53" name="AutoShape 18"/>
          <p:cNvSpPr/>
          <p:nvPr/>
        </p:nvSpPr>
        <p:spPr>
          <a:xfrm>
            <a:off x="7652703" y="1388428"/>
            <a:ext cx="1457325" cy="506412"/>
          </a:xfrm>
          <a:prstGeom prst="accentBorderCallout2">
            <a:avLst>
              <a:gd name="adj1" fmla="val 22569"/>
              <a:gd name="adj2" fmla="val -5227"/>
              <a:gd name="adj3" fmla="val 22569"/>
              <a:gd name="adj4" fmla="val -45208"/>
              <a:gd name="adj5" fmla="val 342944"/>
              <a:gd name="adj6" fmla="val -240852"/>
            </a:avLst>
          </a:prstGeom>
          <a:noFill/>
          <a:ln w="222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36000" rIns="36000" bIns="36000" anchor="ctr" anchorCtr="1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吴佩孚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54" name="AutoShape 19"/>
          <p:cNvSpPr/>
          <p:nvPr/>
        </p:nvSpPr>
        <p:spPr>
          <a:xfrm>
            <a:off x="7641273" y="2264093"/>
            <a:ext cx="1479550" cy="465137"/>
          </a:xfrm>
          <a:prstGeom prst="accentBorderCallout2">
            <a:avLst>
              <a:gd name="adj1" fmla="val 24574"/>
              <a:gd name="adj2" fmla="val -5148"/>
              <a:gd name="adj3" fmla="val 24574"/>
              <a:gd name="adj4" fmla="val -56759"/>
              <a:gd name="adj5" fmla="val 314676"/>
              <a:gd name="adj6" fmla="val -190023"/>
            </a:avLst>
          </a:prstGeom>
          <a:noFill/>
          <a:ln w="222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36000" rIns="36000" bIns="36000" anchor="ctr" anchorCtr="1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孙传芳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8628" name="Text Box 20"/>
          <p:cNvSpPr txBox="1"/>
          <p:nvPr/>
        </p:nvSpPr>
        <p:spPr>
          <a:xfrm>
            <a:off x="6804025" y="2729230"/>
            <a:ext cx="5242560" cy="381508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55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　　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北伐军兵分三路：一路指向湖南、湖北；一路指向江西；一路指向福建、浙江。两湖地区是北伐战争开始时的主要战场。</a:t>
            </a:r>
            <a:endParaRPr lang="zh-CN" altLang="en-US" sz="32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" y="0"/>
            <a:ext cx="1242949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标题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4105" y="1694815"/>
            <a:ext cx="2461260" cy="298894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组合 4"/>
          <p:cNvGrpSpPr/>
          <p:nvPr/>
        </p:nvGrpSpPr>
        <p:grpSpPr>
          <a:xfrm>
            <a:off x="6758940" y="1791970"/>
            <a:ext cx="2345055" cy="2927350"/>
            <a:chOff x="1920" y="192"/>
            <a:chExt cx="1488" cy="1968"/>
          </a:xfrm>
        </p:grpSpPr>
        <p:pic>
          <p:nvPicPr>
            <p:cNvPr id="19462" name="图片 132098" descr="汪精卫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20" y="192"/>
              <a:ext cx="1476" cy="194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矩形 132099"/>
            <p:cNvSpPr>
              <a:spLocks noChangeArrowheads="1"/>
            </p:cNvSpPr>
            <p:nvPr/>
          </p:nvSpPr>
          <p:spPr bwMode="auto">
            <a:xfrm>
              <a:off x="1920" y="192"/>
              <a:ext cx="1488" cy="1968"/>
            </a:xfrm>
            <a:prstGeom prst="rect">
              <a:avLst/>
            </a:prstGeom>
            <a:noFill/>
            <a:ln w="127000">
              <a:solidFill>
                <a:srgbClr val="969696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8" name="圆角矩形 64528"/>
          <p:cNvSpPr/>
          <p:nvPr/>
        </p:nvSpPr>
        <p:spPr>
          <a:xfrm>
            <a:off x="2925445" y="518160"/>
            <a:ext cx="5652135" cy="66421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  <a:tileRect/>
          </a:gradFill>
          <a:ln w="9525" cap="flat" cmpd="sng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en-US" sz="36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/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53130" y="503555"/>
            <a:ext cx="500126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同室操戈相煎急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endParaRPr lang="zh-CN" altLang="en-US" sz="3200"/>
          </a:p>
        </p:txBody>
      </p:sp>
      <p:sp>
        <p:nvSpPr>
          <p:cNvPr id="2" name="文本框 1"/>
          <p:cNvSpPr txBox="1"/>
          <p:nvPr/>
        </p:nvSpPr>
        <p:spPr>
          <a:xfrm>
            <a:off x="2731135" y="4857750"/>
            <a:ext cx="1727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蒋介石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68185" y="4857750"/>
            <a:ext cx="1727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汪精卫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1" name="图片 3075"/>
          <p:cNvPicPr/>
          <p:nvPr/>
        </p:nvPicPr>
        <p:blipFill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4105" y="1579880"/>
            <a:ext cx="7092950" cy="4206240"/>
          </a:xfrm>
          <a:prstGeom prst="rect">
            <a:avLst/>
          </a:prstGeom>
          <a:noFill/>
          <a:ln w="38100">
            <a:noFill/>
          </a:ln>
        </p:spPr>
      </p:pic>
      <p:grpSp>
        <p:nvGrpSpPr>
          <p:cNvPr id="12" name="组合 46082"/>
          <p:cNvGrpSpPr/>
          <p:nvPr/>
        </p:nvGrpSpPr>
        <p:grpSpPr>
          <a:xfrm>
            <a:off x="2134235" y="1417955"/>
            <a:ext cx="7615555" cy="4953000"/>
            <a:chOff x="0" y="0"/>
            <a:chExt cx="4560" cy="3168"/>
          </a:xfrm>
        </p:grpSpPr>
        <p:pic>
          <p:nvPicPr>
            <p:cNvPr id="18435" name="图片 3077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48" y="48"/>
              <a:ext cx="4461" cy="3105"/>
            </a:xfrm>
            <a:prstGeom prst="rect">
              <a:avLst/>
            </a:prstGeom>
            <a:noFill/>
            <a:ln w="38100">
              <a:noFill/>
            </a:ln>
          </p:spPr>
        </p:pic>
        <p:sp>
          <p:nvSpPr>
            <p:cNvPr id="13" name="矩形 46084"/>
            <p:cNvSpPr>
              <a:spLocks noChangeArrowheads="1"/>
            </p:cNvSpPr>
            <p:nvPr/>
          </p:nvSpPr>
          <p:spPr bwMode="auto">
            <a:xfrm>
              <a:off x="0" y="0"/>
              <a:ext cx="4560" cy="316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4" name="图片 3078"/>
          <p:cNvPicPr/>
          <p:nvPr/>
        </p:nvPicPr>
        <p:blipFill>
          <a:blip r:embed="rId6"/>
          <a:stretch>
            <a:fillRect/>
          </a:stretch>
        </p:blipFill>
        <p:spPr>
          <a:xfrm>
            <a:off x="2035175" y="1529715"/>
            <a:ext cx="7750810" cy="4841240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2127885" y="6274435"/>
            <a:ext cx="56832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辩论焦点三：是谁忘了初心？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10" name="图片 9" descr="学校logo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755" y="11430"/>
            <a:ext cx="3547745" cy="4832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46251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35842"/>
          <p:cNvSpPr txBox="1"/>
          <p:nvPr/>
        </p:nvSpPr>
        <p:spPr>
          <a:xfrm>
            <a:off x="951865" y="1371600"/>
            <a:ext cx="101968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57200">
              <a:spcBef>
                <a:spcPct val="50000"/>
              </a:spcBef>
            </a:pPr>
            <a:r>
              <a:rPr lang="en-US" altLang="en-US" sz="3200" b="1" dirty="0">
                <a:solidFill>
                  <a:srgbClr val="3333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北伐战争取得重大胜利，为什么说国民革命失败了？ </a:t>
            </a:r>
            <a:endParaRPr lang="en-US" altLang="en-US" sz="3200" b="1" dirty="0">
              <a:solidFill>
                <a:srgbClr val="333399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35845"/>
          <p:cNvSpPr txBox="1"/>
          <p:nvPr/>
        </p:nvSpPr>
        <p:spPr>
          <a:xfrm>
            <a:off x="1360170" y="2435225"/>
            <a:ext cx="9968230" cy="3784600"/>
          </a:xfrm>
          <a:prstGeom prst="rect">
            <a:avLst/>
          </a:prstGeom>
          <a:solidFill>
            <a:schemeClr val="accent3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indent="0">
              <a:lnSpc>
                <a:spcPct val="150000"/>
              </a:lnSpc>
              <a:defRPr sz="24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北伐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的目的是打倒北洋军阀，统一中国。但是蒋介石的上台，只不过是旧军阀被打垮，又出现了以蒋介石为代表的新军阀。</a:t>
            </a:r>
            <a:r>
              <a:rPr lang="zh-CN" altLang="en-US" sz="3200" dirty="0">
                <a:solidFill>
                  <a:srgbClr val="000000"/>
                </a:solidFill>
                <a:cs typeface="楷体" panose="02010609060101010101" pitchFamily="49" charset="-122"/>
                <a:sym typeface="+mn-ea"/>
              </a:rPr>
              <a:t>新军阀是帝国主义和大地主、大资产阶级的代表者。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楷体" panose="02010609060101010101" pitchFamily="49" charset="-122"/>
              </a:rPr>
              <a:t>中国人民反帝反封建的民主革命任务没有完成，半殖民地半封建的社会性质没有改变。 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楷体" panose="02010609060101010101" pitchFamily="49" charset="-122"/>
            </a:endParaRPr>
          </a:p>
        </p:txBody>
      </p:sp>
      <p:grpSp>
        <p:nvGrpSpPr>
          <p:cNvPr id="35842" name="组合 9253"/>
          <p:cNvGrpSpPr/>
          <p:nvPr/>
        </p:nvGrpSpPr>
        <p:grpSpPr>
          <a:xfrm>
            <a:off x="780415" y="581025"/>
            <a:ext cx="2550795" cy="790575"/>
            <a:chOff x="0" y="0"/>
            <a:chExt cx="1056" cy="336"/>
          </a:xfrm>
        </p:grpSpPr>
        <p:sp>
          <p:nvSpPr>
            <p:cNvPr id="9255" name="菱形 9254"/>
            <p:cNvSpPr/>
            <p:nvPr/>
          </p:nvSpPr>
          <p:spPr>
            <a:xfrm>
              <a:off x="0" y="0"/>
              <a:ext cx="336" cy="336"/>
            </a:xfrm>
            <a:prstGeom prst="diamond">
              <a:avLst/>
            </a:prstGeom>
            <a:solidFill>
              <a:srgbClr val="CC0000"/>
            </a:solidFill>
            <a:ln w="9525" cap="flat" cmpd="sng">
              <a:solidFill>
                <a:srgbClr val="FFCC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kumimoji="0" lang="zh-CN" altLang="en-US" sz="3200" b="1" i="0" u="none" strike="noStrike" kern="1200" cap="none" spc="0" normalizeH="0" baseline="0" noProof="1">
                  <a:solidFill>
                    <a:srgbClr val="FFCC66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+mn-cs"/>
                  <a:sym typeface="+mn-ea"/>
                </a:rPr>
                <a:t>分</a:t>
              </a:r>
              <a:endParaRPr kumimoji="0" lang="zh-CN" altLang="en-US" sz="3200" b="1" i="0" u="none" strike="noStrike" kern="1200" cap="none" spc="0" normalizeH="0" baseline="0" noProof="1">
                <a:solidFill>
                  <a:srgbClr val="FFCC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+mn-cs"/>
                <a:sym typeface="+mn-ea"/>
              </a:endParaRPr>
            </a:p>
          </p:txBody>
        </p:sp>
        <p:sp>
          <p:nvSpPr>
            <p:cNvPr id="9256" name="菱形 9255"/>
            <p:cNvSpPr/>
            <p:nvPr/>
          </p:nvSpPr>
          <p:spPr>
            <a:xfrm>
              <a:off x="240" y="0"/>
              <a:ext cx="336" cy="336"/>
            </a:xfrm>
            <a:prstGeom prst="diamond">
              <a:avLst/>
            </a:prstGeom>
            <a:solidFill>
              <a:srgbClr val="CC0000"/>
            </a:solidFill>
            <a:ln w="9525" cap="flat" cmpd="sng">
              <a:solidFill>
                <a:srgbClr val="FFCC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kumimoji="0" lang="zh-CN" altLang="en-US" sz="3200" b="1" i="0" u="none" strike="noStrike" kern="1200" cap="none" spc="0" normalizeH="0" baseline="0" noProof="1">
                  <a:solidFill>
                    <a:srgbClr val="FFCC66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+mn-cs"/>
                  <a:sym typeface="+mn-ea"/>
                </a:rPr>
                <a:t>享</a:t>
              </a:r>
              <a:endParaRPr kumimoji="0" lang="zh-CN" altLang="en-US" sz="3200" b="1" i="0" u="none" strike="noStrike" kern="1200" cap="none" spc="0" normalizeH="0" baseline="0" noProof="1">
                <a:solidFill>
                  <a:srgbClr val="FFCC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+mn-cs"/>
                <a:sym typeface="+mn-ea"/>
              </a:endParaRPr>
            </a:p>
          </p:txBody>
        </p:sp>
        <p:sp>
          <p:nvSpPr>
            <p:cNvPr id="9257" name="菱形 9256"/>
            <p:cNvSpPr/>
            <p:nvPr/>
          </p:nvSpPr>
          <p:spPr>
            <a:xfrm>
              <a:off x="480" y="0"/>
              <a:ext cx="336" cy="336"/>
            </a:xfrm>
            <a:prstGeom prst="diamond">
              <a:avLst/>
            </a:prstGeom>
            <a:solidFill>
              <a:srgbClr val="CC0000"/>
            </a:solidFill>
            <a:ln w="9525" cap="flat" cmpd="sng">
              <a:solidFill>
                <a:srgbClr val="FFCC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kumimoji="0" lang="zh-CN" altLang="en-US" sz="3200" b="1" i="0" u="none" strike="noStrike" kern="1200" cap="none" spc="0" normalizeH="0" baseline="0" noProof="1">
                  <a:solidFill>
                    <a:srgbClr val="FFCC66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+mn-cs"/>
                  <a:sym typeface="+mn-ea"/>
                </a:rPr>
                <a:t>提</a:t>
              </a:r>
              <a:endParaRPr kumimoji="0" lang="zh-CN" altLang="en-US" sz="3200" b="1" i="0" u="none" strike="noStrike" kern="1200" cap="none" spc="0" normalizeH="0" baseline="0" noProof="1">
                <a:solidFill>
                  <a:srgbClr val="FFCC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+mn-cs"/>
                <a:sym typeface="+mn-ea"/>
              </a:endParaRPr>
            </a:p>
          </p:txBody>
        </p:sp>
        <p:sp>
          <p:nvSpPr>
            <p:cNvPr id="9258" name="菱形 9257"/>
            <p:cNvSpPr/>
            <p:nvPr/>
          </p:nvSpPr>
          <p:spPr>
            <a:xfrm>
              <a:off x="720" y="0"/>
              <a:ext cx="336" cy="336"/>
            </a:xfrm>
            <a:prstGeom prst="diamond">
              <a:avLst/>
            </a:prstGeom>
            <a:solidFill>
              <a:srgbClr val="CC0000"/>
            </a:solidFill>
            <a:ln w="9525" cap="flat" cmpd="sng">
              <a:solidFill>
                <a:srgbClr val="FFCC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kumimoji="0" lang="zh-CN" altLang="en-US" sz="3200" b="1" i="0" u="none" strike="noStrike" kern="1200" cap="none" spc="0" normalizeH="0" baseline="0" noProof="1">
                  <a:solidFill>
                    <a:srgbClr val="FFCC66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+mn-cs"/>
                  <a:sym typeface="+mn-ea"/>
                </a:rPr>
                <a:t>升</a:t>
              </a:r>
              <a:endParaRPr kumimoji="0" lang="zh-CN" altLang="en-US" sz="3200" b="1" i="0" u="none" strike="noStrike" kern="1200" cap="none" spc="0" normalizeH="0" baseline="0" noProof="1">
                <a:solidFill>
                  <a:srgbClr val="FFCC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+mn-cs"/>
                <a:sym typeface="+mn-ea"/>
              </a:endParaRPr>
            </a:p>
          </p:txBody>
        </p:sp>
      </p:grpSp>
      <p:pic>
        <p:nvPicPr>
          <p:cNvPr id="4" name="图片 3" descr="学校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960" y="97790"/>
            <a:ext cx="3547745" cy="4832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755" y="11430"/>
            <a:ext cx="1244028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圆角矩形 64528"/>
          <p:cNvSpPr/>
          <p:nvPr/>
        </p:nvSpPr>
        <p:spPr>
          <a:xfrm>
            <a:off x="3034665" y="610235"/>
            <a:ext cx="5652135" cy="66421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  <a:tileRect/>
          </a:gradFill>
          <a:ln w="9525" cap="flat" cmpd="sng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en-US" sz="36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/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44950" y="690880"/>
            <a:ext cx="4102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台海两岸盼统一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 descr="3bf33a87e950352af54f3c715343fbf2b2118b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085" y="1569720"/>
            <a:ext cx="2552065" cy="1704975"/>
          </a:xfrm>
          <a:prstGeom prst="rect">
            <a:avLst/>
          </a:prstGeom>
        </p:spPr>
      </p:pic>
      <p:pic>
        <p:nvPicPr>
          <p:cNvPr id="5" name="图片 4" descr="u=3247919164,148667999&amp;fm=26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5" y="4568825"/>
            <a:ext cx="2552065" cy="1704975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247764" y="3871919"/>
            <a:ext cx="488358" cy="293407"/>
            <a:chOff x="7273786" y="5003046"/>
            <a:chExt cx="740846" cy="445102"/>
          </a:xfrm>
        </p:grpSpPr>
        <p:sp>
          <p:nvSpPr>
            <p:cNvPr id="25" name="AutoShape 6"/>
            <p:cNvSpPr>
              <a:spLocks noChangeArrowheads="1"/>
            </p:cNvSpPr>
            <p:nvPr/>
          </p:nvSpPr>
          <p:spPr bwMode="auto">
            <a:xfrm>
              <a:off x="7273786" y="5003046"/>
              <a:ext cx="356671" cy="445102"/>
            </a:xfrm>
            <a:prstGeom prst="chevron">
              <a:avLst>
                <a:gd name="adj" fmla="val 56250"/>
              </a:avLst>
            </a:prstGeom>
            <a:solidFill>
              <a:srgbClr val="C00000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仿宋" panose="02010609060101010101" charset="-122"/>
                <a:cs typeface="+mn-cs"/>
              </a:endParaRPr>
            </a:p>
          </p:txBody>
        </p:sp>
        <p:sp>
          <p:nvSpPr>
            <p:cNvPr id="26" name="AutoShape 7"/>
            <p:cNvSpPr>
              <a:spLocks noChangeArrowheads="1"/>
            </p:cNvSpPr>
            <p:nvPr/>
          </p:nvSpPr>
          <p:spPr bwMode="auto">
            <a:xfrm>
              <a:off x="7657961" y="5003046"/>
              <a:ext cx="356671" cy="445102"/>
            </a:xfrm>
            <a:prstGeom prst="chevron">
              <a:avLst>
                <a:gd name="adj" fmla="val 56250"/>
              </a:avLst>
            </a:prstGeom>
            <a:solidFill>
              <a:srgbClr val="C00000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仿宋" panose="02010609060101010101" charset="-122"/>
                <a:cs typeface="+mn-cs"/>
              </a:endParaRPr>
            </a:p>
          </p:txBody>
        </p:sp>
      </p:grpSp>
      <p:cxnSp>
        <p:nvCxnSpPr>
          <p:cNvPr id="23" name="直接连接符 22"/>
          <p:cNvCxnSpPr/>
          <p:nvPr/>
        </p:nvCxnSpPr>
        <p:spPr>
          <a:xfrm>
            <a:off x="1075055" y="4219575"/>
            <a:ext cx="3231515" cy="31115"/>
          </a:xfrm>
          <a:prstGeom prst="line">
            <a:avLst/>
          </a:prstGeom>
          <a:ln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863600" y="3726815"/>
            <a:ext cx="3442335" cy="492760"/>
          </a:xfrm>
          <a:prstGeom prst="roundRect">
            <a:avLst>
              <a:gd name="adj" fmla="val 9976"/>
            </a:avLst>
          </a:prstGeom>
          <a:solidFill>
            <a:schemeClr val="bg1">
              <a:lumMod val="85000"/>
            </a:schemeClr>
          </a:solidFill>
          <a:ln w="1905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48690" y="3726815"/>
            <a:ext cx="48806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我想对你说</a:t>
            </a:r>
            <a:r>
              <a:rPr lang="en-US" altLang="zh-CN" sz="3200">
                <a:solidFill>
                  <a:srgbClr val="FF0000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......</a:t>
            </a:r>
            <a:endParaRPr lang="en-US" altLang="zh-CN" sz="3200">
              <a:solidFill>
                <a:srgbClr val="FF0000"/>
              </a:solidFill>
              <a:latin typeface="叶根友毛笔行书2.0版" panose="02010601030101010101" charset="-122"/>
              <a:ea typeface="叶根友毛笔行书2.0版" panose="02010601030101010101" charset="-122"/>
            </a:endParaRPr>
          </a:p>
        </p:txBody>
      </p:sp>
      <p:pic>
        <p:nvPicPr>
          <p:cNvPr id="9" name="图片 8" descr="134794144_14469451375001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2850" y="1672590"/>
            <a:ext cx="5836920" cy="4601210"/>
          </a:xfrm>
          <a:prstGeom prst="rect">
            <a:avLst/>
          </a:prstGeom>
        </p:spPr>
      </p:pic>
      <p:pic>
        <p:nvPicPr>
          <p:cNvPr id="3" name="图片 2" descr="学校logo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755" y="11430"/>
            <a:ext cx="3547745" cy="4832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970" y="28575"/>
            <a:ext cx="12220575" cy="6767195"/>
          </a:xfrm>
          <a:prstGeom prst="rect">
            <a:avLst/>
          </a:prstGeom>
        </p:spPr>
      </p:pic>
      <p:pic>
        <p:nvPicPr>
          <p:cNvPr id="25" name="图片 24" descr="01d6de35f83bba22eb2413a388c6ef6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170" y="484505"/>
            <a:ext cx="8665845" cy="5317490"/>
          </a:xfrm>
          <a:prstGeom prst="rect">
            <a:avLst/>
          </a:prstGeom>
        </p:spPr>
      </p:pic>
      <p:pic>
        <p:nvPicPr>
          <p:cNvPr id="26" name="图片 25" descr="5c651d0d0062cbe4bd46968f883a1d1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215" y="369570"/>
            <a:ext cx="9113520" cy="5867400"/>
          </a:xfrm>
          <a:prstGeom prst="rect">
            <a:avLst/>
          </a:prstGeom>
        </p:spPr>
      </p:pic>
      <p:pic>
        <p:nvPicPr>
          <p:cNvPr id="27" name="图片 26" descr="1477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70" y="220345"/>
            <a:ext cx="9909810" cy="6428105"/>
          </a:xfrm>
          <a:prstGeom prst="rect">
            <a:avLst/>
          </a:prstGeom>
        </p:spPr>
      </p:pic>
      <p:pic>
        <p:nvPicPr>
          <p:cNvPr id="28" name="图片 27" descr="1119846915_1478217476303_title0h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425" y="220345"/>
            <a:ext cx="11300460" cy="6176645"/>
          </a:xfrm>
          <a:prstGeom prst="rect">
            <a:avLst/>
          </a:prstGeom>
        </p:spPr>
      </p:pic>
      <p:pic>
        <p:nvPicPr>
          <p:cNvPr id="29" name="图片 28" descr="1121167667_1497837702277_title0h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230" y="483870"/>
            <a:ext cx="9645650" cy="6138545"/>
          </a:xfrm>
          <a:prstGeom prst="rect">
            <a:avLst/>
          </a:prstGeom>
        </p:spPr>
      </p:pic>
      <p:pic>
        <p:nvPicPr>
          <p:cNvPr id="30" name="图片 29" descr="1123462106_15374560476461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070" y="348615"/>
            <a:ext cx="10269220" cy="6126480"/>
          </a:xfrm>
          <a:prstGeom prst="rect">
            <a:avLst/>
          </a:prstGeom>
        </p:spPr>
      </p:pic>
      <p:pic>
        <p:nvPicPr>
          <p:cNvPr id="31" name="图片 30" descr="MAIN2015050414040001304105295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6535" y="510540"/>
            <a:ext cx="8839200" cy="6099175"/>
          </a:xfrm>
          <a:prstGeom prst="rect">
            <a:avLst/>
          </a:prstGeom>
        </p:spPr>
      </p:pic>
      <p:pic>
        <p:nvPicPr>
          <p:cNvPr id="32" name="图片 31" descr="MAIN20150504140500043209686827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030" y="122555"/>
            <a:ext cx="11823700" cy="6115050"/>
          </a:xfrm>
          <a:prstGeom prst="rect">
            <a:avLst/>
          </a:prstGeom>
        </p:spPr>
      </p:pic>
      <p:pic>
        <p:nvPicPr>
          <p:cNvPr id="33" name="图片 32" descr="untitled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4605" y="-873760"/>
            <a:ext cx="12221210" cy="8868410"/>
          </a:xfrm>
          <a:prstGeom prst="rect">
            <a:avLst/>
          </a:prstGeom>
        </p:spPr>
      </p:pic>
      <p:pic>
        <p:nvPicPr>
          <p:cNvPr id="39" name="齐亚男 - 海峡之梦 (原版伴奏) 00_00_40-00_01_40 00_00_10-00_00_46">
            <a:hlinkClick r:id="" action="ppaction://media"/>
          </p:cNvPr>
          <p:cNvPicPr/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25505" y="580199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604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repeatCount="indefinite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875" y="-5715"/>
            <a:ext cx="12223750" cy="68694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463925" y="2105025"/>
            <a:ext cx="52641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56985" y="514350"/>
            <a:ext cx="459740" cy="12026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803015" y="513715"/>
            <a:ext cx="3876040" cy="6350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实现中华民族伟大复兴，</a:t>
            </a:r>
            <a:endParaRPr lang="zh-CN" altLang="en-US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大家一起来干。只要两岸同胞、全世界的中国人团结起来，心往一处想，劲往一处使，实现中华民族伟大复兴必定指日可待！</a:t>
            </a:r>
            <a:endParaRPr lang="zh-CN" altLang="en-US" sz="4000"/>
          </a:p>
        </p:txBody>
      </p:sp>
      <p:pic>
        <p:nvPicPr>
          <p:cNvPr id="6" name="图片 5" descr="学校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755" y="11430"/>
            <a:ext cx="3547745" cy="4832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" y="19050"/>
            <a:ext cx="12126595" cy="682053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55980" y="2252980"/>
            <a:ext cx="10480040" cy="1938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bliqueBottomLeft"/>
              <a:lightRig rig="threePt" dir="t"/>
            </a:scene3d>
            <a:sp3d extrusionH="387350">
              <a:extrusionClr>
                <a:srgbClr val="175BCB"/>
              </a:extrusionClr>
            </a:sp3d>
          </a:bodyPr>
          <a:lstStyle/>
          <a:p>
            <a:pPr algn="ctr"/>
            <a:r>
              <a:rPr lang="zh-CN" altLang="en-US" sz="12000" b="1">
                <a:blipFill>
                  <a:blip r:embed="rId2"/>
                  <a:tile tx="0" ty="0" sx="82000" sy="63000" flip="none" algn="br"/>
                </a:blipFill>
                <a:effectLst>
                  <a:outerShdw blurRad="60007" dist="310007" dir="7680000" sy="30000" kx="1300200" algn="ctr" rotWithShape="0">
                    <a:srgbClr val="0D1E55">
                      <a:alpha val="32000"/>
                    </a:srgbClr>
                  </a:outerShdw>
                </a:effectLst>
              </a:rPr>
              <a:t>谢 谢！</a:t>
            </a:r>
            <a:endParaRPr lang="zh-CN" altLang="en-US" sz="12000" b="1">
              <a:blipFill>
                <a:blip r:embed="rId2"/>
                <a:tile tx="0" ty="0" sx="82000" sy="63000" flip="none" algn="br"/>
              </a:blipFill>
              <a:effectLst>
                <a:outerShdw blurRad="60007" dist="310007" dir="7680000" sy="30000" kx="1300200" algn="ctr" rotWithShape="0">
                  <a:srgbClr val="0D1E55">
                    <a:alpha val="32000"/>
                  </a:srgbClr>
                </a:outerShdw>
              </a:effectLst>
            </a:endParaRPr>
          </a:p>
        </p:txBody>
      </p:sp>
      <p:pic>
        <p:nvPicPr>
          <p:cNvPr id="7" name="图片 6" descr="学校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55" y="11430"/>
            <a:ext cx="4492571" cy="6120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" y="0"/>
            <a:ext cx="1245108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标题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副标题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75779" name="组合 51203"/>
          <p:cNvGrpSpPr/>
          <p:nvPr/>
        </p:nvGrpSpPr>
        <p:grpSpPr>
          <a:xfrm>
            <a:off x="575945" y="649923"/>
            <a:ext cx="2683154" cy="838200"/>
            <a:chOff x="4320" y="0"/>
            <a:chExt cx="1085" cy="336"/>
          </a:xfrm>
        </p:grpSpPr>
        <p:sp>
          <p:nvSpPr>
            <p:cNvPr id="51205" name="菱形 51204"/>
            <p:cNvSpPr/>
            <p:nvPr/>
          </p:nvSpPr>
          <p:spPr>
            <a:xfrm>
              <a:off x="4320" y="0"/>
              <a:ext cx="336" cy="336"/>
            </a:xfrm>
            <a:prstGeom prst="diamond">
              <a:avLst/>
            </a:prstGeom>
            <a:solidFill>
              <a:srgbClr val="CC0000"/>
            </a:solidFill>
            <a:ln w="9525" cap="flat" cmpd="sng">
              <a:solidFill>
                <a:srgbClr val="FFCC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Font typeface="Arial" panose="020B0604020202020204" pitchFamily="34" charset="0"/>
                <a:buNone/>
              </a:pPr>
              <a:r>
                <a:rPr kumimoji="0" lang="zh-CN" altLang="en-US" sz="3200" b="1" i="0" u="none" strike="noStrike" kern="1200" cap="none" spc="0" normalizeH="0" baseline="0" noProof="1">
                  <a:solidFill>
                    <a:srgbClr val="FFCC66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+mn-cs"/>
                  <a:sym typeface="+mn-ea"/>
                </a:rPr>
                <a:t>影</a:t>
              </a:r>
              <a:endParaRPr kumimoji="0" lang="zh-CN" altLang="en-US" sz="3200" b="1" i="0" u="none" strike="noStrike" kern="1200" cap="none" spc="0" normalizeH="0" baseline="0" noProof="1">
                <a:solidFill>
                  <a:srgbClr val="FFCC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+mn-cs"/>
                <a:sym typeface="+mn-ea"/>
              </a:endParaRPr>
            </a:p>
          </p:txBody>
        </p:sp>
        <p:sp>
          <p:nvSpPr>
            <p:cNvPr id="51206" name="菱形 51205"/>
            <p:cNvSpPr/>
            <p:nvPr/>
          </p:nvSpPr>
          <p:spPr>
            <a:xfrm>
              <a:off x="4560" y="0"/>
              <a:ext cx="336" cy="336"/>
            </a:xfrm>
            <a:prstGeom prst="diamond">
              <a:avLst/>
            </a:prstGeom>
            <a:solidFill>
              <a:srgbClr val="CC0000"/>
            </a:solidFill>
            <a:ln w="9525" cap="flat" cmpd="sng">
              <a:solidFill>
                <a:srgbClr val="FFCC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Font typeface="Arial" panose="020B0604020202020204" pitchFamily="34" charset="0"/>
                <a:buNone/>
              </a:pPr>
              <a:r>
                <a:rPr kumimoji="0" lang="zh-CN" altLang="en-US" sz="3200" b="1" i="0" u="none" strike="noStrike" kern="1200" cap="none" spc="0" normalizeH="0" baseline="0" noProof="1">
                  <a:solidFill>
                    <a:srgbClr val="FFCC66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+mn-cs"/>
                  <a:sym typeface="+mn-ea"/>
                </a:rPr>
                <a:t>视</a:t>
              </a:r>
              <a:endParaRPr kumimoji="0" lang="zh-CN" altLang="en-US" sz="3200" b="1" i="0" u="none" strike="noStrike" kern="1200" cap="none" spc="0" normalizeH="0" baseline="0" noProof="1">
                <a:solidFill>
                  <a:srgbClr val="FFCC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+mn-cs"/>
                <a:sym typeface="+mn-ea"/>
              </a:endParaRPr>
            </a:p>
          </p:txBody>
        </p:sp>
        <p:sp>
          <p:nvSpPr>
            <p:cNvPr id="51207" name="菱形 51206"/>
            <p:cNvSpPr/>
            <p:nvPr/>
          </p:nvSpPr>
          <p:spPr>
            <a:xfrm>
              <a:off x="4800" y="0"/>
              <a:ext cx="336" cy="336"/>
            </a:xfrm>
            <a:prstGeom prst="diamond">
              <a:avLst/>
            </a:prstGeom>
            <a:solidFill>
              <a:srgbClr val="CC0000"/>
            </a:solidFill>
            <a:ln w="9525" cap="flat" cmpd="sng">
              <a:solidFill>
                <a:srgbClr val="FFCC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Font typeface="Arial" panose="020B0604020202020204" pitchFamily="34" charset="0"/>
                <a:buNone/>
              </a:pPr>
              <a:r>
                <a:rPr kumimoji="0" lang="zh-CN" altLang="en-US" sz="3200" b="1" i="0" u="none" strike="noStrike" kern="1200" cap="none" spc="0" normalizeH="0" baseline="0" noProof="1">
                  <a:solidFill>
                    <a:srgbClr val="FFCC66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+mn-cs"/>
                  <a:sym typeface="+mn-ea"/>
                </a:rPr>
                <a:t>资</a:t>
              </a:r>
              <a:endParaRPr kumimoji="0" lang="zh-CN" altLang="en-US" sz="3200" b="1" i="0" u="none" strike="noStrike" kern="1200" cap="none" spc="0" normalizeH="0" baseline="0" noProof="1">
                <a:solidFill>
                  <a:srgbClr val="FFCC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+mn-cs"/>
                <a:sym typeface="+mn-ea"/>
              </a:endParaRPr>
            </a:p>
          </p:txBody>
        </p:sp>
        <p:sp>
          <p:nvSpPr>
            <p:cNvPr id="51208" name="菱形 51207"/>
            <p:cNvSpPr/>
            <p:nvPr/>
          </p:nvSpPr>
          <p:spPr>
            <a:xfrm>
              <a:off x="5069" y="0"/>
              <a:ext cx="336" cy="336"/>
            </a:xfrm>
            <a:prstGeom prst="diamond">
              <a:avLst/>
            </a:prstGeom>
            <a:solidFill>
              <a:srgbClr val="CC0000"/>
            </a:solidFill>
            <a:ln w="9525" cap="flat" cmpd="sng">
              <a:solidFill>
                <a:srgbClr val="FFCC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Font typeface="Arial" panose="020B0604020202020204" pitchFamily="34" charset="0"/>
                <a:buNone/>
              </a:pPr>
              <a:r>
                <a:rPr kumimoji="0" lang="zh-CN" altLang="en-US" sz="3200" b="1" i="0" u="none" strike="noStrike" kern="1200" cap="none" spc="0" normalizeH="0" baseline="0" noProof="1">
                  <a:solidFill>
                    <a:srgbClr val="FFCC66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+mn-cs"/>
                  <a:sym typeface="+mn-ea"/>
                </a:rPr>
                <a:t>料</a:t>
              </a:r>
              <a:endParaRPr kumimoji="0" lang="zh-CN" altLang="en-US" sz="3200" b="1" i="0" u="none" strike="noStrike" kern="1200" cap="none" spc="0" normalizeH="0" baseline="0" noProof="1">
                <a:solidFill>
                  <a:srgbClr val="FFCC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+mn-cs"/>
                <a:sym typeface="+mn-ea"/>
              </a:endParaRPr>
            </a:p>
          </p:txBody>
        </p:sp>
      </p:grpSp>
      <p:pic>
        <p:nvPicPr>
          <p:cNvPr id="7" name="图片 6" descr="学校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05" y="55245"/>
            <a:ext cx="4320032" cy="5884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黄埔军校校歌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9590" y="1488440"/>
            <a:ext cx="9478010" cy="5142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05" y="-3810"/>
            <a:ext cx="12126595" cy="6820535"/>
          </a:xfrm>
          <a:prstGeom prst="rect">
            <a:avLst/>
          </a:prstGeom>
        </p:spPr>
      </p:pic>
      <p:sp>
        <p:nvSpPr>
          <p:cNvPr id="4098" name="Rectangle 2"/>
          <p:cNvSpPr/>
          <p:nvPr/>
        </p:nvSpPr>
        <p:spPr>
          <a:xfrm>
            <a:off x="2200593" y="1366838"/>
            <a:ext cx="8137525" cy="4103687"/>
          </a:xfrm>
          <a:prstGeom prst="rect">
            <a:avLst/>
          </a:prstGeom>
          <a:solidFill>
            <a:srgbClr val="CC6600">
              <a:alpha val="38823"/>
            </a:srgbClr>
          </a:solidFill>
          <a:ln w="9525">
            <a:noFill/>
          </a:ln>
        </p:spPr>
        <p:txBody>
          <a:bodyPr anchor="t"/>
          <a:lstStyle/>
          <a:p>
            <a:pPr marL="342900" indent="-342900" algn="ctr">
              <a:lnSpc>
                <a:spcPct val="190000"/>
              </a:lnSpc>
              <a:spcBef>
                <a:spcPct val="20000"/>
              </a:spcBef>
            </a:pPr>
            <a:r>
              <a:rPr lang="zh-CN" altLang="en-US" sz="12000" dirty="0">
                <a:latin typeface="华文行楷" panose="02010800040101010101" charset="-122"/>
                <a:ea typeface="华文行楷" panose="02010800040101010101" charset="-122"/>
              </a:rPr>
              <a:t>北伐战争</a:t>
            </a:r>
            <a:endParaRPr lang="zh-CN" altLang="en-US" sz="12000" dirty="0">
              <a:latin typeface="华文行楷" panose="02010800040101010101" charset="-122"/>
              <a:ea typeface="华文行楷" panose="02010800040101010101" charset="-122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4943475" y="476250"/>
            <a:ext cx="1355725" cy="5969000"/>
            <a:chOff x="0" y="0"/>
            <a:chExt cx="854" cy="3760"/>
          </a:xfrm>
        </p:grpSpPr>
        <p:pic>
          <p:nvPicPr>
            <p:cNvPr id="4099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45" cy="376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4100" name="Group 5"/>
            <p:cNvGrpSpPr/>
            <p:nvPr/>
          </p:nvGrpSpPr>
          <p:grpSpPr>
            <a:xfrm>
              <a:off x="278" y="555"/>
              <a:ext cx="576" cy="2607"/>
              <a:chOff x="0" y="0"/>
              <a:chExt cx="576" cy="2044"/>
            </a:xfrm>
          </p:grpSpPr>
          <p:grpSp>
            <p:nvGrpSpPr>
              <p:cNvPr id="4101" name="Group 6"/>
              <p:cNvGrpSpPr/>
              <p:nvPr/>
            </p:nvGrpSpPr>
            <p:grpSpPr>
              <a:xfrm>
                <a:off x="0" y="2"/>
                <a:ext cx="336" cy="2042"/>
                <a:chOff x="0" y="0"/>
                <a:chExt cx="336" cy="2042"/>
              </a:xfrm>
            </p:grpSpPr>
            <p:sp>
              <p:nvSpPr>
                <p:cNvPr id="4102" name="Rectangle 5"/>
                <p:cNvSpPr/>
                <p:nvPr/>
              </p:nvSpPr>
              <p:spPr>
                <a:xfrm flipV="1">
                  <a:off x="0" y="0"/>
                  <a:ext cx="336" cy="203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767676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rot="10800000" wrap="none" anchor="ctr"/>
                <a:lstStyle/>
                <a:p>
                  <a:pPr algn="r"/>
                  <a:endParaRPr lang="zh-CN" altLang="en-US" sz="2400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103" name="Rectangle 4"/>
                <p:cNvSpPr/>
                <p:nvPr/>
              </p:nvSpPr>
              <p:spPr>
                <a:xfrm flipH="1" flipV="1">
                  <a:off x="144" y="3"/>
                  <a:ext cx="192" cy="203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rot="10800000" wrap="none" anchor="ctr"/>
                <a:lstStyle/>
                <a:p>
                  <a:pPr algn="r"/>
                  <a:endParaRPr lang="zh-CN" altLang="en-US" sz="2400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4104" name="Rectangle 25"/>
              <p:cNvSpPr/>
              <p:nvPr/>
            </p:nvSpPr>
            <p:spPr>
              <a:xfrm flipH="1" flipV="1">
                <a:off x="336" y="0"/>
                <a:ext cx="240" cy="20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rot="10800000" wrap="none" anchor="ctr"/>
              <a:lstStyle/>
              <a:p>
                <a:pPr algn="r"/>
                <a:endPara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5" name="Group 10"/>
          <p:cNvGrpSpPr/>
          <p:nvPr/>
        </p:nvGrpSpPr>
        <p:grpSpPr>
          <a:xfrm>
            <a:off x="6096000" y="476250"/>
            <a:ext cx="1023938" cy="5969000"/>
            <a:chOff x="0" y="0"/>
            <a:chExt cx="645" cy="3760"/>
          </a:xfrm>
        </p:grpSpPr>
        <p:pic>
          <p:nvPicPr>
            <p:cNvPr id="4106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45" cy="376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4107" name="Group 12"/>
            <p:cNvGrpSpPr/>
            <p:nvPr/>
          </p:nvGrpSpPr>
          <p:grpSpPr>
            <a:xfrm>
              <a:off x="51" y="543"/>
              <a:ext cx="561" cy="2607"/>
              <a:chOff x="0" y="0"/>
              <a:chExt cx="561" cy="2042"/>
            </a:xfrm>
          </p:grpSpPr>
          <p:sp>
            <p:nvSpPr>
              <p:cNvPr id="4108" name="Rectangle 18"/>
              <p:cNvSpPr/>
              <p:nvPr/>
            </p:nvSpPr>
            <p:spPr>
              <a:xfrm flipH="1" flipV="1">
                <a:off x="225" y="0"/>
                <a:ext cx="336" cy="204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767676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rot="10800000" wrap="none" anchor="ctr"/>
              <a:lstStyle/>
              <a:p>
                <a:pPr algn="r"/>
                <a:endPara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09" name="Rectangle 19"/>
              <p:cNvSpPr/>
              <p:nvPr/>
            </p:nvSpPr>
            <p:spPr>
              <a:xfrm flipV="1">
                <a:off x="225" y="2"/>
                <a:ext cx="192" cy="204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767676">
                      <a:alpha val="0"/>
                    </a:srgbClr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rot="10800000" wrap="none" anchor="ctr"/>
              <a:lstStyle/>
              <a:p>
                <a:pPr algn="r"/>
                <a:endPara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10" name="Rectangle 26"/>
              <p:cNvSpPr/>
              <p:nvPr/>
            </p:nvSpPr>
            <p:spPr>
              <a:xfrm flipV="1">
                <a:off x="0" y="1"/>
                <a:ext cx="240" cy="20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rot="10800000" wrap="none" anchor="ctr"/>
              <a:lstStyle/>
              <a:p>
                <a:pPr algn="r"/>
                <a:endPara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pic>
        <p:nvPicPr>
          <p:cNvPr id="8" name="图片 7" descr="学校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05" y="-3810"/>
            <a:ext cx="360003" cy="4903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1493 -0.00463 L 0.40069 -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-0.41285 -0.0046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0" y="-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-238125"/>
            <a:ext cx="12193270" cy="7000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8850" name="文本框 72712"/>
          <p:cNvSpPr txBox="1"/>
          <p:nvPr/>
        </p:nvSpPr>
        <p:spPr>
          <a:xfrm>
            <a:off x="1929765" y="843280"/>
            <a:ext cx="8775065" cy="1014730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en-US" altLang="zh-CN" sz="32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</a:t>
            </a:r>
            <a:r>
              <a:rPr lang="zh-CN" alt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国民大革命</a:t>
            </a:r>
            <a:endParaRPr lang="zh-CN" alt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8851" name="矩形 72713"/>
          <p:cNvSpPr/>
          <p:nvPr/>
        </p:nvSpPr>
        <p:spPr>
          <a:xfrm>
            <a:off x="4262755" y="2524125"/>
            <a:ext cx="516509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defTabSz="0">
              <a:tabLst>
                <a:tab pos="495300" algn="l"/>
              </a:tabLst>
            </a:pPr>
            <a:r>
              <a:rPr lang="zh-CN" altLang="en-US" sz="5400" b="1" dirty="0">
                <a:solidFill>
                  <a:srgbClr val="0E0AB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和衷共济同出征</a:t>
            </a:r>
            <a:endParaRPr lang="zh-CN" altLang="en-US" sz="2800" b="1" dirty="0">
              <a:solidFill>
                <a:srgbClr val="0E0AB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0">
              <a:tabLst>
                <a:tab pos="495300" algn="l"/>
              </a:tabLst>
            </a:pP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0">
              <a:tabLst>
                <a:tab pos="495300" algn="l"/>
              </a:tabLst>
            </a:pPr>
            <a:endParaRPr lang="zh-CN" altLang="en-US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62755" y="3788410"/>
            <a:ext cx="5469890" cy="922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5400" b="1" dirty="0">
                <a:ln>
                  <a:noFill/>
                </a:ln>
                <a:solidFill>
                  <a:srgbClr val="0E0AB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同室操戈相煎急</a:t>
            </a:r>
            <a:endParaRPr lang="zh-CN" altLang="en-US" sz="5400" b="1" dirty="0">
              <a:ln>
                <a:noFill/>
              </a:ln>
              <a:solidFill>
                <a:srgbClr val="0E0AB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62755" y="4885690"/>
            <a:ext cx="50495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5400" b="1" dirty="0">
                <a:ln>
                  <a:noFill/>
                </a:ln>
                <a:solidFill>
                  <a:srgbClr val="0E0AB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台海两岸盼统一</a:t>
            </a:r>
            <a:endParaRPr lang="zh-CN" altLang="en-US" sz="5400" b="1" dirty="0">
              <a:ln>
                <a:noFill/>
              </a:ln>
              <a:solidFill>
                <a:srgbClr val="0E0AB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 descr="学校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755" y="11430"/>
            <a:ext cx="4507865" cy="61404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" name="组合 72714"/>
          <p:cNvGrpSpPr/>
          <p:nvPr/>
        </p:nvGrpSpPr>
        <p:grpSpPr>
          <a:xfrm>
            <a:off x="2216150" y="3020589"/>
            <a:ext cx="1133475" cy="1735561"/>
            <a:chOff x="96" y="1295"/>
            <a:chExt cx="714" cy="885"/>
          </a:xfrm>
        </p:grpSpPr>
        <p:pic>
          <p:nvPicPr>
            <p:cNvPr id="12" name="内容占位符 72715" descr="3"/>
            <p:cNvPicPr>
              <a:picLocks noGrp="1" noChangeAspect="1"/>
            </p:cNvPicPr>
            <p:nvPr>
              <p:ph sz="quarter" idx="4294967295"/>
            </p:nvPr>
          </p:nvPicPr>
          <p:blipFill>
            <a:blip r:embed="rId3"/>
            <a:stretch>
              <a:fillRect/>
            </a:stretch>
          </p:blipFill>
          <p:spPr>
            <a:xfrm>
              <a:off x="96" y="1718"/>
              <a:ext cx="548" cy="462"/>
            </a:xfrm>
          </p:spPr>
        </p:pic>
        <p:sp>
          <p:nvSpPr>
            <p:cNvPr id="13" name="文本框 72716"/>
            <p:cNvSpPr txBox="1"/>
            <p:nvPr/>
          </p:nvSpPr>
          <p:spPr>
            <a:xfrm>
              <a:off x="336" y="1295"/>
              <a:ext cx="474" cy="4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endParaRPr lang="en-US" altLang="zh-CN" sz="4800" b="1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pSp>
        <p:nvGrpSpPr>
          <p:cNvPr id="14" name="组合 72714"/>
          <p:cNvGrpSpPr/>
          <p:nvPr/>
        </p:nvGrpSpPr>
        <p:grpSpPr>
          <a:xfrm>
            <a:off x="2216150" y="4148349"/>
            <a:ext cx="1133475" cy="1735561"/>
            <a:chOff x="96" y="1295"/>
            <a:chExt cx="714" cy="885"/>
          </a:xfrm>
        </p:grpSpPr>
        <p:pic>
          <p:nvPicPr>
            <p:cNvPr id="15" name="内容占位符 72715" descr="3"/>
            <p:cNvPicPr>
              <a:picLocks noGrp="1" noChangeAspect="1"/>
            </p:cNvPicPr>
            <p:nvPr>
              <p:ph sz="quarter" idx="4294967295"/>
            </p:nvPr>
          </p:nvPicPr>
          <p:blipFill>
            <a:blip r:embed="rId3"/>
            <a:stretch>
              <a:fillRect/>
            </a:stretch>
          </p:blipFill>
          <p:spPr>
            <a:xfrm>
              <a:off x="96" y="1718"/>
              <a:ext cx="548" cy="462"/>
            </a:xfrm>
          </p:spPr>
        </p:pic>
        <p:sp>
          <p:nvSpPr>
            <p:cNvPr id="16" name="文本框 72716"/>
            <p:cNvSpPr txBox="1"/>
            <p:nvPr/>
          </p:nvSpPr>
          <p:spPr>
            <a:xfrm>
              <a:off x="336" y="1295"/>
              <a:ext cx="474" cy="4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endParaRPr lang="en-US" altLang="zh-CN" sz="4800" b="1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sp>
        <p:nvSpPr>
          <p:cNvPr id="21" name="文本框 72716"/>
          <p:cNvSpPr txBox="1"/>
          <p:nvPr/>
        </p:nvSpPr>
        <p:spPr>
          <a:xfrm>
            <a:off x="2392998" y="4932075"/>
            <a:ext cx="75247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800" b="1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endParaRPr lang="en-US" altLang="zh-CN" sz="4800" b="1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6" name="组合 72714"/>
          <p:cNvGrpSpPr/>
          <p:nvPr/>
        </p:nvGrpSpPr>
        <p:grpSpPr>
          <a:xfrm>
            <a:off x="2216150" y="2601718"/>
            <a:ext cx="869950" cy="906022"/>
            <a:chOff x="96" y="1718"/>
            <a:chExt cx="548" cy="462"/>
          </a:xfrm>
        </p:grpSpPr>
        <p:pic>
          <p:nvPicPr>
            <p:cNvPr id="8" name="内容占位符 72715" descr="3"/>
            <p:cNvPicPr>
              <a:picLocks noGrp="1" noChangeAspect="1"/>
            </p:cNvPicPr>
            <p:nvPr>
              <p:ph sz="quarter" idx="4294967295"/>
            </p:nvPr>
          </p:nvPicPr>
          <p:blipFill>
            <a:blip r:embed="rId3"/>
            <a:stretch>
              <a:fillRect/>
            </a:stretch>
          </p:blipFill>
          <p:spPr>
            <a:xfrm>
              <a:off x="96" y="1718"/>
              <a:ext cx="548" cy="462"/>
            </a:xfrm>
          </p:spPr>
        </p:pic>
        <p:sp>
          <p:nvSpPr>
            <p:cNvPr id="10" name="文本框 72716"/>
            <p:cNvSpPr txBox="1"/>
            <p:nvPr/>
          </p:nvSpPr>
          <p:spPr>
            <a:xfrm>
              <a:off x="170" y="1718"/>
              <a:ext cx="474" cy="4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4800" b="1"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1</a:t>
              </a:r>
              <a:endParaRPr lang="en-US" altLang="zh-CN" sz="4800" b="1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sp>
        <p:nvSpPr>
          <p:cNvPr id="20" name="文本框 72716"/>
          <p:cNvSpPr txBox="1"/>
          <p:nvPr/>
        </p:nvSpPr>
        <p:spPr>
          <a:xfrm>
            <a:off x="2392998" y="3834160"/>
            <a:ext cx="75247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800" b="1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endParaRPr lang="en-US" altLang="zh-CN" sz="4800" b="1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860" y="0"/>
            <a:ext cx="1248473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                    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5830" y="1701800"/>
            <a:ext cx="10972800" cy="4525963"/>
          </a:xfrm>
        </p:spPr>
        <p:txBody>
          <a:bodyPr/>
          <a:lstStyle/>
          <a:p>
            <a:pPr marL="0" indent="0">
              <a:buNone/>
            </a:pPr>
            <a:endParaRPr b="1">
              <a:solidFill>
                <a:srgbClr val="0E0ABC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b="1">
              <a:solidFill>
                <a:srgbClr val="0E0ABC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b="1">
              <a:solidFill>
                <a:srgbClr val="0E0ABC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b="1">
              <a:solidFill>
                <a:srgbClr val="0E0ABC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endParaRPr b="1">
              <a:solidFill>
                <a:srgbClr val="0E0ABC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b="1">
              <a:solidFill>
                <a:srgbClr val="0E0ABC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b="1">
              <a:solidFill>
                <a:srgbClr val="0E0ABC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b="1">
              <a:solidFill>
                <a:srgbClr val="0E0ABC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b="1">
              <a:solidFill>
                <a:srgbClr val="0E0ABC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endParaRPr sz="2400" b="1">
              <a:solidFill>
                <a:srgbClr val="0E0ABC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" name="图片 6" descr="学校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360" y="0"/>
            <a:ext cx="4498340" cy="6127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9873" name="组合 51203"/>
          <p:cNvGrpSpPr/>
          <p:nvPr/>
        </p:nvGrpSpPr>
        <p:grpSpPr>
          <a:xfrm>
            <a:off x="925513" y="930910"/>
            <a:ext cx="2611437" cy="838200"/>
            <a:chOff x="4320" y="0"/>
            <a:chExt cx="1056" cy="336"/>
          </a:xfrm>
        </p:grpSpPr>
        <p:sp>
          <p:nvSpPr>
            <p:cNvPr id="51205" name="菱形 51204"/>
            <p:cNvSpPr/>
            <p:nvPr/>
          </p:nvSpPr>
          <p:spPr>
            <a:xfrm>
              <a:off x="4320" y="0"/>
              <a:ext cx="336" cy="336"/>
            </a:xfrm>
            <a:prstGeom prst="diamond">
              <a:avLst/>
            </a:prstGeom>
            <a:solidFill>
              <a:srgbClr val="CC0000"/>
            </a:solidFill>
            <a:ln w="9525" cap="flat" cmpd="sng">
              <a:solidFill>
                <a:srgbClr val="FFCC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Font typeface="Arial" panose="020B0604020202020204" pitchFamily="34" charset="0"/>
                <a:buNone/>
              </a:pPr>
              <a:r>
                <a:rPr kumimoji="0" lang="zh-CN" altLang="en-US" sz="3200" b="1" i="0" u="none" strike="noStrike" kern="1200" cap="none" spc="0" normalizeH="0" baseline="0" noProof="1">
                  <a:solidFill>
                    <a:srgbClr val="FFCC66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+mn-cs"/>
                  <a:sym typeface="+mn-ea"/>
                </a:rPr>
                <a:t>学</a:t>
              </a:r>
              <a:endParaRPr kumimoji="0" lang="zh-CN" altLang="en-US" sz="3200" b="1" i="0" u="none" strike="noStrike" kern="1200" cap="none" spc="0" normalizeH="0" baseline="0" noProof="1">
                <a:solidFill>
                  <a:srgbClr val="FFCC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+mn-cs"/>
                <a:sym typeface="+mn-ea"/>
              </a:endParaRPr>
            </a:p>
          </p:txBody>
        </p:sp>
        <p:sp>
          <p:nvSpPr>
            <p:cNvPr id="51206" name="菱形 51205"/>
            <p:cNvSpPr/>
            <p:nvPr/>
          </p:nvSpPr>
          <p:spPr>
            <a:xfrm>
              <a:off x="4560" y="0"/>
              <a:ext cx="336" cy="336"/>
            </a:xfrm>
            <a:prstGeom prst="diamond">
              <a:avLst/>
            </a:prstGeom>
            <a:solidFill>
              <a:srgbClr val="CC0000"/>
            </a:solidFill>
            <a:ln w="9525" cap="flat" cmpd="sng">
              <a:solidFill>
                <a:srgbClr val="FFCC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Font typeface="Arial" panose="020B0604020202020204" pitchFamily="34" charset="0"/>
                <a:buNone/>
              </a:pPr>
              <a:r>
                <a:rPr kumimoji="0" lang="zh-CN" altLang="en-US" sz="3200" b="1" i="0" u="none" strike="noStrike" kern="1200" cap="none" spc="0" normalizeH="0" baseline="0" noProof="1">
                  <a:solidFill>
                    <a:srgbClr val="FFCC66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+mn-cs"/>
                  <a:sym typeface="+mn-ea"/>
                </a:rPr>
                <a:t>习</a:t>
              </a:r>
              <a:endParaRPr kumimoji="0" lang="zh-CN" altLang="en-US" sz="3200" b="1" i="0" u="none" strike="noStrike" kern="1200" cap="none" spc="0" normalizeH="0" baseline="0" noProof="1">
                <a:solidFill>
                  <a:srgbClr val="FFCC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+mn-cs"/>
                <a:sym typeface="+mn-ea"/>
              </a:endParaRPr>
            </a:p>
          </p:txBody>
        </p:sp>
        <p:sp>
          <p:nvSpPr>
            <p:cNvPr id="51207" name="菱形 51206"/>
            <p:cNvSpPr/>
            <p:nvPr/>
          </p:nvSpPr>
          <p:spPr>
            <a:xfrm>
              <a:off x="4800" y="0"/>
              <a:ext cx="336" cy="336"/>
            </a:xfrm>
            <a:prstGeom prst="diamond">
              <a:avLst/>
            </a:prstGeom>
            <a:solidFill>
              <a:srgbClr val="CC0000"/>
            </a:solidFill>
            <a:ln w="9525" cap="flat" cmpd="sng">
              <a:solidFill>
                <a:srgbClr val="FFCC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Font typeface="Arial" panose="020B0604020202020204" pitchFamily="34" charset="0"/>
                <a:buNone/>
              </a:pPr>
              <a:r>
                <a:rPr kumimoji="0" lang="zh-CN" altLang="en-US" sz="3200" b="1" i="0" u="none" strike="noStrike" kern="1200" cap="none" spc="0" normalizeH="0" baseline="0" noProof="1">
                  <a:solidFill>
                    <a:srgbClr val="FFCC66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+mn-cs"/>
                  <a:sym typeface="+mn-ea"/>
                </a:rPr>
                <a:t>目</a:t>
              </a:r>
              <a:endParaRPr kumimoji="0" lang="zh-CN" altLang="en-US" sz="3200" b="1" i="0" u="none" strike="noStrike" kern="1200" cap="none" spc="0" normalizeH="0" baseline="0" noProof="1">
                <a:solidFill>
                  <a:srgbClr val="FFCC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+mn-cs"/>
                <a:sym typeface="+mn-ea"/>
              </a:endParaRPr>
            </a:p>
          </p:txBody>
        </p:sp>
        <p:sp>
          <p:nvSpPr>
            <p:cNvPr id="51208" name="菱形 51207"/>
            <p:cNvSpPr/>
            <p:nvPr/>
          </p:nvSpPr>
          <p:spPr>
            <a:xfrm>
              <a:off x="5040" y="0"/>
              <a:ext cx="336" cy="336"/>
            </a:xfrm>
            <a:prstGeom prst="diamond">
              <a:avLst/>
            </a:prstGeom>
            <a:solidFill>
              <a:srgbClr val="CC0000"/>
            </a:solidFill>
            <a:ln w="9525" cap="flat" cmpd="sng">
              <a:solidFill>
                <a:srgbClr val="FFCC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Font typeface="Arial" panose="020B0604020202020204" pitchFamily="34" charset="0"/>
                <a:buNone/>
              </a:pPr>
              <a:r>
                <a:rPr kumimoji="0" lang="zh-CN" altLang="en-US" sz="3200" b="1" i="0" u="none" strike="noStrike" kern="1200" cap="none" spc="0" normalizeH="0" baseline="0" noProof="1">
                  <a:solidFill>
                    <a:srgbClr val="FFCC66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+mn-cs"/>
                  <a:sym typeface="+mn-ea"/>
                </a:rPr>
                <a:t>标</a:t>
              </a:r>
              <a:endParaRPr kumimoji="0" lang="zh-CN" altLang="en-US" sz="3200" b="1" i="0" u="none" strike="noStrike" kern="1200" cap="none" spc="0" normalizeH="0" baseline="0" noProof="1">
                <a:solidFill>
                  <a:srgbClr val="FFCC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+mn-cs"/>
                <a:sym typeface="+mn-ea"/>
              </a:endParaRPr>
            </a:p>
          </p:txBody>
        </p:sp>
      </p:grpSp>
      <p:sp>
        <p:nvSpPr>
          <p:cNvPr id="118" name="矩形 117"/>
          <p:cNvSpPr/>
          <p:nvPr/>
        </p:nvSpPr>
        <p:spPr>
          <a:xfrm>
            <a:off x="609336" y="2565726"/>
            <a:ext cx="675704" cy="5760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1391920" y="2303145"/>
            <a:ext cx="10698480" cy="1102360"/>
          </a:xfrm>
          <a:prstGeom prst="rect">
            <a:avLst/>
          </a:prstGeom>
          <a:solidFill>
            <a:srgbClr val="FEFEFE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2800" b="1">
                <a:solidFill>
                  <a:srgbClr val="0E0AB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研读文本，用自己的话说出国共两党第一次合作和北伐战争的基本</a:t>
            </a:r>
            <a:r>
              <a:rPr lang="zh-CN" sz="2800" b="1">
                <a:solidFill>
                  <a:srgbClr val="0E0AB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史实。</a:t>
            </a:r>
            <a:endParaRPr lang="zh-CN" sz="2800" b="1">
              <a:solidFill>
                <a:srgbClr val="0E0ABC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91920" y="3855085"/>
            <a:ext cx="10220325" cy="1140460"/>
          </a:xfrm>
          <a:prstGeom prst="rect">
            <a:avLst/>
          </a:prstGeom>
          <a:solidFill>
            <a:srgbClr val="FEFEFE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2800" b="1">
                <a:solidFill>
                  <a:srgbClr val="0E0AB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查阅资料，</a:t>
            </a:r>
            <a:r>
              <a:rPr lang="zh-CN" sz="2800" b="1">
                <a:solidFill>
                  <a:srgbClr val="0E0AB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小组合作，</a:t>
            </a:r>
            <a:r>
              <a:rPr sz="2800" b="1">
                <a:solidFill>
                  <a:srgbClr val="0E0AB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以国共两党第一次合作为主题开展一次小型辩论赛，清晰表达自己的立场。</a:t>
            </a:r>
            <a:endParaRPr lang="zh-CN" altLang="en-US" sz="2800" b="1">
              <a:cs typeface="+mn-ea"/>
              <a:sym typeface="+mn-lt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609336" y="4137162"/>
            <a:ext cx="675704" cy="5760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609336" y="5805571"/>
            <a:ext cx="675704" cy="5760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1391920" y="5805805"/>
            <a:ext cx="10220960" cy="575945"/>
          </a:xfrm>
          <a:prstGeom prst="rect">
            <a:avLst/>
          </a:prstGeom>
          <a:solidFill>
            <a:srgbClr val="FEFEFE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2800" b="1">
                <a:solidFill>
                  <a:srgbClr val="0E0AB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新时代背景下，说一说对两党两岸前景的展望</a:t>
            </a:r>
            <a:r>
              <a:rPr lang="zh-CN" sz="2800" b="1">
                <a:solidFill>
                  <a:srgbClr val="0E0AB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sz="2800" b="1" dirty="0">
              <a:solidFill>
                <a:srgbClr val="0E0ABC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05" y="-3810"/>
            <a:ext cx="12126595" cy="6820535"/>
          </a:xfrm>
          <a:prstGeom prst="rect">
            <a:avLst/>
          </a:prstGeom>
        </p:spPr>
      </p:pic>
      <p:pic>
        <p:nvPicPr>
          <p:cNvPr id="8" name="图片 7" descr="学校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05" y="-3810"/>
            <a:ext cx="360003" cy="490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3014345" y="763905"/>
            <a:ext cx="6651625" cy="1106805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indent="203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203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kumimoji="0" lang="en-US" altLang="zh-CN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kumimoji="0" lang="zh-CN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0ABC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自主学习</a:t>
            </a:r>
            <a:endParaRPr kumimoji="0" lang="zh-CN" altLang="zh-CN" sz="6600" b="1" i="0" u="none" strike="noStrike" kern="1200" cap="none" spc="0" normalizeH="0" baseline="0" noProof="0" dirty="0" smtClean="0">
              <a:ln>
                <a:noFill/>
              </a:ln>
              <a:solidFill>
                <a:srgbClr val="0E0ABC"/>
              </a:solidFill>
              <a:effectLst/>
              <a:uLnTx/>
              <a:uFillTx/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46" name="Text Box 2"/>
          <p:cNvSpPr txBox="1"/>
          <p:nvPr/>
        </p:nvSpPr>
        <p:spPr>
          <a:xfrm>
            <a:off x="106680" y="2768600"/>
            <a:ext cx="12034520" cy="3169285"/>
          </a:xfrm>
          <a:prstGeom prst="rect">
            <a:avLst/>
          </a:prstGeom>
          <a:noFill/>
          <a:ln w="63500" cap="flat" cmpd="sng">
            <a:solidFill>
              <a:srgbClr val="8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要求：</a:t>
            </a:r>
            <a:endParaRPr lang="zh-CN" altLang="en-US" sz="40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4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1.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两位同学自愿到黑板相应位置进行预习成果展示。</a:t>
            </a:r>
            <a:endParaRPr lang="zh-CN" altLang="en-US" sz="40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lvl="0" indent="0">
              <a:spcBef>
                <a:spcPct val="0"/>
              </a:spcBef>
              <a:buNone/>
            </a:pPr>
            <a:endParaRPr lang="zh-CN" altLang="en-US" sz="40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4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2.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其他同学自主思考探究案上的探究问题。</a:t>
            </a:r>
            <a:endParaRPr lang="en-US" altLang="zh-CN" sz="40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zh-CN" sz="4000" b="1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7" name="图片 6" descr="学校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360" y="0"/>
            <a:ext cx="4498340" cy="612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065" y="0"/>
            <a:ext cx="1247394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73810" y="1691005"/>
            <a:ext cx="11188065" cy="4548505"/>
          </a:xfrm>
        </p:spPr>
        <p:txBody>
          <a:bodyPr/>
          <a:lstStyle/>
          <a:p>
            <a:pPr marL="0" indent="0">
              <a:buNone/>
            </a:pPr>
            <a:endParaRPr lang="zh-CN" altLang="en-US" sz="4400">
              <a:solidFill>
                <a:srgbClr val="0E0ABC"/>
              </a:solidFill>
            </a:endParaRPr>
          </a:p>
          <a:p>
            <a:pPr marL="0" indent="0">
              <a:buNone/>
            </a:pPr>
            <a:r>
              <a:rPr lang="zh-CN" altLang="en-US" sz="4400">
                <a:solidFill>
                  <a:srgbClr val="0E0ABC"/>
                </a:solidFill>
              </a:rPr>
              <a:t>   </a:t>
            </a:r>
            <a:endParaRPr lang="zh-CN" altLang="en-US" sz="4400">
              <a:solidFill>
                <a:srgbClr val="0E0ABC"/>
              </a:solidFill>
            </a:endParaRPr>
          </a:p>
          <a:p>
            <a:pPr marL="0" indent="0">
              <a:buNone/>
            </a:pPr>
            <a:endParaRPr lang="zh-CN" altLang="en-US" sz="4400">
              <a:solidFill>
                <a:srgbClr val="0E0ABC"/>
              </a:solidFill>
            </a:endParaRPr>
          </a:p>
          <a:p>
            <a:pPr marL="0" indent="0">
              <a:buNone/>
            </a:pPr>
            <a:endParaRPr lang="zh-CN" altLang="en-US" sz="4400">
              <a:solidFill>
                <a:srgbClr val="0E0ABC"/>
              </a:solidFill>
            </a:endParaRPr>
          </a:p>
          <a:p>
            <a:pPr marL="0" indent="0">
              <a:buNone/>
            </a:pPr>
            <a:endParaRPr lang="zh-CN" altLang="en-US" sz="4400">
              <a:solidFill>
                <a:srgbClr val="0E0ABC"/>
              </a:solidFill>
            </a:endParaRPr>
          </a:p>
          <a:p>
            <a:pPr marL="0" indent="0">
              <a:buNone/>
            </a:pPr>
            <a:r>
              <a:rPr lang="zh-CN" altLang="en-US" sz="4400">
                <a:solidFill>
                  <a:srgbClr val="0E0ABC"/>
                </a:solidFill>
              </a:rPr>
              <a:t>                                                 </a:t>
            </a:r>
            <a:endParaRPr lang="zh-CN" altLang="en-US" sz="4400">
              <a:solidFill>
                <a:srgbClr val="0E0ABC"/>
              </a:solidFill>
            </a:endParaRPr>
          </a:p>
        </p:txBody>
      </p:sp>
      <p:grpSp>
        <p:nvGrpSpPr>
          <p:cNvPr id="79873" name="组合 51203"/>
          <p:cNvGrpSpPr/>
          <p:nvPr/>
        </p:nvGrpSpPr>
        <p:grpSpPr>
          <a:xfrm>
            <a:off x="797878" y="852805"/>
            <a:ext cx="2611437" cy="838200"/>
            <a:chOff x="4320" y="0"/>
            <a:chExt cx="1056" cy="336"/>
          </a:xfrm>
        </p:grpSpPr>
        <p:sp>
          <p:nvSpPr>
            <p:cNvPr id="4" name="菱形 3"/>
            <p:cNvSpPr/>
            <p:nvPr/>
          </p:nvSpPr>
          <p:spPr>
            <a:xfrm>
              <a:off x="4320" y="0"/>
              <a:ext cx="336" cy="336"/>
            </a:xfrm>
            <a:prstGeom prst="diamond">
              <a:avLst/>
            </a:prstGeom>
            <a:solidFill>
              <a:srgbClr val="CC0000"/>
            </a:solidFill>
            <a:ln w="9525" cap="flat" cmpd="sng">
              <a:solidFill>
                <a:srgbClr val="FFCC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Font typeface="Arial" panose="020B0604020202020204" pitchFamily="34" charset="0"/>
                <a:buNone/>
              </a:pPr>
              <a:r>
                <a:rPr kumimoji="0" lang="zh-CN" altLang="en-US" sz="3200" b="1" i="0" u="none" strike="noStrike" kern="1200" cap="none" spc="0" normalizeH="0" baseline="0" noProof="1">
                  <a:solidFill>
                    <a:srgbClr val="FFCC66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+mn-cs"/>
                  <a:sym typeface="+mn-ea"/>
                </a:rPr>
                <a:t>学</a:t>
              </a:r>
              <a:endParaRPr kumimoji="0" lang="zh-CN" altLang="en-US" sz="3200" b="1" i="0" u="none" strike="noStrike" kern="1200" cap="none" spc="0" normalizeH="0" baseline="0" noProof="1">
                <a:solidFill>
                  <a:srgbClr val="FFCC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+mn-cs"/>
                <a:sym typeface="+mn-ea"/>
              </a:endParaRPr>
            </a:p>
          </p:txBody>
        </p:sp>
        <p:sp>
          <p:nvSpPr>
            <p:cNvPr id="51206" name="菱形 51205"/>
            <p:cNvSpPr/>
            <p:nvPr/>
          </p:nvSpPr>
          <p:spPr>
            <a:xfrm>
              <a:off x="4560" y="0"/>
              <a:ext cx="336" cy="336"/>
            </a:xfrm>
            <a:prstGeom prst="diamond">
              <a:avLst/>
            </a:prstGeom>
            <a:solidFill>
              <a:srgbClr val="CC0000"/>
            </a:solidFill>
            <a:ln w="9525" cap="flat" cmpd="sng">
              <a:solidFill>
                <a:srgbClr val="FFCC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Font typeface="Arial" panose="020B0604020202020204" pitchFamily="34" charset="0"/>
                <a:buNone/>
              </a:pPr>
              <a:r>
                <a:rPr kumimoji="0" lang="zh-CN" altLang="en-US" sz="3200" b="1" i="0" u="none" strike="noStrike" kern="1200" cap="none" spc="0" normalizeH="0" baseline="0" noProof="1">
                  <a:solidFill>
                    <a:srgbClr val="FFCC66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+mn-cs"/>
                  <a:sym typeface="+mn-ea"/>
                </a:rPr>
                <a:t>习</a:t>
              </a:r>
              <a:endParaRPr kumimoji="0" lang="zh-CN" altLang="en-US" sz="3200" b="1" i="0" u="none" strike="noStrike" kern="1200" cap="none" spc="0" normalizeH="0" baseline="0" noProof="1">
                <a:solidFill>
                  <a:srgbClr val="FFCC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+mn-cs"/>
                <a:sym typeface="+mn-ea"/>
              </a:endParaRPr>
            </a:p>
          </p:txBody>
        </p:sp>
        <p:sp>
          <p:nvSpPr>
            <p:cNvPr id="51207" name="菱形 51206"/>
            <p:cNvSpPr/>
            <p:nvPr/>
          </p:nvSpPr>
          <p:spPr>
            <a:xfrm>
              <a:off x="4800" y="0"/>
              <a:ext cx="336" cy="336"/>
            </a:xfrm>
            <a:prstGeom prst="diamond">
              <a:avLst/>
            </a:prstGeom>
            <a:solidFill>
              <a:srgbClr val="CC0000"/>
            </a:solidFill>
            <a:ln w="9525" cap="flat" cmpd="sng">
              <a:solidFill>
                <a:srgbClr val="FFCC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Font typeface="Arial" panose="020B0604020202020204" pitchFamily="34" charset="0"/>
                <a:buNone/>
              </a:pPr>
              <a:r>
                <a:rPr kumimoji="0" lang="zh-CN" altLang="en-US" sz="3200" b="1" i="0" u="none" strike="noStrike" kern="1200" cap="none" spc="0" normalizeH="0" baseline="0" noProof="1">
                  <a:solidFill>
                    <a:srgbClr val="FFCC66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+mn-cs"/>
                  <a:sym typeface="+mn-ea"/>
                </a:rPr>
                <a:t>任</a:t>
              </a:r>
              <a:endParaRPr kumimoji="0" lang="zh-CN" altLang="en-US" sz="3200" b="1" i="0" u="none" strike="noStrike" kern="1200" cap="none" spc="0" normalizeH="0" baseline="0" noProof="1">
                <a:solidFill>
                  <a:srgbClr val="FFCC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+mn-cs"/>
                <a:sym typeface="+mn-ea"/>
              </a:endParaRPr>
            </a:p>
          </p:txBody>
        </p:sp>
        <p:sp>
          <p:nvSpPr>
            <p:cNvPr id="51208" name="菱形 51207"/>
            <p:cNvSpPr/>
            <p:nvPr/>
          </p:nvSpPr>
          <p:spPr>
            <a:xfrm>
              <a:off x="5040" y="0"/>
              <a:ext cx="336" cy="336"/>
            </a:xfrm>
            <a:prstGeom prst="diamond">
              <a:avLst/>
            </a:prstGeom>
            <a:solidFill>
              <a:srgbClr val="CC0000"/>
            </a:solidFill>
            <a:ln w="9525" cap="flat" cmpd="sng">
              <a:solidFill>
                <a:srgbClr val="FFCC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Font typeface="Arial" panose="020B0604020202020204" pitchFamily="34" charset="0"/>
                <a:buNone/>
              </a:pPr>
              <a:r>
                <a:rPr kumimoji="0" lang="zh-CN" altLang="en-US" sz="3200" b="1" i="0" u="none" strike="noStrike" kern="1200" cap="none" spc="0" normalizeH="0" baseline="0" noProof="1">
                  <a:solidFill>
                    <a:srgbClr val="FFCC66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+mn-cs"/>
                  <a:sym typeface="+mn-ea"/>
                </a:rPr>
                <a:t>务</a:t>
              </a:r>
              <a:endParaRPr kumimoji="0" lang="zh-CN" altLang="en-US" sz="3200" b="1" i="0" u="none" strike="noStrike" kern="1200" cap="none" spc="0" normalizeH="0" baseline="0" noProof="1">
                <a:solidFill>
                  <a:srgbClr val="FFCC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+mn-cs"/>
                <a:sym typeface="+mn-ea"/>
              </a:endParaRPr>
            </a:p>
          </p:txBody>
        </p:sp>
      </p:grpSp>
      <p:sp>
        <p:nvSpPr>
          <p:cNvPr id="19458" name="矩形 24580"/>
          <p:cNvSpPr/>
          <p:nvPr/>
        </p:nvSpPr>
        <p:spPr>
          <a:xfrm>
            <a:off x="1083310" y="2136775"/>
            <a:ext cx="9832340" cy="706755"/>
          </a:xfrm>
          <a:prstGeom prst="rect">
            <a:avLst/>
          </a:prstGeom>
          <a:gradFill rotWithShape="1">
            <a:gsLst>
              <a:gs pos="0">
                <a:srgbClr val="33CCFF"/>
              </a:gs>
              <a:gs pos="50000">
                <a:schemeClr val="bg1"/>
              </a:gs>
              <a:gs pos="100000">
                <a:srgbClr val="33CCFF"/>
              </a:gs>
            </a:gsLst>
            <a:lin ang="5400000" scaled="1"/>
            <a:tileRect/>
          </a:gradFill>
          <a:ln w="57150" cap="flat" cmpd="sng">
            <a:pattFill prst="horzBrick">
              <a:fgClr>
                <a:schemeClr val="tx1"/>
              </a:fgClr>
              <a:bgClr>
                <a:srgbClr val="FFFFFF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en-US" sz="4000" b="1" i="1" u="sng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楷体_GB2312" pitchFamily="49" charset="-122"/>
            </a:endParaRPr>
          </a:p>
        </p:txBody>
      </p:sp>
      <p:pic>
        <p:nvPicPr>
          <p:cNvPr id="7" name="图片 6" descr="学校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755" y="11430"/>
            <a:ext cx="3547745" cy="4832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983615" y="2229485"/>
            <a:ext cx="9852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以国共两党第一次合作为主题，开展一场小型辩论赛。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55955" y="3320402"/>
            <a:ext cx="10222230" cy="610883"/>
            <a:chOff x="1512549" y="2559826"/>
            <a:chExt cx="11256339" cy="369977"/>
          </a:xfrm>
        </p:grpSpPr>
        <p:sp>
          <p:nvSpPr>
            <p:cNvPr id="31" name="矩形 30"/>
            <p:cNvSpPr/>
            <p:nvPr/>
          </p:nvSpPr>
          <p:spPr>
            <a:xfrm>
              <a:off x="4705974" y="2559826"/>
              <a:ext cx="8062914" cy="264978"/>
            </a:xfrm>
            <a:prstGeom prst="rect">
              <a:avLst/>
            </a:prstGeom>
            <a:noFill/>
            <a:ln>
              <a:solidFill>
                <a:srgbClr val="BE0000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  <a:defRPr/>
              </a:pPr>
              <a:r>
                <a:rPr lang="zh-CN" altLang="en-US" sz="1400">
                  <a:solidFill>
                    <a:srgbClr val="E7E6E6">
                      <a:lumMod val="2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endParaRPr lang="zh-CN" altLang="en-US" sz="1400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512549" y="2559834"/>
              <a:ext cx="3097909" cy="369969"/>
            </a:xfrm>
            <a:prstGeom prst="rect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  <a:ln w="2857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r>
                <a:rPr lang="zh-CN" altLang="en-US" sz="3200" b="1" kern="0">
                  <a:solidFill>
                    <a:srgbClr val="0E0ABC"/>
                  </a:solidFill>
                  <a:latin typeface="微软雅黑" panose="020B0503020204020204" charset="-122"/>
                  <a:ea typeface="微软雅黑" panose="020B0503020204020204" charset="-122"/>
                </a:rPr>
                <a:t>辩论焦点一：</a:t>
              </a:r>
              <a:endParaRPr lang="zh-CN" altLang="en-US" sz="3200" b="1" kern="0">
                <a:solidFill>
                  <a:srgbClr val="0E0ABC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854575" y="3216275"/>
            <a:ext cx="48520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0E0ABC"/>
                </a:solidFill>
                <a:sym typeface="+mn-ea"/>
              </a:rPr>
              <a:t>我为什么选择了你？</a:t>
            </a:r>
            <a:endParaRPr lang="zh-CN" altLang="en-US" sz="3600"/>
          </a:p>
        </p:txBody>
      </p:sp>
      <p:sp>
        <p:nvSpPr>
          <p:cNvPr id="13" name="文本框 12"/>
          <p:cNvSpPr txBox="1"/>
          <p:nvPr/>
        </p:nvSpPr>
        <p:spPr>
          <a:xfrm>
            <a:off x="4826635" y="4511040"/>
            <a:ext cx="58699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0E0ABC"/>
                </a:solidFill>
                <a:sym typeface="+mn-ea"/>
              </a:rPr>
              <a:t>北伐战争胜利进军的原因？</a:t>
            </a:r>
            <a:endParaRPr lang="zh-CN" altLang="en-US" sz="3600">
              <a:solidFill>
                <a:srgbClr val="0E0ABC"/>
              </a:solidFill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55954" y="5593715"/>
            <a:ext cx="10180321" cy="541655"/>
            <a:chOff x="1439640" y="2455227"/>
            <a:chExt cx="11329248" cy="544169"/>
          </a:xfrm>
        </p:grpSpPr>
        <p:sp>
          <p:nvSpPr>
            <p:cNvPr id="15" name="矩形 14"/>
            <p:cNvSpPr/>
            <p:nvPr/>
          </p:nvSpPr>
          <p:spPr>
            <a:xfrm>
              <a:off x="4705974" y="2559826"/>
              <a:ext cx="8062914" cy="43954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  <a:defRPr/>
              </a:pPr>
              <a:r>
                <a:rPr lang="zh-CN" altLang="en-US" sz="1400">
                  <a:solidFill>
                    <a:srgbClr val="E7E6E6">
                      <a:lumMod val="2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endParaRPr lang="zh-CN" altLang="en-US" sz="1400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39640" y="2455227"/>
              <a:ext cx="3130524" cy="544169"/>
            </a:xfrm>
            <a:prstGeom prst="rect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  <a:ln w="2857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lvl="0" algn="ctr">
                <a:defRPr/>
              </a:pPr>
              <a:r>
                <a:rPr lang="zh-CN" altLang="en-US" sz="3200" b="1" kern="0" dirty="0">
                  <a:solidFill>
                    <a:srgbClr val="0E0ABC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辩论</a:t>
              </a:r>
              <a:r>
                <a:rPr lang="zh-CN" altLang="en-US" sz="3200" b="1" kern="0" dirty="0" smtClean="0">
                  <a:solidFill>
                    <a:srgbClr val="0E0ABC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焦点三：</a:t>
              </a:r>
              <a:endParaRPr lang="zh-CN" altLang="en-US" sz="3200" b="1" kern="0" dirty="0">
                <a:solidFill>
                  <a:srgbClr val="0E0AB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869815" y="5593715"/>
            <a:ext cx="50495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0E0ABC"/>
                </a:solidFill>
                <a:sym typeface="+mn-ea"/>
              </a:rPr>
              <a:t>是谁忘了初心？</a:t>
            </a:r>
            <a:endParaRPr lang="zh-CN" altLang="en-US">
              <a:solidFill>
                <a:srgbClr val="0E0ABC"/>
              </a:solidFill>
            </a:endParaRPr>
          </a:p>
          <a:p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655955" y="4408170"/>
            <a:ext cx="10281920" cy="644525"/>
            <a:chOff x="1443458" y="2455227"/>
            <a:chExt cx="12021663" cy="390352"/>
          </a:xfrm>
        </p:grpSpPr>
        <p:sp>
          <p:nvSpPr>
            <p:cNvPr id="19" name="矩形 18"/>
            <p:cNvSpPr/>
            <p:nvPr/>
          </p:nvSpPr>
          <p:spPr>
            <a:xfrm>
              <a:off x="4850963" y="2580601"/>
              <a:ext cx="8614158" cy="26497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  <a:defRPr/>
              </a:pPr>
              <a:r>
                <a:rPr lang="zh-CN" altLang="en-US" sz="1400">
                  <a:solidFill>
                    <a:srgbClr val="E7E6E6">
                      <a:lumMod val="2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endParaRPr lang="zh-CN" altLang="en-US" sz="1400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443458" y="2455227"/>
              <a:ext cx="3288287" cy="369969"/>
            </a:xfrm>
            <a:prstGeom prst="rect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  <a:ln w="2857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r>
                <a:rPr lang="zh-CN" altLang="en-US" sz="3200" b="1" kern="0" dirty="0">
                  <a:solidFill>
                    <a:srgbClr val="0E0ABC"/>
                  </a:solidFill>
                  <a:latin typeface="微软雅黑" panose="020B0503020204020204" charset="-122"/>
                  <a:ea typeface="微软雅黑" panose="020B0503020204020204" charset="-122"/>
                </a:rPr>
                <a:t>辩论</a:t>
              </a:r>
              <a:r>
                <a:rPr lang="zh-CN" altLang="en-US" sz="3200" b="1" kern="0" dirty="0" smtClean="0">
                  <a:solidFill>
                    <a:srgbClr val="0E0ABC"/>
                  </a:solidFill>
                  <a:latin typeface="微软雅黑" panose="020B0503020204020204" charset="-122"/>
                  <a:ea typeface="微软雅黑" panose="020B0503020204020204" charset="-122"/>
                </a:rPr>
                <a:t>焦点二：</a:t>
              </a:r>
              <a:endParaRPr lang="zh-CN" altLang="en-US" sz="3200" b="1" kern="0" dirty="0">
                <a:solidFill>
                  <a:srgbClr val="0E0ABC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8420" y="0"/>
            <a:ext cx="1252029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4" name="矩形 229395"/>
          <p:cNvSpPr/>
          <p:nvPr/>
        </p:nvSpPr>
        <p:spPr>
          <a:xfrm>
            <a:off x="1013460" y="1419860"/>
            <a:ext cx="10376535" cy="53848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  <a:tileRect/>
          </a:gradFill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1" i="0" u="none" strike="noStrike" kern="1200" cap="none" spc="0" normalizeH="0" baseline="0" noProof="1">
                <a:ln>
                  <a:noFill/>
                </a:ln>
                <a:solidFill>
                  <a:srgbClr val="0E0ABC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sz="2400" b="1">
                <a:ln>
                  <a:noFill/>
                </a:ln>
                <a:solidFill>
                  <a:srgbClr val="0E0ABC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</a:t>
            </a:r>
            <a:endParaRPr kumimoji="0" lang="en-US" sz="2400" b="1" i="0" u="none" strike="noStrike" kern="1200" cap="none" spc="0" normalizeH="0" baseline="0" noProof="1">
              <a:ln>
                <a:noFill/>
              </a:ln>
              <a:solidFill>
                <a:srgbClr val="0E0ABC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sz="2400" b="1">
                <a:ln>
                  <a:noFill/>
                </a:ln>
                <a:solidFill>
                  <a:srgbClr val="0E0ABC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材料一：当孙文为维护共和一次又一次的失败，他才意识到自已的孤独；</a:t>
            </a:r>
            <a:endParaRPr lang="zh-CN" sz="2400" b="1">
              <a:ln>
                <a:noFill/>
              </a:ln>
              <a:solidFill>
                <a:srgbClr val="0E0ABC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zh-CN" sz="2400" b="1">
              <a:ln>
                <a:noFill/>
              </a:ln>
              <a:solidFill>
                <a:srgbClr val="0E0ABC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sz="2400" b="1">
                <a:ln>
                  <a:noFill/>
                </a:ln>
                <a:solidFill>
                  <a:srgbClr val="0E0ABC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当共产党领导的工人运动一次又一次被军阀镇压，他们意识到自已的弱小。</a:t>
            </a:r>
            <a:endParaRPr lang="zh-CN" sz="2400" b="1">
              <a:ln>
                <a:noFill/>
              </a:ln>
              <a:solidFill>
                <a:srgbClr val="0E0ABC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sz="2400" b="1">
                <a:ln>
                  <a:noFill/>
                </a:ln>
                <a:solidFill>
                  <a:srgbClr val="0E0ABC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于是我们的代表可以把急需伙伴的他们叫到一起，达成他们自已的同盟。</a:t>
            </a:r>
            <a:endParaRPr lang="zh-CN" sz="2400" b="1">
              <a:ln>
                <a:noFill/>
              </a:ln>
              <a:solidFill>
                <a:srgbClr val="0E0ABC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sz="2400" b="1">
                <a:ln>
                  <a:noFill/>
                </a:ln>
                <a:solidFill>
                  <a:srgbClr val="0E0ABC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                                                             —— 共产国际</a:t>
            </a:r>
            <a:endParaRPr lang="zh-CN" sz="2400" b="1">
              <a:ln>
                <a:noFill/>
              </a:ln>
              <a:solidFill>
                <a:srgbClr val="0E0ABC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sz="2400" b="1">
                <a:ln>
                  <a:noFill/>
                </a:ln>
                <a:solidFill>
                  <a:srgbClr val="0E0ABC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材料二：“今天在这地方开这个军校，就是创造革命军，来挽救中国的危亡”，使学生“不仅知道枪是怎样放法，而且要知道要向什么人放”。</a:t>
            </a:r>
            <a:endParaRPr lang="zh-CN" sz="2400" b="1">
              <a:ln>
                <a:noFill/>
              </a:ln>
              <a:solidFill>
                <a:srgbClr val="0E0ABC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sz="2400" b="1">
                <a:ln>
                  <a:noFill/>
                </a:ln>
                <a:solidFill>
                  <a:srgbClr val="0E0ABC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                                    ——孙中山</a:t>
            </a:r>
            <a:endParaRPr lang="zh-CN" sz="2400" b="1">
              <a:ln>
                <a:noFill/>
              </a:ln>
              <a:solidFill>
                <a:srgbClr val="0E0ABC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zh-CN" sz="2400" b="1">
              <a:ln>
                <a:noFill/>
              </a:ln>
              <a:solidFill>
                <a:srgbClr val="0E0ABC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sz="3200" b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辩论焦点一：我为什么选择了你？</a:t>
            </a:r>
            <a:endParaRPr lang="zh-CN" sz="3200" b="1">
              <a:ln>
                <a:noFill/>
              </a:ln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196" name="文本框 35845"/>
          <p:cNvSpPr txBox="1"/>
          <p:nvPr/>
        </p:nvSpPr>
        <p:spPr>
          <a:xfrm>
            <a:off x="1139190" y="3268980"/>
            <a:ext cx="10125710" cy="206121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3200" dirty="0">
                <a:latin typeface="Arial" panose="020B0604020202020204" pitchFamily="34" charset="0"/>
                <a:ea typeface="黑体" panose="02010609060101010101" pitchFamily="2" charset="-122"/>
              </a:rPr>
              <a:t>1</a:t>
            </a:r>
            <a:r>
              <a:rPr lang="en-US" altLang="zh-CN" sz="3200" dirty="0">
                <a:latin typeface="Arial" panose="020B0604020202020204" pitchFamily="34" charset="0"/>
                <a:ea typeface="黑体" panose="02010609060101010101" pitchFamily="2" charset="-122"/>
              </a:rPr>
              <a:t>）</a:t>
            </a:r>
            <a:r>
              <a:rPr lang="zh-CN" altLang="zh-CN" sz="3200" dirty="0">
                <a:latin typeface="Arial" panose="020B0604020202020204" pitchFamily="34" charset="0"/>
                <a:ea typeface="黑体" panose="02010609060101010101" pitchFamily="2" charset="-122"/>
              </a:rPr>
              <a:t>孙中山领导民主革命屡遭挫折，同意合作</a:t>
            </a:r>
            <a:endParaRPr lang="zh-CN" altLang="zh-CN" sz="3200" dirty="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r>
              <a:rPr lang="zh-CN" altLang="zh-CN" sz="3200" dirty="0">
                <a:latin typeface="Arial" panose="020B0604020202020204" pitchFamily="34" charset="0"/>
                <a:ea typeface="黑体" panose="02010609060101010101" pitchFamily="2" charset="-122"/>
              </a:rPr>
              <a:t>2</a:t>
            </a:r>
            <a:r>
              <a:rPr lang="en-US" altLang="zh-CN" sz="3200" dirty="0">
                <a:latin typeface="Arial" panose="020B0604020202020204" pitchFamily="34" charset="0"/>
                <a:ea typeface="黑体" panose="02010609060101010101" pitchFamily="2" charset="-122"/>
              </a:rPr>
              <a:t>）</a:t>
            </a:r>
            <a:r>
              <a:rPr lang="zh-CN" altLang="zh-CN" sz="3200" dirty="0">
                <a:latin typeface="Arial" panose="020B0604020202020204" pitchFamily="34" charset="0"/>
                <a:ea typeface="黑体" panose="02010609060101010101" pitchFamily="2" charset="-122"/>
              </a:rPr>
              <a:t>共产党从工人运动失败中意识到需要建立革命统一战线</a:t>
            </a:r>
            <a:endParaRPr lang="zh-CN" altLang="zh-CN" sz="3200" dirty="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r>
              <a:rPr lang="en-US" altLang="zh-CN" sz="3200" dirty="0">
                <a:latin typeface="Arial" panose="020B0604020202020204" pitchFamily="34" charset="0"/>
                <a:ea typeface="黑体" panose="02010609060101010101" pitchFamily="2" charset="-122"/>
              </a:rPr>
              <a:t>3</a:t>
            </a:r>
            <a:r>
              <a:rPr lang="zh-CN" altLang="en-US" sz="3200" dirty="0">
                <a:latin typeface="Arial" panose="020B0604020202020204" pitchFamily="34" charset="0"/>
                <a:ea typeface="黑体" panose="02010609060101010101" pitchFamily="2" charset="-122"/>
              </a:rPr>
              <a:t>）共产国际的帮助</a:t>
            </a:r>
            <a:endParaRPr lang="zh-CN" altLang="en-US" sz="32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84995" name="圆角矩形 64528"/>
          <p:cNvSpPr/>
          <p:nvPr/>
        </p:nvSpPr>
        <p:spPr>
          <a:xfrm>
            <a:off x="2934335" y="591185"/>
            <a:ext cx="5652135" cy="66421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  <a:tileRect/>
          </a:gradFill>
          <a:ln w="9525" cap="flat" cmpd="sng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en-US" sz="36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/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69665" y="670560"/>
            <a:ext cx="41808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和衷共济同出征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endParaRPr lang="zh-CN" altLang="en-US" sz="3200"/>
          </a:p>
        </p:txBody>
      </p:sp>
      <p:pic>
        <p:nvPicPr>
          <p:cNvPr id="7" name="图片 6" descr="学校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755" y="11430"/>
            <a:ext cx="4260850" cy="5803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715" y="0"/>
            <a:ext cx="1246759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608330" y="1644015"/>
            <a:ext cx="10309860" cy="252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1050" b="0">
                <a:latin typeface="宋体" panose="02010600030101010101" pitchFamily="2" charset="-122"/>
              </a:rPr>
              <a:t> </a:t>
            </a:r>
            <a:endParaRPr lang="zh-CN" altLang="en-US"/>
          </a:p>
        </p:txBody>
      </p:sp>
      <p:sp>
        <p:nvSpPr>
          <p:cNvPr id="84995" name="圆角矩形 64528"/>
          <p:cNvSpPr/>
          <p:nvPr/>
        </p:nvSpPr>
        <p:spPr>
          <a:xfrm>
            <a:off x="2934335" y="591185"/>
            <a:ext cx="5652135" cy="66421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  <a:tileRect/>
          </a:gradFill>
          <a:ln w="9525" cap="flat" cmpd="sng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en-US" sz="36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/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00780" y="671830"/>
            <a:ext cx="39096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和衷共济同出征</a:t>
            </a:r>
            <a:endParaRPr lang="zh-CN" altLang="en-US" sz="3200"/>
          </a:p>
        </p:txBody>
      </p:sp>
      <p:sp>
        <p:nvSpPr>
          <p:cNvPr id="3" name="矩形 229395"/>
          <p:cNvSpPr/>
          <p:nvPr/>
        </p:nvSpPr>
        <p:spPr>
          <a:xfrm>
            <a:off x="814070" y="1374775"/>
            <a:ext cx="10828655" cy="575437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  <a:tileRect/>
          </a:gradFill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indent="0"/>
            <a:endParaRPr lang="zh-CN" sz="2400" b="1">
              <a:solidFill>
                <a:srgbClr val="0E0ABC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/>
            <a:r>
              <a:rPr lang="zh-CN" sz="2400" b="1">
                <a:solidFill>
                  <a:srgbClr val="0E0AB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材料一：北伐初期，国民政府制定了“打倒吴佩孚，联络孙传芳，不理张作霖”的策略，实行各个击破的战略，分化了敌人的兵力。</a:t>
            </a:r>
            <a:endParaRPr lang="zh-CN" sz="2400" b="1">
              <a:solidFill>
                <a:srgbClr val="0E0ABC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/>
            <a:endParaRPr lang="zh-CN" sz="2400" b="1">
              <a:solidFill>
                <a:srgbClr val="0E0ABC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endParaRPr lang="zh-CN" sz="2400" b="1">
              <a:solidFill>
                <a:srgbClr val="0E0ABC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/>
            <a:r>
              <a:rPr lang="zh-CN" sz="2400" b="1">
                <a:solidFill>
                  <a:srgbClr val="0E0AB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材料二：“北伐战争是在共产党提出的反对帝国主义、反对军阀的口号下进行的，在北伐进军的过程中，共产党人在军队政治工作和发动工农群众方面做出了巨大贡献，苏联军事顾问的帮助和苏联提供的物资支援起了重要作用。北伐战争之所以能在短时间内取得如此巨大的成功，是国共两党合作结出的硕果。”</a:t>
            </a:r>
            <a:r>
              <a:rPr lang="en-US" sz="2400" b="1">
                <a:solidFill>
                  <a:srgbClr val="0E0AB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             </a:t>
            </a:r>
            <a:r>
              <a:rPr lang="zh-CN" sz="2400" b="1">
                <a:solidFill>
                  <a:srgbClr val="0E0AB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——胡绳《中国共产党七十年》</a:t>
            </a:r>
            <a:endParaRPr lang="en-US" sz="2400" b="1">
              <a:solidFill>
                <a:srgbClr val="0E0ABC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/>
            <a:r>
              <a:rPr lang="en-US" sz="2400" b="1">
                <a:solidFill>
                  <a:srgbClr val="0E0AB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en-US" sz="2400" b="1">
              <a:solidFill>
                <a:srgbClr val="0E0ABC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/>
            <a:r>
              <a:rPr lang="en-US" sz="2400" b="1">
                <a:solidFill>
                  <a:srgbClr val="0E0AB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sz="2400" b="1">
              <a:solidFill>
                <a:srgbClr val="0E0ABC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/>
            <a:r>
              <a:rPr 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辩论焦点二：北伐战争胜利进军的原因？</a:t>
            </a:r>
            <a:endParaRPr lang="en-US" sz="2400">
              <a:latin typeface="宋体" panose="02010600030101010101" pitchFamily="2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400" b="1">
                <a:ln>
                  <a:noFill/>
                </a:ln>
                <a:solidFill>
                  <a:srgbClr val="0E0ABC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</a:t>
            </a:r>
            <a:endParaRPr kumimoji="0" lang="en-US" sz="2400" b="1" i="0" u="none" strike="noStrike" kern="1200" cap="none" spc="0" normalizeH="0" baseline="0" noProof="1">
              <a:ln>
                <a:noFill/>
              </a:ln>
              <a:solidFill>
                <a:srgbClr val="0E0ABC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zh-CN" sz="2400" b="1">
              <a:ln>
                <a:noFill/>
              </a:ln>
              <a:solidFill>
                <a:srgbClr val="0E0ABC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7" name="图片 6" descr="学校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755" y="11430"/>
            <a:ext cx="4260850" cy="5803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1732</Words>
  <PresentationFormat>宽屏</PresentationFormat>
  <Paragraphs>265</Paragraphs>
  <Slides>19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9" baseType="lpstr">
      <vt:lpstr>Arial</vt:lpstr>
      <vt:lpstr>宋体</vt:lpstr>
      <vt:lpstr>Wingdings</vt:lpstr>
      <vt:lpstr>Calibri Light</vt:lpstr>
      <vt:lpstr>Calibri</vt:lpstr>
      <vt:lpstr>微软雅黑</vt:lpstr>
      <vt:lpstr>Times New Roman</vt:lpstr>
      <vt:lpstr>黑体</vt:lpstr>
      <vt:lpstr>幼圆</vt:lpstr>
      <vt:lpstr>叶根友毛笔行书2.0版</vt:lpstr>
      <vt:lpstr>隶书</vt:lpstr>
      <vt:lpstr>楷体</vt:lpstr>
      <vt:lpstr>楷体_GB2312</vt:lpstr>
      <vt:lpstr>华文楷体</vt:lpstr>
      <vt:lpstr>仿宋</vt:lpstr>
      <vt:lpstr>Arial Unicode MS</vt:lpstr>
      <vt:lpstr>华文仿宋</vt:lpstr>
      <vt:lpstr>新宋体</vt:lpstr>
      <vt:lpstr>华文行楷</vt:lpstr>
      <vt:lpstr>1_Office 主题</vt:lpstr>
      <vt:lpstr>PowerPoint 演示文稿</vt:lpstr>
      <vt:lpstr>PowerPoint 演示文稿</vt:lpstr>
      <vt:lpstr>PowerPoint 演示文稿</vt:lpstr>
      <vt:lpstr>PowerPoint 演示文稿</vt:lpstr>
      <vt:lpstr>               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2018-10-22T08:06:00Z</dcterms:created>
  <dcterms:modified xsi:type="dcterms:W3CDTF">2018-11-13T11:31:19Z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2052-10.1.0.7668</vt:lpwstr>
  </property>
</Properties>
</file>