
<file path=[Content_Types].xml><?xml version="1.0" encoding="utf-8"?>
<Types xmlns="http://schemas.openxmlformats.org/package/2006/content-types">
  <Default Extension="jpeg" ContentType="image/jpeg"/>
  <Default Extension="wav" ContentType="audio/x-wav"/>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66" r:id="rId3"/>
    <p:sldId id="273" r:id="rId4"/>
    <p:sldId id="268" r:id="rId5"/>
    <p:sldId id="260" r:id="rId6"/>
    <p:sldId id="269" r:id="rId7"/>
    <p:sldId id="270" r:id="rId8"/>
    <p:sldId id="272" r:id="rId9"/>
    <p:sldId id="262" r:id="rId10"/>
    <p:sldId id="274" r:id="rId11"/>
    <p:sldId id="275" r:id="rId12"/>
    <p:sldId id="277" r:id="rId13"/>
    <p:sldId id="278" r:id="rId14"/>
    <p:sldId id="281" r:id="rId15"/>
    <p:sldId id="290" r:id="rId16"/>
    <p:sldId id="292" r:id="rId17"/>
    <p:sldId id="282" r:id="rId18"/>
    <p:sldId id="263" r:id="rId19"/>
    <p:sldId id="264" r:id="rId20"/>
    <p:sldId id="298" r:id="rId21"/>
    <p:sldId id="279" r:id="rId22"/>
    <p:sldId id="280" r:id="rId23"/>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notesMaster" Target="notesMasters/notesMaster1.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ircle/>
      </p:transition>
    </mc:Choice>
    <mc:Fallback>
      <p:transition>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ircle/>
      </p:transition>
    </mc:Choice>
    <mc:Fallback>
      <p:transition>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ircle/>
      </p:transition>
    </mc:Choice>
    <mc:Fallback>
      <p:transition>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ircle/>
      </p:transition>
    </mc:Choice>
    <mc:Fallback>
      <p:transition>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ircle/>
      </p:transition>
    </mc:Choice>
    <mc:Fallback>
      <p:transition>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ircle/>
      </p:transition>
    </mc:Choice>
    <mc:Fallback>
      <p:transition>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ircle/>
      </p:transition>
    </mc:Choice>
    <mc:Fallback>
      <p:transition>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ircle/>
      </p:transition>
    </mc:Choice>
    <mc:Fallback>
      <p:transition>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ircle/>
      </p:transition>
    </mc:Choice>
    <mc:Fallback>
      <p:transition>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ircle/>
      </p:transition>
    </mc:Choice>
    <mc:Fallback>
      <p:transition>
        <p:circl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mc:Choice xmlns:p14="http://schemas.microsoft.com/office/powerpoint/2010/main" Requires="p14">
      <p:transition p14:dur="500">
        <p:circle/>
      </p:transition>
    </mc:Choice>
    <mc:Fallback>
      <p:transition>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1.wav"/><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 Target="slide20.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0.pn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GIF"/></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GIF"/></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9.png"/><Relationship Id="rId2" Type="http://schemas.openxmlformats.org/officeDocument/2006/relationships/image" Target="C:/Users/Administrator/Desktop/&#19971;&#19979;&#20154;&#25945;/r5.TIF" TargetMode="External"/><Relationship Id="rId1"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21.xml.rels><?xml version="1.0" encoding="UTF-8" standalone="yes"?>
<Relationships xmlns="http://schemas.openxmlformats.org/package/2006/relationships"><Relationship Id="rId9" Type="http://schemas.openxmlformats.org/officeDocument/2006/relationships/slide" Target="slide12.xml"/><Relationship Id="rId8" Type="http://schemas.openxmlformats.org/officeDocument/2006/relationships/image" Target="../media/image39.png"/><Relationship Id="rId7" Type="http://schemas.openxmlformats.org/officeDocument/2006/relationships/image" Target="../media/image38.png"/><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 Id="rId3" Type="http://schemas.openxmlformats.org/officeDocument/2006/relationships/image" Target="../media/image34.jpeg"/><Relationship Id="rId2" Type="http://schemas.openxmlformats.org/officeDocument/2006/relationships/image" Target="../media/image33.jpeg"/><Relationship Id="rId10" Type="http://schemas.openxmlformats.org/officeDocument/2006/relationships/slideLayout" Target="../slideLayouts/slideLayout2.xml"/><Relationship Id="rId1" Type="http://schemas.openxmlformats.org/officeDocument/2006/relationships/image" Target="../media/image32.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8.png"/><Relationship Id="rId4" Type="http://schemas.microsoft.com/office/2007/relationships/media" Target="file:///C:\Users\my\Desktop\03-24-20_33_39.mp4" TargetMode="External"/><Relationship Id="rId3" Type="http://schemas.openxmlformats.org/officeDocument/2006/relationships/video" Target="file:///C:\Users\my\Desktop\03-24-20_33_39.mp4" TargetMode="External"/><Relationship Id="rId2" Type="http://schemas.openxmlformats.org/officeDocument/2006/relationships/image" Target="../media/image7.jpe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GI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tags" Target="../tags/tag12.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grpSp>
        <p:nvGrpSpPr>
          <p:cNvPr id="4" name="组合 32"/>
          <p:cNvGrpSpPr/>
          <p:nvPr/>
        </p:nvGrpSpPr>
        <p:grpSpPr>
          <a:xfrm>
            <a:off x="2909888" y="2934335"/>
            <a:ext cx="4658360" cy="663575"/>
            <a:chOff x="2693205" y="1184769"/>
            <a:chExt cx="4391490" cy="663081"/>
          </a:xfrm>
        </p:grpSpPr>
        <p:sp>
          <p:nvSpPr>
            <p:cNvPr id="7181" name="任意多边形 10"/>
            <p:cNvSpPr/>
            <p:nvPr>
              <p:custDataLst>
                <p:tags r:id="rId1"/>
              </p:custDataLst>
            </p:nvPr>
          </p:nvSpPr>
          <p:spPr>
            <a:xfrm>
              <a:off x="2693205" y="1184769"/>
              <a:ext cx="1593531" cy="663081"/>
            </a:xfrm>
            <a:custGeom>
              <a:avLst/>
              <a:gdLst>
                <a:gd name="txL" fmla="*/ 0 w 2153021"/>
                <a:gd name="txT" fmla="*/ 0 h 1181100"/>
                <a:gd name="txR" fmla="*/ 2153021 w 2153021"/>
                <a:gd name="txB" fmla="*/ 1181100 h 1181100"/>
              </a:gdLst>
              <a:ahLst/>
              <a:cxnLst>
                <a:cxn ang="0">
                  <a:pos x="32935" y="0"/>
                </a:cxn>
                <a:cxn ang="0">
                  <a:pos x="120074" y="0"/>
                </a:cxn>
                <a:cxn ang="0">
                  <a:pos x="120074" y="65870"/>
                </a:cxn>
                <a:cxn ang="0">
                  <a:pos x="32935" y="65870"/>
                </a:cxn>
                <a:cxn ang="0">
                  <a:pos x="0" y="32935"/>
                </a:cxn>
                <a:cxn ang="0">
                  <a:pos x="32935" y="0"/>
                </a:cxn>
              </a:cxnLst>
              <a:rect l="txL" t="txT" r="txR" b="txB"/>
              <a:pathLst>
                <a:path w="2153021" h="1181100">
                  <a:moveTo>
                    <a:pt x="590550" y="0"/>
                  </a:moveTo>
                  <a:lnTo>
                    <a:pt x="2153021" y="0"/>
                  </a:lnTo>
                  <a:lnTo>
                    <a:pt x="2153021" y="1181100"/>
                  </a:lnTo>
                  <a:lnTo>
                    <a:pt x="590550" y="1181100"/>
                  </a:lnTo>
                  <a:cubicBezTo>
                    <a:pt x="264398" y="1181100"/>
                    <a:pt x="0" y="916702"/>
                    <a:pt x="0" y="590550"/>
                  </a:cubicBezTo>
                  <a:cubicBezTo>
                    <a:pt x="0" y="264398"/>
                    <a:pt x="264398" y="0"/>
                    <a:pt x="590550" y="0"/>
                  </a:cubicBezTo>
                  <a:close/>
                </a:path>
              </a:pathLst>
            </a:custGeom>
            <a:solidFill>
              <a:srgbClr val="01C8DD"/>
            </a:solidFill>
            <a:ln w="9525">
              <a:noFill/>
            </a:ln>
          </p:spPr>
          <p:txBody>
            <a:bodyPr anchor="ctr"/>
            <a:p>
              <a:pPr algn="ctr"/>
              <a:r>
                <a:rPr lang="zh-CN" altLang="en-US" sz="2800" b="1" dirty="0">
                  <a:solidFill>
                    <a:srgbClr val="C00000"/>
                  </a:solidFill>
                  <a:latin typeface="黑体" panose="02010609060101010101" pitchFamily="49" charset="-122"/>
                  <a:ea typeface="黑体" panose="02010609060101010101" pitchFamily="49" charset="-122"/>
                  <a:sym typeface="Arial" panose="020B0604020202020204" pitchFamily="34" charset="0"/>
                </a:rPr>
                <a:t>探究一</a:t>
              </a:r>
              <a:endParaRPr lang="zh-CN" altLang="en-US" sz="2800" b="1" dirty="0">
                <a:solidFill>
                  <a:srgbClr val="C00000"/>
                </a:solidFill>
                <a:latin typeface="黑体" panose="02010609060101010101" pitchFamily="49" charset="-122"/>
                <a:ea typeface="黑体" panose="02010609060101010101" pitchFamily="49" charset="-122"/>
                <a:sym typeface="Arial" panose="020B0604020202020204" pitchFamily="34" charset="0"/>
              </a:endParaRPr>
            </a:p>
          </p:txBody>
        </p:sp>
        <p:sp>
          <p:nvSpPr>
            <p:cNvPr id="7182" name="任意多边形 7"/>
            <p:cNvSpPr/>
            <p:nvPr>
              <p:custDataLst>
                <p:tags r:id="rId2"/>
              </p:custDataLst>
            </p:nvPr>
          </p:nvSpPr>
          <p:spPr>
            <a:xfrm>
              <a:off x="4154305" y="1184769"/>
              <a:ext cx="2930390" cy="663081"/>
            </a:xfrm>
            <a:custGeom>
              <a:avLst/>
              <a:gdLst>
                <a:gd name="txL" fmla="*/ 0 w 5219700"/>
                <a:gd name="txT" fmla="*/ 0 h 1181100"/>
                <a:gd name="txR" fmla="*/ 5219700 w 5219700"/>
                <a:gd name="txB" fmla="*/ 1181100 h 1181100"/>
              </a:gdLst>
              <a:ahLst/>
              <a:cxnLst>
                <a:cxn ang="0">
                  <a:pos x="0" y="0"/>
                </a:cxn>
                <a:cxn ang="0">
                  <a:pos x="258167" y="0"/>
                </a:cxn>
                <a:cxn ang="0">
                  <a:pos x="291102" y="32935"/>
                </a:cxn>
                <a:cxn ang="0">
                  <a:pos x="258167" y="65870"/>
                </a:cxn>
                <a:cxn ang="0">
                  <a:pos x="0" y="65870"/>
                </a:cxn>
                <a:cxn ang="0">
                  <a:pos x="0" y="61935"/>
                </a:cxn>
                <a:cxn ang="0">
                  <a:pos x="257808" y="61935"/>
                </a:cxn>
                <a:cxn ang="0">
                  <a:pos x="286808" y="32935"/>
                </a:cxn>
                <a:cxn ang="0">
                  <a:pos x="286808" y="32935"/>
                </a:cxn>
                <a:cxn ang="0">
                  <a:pos x="257808" y="3935"/>
                </a:cxn>
                <a:cxn ang="0">
                  <a:pos x="0" y="3935"/>
                </a:cxn>
              </a:cxnLst>
              <a:rect l="txL" t="txT" r="txR" b="txB"/>
              <a:pathLst>
                <a:path w="5219700" h="1181100">
                  <a:moveTo>
                    <a:pt x="0" y="0"/>
                  </a:moveTo>
                  <a:lnTo>
                    <a:pt x="4629150" y="0"/>
                  </a:lnTo>
                  <a:cubicBezTo>
                    <a:pt x="4955302" y="0"/>
                    <a:pt x="5219700" y="264398"/>
                    <a:pt x="5219700" y="590550"/>
                  </a:cubicBezTo>
                  <a:cubicBezTo>
                    <a:pt x="5219700" y="916702"/>
                    <a:pt x="4955302" y="1181100"/>
                    <a:pt x="4629150" y="1181100"/>
                  </a:cubicBezTo>
                  <a:lnTo>
                    <a:pt x="0" y="1181100"/>
                  </a:lnTo>
                  <a:lnTo>
                    <a:pt x="0" y="1110548"/>
                  </a:lnTo>
                  <a:lnTo>
                    <a:pt x="4622708" y="1110549"/>
                  </a:lnTo>
                  <a:cubicBezTo>
                    <a:pt x="4909895" y="1110549"/>
                    <a:pt x="5142706" y="877738"/>
                    <a:pt x="5142706" y="590551"/>
                  </a:cubicBezTo>
                  <a:lnTo>
                    <a:pt x="5142707" y="590551"/>
                  </a:lnTo>
                  <a:cubicBezTo>
                    <a:pt x="5142707" y="303364"/>
                    <a:pt x="4909896" y="70553"/>
                    <a:pt x="4622709" y="70553"/>
                  </a:cubicBezTo>
                  <a:lnTo>
                    <a:pt x="0" y="70553"/>
                  </a:lnTo>
                  <a:lnTo>
                    <a:pt x="0" y="0"/>
                  </a:lnTo>
                  <a:close/>
                </a:path>
              </a:pathLst>
            </a:custGeom>
            <a:solidFill>
              <a:srgbClr val="01C8DD"/>
            </a:solidFill>
            <a:ln w="9525">
              <a:noFill/>
            </a:ln>
          </p:spPr>
          <p:txBody>
            <a:bodyPr lIns="90000" rIns="180000" anchor="ctr"/>
            <a:p>
              <a:pPr algn="just">
                <a:lnSpc>
                  <a:spcPct val="110000"/>
                </a:lnSpc>
              </a:pPr>
              <a:r>
                <a:rPr lang="en-US" altLang="zh-CN" sz="2800" b="1" dirty="0">
                  <a:latin typeface="黑体" panose="02010609060101010101" pitchFamily="49" charset="-122"/>
                  <a:ea typeface="黑体" panose="02010609060101010101" pitchFamily="49" charset="-122"/>
                  <a:sym typeface="Arial" panose="020B0604020202020204" pitchFamily="34" charset="0"/>
                </a:rPr>
                <a:t>    </a:t>
              </a:r>
              <a:r>
                <a:rPr lang="zh-CN" altLang="en-US" sz="2800" b="1" dirty="0">
                  <a:latin typeface="黑体" panose="02010609060101010101" pitchFamily="49" charset="-122"/>
                  <a:ea typeface="黑体" panose="02010609060101010101" pitchFamily="49" charset="-122"/>
                  <a:sym typeface="Arial" panose="020B0604020202020204" pitchFamily="34" charset="0"/>
                </a:rPr>
                <a:t>暗流涌动</a:t>
              </a:r>
              <a:endParaRPr lang="zh-CN" altLang="en-US" sz="2800" b="1" dirty="0">
                <a:latin typeface="黑体" panose="02010609060101010101" pitchFamily="49" charset="-122"/>
                <a:ea typeface="黑体" panose="02010609060101010101" pitchFamily="49" charset="-122"/>
                <a:sym typeface="Arial" panose="020B0604020202020204" pitchFamily="34" charset="0"/>
              </a:endParaRPr>
            </a:p>
          </p:txBody>
        </p:sp>
      </p:grpSp>
      <p:grpSp>
        <p:nvGrpSpPr>
          <p:cNvPr id="5" name="组合 33"/>
          <p:cNvGrpSpPr/>
          <p:nvPr/>
        </p:nvGrpSpPr>
        <p:grpSpPr>
          <a:xfrm>
            <a:off x="2010410" y="3851910"/>
            <a:ext cx="4861560" cy="663575"/>
            <a:chOff x="1239704" y="1968994"/>
            <a:chExt cx="4713464" cy="663081"/>
          </a:xfrm>
        </p:grpSpPr>
        <p:sp>
          <p:nvSpPr>
            <p:cNvPr id="7179" name="任意多边形 15"/>
            <p:cNvSpPr/>
            <p:nvPr>
              <p:custDataLst>
                <p:tags r:id="rId3"/>
              </p:custDataLst>
            </p:nvPr>
          </p:nvSpPr>
          <p:spPr>
            <a:xfrm flipH="1">
              <a:off x="4160993" y="1968994"/>
              <a:ext cx="1792175" cy="663081"/>
            </a:xfrm>
            <a:custGeom>
              <a:avLst/>
              <a:gdLst>
                <a:gd name="txL" fmla="*/ 0 w 2153021"/>
                <a:gd name="txT" fmla="*/ 0 h 1181100"/>
                <a:gd name="txR" fmla="*/ 2153021 w 2153021"/>
                <a:gd name="txB" fmla="*/ 1181100 h 1181100"/>
              </a:gdLst>
              <a:ahLst/>
              <a:cxnLst>
                <a:cxn ang="0">
                  <a:pos x="75997" y="0"/>
                </a:cxn>
                <a:cxn ang="0">
                  <a:pos x="277069" y="0"/>
                </a:cxn>
                <a:cxn ang="0">
                  <a:pos x="277069" y="65799"/>
                </a:cxn>
                <a:cxn ang="0">
                  <a:pos x="75997" y="65799"/>
                </a:cxn>
                <a:cxn ang="0">
                  <a:pos x="0" y="32900"/>
                </a:cxn>
                <a:cxn ang="0">
                  <a:pos x="75997" y="0"/>
                </a:cxn>
              </a:cxnLst>
              <a:rect l="txL" t="txT" r="txR" b="txB"/>
              <a:pathLst>
                <a:path w="2153021" h="1181100">
                  <a:moveTo>
                    <a:pt x="590550" y="0"/>
                  </a:moveTo>
                  <a:lnTo>
                    <a:pt x="2153021" y="0"/>
                  </a:lnTo>
                  <a:lnTo>
                    <a:pt x="2153021" y="1181100"/>
                  </a:lnTo>
                  <a:lnTo>
                    <a:pt x="590550" y="1181100"/>
                  </a:lnTo>
                  <a:cubicBezTo>
                    <a:pt x="264398" y="1181100"/>
                    <a:pt x="0" y="916702"/>
                    <a:pt x="0" y="590550"/>
                  </a:cubicBezTo>
                  <a:cubicBezTo>
                    <a:pt x="0" y="264398"/>
                    <a:pt x="264398" y="0"/>
                    <a:pt x="590550" y="0"/>
                  </a:cubicBezTo>
                  <a:close/>
                </a:path>
              </a:pathLst>
            </a:custGeom>
            <a:solidFill>
              <a:srgbClr val="77C7A3"/>
            </a:solidFill>
            <a:ln w="9525">
              <a:noFill/>
            </a:ln>
          </p:spPr>
          <p:txBody>
            <a:bodyPr anchor="ctr"/>
            <a:p>
              <a:pPr algn="ctr"/>
              <a:r>
                <a:rPr lang="zh-CN" altLang="en-US" sz="2800" b="1" dirty="0">
                  <a:solidFill>
                    <a:srgbClr val="C00000"/>
                  </a:solidFill>
                  <a:latin typeface="黑体" panose="02010609060101010101" pitchFamily="49" charset="-122"/>
                  <a:ea typeface="黑体" panose="02010609060101010101" pitchFamily="49" charset="-122"/>
                  <a:sym typeface="Arial" panose="020B0604020202020204" pitchFamily="34" charset="0"/>
                </a:rPr>
                <a:t>探究二 </a:t>
              </a:r>
              <a:endParaRPr lang="zh-CN" altLang="en-US" sz="2800" b="1" dirty="0">
                <a:solidFill>
                  <a:srgbClr val="C00000"/>
                </a:solidFill>
                <a:latin typeface="黑体" panose="02010609060101010101" pitchFamily="49" charset="-122"/>
                <a:ea typeface="黑体" panose="02010609060101010101" pitchFamily="49" charset="-122"/>
                <a:sym typeface="Arial" panose="020B0604020202020204" pitchFamily="34" charset="0"/>
              </a:endParaRPr>
            </a:p>
          </p:txBody>
        </p:sp>
        <p:sp>
          <p:nvSpPr>
            <p:cNvPr id="7180" name="任意多边形 16"/>
            <p:cNvSpPr/>
            <p:nvPr>
              <p:custDataLst>
                <p:tags r:id="rId4"/>
              </p:custDataLst>
            </p:nvPr>
          </p:nvSpPr>
          <p:spPr>
            <a:xfrm flipH="1">
              <a:off x="1239704" y="1968994"/>
              <a:ext cx="2930390" cy="663081"/>
            </a:xfrm>
            <a:custGeom>
              <a:avLst/>
              <a:gdLst>
                <a:gd name="txL" fmla="*/ 0 w 5219700"/>
                <a:gd name="txT" fmla="*/ 0 h 1181100"/>
                <a:gd name="txR" fmla="*/ 5219700 w 5219700"/>
                <a:gd name="txB" fmla="*/ 1181100 h 1181100"/>
              </a:gdLst>
              <a:ahLst/>
              <a:cxnLst>
                <a:cxn ang="0">
                  <a:pos x="0" y="0"/>
                </a:cxn>
                <a:cxn ang="0">
                  <a:pos x="258167" y="0"/>
                </a:cxn>
                <a:cxn ang="0">
                  <a:pos x="291102" y="32935"/>
                </a:cxn>
                <a:cxn ang="0">
                  <a:pos x="258167" y="65870"/>
                </a:cxn>
                <a:cxn ang="0">
                  <a:pos x="0" y="65870"/>
                </a:cxn>
                <a:cxn ang="0">
                  <a:pos x="0" y="61935"/>
                </a:cxn>
                <a:cxn ang="0">
                  <a:pos x="257808" y="61935"/>
                </a:cxn>
                <a:cxn ang="0">
                  <a:pos x="286808" y="32935"/>
                </a:cxn>
                <a:cxn ang="0">
                  <a:pos x="286808" y="32935"/>
                </a:cxn>
                <a:cxn ang="0">
                  <a:pos x="257808" y="3935"/>
                </a:cxn>
                <a:cxn ang="0">
                  <a:pos x="0" y="3935"/>
                </a:cxn>
              </a:cxnLst>
              <a:rect l="txL" t="txT" r="txR" b="txB"/>
              <a:pathLst>
                <a:path w="5219700" h="1181100">
                  <a:moveTo>
                    <a:pt x="0" y="0"/>
                  </a:moveTo>
                  <a:lnTo>
                    <a:pt x="4629150" y="0"/>
                  </a:lnTo>
                  <a:cubicBezTo>
                    <a:pt x="4955302" y="0"/>
                    <a:pt x="5219700" y="264398"/>
                    <a:pt x="5219700" y="590550"/>
                  </a:cubicBezTo>
                  <a:cubicBezTo>
                    <a:pt x="5219700" y="916702"/>
                    <a:pt x="4955302" y="1181100"/>
                    <a:pt x="4629150" y="1181100"/>
                  </a:cubicBezTo>
                  <a:lnTo>
                    <a:pt x="0" y="1181100"/>
                  </a:lnTo>
                  <a:lnTo>
                    <a:pt x="0" y="1110548"/>
                  </a:lnTo>
                  <a:lnTo>
                    <a:pt x="4622708" y="1110549"/>
                  </a:lnTo>
                  <a:cubicBezTo>
                    <a:pt x="4909895" y="1110549"/>
                    <a:pt x="5142706" y="877738"/>
                    <a:pt x="5142706" y="590551"/>
                  </a:cubicBezTo>
                  <a:lnTo>
                    <a:pt x="5142707" y="590551"/>
                  </a:lnTo>
                  <a:cubicBezTo>
                    <a:pt x="5142707" y="303364"/>
                    <a:pt x="4909896" y="70553"/>
                    <a:pt x="4622709" y="70553"/>
                  </a:cubicBezTo>
                  <a:lnTo>
                    <a:pt x="0" y="70553"/>
                  </a:lnTo>
                  <a:lnTo>
                    <a:pt x="0" y="0"/>
                  </a:lnTo>
                  <a:close/>
                </a:path>
              </a:pathLst>
            </a:custGeom>
            <a:solidFill>
              <a:srgbClr val="77C7A3"/>
            </a:solidFill>
            <a:ln w="9525">
              <a:noFill/>
            </a:ln>
          </p:spPr>
          <p:txBody>
            <a:bodyPr lIns="180000" rIns="90000" anchor="ctr"/>
            <a:p>
              <a:pPr algn="ctr">
                <a:lnSpc>
                  <a:spcPct val="110000"/>
                </a:lnSpc>
              </a:pPr>
              <a:r>
                <a:rPr lang="zh-CN" altLang="en-US" sz="2800" b="1" dirty="0">
                  <a:latin typeface="黑体" panose="02010609060101010101" pitchFamily="49" charset="-122"/>
                  <a:ea typeface="黑体" panose="02010609060101010101" pitchFamily="49" charset="-122"/>
                  <a:sym typeface="Arial" panose="020B0604020202020204" pitchFamily="34" charset="0"/>
                </a:rPr>
                <a:t>狼烟四起</a:t>
              </a:r>
              <a:endParaRPr lang="zh-CN" altLang="en-US" sz="2800" b="1" dirty="0">
                <a:latin typeface="黑体" panose="02010609060101010101" pitchFamily="49" charset="-122"/>
                <a:ea typeface="黑体" panose="02010609060101010101" pitchFamily="49" charset="-122"/>
                <a:sym typeface="Arial" panose="020B0604020202020204" pitchFamily="34" charset="0"/>
              </a:endParaRPr>
            </a:p>
          </p:txBody>
        </p:sp>
      </p:grpSp>
      <p:grpSp>
        <p:nvGrpSpPr>
          <p:cNvPr id="6" name="组合 34"/>
          <p:cNvGrpSpPr/>
          <p:nvPr/>
        </p:nvGrpSpPr>
        <p:grpSpPr>
          <a:xfrm>
            <a:off x="3045143" y="4769485"/>
            <a:ext cx="5026660" cy="663575"/>
            <a:chOff x="2346004" y="2753219"/>
            <a:chExt cx="4738691" cy="663081"/>
          </a:xfrm>
        </p:grpSpPr>
        <p:sp>
          <p:nvSpPr>
            <p:cNvPr id="7177" name="任意多边形 18"/>
            <p:cNvSpPr/>
            <p:nvPr>
              <p:custDataLst>
                <p:tags r:id="rId5"/>
              </p:custDataLst>
            </p:nvPr>
          </p:nvSpPr>
          <p:spPr>
            <a:xfrm>
              <a:off x="2346004" y="2753219"/>
              <a:ext cx="1816817" cy="663081"/>
            </a:xfrm>
            <a:custGeom>
              <a:avLst/>
              <a:gdLst>
                <a:gd name="txL" fmla="*/ 0 w 2153021"/>
                <a:gd name="txT" fmla="*/ 0 h 1181100"/>
                <a:gd name="txR" fmla="*/ 2153021 w 2153021"/>
                <a:gd name="txB" fmla="*/ 1181100 h 1181100"/>
              </a:gdLst>
              <a:ahLst/>
              <a:cxnLst>
                <a:cxn ang="0">
                  <a:pos x="32923" y="0"/>
                </a:cxn>
                <a:cxn ang="0">
                  <a:pos x="120030" y="0"/>
                </a:cxn>
                <a:cxn ang="0">
                  <a:pos x="120030" y="65870"/>
                </a:cxn>
                <a:cxn ang="0">
                  <a:pos x="32923" y="65870"/>
                </a:cxn>
                <a:cxn ang="0">
                  <a:pos x="0" y="32935"/>
                </a:cxn>
                <a:cxn ang="0">
                  <a:pos x="32923" y="0"/>
                </a:cxn>
              </a:cxnLst>
              <a:rect l="txL" t="txT" r="txR" b="txB"/>
              <a:pathLst>
                <a:path w="2153021" h="1181100">
                  <a:moveTo>
                    <a:pt x="590550" y="0"/>
                  </a:moveTo>
                  <a:lnTo>
                    <a:pt x="2153021" y="0"/>
                  </a:lnTo>
                  <a:lnTo>
                    <a:pt x="2153021" y="1181100"/>
                  </a:lnTo>
                  <a:lnTo>
                    <a:pt x="590550" y="1181100"/>
                  </a:lnTo>
                  <a:cubicBezTo>
                    <a:pt x="264398" y="1181100"/>
                    <a:pt x="0" y="916702"/>
                    <a:pt x="0" y="590550"/>
                  </a:cubicBezTo>
                  <a:cubicBezTo>
                    <a:pt x="0" y="264398"/>
                    <a:pt x="264398" y="0"/>
                    <a:pt x="590550" y="0"/>
                  </a:cubicBezTo>
                  <a:close/>
                </a:path>
              </a:pathLst>
            </a:custGeom>
            <a:solidFill>
              <a:srgbClr val="28C29A"/>
            </a:solidFill>
            <a:ln w="9525">
              <a:noFill/>
            </a:ln>
          </p:spPr>
          <p:txBody>
            <a:bodyPr anchor="ctr"/>
            <a:p>
              <a:pPr algn="ctr"/>
              <a:r>
                <a:rPr lang="zh-CN" sz="2800" b="1" dirty="0">
                  <a:solidFill>
                    <a:srgbClr val="C00000"/>
                  </a:solidFill>
                  <a:latin typeface="黑体" panose="02010609060101010101" pitchFamily="49" charset="-122"/>
                  <a:ea typeface="黑体" panose="02010609060101010101" pitchFamily="49" charset="-122"/>
                  <a:sym typeface="Arial" panose="020B0604020202020204" pitchFamily="34" charset="0"/>
                </a:rPr>
                <a:t>探究三</a:t>
              </a:r>
              <a:endParaRPr lang="zh-CN" sz="2800" b="1" dirty="0">
                <a:solidFill>
                  <a:srgbClr val="C00000"/>
                </a:solidFill>
                <a:latin typeface="黑体" panose="02010609060101010101" pitchFamily="49" charset="-122"/>
                <a:ea typeface="黑体" panose="02010609060101010101" pitchFamily="49" charset="-122"/>
                <a:sym typeface="Arial" panose="020B0604020202020204" pitchFamily="34" charset="0"/>
              </a:endParaRPr>
            </a:p>
          </p:txBody>
        </p:sp>
        <p:sp>
          <p:nvSpPr>
            <p:cNvPr id="7178" name="任意多边形 19"/>
            <p:cNvSpPr/>
            <p:nvPr>
              <p:custDataLst>
                <p:tags r:id="rId6"/>
              </p:custDataLst>
            </p:nvPr>
          </p:nvSpPr>
          <p:spPr>
            <a:xfrm>
              <a:off x="4154305" y="2753219"/>
              <a:ext cx="2930390" cy="663081"/>
            </a:xfrm>
            <a:custGeom>
              <a:avLst/>
              <a:gdLst>
                <a:gd name="txL" fmla="*/ 0 w 5219700"/>
                <a:gd name="txT" fmla="*/ 0 h 1181100"/>
                <a:gd name="txR" fmla="*/ 5219700 w 5219700"/>
                <a:gd name="txB" fmla="*/ 1181100 h 1181100"/>
              </a:gdLst>
              <a:ahLst/>
              <a:cxnLst>
                <a:cxn ang="0">
                  <a:pos x="0" y="0"/>
                </a:cxn>
                <a:cxn ang="0">
                  <a:pos x="258167" y="0"/>
                </a:cxn>
                <a:cxn ang="0">
                  <a:pos x="291102" y="32935"/>
                </a:cxn>
                <a:cxn ang="0">
                  <a:pos x="258167" y="65870"/>
                </a:cxn>
                <a:cxn ang="0">
                  <a:pos x="0" y="65870"/>
                </a:cxn>
                <a:cxn ang="0">
                  <a:pos x="0" y="61935"/>
                </a:cxn>
                <a:cxn ang="0">
                  <a:pos x="257808" y="61935"/>
                </a:cxn>
                <a:cxn ang="0">
                  <a:pos x="286808" y="32935"/>
                </a:cxn>
                <a:cxn ang="0">
                  <a:pos x="286808" y="32935"/>
                </a:cxn>
                <a:cxn ang="0">
                  <a:pos x="257808" y="3935"/>
                </a:cxn>
                <a:cxn ang="0">
                  <a:pos x="0" y="3935"/>
                </a:cxn>
              </a:cxnLst>
              <a:rect l="txL" t="txT" r="txR" b="txB"/>
              <a:pathLst>
                <a:path w="5219700" h="1181100">
                  <a:moveTo>
                    <a:pt x="0" y="0"/>
                  </a:moveTo>
                  <a:lnTo>
                    <a:pt x="4629150" y="0"/>
                  </a:lnTo>
                  <a:cubicBezTo>
                    <a:pt x="4955302" y="0"/>
                    <a:pt x="5219700" y="264398"/>
                    <a:pt x="5219700" y="590550"/>
                  </a:cubicBezTo>
                  <a:cubicBezTo>
                    <a:pt x="5219700" y="916702"/>
                    <a:pt x="4955302" y="1181100"/>
                    <a:pt x="4629150" y="1181100"/>
                  </a:cubicBezTo>
                  <a:lnTo>
                    <a:pt x="0" y="1181100"/>
                  </a:lnTo>
                  <a:lnTo>
                    <a:pt x="0" y="1110548"/>
                  </a:lnTo>
                  <a:lnTo>
                    <a:pt x="4622708" y="1110549"/>
                  </a:lnTo>
                  <a:cubicBezTo>
                    <a:pt x="4909895" y="1110549"/>
                    <a:pt x="5142706" y="877738"/>
                    <a:pt x="5142706" y="590551"/>
                  </a:cubicBezTo>
                  <a:lnTo>
                    <a:pt x="5142707" y="590551"/>
                  </a:lnTo>
                  <a:cubicBezTo>
                    <a:pt x="5142707" y="303364"/>
                    <a:pt x="4909896" y="70553"/>
                    <a:pt x="4622709" y="70553"/>
                  </a:cubicBezTo>
                  <a:lnTo>
                    <a:pt x="0" y="70553"/>
                  </a:lnTo>
                  <a:lnTo>
                    <a:pt x="0" y="0"/>
                  </a:lnTo>
                  <a:close/>
                </a:path>
              </a:pathLst>
            </a:custGeom>
            <a:solidFill>
              <a:srgbClr val="28C29A"/>
            </a:solidFill>
            <a:ln w="9525">
              <a:noFill/>
            </a:ln>
          </p:spPr>
          <p:txBody>
            <a:bodyPr lIns="90000" rIns="180000" anchor="ctr"/>
            <a:p>
              <a:pPr algn="just">
                <a:lnSpc>
                  <a:spcPct val="110000"/>
                </a:lnSpc>
              </a:pPr>
              <a:r>
                <a:rPr lang="en-US" altLang="zh-CN" sz="2800" b="1" dirty="0">
                  <a:latin typeface="黑体" panose="02010609060101010101" pitchFamily="49" charset="-122"/>
                  <a:ea typeface="黑体" panose="02010609060101010101" pitchFamily="49" charset="-122"/>
                  <a:sym typeface="Arial" panose="020B0604020202020204" pitchFamily="34" charset="0"/>
                </a:rPr>
                <a:t>    </a:t>
              </a:r>
              <a:r>
                <a:rPr lang="zh-CN" altLang="en-US" sz="2800" b="1" dirty="0">
                  <a:latin typeface="黑体" panose="02010609060101010101" pitchFamily="49" charset="-122"/>
                  <a:ea typeface="黑体" panose="02010609060101010101" pitchFamily="49" charset="-122"/>
                  <a:sym typeface="Arial" panose="020B0604020202020204" pitchFamily="34" charset="0"/>
                </a:rPr>
                <a:t>江山易主</a:t>
              </a:r>
              <a:endParaRPr lang="zh-CN" altLang="en-US" sz="2800" b="1" dirty="0">
                <a:latin typeface="黑体" panose="02010609060101010101" pitchFamily="49" charset="-122"/>
                <a:ea typeface="黑体" panose="02010609060101010101" pitchFamily="49" charset="-122"/>
                <a:sym typeface="Arial" panose="020B0604020202020204" pitchFamily="34" charset="0"/>
              </a:endParaRPr>
            </a:p>
          </p:txBody>
        </p:sp>
      </p:grpSp>
      <p:sp>
        <p:nvSpPr>
          <p:cNvPr id="7" name="文本框 6"/>
          <p:cNvSpPr txBox="1"/>
          <p:nvPr/>
        </p:nvSpPr>
        <p:spPr>
          <a:xfrm>
            <a:off x="2010410" y="1454150"/>
            <a:ext cx="7489825" cy="1016000"/>
          </a:xfrm>
          <a:prstGeom prst="rect">
            <a:avLst/>
          </a:prstGeom>
          <a:noFill/>
        </p:spPr>
        <p:txBody>
          <a:bodyPr>
            <a:spAutoFit/>
          </a:bodyPr>
          <a:p>
            <a:pPr marR="0" algn="ctr" defTabSz="914400">
              <a:buClrTx/>
              <a:buSzTx/>
              <a:buFontTx/>
              <a:buNone/>
              <a:defRPr/>
            </a:pPr>
            <a:r>
              <a:rPr kumimoji="0" lang="zh-CN" altLang="en-US" sz="6000" b="1" kern="1200" cap="none" spc="0" normalizeH="0" baseline="0" noProof="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第</a:t>
            </a:r>
            <a:r>
              <a:rPr kumimoji="0" lang="en-US" altLang="zh-CN" sz="6000" b="1" kern="1200" cap="none" spc="0" normalizeH="0" baseline="0" noProof="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17</a:t>
            </a:r>
            <a:r>
              <a:rPr kumimoji="0" lang="zh-CN" altLang="en-US" sz="6000" b="1" kern="1200" cap="none" spc="0" normalizeH="0" baseline="0" noProof="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课  明朝的灭亡</a:t>
            </a:r>
            <a:endParaRPr kumimoji="0" lang="zh-CN" altLang="en-US" sz="6000" b="1" kern="1200" cap="none" spc="0" normalizeH="0" baseline="0" noProof="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endParaRPr>
          </a:p>
        </p:txBody>
      </p:sp>
      <p:sp>
        <p:nvSpPr>
          <p:cNvPr id="8" name="文本框 7"/>
          <p:cNvSpPr txBox="1"/>
          <p:nvPr/>
        </p:nvSpPr>
        <p:spPr>
          <a:xfrm>
            <a:off x="1315085" y="564515"/>
            <a:ext cx="8596630" cy="52197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r>
              <a:rPr lang="zh-CN" altLang="en-US" sz="2800" b="1">
                <a:latin typeface="华文宋体" panose="02010600040101010101" charset="-122"/>
                <a:ea typeface="华文宋体" panose="02010600040101010101" charset="-122"/>
              </a:rPr>
              <a:t>第三单元  明清时期：统一多民族国家的巩固与发展</a:t>
            </a:r>
            <a:endParaRPr lang="zh-CN" altLang="en-US" sz="2800" b="1">
              <a:latin typeface="华文宋体" panose="02010600040101010101" charset="-122"/>
              <a:ea typeface="华文宋体" panose="02010600040101010101" charset="-122"/>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00000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00000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childTnLst>
                                </p:cTn>
                              </p:par>
                            </p:childTnLst>
                          </p:cTn>
                        </p:par>
                        <p:par>
                          <p:cTn id="19" fill="hold">
                            <p:stCondLst>
                              <p:cond delay="2000"/>
                            </p:stCondLst>
                            <p:childTnLst>
                              <p:par>
                                <p:cTn id="20" presetID="17" presetClass="entr" presetSubtype="1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000000"/>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329565" y="322580"/>
            <a:ext cx="1835150" cy="521970"/>
          </a:xfrm>
          <a:prstGeom prst="rect">
            <a:avLst/>
          </a:prstGeom>
          <a:noFill/>
        </p:spPr>
        <p:txBody>
          <a:bodyPr wrap="square" rtlCol="0">
            <a:spAutoFit/>
          </a:bodyPr>
          <a:p>
            <a:r>
              <a:rPr lang="en-US" altLang="zh-CN" sz="2800" b="1">
                <a:latin typeface="华文中宋" panose="02010600040101010101" charset="-122"/>
                <a:ea typeface="华文中宋" panose="02010600040101010101" charset="-122"/>
              </a:rPr>
              <a:t>4. </a:t>
            </a:r>
            <a:r>
              <a:rPr lang="zh-CN" altLang="en-US" sz="2800" b="1">
                <a:latin typeface="华文中宋" panose="02010600040101010101" charset="-122"/>
                <a:ea typeface="华文中宋" panose="02010600040101010101" charset="-122"/>
              </a:rPr>
              <a:t>结果</a:t>
            </a:r>
            <a:endParaRPr lang="zh-CN" altLang="en-US" sz="2800" b="1">
              <a:latin typeface="华文中宋" panose="02010600040101010101" charset="-122"/>
              <a:ea typeface="华文中宋" panose="02010600040101010101" charset="-122"/>
            </a:endParaRPr>
          </a:p>
        </p:txBody>
      </p:sp>
      <p:pic>
        <p:nvPicPr>
          <p:cNvPr id="3" name="图片 2" descr="崇祯帝殉国处"/>
          <p:cNvPicPr>
            <a:picLocks noChangeAspect="1"/>
          </p:cNvPicPr>
          <p:nvPr/>
        </p:nvPicPr>
        <p:blipFill>
          <a:blip r:embed="rId1"/>
          <a:stretch>
            <a:fillRect/>
          </a:stretch>
        </p:blipFill>
        <p:spPr>
          <a:xfrm>
            <a:off x="4932045" y="322580"/>
            <a:ext cx="6664960" cy="5312410"/>
          </a:xfrm>
          <a:prstGeom prst="roundRect">
            <a:avLst/>
          </a:prstGeom>
        </p:spPr>
      </p:pic>
      <p:sp>
        <p:nvSpPr>
          <p:cNvPr id="4" name="文本框 3"/>
          <p:cNvSpPr txBox="1"/>
          <p:nvPr/>
        </p:nvSpPr>
        <p:spPr>
          <a:xfrm>
            <a:off x="5815965" y="5634990"/>
            <a:ext cx="5450205" cy="521970"/>
          </a:xfrm>
          <a:prstGeom prst="rect">
            <a:avLst/>
          </a:prstGeom>
          <a:noFill/>
        </p:spPr>
        <p:txBody>
          <a:bodyPr wrap="square" rtlCol="0">
            <a:spAutoFit/>
          </a:bodyPr>
          <a:p>
            <a:r>
              <a:rPr lang="zh-CN" altLang="en-US" sz="2800" b="1">
                <a:latin typeface="华文宋体" panose="02010600040101010101" charset="-122"/>
                <a:ea typeface="华文宋体" panose="02010600040101010101" charset="-122"/>
              </a:rPr>
              <a:t>崇祯皇帝自缢处（煤山，今景山）</a:t>
            </a:r>
            <a:endParaRPr lang="zh-CN" altLang="en-US" sz="2800" b="1">
              <a:latin typeface="华文宋体" panose="02010600040101010101" charset="-122"/>
              <a:ea typeface="华文宋体" panose="02010600040101010101" charset="-122"/>
            </a:endParaRPr>
          </a:p>
        </p:txBody>
      </p:sp>
      <p:sp>
        <p:nvSpPr>
          <p:cNvPr id="2" name="文本框 1"/>
          <p:cNvSpPr txBox="1"/>
          <p:nvPr/>
        </p:nvSpPr>
        <p:spPr>
          <a:xfrm>
            <a:off x="329565" y="1035050"/>
            <a:ext cx="4602480" cy="953135"/>
          </a:xfrm>
          <a:prstGeom prst="rect">
            <a:avLst/>
          </a:prstGeom>
          <a:noFill/>
        </p:spPr>
        <p:txBody>
          <a:bodyPr wrap="square" rtlCol="0" anchor="t">
            <a:spAutoFit/>
          </a:bodyPr>
          <a:p>
            <a:r>
              <a:rPr lang="zh-CN" altLang="en-US" sz="2800">
                <a:latin typeface="华文中宋" panose="02010600040101010101" charset="-122"/>
                <a:ea typeface="华文中宋" panose="02010600040101010101" charset="-122"/>
                <a:sym typeface="+mn-ea"/>
              </a:rPr>
              <a:t>崇祯皇帝自缢身亡</a:t>
            </a:r>
            <a:endParaRPr lang="zh-CN" altLang="en-US" sz="2800">
              <a:latin typeface="华文中宋" panose="02010600040101010101" charset="-122"/>
              <a:ea typeface="华文中宋" panose="02010600040101010101" charset="-122"/>
              <a:sym typeface="+mn-ea"/>
            </a:endParaRPr>
          </a:p>
          <a:p>
            <a:r>
              <a:rPr lang="zh-CN" altLang="en-US" sz="2800">
                <a:solidFill>
                  <a:srgbClr val="FF0000"/>
                </a:solidFill>
                <a:latin typeface="华文中宋" panose="02010600040101010101" charset="-122"/>
                <a:ea typeface="华文中宋" panose="02010600040101010101" charset="-122"/>
                <a:sym typeface="+mn-ea"/>
              </a:rPr>
              <a:t>明王朝被推翻</a:t>
            </a:r>
            <a:endParaRPr lang="zh-CN" altLang="en-US" sz="2800">
              <a:solidFill>
                <a:srgbClr val="FF0000"/>
              </a:solidFill>
              <a:latin typeface="华文中宋" panose="02010600040101010101" charset="-122"/>
              <a:ea typeface="华文中宋" panose="02010600040101010101" charset="-122"/>
              <a:sym typeface="+mn-ea"/>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1000"/>
                                        <p:tgtEl>
                                          <p:spTgt spid="3"/>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grpSp>
        <p:nvGrpSpPr>
          <p:cNvPr id="6" name="组合 34"/>
          <p:cNvGrpSpPr/>
          <p:nvPr/>
        </p:nvGrpSpPr>
        <p:grpSpPr>
          <a:xfrm>
            <a:off x="3060383" y="2818765"/>
            <a:ext cx="5026660" cy="663575"/>
            <a:chOff x="2346004" y="2753219"/>
            <a:chExt cx="4738691" cy="663081"/>
          </a:xfrm>
        </p:grpSpPr>
        <p:sp>
          <p:nvSpPr>
            <p:cNvPr id="7177" name="任意多边形 18"/>
            <p:cNvSpPr/>
            <p:nvPr>
              <p:custDataLst>
                <p:tags r:id="rId1"/>
              </p:custDataLst>
            </p:nvPr>
          </p:nvSpPr>
          <p:spPr>
            <a:xfrm>
              <a:off x="2346004" y="2753219"/>
              <a:ext cx="1816817" cy="663081"/>
            </a:xfrm>
            <a:custGeom>
              <a:avLst/>
              <a:gdLst>
                <a:gd name="txL" fmla="*/ 0 w 2153021"/>
                <a:gd name="txT" fmla="*/ 0 h 1181100"/>
                <a:gd name="txR" fmla="*/ 2153021 w 2153021"/>
                <a:gd name="txB" fmla="*/ 1181100 h 1181100"/>
              </a:gdLst>
              <a:ahLst/>
              <a:cxnLst>
                <a:cxn ang="0">
                  <a:pos x="32923" y="0"/>
                </a:cxn>
                <a:cxn ang="0">
                  <a:pos x="120030" y="0"/>
                </a:cxn>
                <a:cxn ang="0">
                  <a:pos x="120030" y="65870"/>
                </a:cxn>
                <a:cxn ang="0">
                  <a:pos x="32923" y="65870"/>
                </a:cxn>
                <a:cxn ang="0">
                  <a:pos x="0" y="32935"/>
                </a:cxn>
                <a:cxn ang="0">
                  <a:pos x="32923" y="0"/>
                </a:cxn>
              </a:cxnLst>
              <a:rect l="txL" t="txT" r="txR" b="txB"/>
              <a:pathLst>
                <a:path w="2153021" h="1181100">
                  <a:moveTo>
                    <a:pt x="590550" y="0"/>
                  </a:moveTo>
                  <a:lnTo>
                    <a:pt x="2153021" y="0"/>
                  </a:lnTo>
                  <a:lnTo>
                    <a:pt x="2153021" y="1181100"/>
                  </a:lnTo>
                  <a:lnTo>
                    <a:pt x="590550" y="1181100"/>
                  </a:lnTo>
                  <a:cubicBezTo>
                    <a:pt x="264398" y="1181100"/>
                    <a:pt x="0" y="916702"/>
                    <a:pt x="0" y="590550"/>
                  </a:cubicBezTo>
                  <a:cubicBezTo>
                    <a:pt x="0" y="264398"/>
                    <a:pt x="264398" y="0"/>
                    <a:pt x="590550" y="0"/>
                  </a:cubicBezTo>
                  <a:close/>
                </a:path>
              </a:pathLst>
            </a:custGeom>
            <a:solidFill>
              <a:srgbClr val="28C29A"/>
            </a:solidFill>
            <a:ln w="9525">
              <a:noFill/>
            </a:ln>
          </p:spPr>
          <p:txBody>
            <a:bodyPr anchor="ctr"/>
            <a:p>
              <a:pPr algn="ctr"/>
              <a:r>
                <a:rPr lang="zh-CN" sz="2800" b="1" dirty="0">
                  <a:solidFill>
                    <a:srgbClr val="C00000"/>
                  </a:solidFill>
                  <a:latin typeface="黑体" panose="02010609060101010101" pitchFamily="49" charset="-122"/>
                  <a:ea typeface="黑体" panose="02010609060101010101" pitchFamily="49" charset="-122"/>
                  <a:sym typeface="Arial" panose="020B0604020202020204" pitchFamily="34" charset="0"/>
                </a:rPr>
                <a:t>探究三</a:t>
              </a:r>
              <a:endParaRPr lang="zh-CN" sz="2800" b="1" dirty="0">
                <a:solidFill>
                  <a:srgbClr val="C00000"/>
                </a:solidFill>
                <a:latin typeface="黑体" panose="02010609060101010101" pitchFamily="49" charset="-122"/>
                <a:ea typeface="黑体" panose="02010609060101010101" pitchFamily="49" charset="-122"/>
                <a:sym typeface="Arial" panose="020B0604020202020204" pitchFamily="34" charset="0"/>
              </a:endParaRPr>
            </a:p>
          </p:txBody>
        </p:sp>
        <p:sp>
          <p:nvSpPr>
            <p:cNvPr id="7178" name="任意多边形 19"/>
            <p:cNvSpPr/>
            <p:nvPr>
              <p:custDataLst>
                <p:tags r:id="rId2"/>
              </p:custDataLst>
            </p:nvPr>
          </p:nvSpPr>
          <p:spPr>
            <a:xfrm>
              <a:off x="4154305" y="2753219"/>
              <a:ext cx="2930390" cy="663081"/>
            </a:xfrm>
            <a:custGeom>
              <a:avLst/>
              <a:gdLst>
                <a:gd name="txL" fmla="*/ 0 w 5219700"/>
                <a:gd name="txT" fmla="*/ 0 h 1181100"/>
                <a:gd name="txR" fmla="*/ 5219700 w 5219700"/>
                <a:gd name="txB" fmla="*/ 1181100 h 1181100"/>
              </a:gdLst>
              <a:ahLst/>
              <a:cxnLst>
                <a:cxn ang="0">
                  <a:pos x="0" y="0"/>
                </a:cxn>
                <a:cxn ang="0">
                  <a:pos x="258167" y="0"/>
                </a:cxn>
                <a:cxn ang="0">
                  <a:pos x="291102" y="32935"/>
                </a:cxn>
                <a:cxn ang="0">
                  <a:pos x="258167" y="65870"/>
                </a:cxn>
                <a:cxn ang="0">
                  <a:pos x="0" y="65870"/>
                </a:cxn>
                <a:cxn ang="0">
                  <a:pos x="0" y="61935"/>
                </a:cxn>
                <a:cxn ang="0">
                  <a:pos x="257808" y="61935"/>
                </a:cxn>
                <a:cxn ang="0">
                  <a:pos x="286808" y="32935"/>
                </a:cxn>
                <a:cxn ang="0">
                  <a:pos x="286808" y="32935"/>
                </a:cxn>
                <a:cxn ang="0">
                  <a:pos x="257808" y="3935"/>
                </a:cxn>
                <a:cxn ang="0">
                  <a:pos x="0" y="3935"/>
                </a:cxn>
              </a:cxnLst>
              <a:rect l="txL" t="txT" r="txR" b="txB"/>
              <a:pathLst>
                <a:path w="5219700" h="1181100">
                  <a:moveTo>
                    <a:pt x="0" y="0"/>
                  </a:moveTo>
                  <a:lnTo>
                    <a:pt x="4629150" y="0"/>
                  </a:lnTo>
                  <a:cubicBezTo>
                    <a:pt x="4955302" y="0"/>
                    <a:pt x="5219700" y="264398"/>
                    <a:pt x="5219700" y="590550"/>
                  </a:cubicBezTo>
                  <a:cubicBezTo>
                    <a:pt x="5219700" y="916702"/>
                    <a:pt x="4955302" y="1181100"/>
                    <a:pt x="4629150" y="1181100"/>
                  </a:cubicBezTo>
                  <a:lnTo>
                    <a:pt x="0" y="1181100"/>
                  </a:lnTo>
                  <a:lnTo>
                    <a:pt x="0" y="1110548"/>
                  </a:lnTo>
                  <a:lnTo>
                    <a:pt x="4622708" y="1110549"/>
                  </a:lnTo>
                  <a:cubicBezTo>
                    <a:pt x="4909895" y="1110549"/>
                    <a:pt x="5142706" y="877738"/>
                    <a:pt x="5142706" y="590551"/>
                  </a:cubicBezTo>
                  <a:lnTo>
                    <a:pt x="5142707" y="590551"/>
                  </a:lnTo>
                  <a:cubicBezTo>
                    <a:pt x="5142707" y="303364"/>
                    <a:pt x="4909896" y="70553"/>
                    <a:pt x="4622709" y="70553"/>
                  </a:cubicBezTo>
                  <a:lnTo>
                    <a:pt x="0" y="70553"/>
                  </a:lnTo>
                  <a:lnTo>
                    <a:pt x="0" y="0"/>
                  </a:lnTo>
                  <a:close/>
                </a:path>
              </a:pathLst>
            </a:custGeom>
            <a:solidFill>
              <a:srgbClr val="28C29A"/>
            </a:solidFill>
            <a:ln w="9525">
              <a:noFill/>
            </a:ln>
          </p:spPr>
          <p:txBody>
            <a:bodyPr lIns="90000" rIns="180000" anchor="ctr"/>
            <a:p>
              <a:pPr algn="just">
                <a:lnSpc>
                  <a:spcPct val="110000"/>
                </a:lnSpc>
              </a:pPr>
              <a:r>
                <a:rPr lang="en-US" altLang="zh-CN" sz="2800" b="1" dirty="0">
                  <a:latin typeface="黑体" panose="02010609060101010101" pitchFamily="49" charset="-122"/>
                  <a:ea typeface="黑体" panose="02010609060101010101" pitchFamily="49" charset="-122"/>
                  <a:sym typeface="Arial" panose="020B0604020202020204" pitchFamily="34" charset="0"/>
                </a:rPr>
                <a:t>    </a:t>
              </a:r>
              <a:r>
                <a:rPr lang="zh-CN" altLang="en-US" sz="2800" b="1" dirty="0">
                  <a:latin typeface="黑体" panose="02010609060101010101" pitchFamily="49" charset="-122"/>
                  <a:ea typeface="黑体" panose="02010609060101010101" pitchFamily="49" charset="-122"/>
                  <a:sym typeface="Arial" panose="020B0604020202020204" pitchFamily="34" charset="0"/>
                </a:rPr>
                <a:t>江山易主</a:t>
              </a:r>
              <a:endParaRPr lang="zh-CN" altLang="en-US" sz="2800" b="1" dirty="0">
                <a:latin typeface="黑体" panose="02010609060101010101" pitchFamily="49" charset="-122"/>
                <a:ea typeface="黑体" panose="02010609060101010101" pitchFamily="49" charset="-122"/>
                <a:sym typeface="Arial" panose="020B0604020202020204" pitchFamily="34" charset="0"/>
              </a:endParaRPr>
            </a:p>
          </p:txBody>
        </p:sp>
      </p:grpSp>
      <p:sp>
        <p:nvSpPr>
          <p:cNvPr id="9" name="文本框 8"/>
          <p:cNvSpPr txBox="1"/>
          <p:nvPr/>
        </p:nvSpPr>
        <p:spPr>
          <a:xfrm>
            <a:off x="1766570" y="1074420"/>
            <a:ext cx="8387080" cy="521970"/>
          </a:xfrm>
          <a:prstGeom prst="rect">
            <a:avLst/>
          </a:prstGeom>
          <a:ln>
            <a:noFill/>
          </a:ln>
        </p:spPr>
        <p:style>
          <a:lnRef idx="1">
            <a:schemeClr val="accent1"/>
          </a:lnRef>
          <a:fillRef idx="2">
            <a:schemeClr val="accent1"/>
          </a:fillRef>
          <a:effectRef idx="1">
            <a:schemeClr val="accent1"/>
          </a:effectRef>
          <a:fontRef idx="minor">
            <a:schemeClr val="dk1"/>
          </a:fontRef>
        </p:style>
        <p:txBody>
          <a:bodyPr wrap="square" rtlCol="0">
            <a:spAutoFit/>
          </a:bodyPr>
          <a:p>
            <a:r>
              <a:rPr lang="zh-CN" altLang="en-US" sz="2800"/>
              <a:t>问苍茫大地。谁主沉浮？</a:t>
            </a:r>
            <a:r>
              <a:rPr lang="en-US" altLang="zh-CN" sz="2800"/>
              <a:t>——</a:t>
            </a:r>
            <a:r>
              <a:rPr lang="zh-CN" altLang="en-US" sz="2800"/>
              <a:t>毛泽东《沁园春</a:t>
            </a:r>
            <a:r>
              <a:rPr lang="zh-CN" altLang="en-US" sz="2800">
                <a:latin typeface="Arial" panose="020B0604020202020204" pitchFamily="34" charset="0"/>
                <a:sym typeface="+mn-ea"/>
              </a:rPr>
              <a:t>∙</a:t>
            </a:r>
            <a:r>
              <a:rPr lang="zh-CN" altLang="en-US" sz="2800"/>
              <a:t>长沙》</a:t>
            </a:r>
            <a:endParaRPr lang="zh-CN" altLang="en-US" sz="2800">
              <a:latin typeface="Arial" panose="020B0604020202020204" pitchFamily="34"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000000"/>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6" name="矩形 79875"/>
          <p:cNvSpPr/>
          <p:nvPr/>
        </p:nvSpPr>
        <p:spPr>
          <a:xfrm>
            <a:off x="1987550" y="0"/>
            <a:ext cx="8294688" cy="6858000"/>
          </a:xfrm>
          <a:prstGeom prst="rect">
            <a:avLst/>
          </a:prstGeom>
          <a:solidFill>
            <a:srgbClr val="FFD5AB"/>
          </a:solidFill>
          <a:ln w="9525" cap="flat" cmpd="sng">
            <a:solidFill>
              <a:schemeClr val="tx1"/>
            </a:solidFill>
            <a:prstDash val="solid"/>
            <a:miter/>
            <a:headEnd type="none" w="med" len="med"/>
            <a:tailEnd type="none" w="med" len="med"/>
          </a:ln>
        </p:spPr>
        <p:txBody>
          <a:bodyPr/>
          <a:p>
            <a:endParaRPr lang="zh-CN" altLang="en-US"/>
          </a:p>
        </p:txBody>
      </p:sp>
      <p:sp>
        <p:nvSpPr>
          <p:cNvPr id="79882" name="任意多边形 79881"/>
          <p:cNvSpPr/>
          <p:nvPr/>
        </p:nvSpPr>
        <p:spPr>
          <a:xfrm>
            <a:off x="7551738" y="2446338"/>
            <a:ext cx="2735262" cy="4346575"/>
          </a:xfrm>
          <a:custGeom>
            <a:avLst/>
            <a:gdLst/>
            <a:ahLst/>
            <a:cxnLst/>
            <a:pathLst>
              <a:path w="1723" h="2738">
                <a:moveTo>
                  <a:pt x="31" y="1342"/>
                </a:moveTo>
                <a:cubicBezTo>
                  <a:pt x="6" y="1151"/>
                  <a:pt x="24" y="1208"/>
                  <a:pt x="46" y="1150"/>
                </a:cubicBezTo>
                <a:cubicBezTo>
                  <a:pt x="68" y="1092"/>
                  <a:pt x="120" y="1033"/>
                  <a:pt x="160" y="994"/>
                </a:cubicBezTo>
                <a:cubicBezTo>
                  <a:pt x="200" y="955"/>
                  <a:pt x="244" y="944"/>
                  <a:pt x="287" y="913"/>
                </a:cubicBezTo>
                <a:cubicBezTo>
                  <a:pt x="330" y="882"/>
                  <a:pt x="380" y="832"/>
                  <a:pt x="416" y="808"/>
                </a:cubicBezTo>
                <a:cubicBezTo>
                  <a:pt x="452" y="784"/>
                  <a:pt x="471" y="790"/>
                  <a:pt x="505" y="769"/>
                </a:cubicBezTo>
                <a:cubicBezTo>
                  <a:pt x="539" y="748"/>
                  <a:pt x="587" y="705"/>
                  <a:pt x="622" y="682"/>
                </a:cubicBezTo>
                <a:cubicBezTo>
                  <a:pt x="657" y="659"/>
                  <a:pt x="685" y="658"/>
                  <a:pt x="716" y="630"/>
                </a:cubicBezTo>
                <a:cubicBezTo>
                  <a:pt x="747" y="602"/>
                  <a:pt x="783" y="545"/>
                  <a:pt x="808" y="511"/>
                </a:cubicBezTo>
                <a:cubicBezTo>
                  <a:pt x="833" y="477"/>
                  <a:pt x="842" y="457"/>
                  <a:pt x="865" y="426"/>
                </a:cubicBezTo>
                <a:cubicBezTo>
                  <a:pt x="888" y="395"/>
                  <a:pt x="932" y="358"/>
                  <a:pt x="949" y="325"/>
                </a:cubicBezTo>
                <a:cubicBezTo>
                  <a:pt x="966" y="292"/>
                  <a:pt x="953" y="250"/>
                  <a:pt x="967" y="229"/>
                </a:cubicBezTo>
                <a:cubicBezTo>
                  <a:pt x="981" y="208"/>
                  <a:pt x="1012" y="210"/>
                  <a:pt x="1033" y="198"/>
                </a:cubicBezTo>
                <a:cubicBezTo>
                  <a:pt x="1054" y="186"/>
                  <a:pt x="1077" y="159"/>
                  <a:pt x="1096" y="157"/>
                </a:cubicBezTo>
                <a:cubicBezTo>
                  <a:pt x="1115" y="155"/>
                  <a:pt x="1130" y="165"/>
                  <a:pt x="1148" y="184"/>
                </a:cubicBezTo>
                <a:cubicBezTo>
                  <a:pt x="1166" y="203"/>
                  <a:pt x="1172" y="245"/>
                  <a:pt x="1202" y="268"/>
                </a:cubicBezTo>
                <a:cubicBezTo>
                  <a:pt x="1232" y="291"/>
                  <a:pt x="1265" y="317"/>
                  <a:pt x="1328" y="325"/>
                </a:cubicBezTo>
                <a:cubicBezTo>
                  <a:pt x="1391" y="333"/>
                  <a:pt x="1528" y="332"/>
                  <a:pt x="1580" y="313"/>
                </a:cubicBezTo>
                <a:cubicBezTo>
                  <a:pt x="1632" y="294"/>
                  <a:pt x="1640" y="239"/>
                  <a:pt x="1639" y="210"/>
                </a:cubicBezTo>
                <a:cubicBezTo>
                  <a:pt x="1638" y="181"/>
                  <a:pt x="1585" y="162"/>
                  <a:pt x="1574" y="139"/>
                </a:cubicBezTo>
                <a:cubicBezTo>
                  <a:pt x="1563" y="116"/>
                  <a:pt x="1573" y="89"/>
                  <a:pt x="1570" y="72"/>
                </a:cubicBezTo>
                <a:cubicBezTo>
                  <a:pt x="1567" y="55"/>
                  <a:pt x="1558" y="50"/>
                  <a:pt x="1558" y="39"/>
                </a:cubicBezTo>
                <a:cubicBezTo>
                  <a:pt x="1558" y="28"/>
                  <a:pt x="1559" y="8"/>
                  <a:pt x="1570" y="4"/>
                </a:cubicBezTo>
                <a:cubicBezTo>
                  <a:pt x="1581" y="0"/>
                  <a:pt x="1607" y="13"/>
                  <a:pt x="1625" y="15"/>
                </a:cubicBezTo>
                <a:cubicBezTo>
                  <a:pt x="1643" y="17"/>
                  <a:pt x="1662" y="13"/>
                  <a:pt x="1678" y="13"/>
                </a:cubicBezTo>
                <a:cubicBezTo>
                  <a:pt x="1694" y="13"/>
                  <a:pt x="1716" y="15"/>
                  <a:pt x="1723" y="16"/>
                </a:cubicBezTo>
                <a:lnTo>
                  <a:pt x="1718" y="16"/>
                </a:lnTo>
                <a:lnTo>
                  <a:pt x="1717" y="2578"/>
                </a:lnTo>
                <a:lnTo>
                  <a:pt x="1714" y="2581"/>
                </a:lnTo>
                <a:cubicBezTo>
                  <a:pt x="1632" y="2600"/>
                  <a:pt x="1475" y="2738"/>
                  <a:pt x="1223" y="2691"/>
                </a:cubicBezTo>
                <a:cubicBezTo>
                  <a:pt x="971" y="2644"/>
                  <a:pt x="398" y="2524"/>
                  <a:pt x="199" y="2299"/>
                </a:cubicBezTo>
                <a:cubicBezTo>
                  <a:pt x="0" y="2074"/>
                  <a:pt x="57" y="1535"/>
                  <a:pt x="31" y="1342"/>
                </a:cubicBezTo>
                <a:close/>
              </a:path>
            </a:pathLst>
          </a:custGeom>
          <a:solidFill>
            <a:schemeClr val="bg1"/>
          </a:solidFill>
          <a:ln w="3175">
            <a:noFill/>
          </a:ln>
        </p:spPr>
        <p:txBody>
          <a:bodyPr/>
          <a:p>
            <a:endParaRPr lang="zh-CN" altLang="en-US"/>
          </a:p>
        </p:txBody>
      </p:sp>
      <p:sp>
        <p:nvSpPr>
          <p:cNvPr id="79881" name="任意多边形 79880"/>
          <p:cNvSpPr/>
          <p:nvPr/>
        </p:nvSpPr>
        <p:spPr>
          <a:xfrm>
            <a:off x="9661525" y="4075113"/>
            <a:ext cx="625475" cy="1187450"/>
          </a:xfrm>
          <a:custGeom>
            <a:avLst/>
            <a:gdLst/>
            <a:ahLst/>
            <a:cxnLst/>
            <a:pathLst>
              <a:path w="394" h="748">
                <a:moveTo>
                  <a:pt x="7" y="448"/>
                </a:moveTo>
                <a:cubicBezTo>
                  <a:pt x="14" y="433"/>
                  <a:pt x="43" y="420"/>
                  <a:pt x="53" y="390"/>
                </a:cubicBezTo>
                <a:cubicBezTo>
                  <a:pt x="63" y="360"/>
                  <a:pt x="71" y="303"/>
                  <a:pt x="68" y="268"/>
                </a:cubicBezTo>
                <a:cubicBezTo>
                  <a:pt x="65" y="233"/>
                  <a:pt x="25" y="206"/>
                  <a:pt x="35" y="180"/>
                </a:cubicBezTo>
                <a:cubicBezTo>
                  <a:pt x="45" y="154"/>
                  <a:pt x="101" y="127"/>
                  <a:pt x="128" y="109"/>
                </a:cubicBezTo>
                <a:cubicBezTo>
                  <a:pt x="155" y="91"/>
                  <a:pt x="175" y="86"/>
                  <a:pt x="197" y="73"/>
                </a:cubicBezTo>
                <a:cubicBezTo>
                  <a:pt x="219" y="60"/>
                  <a:pt x="239" y="39"/>
                  <a:pt x="260" y="33"/>
                </a:cubicBezTo>
                <a:cubicBezTo>
                  <a:pt x="281" y="27"/>
                  <a:pt x="302" y="42"/>
                  <a:pt x="323" y="37"/>
                </a:cubicBezTo>
                <a:cubicBezTo>
                  <a:pt x="344" y="32"/>
                  <a:pt x="378" y="10"/>
                  <a:pt x="389" y="4"/>
                </a:cubicBezTo>
                <a:lnTo>
                  <a:pt x="392" y="0"/>
                </a:lnTo>
                <a:lnTo>
                  <a:pt x="391" y="738"/>
                </a:lnTo>
                <a:lnTo>
                  <a:pt x="394" y="748"/>
                </a:lnTo>
                <a:cubicBezTo>
                  <a:pt x="386" y="743"/>
                  <a:pt x="358" y="714"/>
                  <a:pt x="341" y="705"/>
                </a:cubicBezTo>
                <a:cubicBezTo>
                  <a:pt x="324" y="696"/>
                  <a:pt x="315" y="710"/>
                  <a:pt x="293" y="693"/>
                </a:cubicBezTo>
                <a:cubicBezTo>
                  <a:pt x="271" y="676"/>
                  <a:pt x="233" y="631"/>
                  <a:pt x="209" y="604"/>
                </a:cubicBezTo>
                <a:cubicBezTo>
                  <a:pt x="185" y="577"/>
                  <a:pt x="172" y="547"/>
                  <a:pt x="148" y="531"/>
                </a:cubicBezTo>
                <a:cubicBezTo>
                  <a:pt x="124" y="515"/>
                  <a:pt x="84" y="516"/>
                  <a:pt x="62" y="508"/>
                </a:cubicBezTo>
                <a:cubicBezTo>
                  <a:pt x="40" y="500"/>
                  <a:pt x="22" y="491"/>
                  <a:pt x="13" y="481"/>
                </a:cubicBezTo>
                <a:cubicBezTo>
                  <a:pt x="4" y="471"/>
                  <a:pt x="0" y="463"/>
                  <a:pt x="7" y="448"/>
                </a:cubicBezTo>
                <a:close/>
              </a:path>
            </a:pathLst>
          </a:custGeom>
          <a:solidFill>
            <a:schemeClr val="accent1">
              <a:alpha val="100000"/>
            </a:schemeClr>
          </a:solidFill>
          <a:ln w="3175">
            <a:noFill/>
          </a:ln>
        </p:spPr>
        <p:txBody>
          <a:bodyPr/>
          <a:p>
            <a:endParaRPr lang="zh-CN" altLang="en-US"/>
          </a:p>
        </p:txBody>
      </p:sp>
      <p:sp>
        <p:nvSpPr>
          <p:cNvPr id="79884" name="任意多边形 79883"/>
          <p:cNvSpPr/>
          <p:nvPr/>
        </p:nvSpPr>
        <p:spPr>
          <a:xfrm>
            <a:off x="9659938" y="4079875"/>
            <a:ext cx="622300" cy="1166813"/>
          </a:xfrm>
          <a:custGeom>
            <a:avLst/>
            <a:gdLst/>
            <a:ahLst/>
            <a:cxnLst/>
            <a:pathLst>
              <a:path w="392" h="735">
                <a:moveTo>
                  <a:pt x="392" y="735"/>
                </a:moveTo>
                <a:lnTo>
                  <a:pt x="341" y="701"/>
                </a:lnTo>
                <a:cubicBezTo>
                  <a:pt x="325" y="693"/>
                  <a:pt x="315" y="706"/>
                  <a:pt x="293" y="689"/>
                </a:cubicBezTo>
                <a:cubicBezTo>
                  <a:pt x="271" y="672"/>
                  <a:pt x="233" y="627"/>
                  <a:pt x="209" y="600"/>
                </a:cubicBezTo>
                <a:cubicBezTo>
                  <a:pt x="185" y="573"/>
                  <a:pt x="172" y="543"/>
                  <a:pt x="148" y="527"/>
                </a:cubicBezTo>
                <a:cubicBezTo>
                  <a:pt x="124" y="511"/>
                  <a:pt x="84" y="512"/>
                  <a:pt x="62" y="504"/>
                </a:cubicBezTo>
                <a:cubicBezTo>
                  <a:pt x="40" y="496"/>
                  <a:pt x="22" y="487"/>
                  <a:pt x="13" y="477"/>
                </a:cubicBezTo>
                <a:cubicBezTo>
                  <a:pt x="4" y="467"/>
                  <a:pt x="0" y="459"/>
                  <a:pt x="7" y="444"/>
                </a:cubicBezTo>
                <a:cubicBezTo>
                  <a:pt x="14" y="429"/>
                  <a:pt x="43" y="416"/>
                  <a:pt x="53" y="386"/>
                </a:cubicBezTo>
                <a:cubicBezTo>
                  <a:pt x="63" y="356"/>
                  <a:pt x="71" y="299"/>
                  <a:pt x="68" y="264"/>
                </a:cubicBezTo>
                <a:cubicBezTo>
                  <a:pt x="65" y="229"/>
                  <a:pt x="25" y="202"/>
                  <a:pt x="35" y="176"/>
                </a:cubicBezTo>
                <a:cubicBezTo>
                  <a:pt x="45" y="150"/>
                  <a:pt x="101" y="123"/>
                  <a:pt x="128" y="105"/>
                </a:cubicBezTo>
                <a:cubicBezTo>
                  <a:pt x="155" y="87"/>
                  <a:pt x="175" y="82"/>
                  <a:pt x="197" y="69"/>
                </a:cubicBezTo>
                <a:cubicBezTo>
                  <a:pt x="219" y="56"/>
                  <a:pt x="239" y="35"/>
                  <a:pt x="260" y="29"/>
                </a:cubicBezTo>
                <a:cubicBezTo>
                  <a:pt x="281" y="23"/>
                  <a:pt x="302" y="38"/>
                  <a:pt x="323" y="33"/>
                </a:cubicBezTo>
                <a:cubicBezTo>
                  <a:pt x="344" y="28"/>
                  <a:pt x="378" y="5"/>
                  <a:pt x="389" y="0"/>
                </a:cubicBezTo>
              </a:path>
            </a:pathLst>
          </a:custGeom>
          <a:noFill/>
          <a:ln w="3175" cap="flat" cmpd="sng">
            <a:solidFill>
              <a:srgbClr val="0066FF"/>
            </a:solidFill>
            <a:prstDash val="solid"/>
            <a:headEnd type="none" w="med" len="med"/>
            <a:tailEnd type="none" w="med" len="med"/>
          </a:ln>
        </p:spPr>
        <p:txBody>
          <a:bodyPr/>
          <a:p>
            <a:endParaRPr lang="zh-CN" altLang="en-US"/>
          </a:p>
        </p:txBody>
      </p:sp>
      <p:sp>
        <p:nvSpPr>
          <p:cNvPr id="79885" name="任意多边形 79884"/>
          <p:cNvSpPr/>
          <p:nvPr/>
        </p:nvSpPr>
        <p:spPr>
          <a:xfrm>
            <a:off x="1984375" y="0"/>
            <a:ext cx="5822950" cy="4124325"/>
          </a:xfrm>
          <a:custGeom>
            <a:avLst/>
            <a:gdLst/>
            <a:ahLst/>
            <a:cxnLst/>
            <a:pathLst>
              <a:path w="3668" h="2598">
                <a:moveTo>
                  <a:pt x="2" y="1874"/>
                </a:moveTo>
                <a:lnTo>
                  <a:pt x="0" y="0"/>
                </a:lnTo>
                <a:lnTo>
                  <a:pt x="3664" y="0"/>
                </a:lnTo>
                <a:lnTo>
                  <a:pt x="3664" y="0"/>
                </a:lnTo>
                <a:cubicBezTo>
                  <a:pt x="3664" y="10"/>
                  <a:pt x="3668" y="25"/>
                  <a:pt x="3661" y="63"/>
                </a:cubicBezTo>
                <a:cubicBezTo>
                  <a:pt x="3654" y="101"/>
                  <a:pt x="3637" y="184"/>
                  <a:pt x="3623" y="231"/>
                </a:cubicBezTo>
                <a:cubicBezTo>
                  <a:pt x="3609" y="278"/>
                  <a:pt x="3604" y="299"/>
                  <a:pt x="3578" y="348"/>
                </a:cubicBezTo>
                <a:cubicBezTo>
                  <a:pt x="3552" y="397"/>
                  <a:pt x="3521" y="451"/>
                  <a:pt x="3467" y="525"/>
                </a:cubicBezTo>
                <a:cubicBezTo>
                  <a:pt x="3413" y="599"/>
                  <a:pt x="3292" y="729"/>
                  <a:pt x="3254" y="794"/>
                </a:cubicBezTo>
                <a:cubicBezTo>
                  <a:pt x="3216" y="859"/>
                  <a:pt x="3244" y="860"/>
                  <a:pt x="3241" y="914"/>
                </a:cubicBezTo>
                <a:cubicBezTo>
                  <a:pt x="3238" y="968"/>
                  <a:pt x="3232" y="1066"/>
                  <a:pt x="3235" y="1118"/>
                </a:cubicBezTo>
                <a:cubicBezTo>
                  <a:pt x="3238" y="1170"/>
                  <a:pt x="3249" y="1199"/>
                  <a:pt x="3259" y="1229"/>
                </a:cubicBezTo>
                <a:cubicBezTo>
                  <a:pt x="3269" y="1259"/>
                  <a:pt x="3296" y="1264"/>
                  <a:pt x="3296" y="1299"/>
                </a:cubicBezTo>
                <a:cubicBezTo>
                  <a:pt x="3296" y="1334"/>
                  <a:pt x="3278" y="1399"/>
                  <a:pt x="3262" y="1440"/>
                </a:cubicBezTo>
                <a:cubicBezTo>
                  <a:pt x="3246" y="1481"/>
                  <a:pt x="3240" y="1515"/>
                  <a:pt x="3200" y="1547"/>
                </a:cubicBezTo>
                <a:cubicBezTo>
                  <a:pt x="3160" y="1579"/>
                  <a:pt x="3065" y="1592"/>
                  <a:pt x="3020" y="1631"/>
                </a:cubicBezTo>
                <a:cubicBezTo>
                  <a:pt x="2975" y="1670"/>
                  <a:pt x="2956" y="1706"/>
                  <a:pt x="2932" y="1781"/>
                </a:cubicBezTo>
                <a:cubicBezTo>
                  <a:pt x="2908" y="1856"/>
                  <a:pt x="2897" y="2014"/>
                  <a:pt x="2875" y="2078"/>
                </a:cubicBezTo>
                <a:cubicBezTo>
                  <a:pt x="2853" y="2142"/>
                  <a:pt x="2833" y="2169"/>
                  <a:pt x="2800" y="2166"/>
                </a:cubicBezTo>
                <a:cubicBezTo>
                  <a:pt x="2767" y="2163"/>
                  <a:pt x="2702" y="2128"/>
                  <a:pt x="2675" y="2060"/>
                </a:cubicBezTo>
                <a:cubicBezTo>
                  <a:pt x="2648" y="1992"/>
                  <a:pt x="2689" y="1818"/>
                  <a:pt x="2638" y="1761"/>
                </a:cubicBezTo>
                <a:cubicBezTo>
                  <a:pt x="2587" y="1704"/>
                  <a:pt x="2441" y="1712"/>
                  <a:pt x="2369" y="1716"/>
                </a:cubicBezTo>
                <a:cubicBezTo>
                  <a:pt x="2297" y="1720"/>
                  <a:pt x="2251" y="1736"/>
                  <a:pt x="2203" y="1785"/>
                </a:cubicBezTo>
                <a:cubicBezTo>
                  <a:pt x="2155" y="1834"/>
                  <a:pt x="2124" y="1940"/>
                  <a:pt x="2083" y="2010"/>
                </a:cubicBezTo>
                <a:cubicBezTo>
                  <a:pt x="2042" y="2080"/>
                  <a:pt x="1999" y="2142"/>
                  <a:pt x="1955" y="2207"/>
                </a:cubicBezTo>
                <a:cubicBezTo>
                  <a:pt x="1911" y="2272"/>
                  <a:pt x="1864" y="2345"/>
                  <a:pt x="1820" y="2402"/>
                </a:cubicBezTo>
                <a:cubicBezTo>
                  <a:pt x="1776" y="2459"/>
                  <a:pt x="1723" y="2518"/>
                  <a:pt x="1691" y="2549"/>
                </a:cubicBezTo>
                <a:cubicBezTo>
                  <a:pt x="1659" y="2580"/>
                  <a:pt x="1649" y="2578"/>
                  <a:pt x="1627" y="2585"/>
                </a:cubicBezTo>
                <a:lnTo>
                  <a:pt x="1559" y="2591"/>
                </a:lnTo>
                <a:lnTo>
                  <a:pt x="1553" y="2537"/>
                </a:lnTo>
                <a:lnTo>
                  <a:pt x="1478" y="2544"/>
                </a:lnTo>
                <a:lnTo>
                  <a:pt x="1477" y="2598"/>
                </a:lnTo>
                <a:lnTo>
                  <a:pt x="1397" y="2588"/>
                </a:lnTo>
                <a:lnTo>
                  <a:pt x="1403" y="2532"/>
                </a:lnTo>
                <a:lnTo>
                  <a:pt x="1336" y="2513"/>
                </a:lnTo>
                <a:lnTo>
                  <a:pt x="1316" y="2559"/>
                </a:lnTo>
                <a:lnTo>
                  <a:pt x="1249" y="2531"/>
                </a:lnTo>
                <a:lnTo>
                  <a:pt x="1265" y="2481"/>
                </a:lnTo>
                <a:lnTo>
                  <a:pt x="1196" y="2450"/>
                </a:lnTo>
                <a:lnTo>
                  <a:pt x="1178" y="2499"/>
                </a:lnTo>
                <a:lnTo>
                  <a:pt x="1109" y="2483"/>
                </a:lnTo>
                <a:lnTo>
                  <a:pt x="1114" y="2430"/>
                </a:lnTo>
                <a:lnTo>
                  <a:pt x="1037" y="2427"/>
                </a:lnTo>
                <a:lnTo>
                  <a:pt x="1033" y="2484"/>
                </a:lnTo>
                <a:lnTo>
                  <a:pt x="962" y="2490"/>
                </a:lnTo>
                <a:lnTo>
                  <a:pt x="952" y="2441"/>
                </a:lnTo>
                <a:lnTo>
                  <a:pt x="874" y="2460"/>
                </a:lnTo>
                <a:lnTo>
                  <a:pt x="892" y="2511"/>
                </a:lnTo>
                <a:lnTo>
                  <a:pt x="814" y="2535"/>
                </a:lnTo>
                <a:lnTo>
                  <a:pt x="806" y="2486"/>
                </a:lnTo>
                <a:lnTo>
                  <a:pt x="731" y="2496"/>
                </a:lnTo>
                <a:lnTo>
                  <a:pt x="728" y="2549"/>
                </a:lnTo>
                <a:lnTo>
                  <a:pt x="641" y="2526"/>
                </a:lnTo>
                <a:lnTo>
                  <a:pt x="671" y="2480"/>
                </a:lnTo>
                <a:lnTo>
                  <a:pt x="665" y="2441"/>
                </a:lnTo>
                <a:lnTo>
                  <a:pt x="610" y="2426"/>
                </a:lnTo>
                <a:cubicBezTo>
                  <a:pt x="607" y="2410"/>
                  <a:pt x="634" y="2352"/>
                  <a:pt x="647" y="2345"/>
                </a:cubicBezTo>
                <a:lnTo>
                  <a:pt x="689" y="2385"/>
                </a:lnTo>
                <a:cubicBezTo>
                  <a:pt x="701" y="2377"/>
                  <a:pt x="725" y="2308"/>
                  <a:pt x="722" y="2294"/>
                </a:cubicBezTo>
                <a:lnTo>
                  <a:pt x="668" y="2300"/>
                </a:lnTo>
                <a:lnTo>
                  <a:pt x="670" y="2300"/>
                </a:lnTo>
                <a:cubicBezTo>
                  <a:pt x="669" y="2296"/>
                  <a:pt x="665" y="2283"/>
                  <a:pt x="661" y="2276"/>
                </a:cubicBezTo>
                <a:cubicBezTo>
                  <a:pt x="657" y="2269"/>
                  <a:pt x="647" y="2261"/>
                  <a:pt x="644" y="2258"/>
                </a:cubicBezTo>
                <a:lnTo>
                  <a:pt x="643" y="2256"/>
                </a:lnTo>
                <a:lnTo>
                  <a:pt x="676" y="2210"/>
                </a:lnTo>
                <a:lnTo>
                  <a:pt x="674" y="2211"/>
                </a:lnTo>
                <a:cubicBezTo>
                  <a:pt x="667" y="2207"/>
                  <a:pt x="650" y="2188"/>
                  <a:pt x="634" y="2184"/>
                </a:cubicBezTo>
                <a:cubicBezTo>
                  <a:pt x="618" y="2180"/>
                  <a:pt x="587" y="2186"/>
                  <a:pt x="578" y="2187"/>
                </a:cubicBezTo>
                <a:lnTo>
                  <a:pt x="578" y="2189"/>
                </a:lnTo>
                <a:lnTo>
                  <a:pt x="590" y="2246"/>
                </a:lnTo>
                <a:lnTo>
                  <a:pt x="524" y="2267"/>
                </a:lnTo>
                <a:lnTo>
                  <a:pt x="503" y="2223"/>
                </a:lnTo>
                <a:lnTo>
                  <a:pt x="433" y="2241"/>
                </a:lnTo>
                <a:lnTo>
                  <a:pt x="434" y="2294"/>
                </a:lnTo>
                <a:lnTo>
                  <a:pt x="434" y="2295"/>
                </a:lnTo>
                <a:cubicBezTo>
                  <a:pt x="427" y="2296"/>
                  <a:pt x="406" y="2300"/>
                  <a:pt x="394" y="2300"/>
                </a:cubicBezTo>
                <a:cubicBezTo>
                  <a:pt x="382" y="2300"/>
                  <a:pt x="367" y="2297"/>
                  <a:pt x="362" y="2297"/>
                </a:cubicBezTo>
                <a:lnTo>
                  <a:pt x="361" y="2297"/>
                </a:lnTo>
                <a:lnTo>
                  <a:pt x="365" y="2243"/>
                </a:lnTo>
                <a:lnTo>
                  <a:pt x="295" y="2226"/>
                </a:lnTo>
                <a:lnTo>
                  <a:pt x="269" y="2283"/>
                </a:lnTo>
                <a:lnTo>
                  <a:pt x="269" y="2280"/>
                </a:lnTo>
                <a:cubicBezTo>
                  <a:pt x="261" y="2275"/>
                  <a:pt x="235" y="2264"/>
                  <a:pt x="223" y="2255"/>
                </a:cubicBezTo>
                <a:cubicBezTo>
                  <a:pt x="211" y="2246"/>
                  <a:pt x="201" y="2229"/>
                  <a:pt x="197" y="2223"/>
                </a:cubicBezTo>
                <a:lnTo>
                  <a:pt x="197" y="2220"/>
                </a:lnTo>
                <a:lnTo>
                  <a:pt x="245" y="2195"/>
                </a:lnTo>
                <a:lnTo>
                  <a:pt x="220" y="2127"/>
                </a:lnTo>
                <a:lnTo>
                  <a:pt x="164" y="2144"/>
                </a:lnTo>
                <a:lnTo>
                  <a:pt x="139" y="2075"/>
                </a:lnTo>
                <a:lnTo>
                  <a:pt x="193" y="2057"/>
                </a:lnTo>
                <a:lnTo>
                  <a:pt x="172" y="1986"/>
                </a:lnTo>
                <a:lnTo>
                  <a:pt x="124" y="1995"/>
                </a:lnTo>
                <a:lnTo>
                  <a:pt x="100" y="1931"/>
                </a:lnTo>
                <a:lnTo>
                  <a:pt x="148" y="1902"/>
                </a:lnTo>
                <a:lnTo>
                  <a:pt x="80" y="1833"/>
                </a:lnTo>
                <a:lnTo>
                  <a:pt x="55" y="1886"/>
                </a:lnTo>
                <a:lnTo>
                  <a:pt x="2" y="1874"/>
                </a:lnTo>
                <a:close/>
              </a:path>
            </a:pathLst>
          </a:custGeom>
          <a:solidFill>
            <a:srgbClr val="BCFCA2">
              <a:alpha val="100000"/>
            </a:srgbClr>
          </a:solidFill>
          <a:ln w="3175">
            <a:noFill/>
          </a:ln>
        </p:spPr>
        <p:txBody>
          <a:bodyPr/>
          <a:p>
            <a:endParaRPr lang="zh-CN" altLang="en-US"/>
          </a:p>
        </p:txBody>
      </p:sp>
      <p:sp>
        <p:nvSpPr>
          <p:cNvPr id="79889" name="任意多边形 79888"/>
          <p:cNvSpPr/>
          <p:nvPr/>
        </p:nvSpPr>
        <p:spPr>
          <a:xfrm>
            <a:off x="1995488" y="2894013"/>
            <a:ext cx="2587625" cy="1239837"/>
          </a:xfrm>
          <a:custGeom>
            <a:avLst/>
            <a:gdLst/>
            <a:ahLst/>
            <a:cxnLst/>
            <a:pathLst>
              <a:path w="1630" h="781">
                <a:moveTo>
                  <a:pt x="0" y="42"/>
                </a:moveTo>
                <a:lnTo>
                  <a:pt x="46" y="51"/>
                </a:lnTo>
                <a:lnTo>
                  <a:pt x="70" y="0"/>
                </a:lnTo>
                <a:lnTo>
                  <a:pt x="159" y="81"/>
                </a:lnTo>
                <a:lnTo>
                  <a:pt x="106" y="108"/>
                </a:lnTo>
                <a:lnTo>
                  <a:pt x="120" y="160"/>
                </a:lnTo>
                <a:lnTo>
                  <a:pt x="171" y="150"/>
                </a:lnTo>
                <a:lnTo>
                  <a:pt x="198" y="243"/>
                </a:lnTo>
                <a:lnTo>
                  <a:pt x="144" y="259"/>
                </a:lnTo>
                <a:lnTo>
                  <a:pt x="163" y="312"/>
                </a:lnTo>
                <a:lnTo>
                  <a:pt x="217" y="295"/>
                </a:lnTo>
                <a:lnTo>
                  <a:pt x="249" y="378"/>
                </a:lnTo>
                <a:lnTo>
                  <a:pt x="204" y="402"/>
                </a:lnTo>
                <a:cubicBezTo>
                  <a:pt x="200" y="409"/>
                  <a:pt x="212" y="417"/>
                  <a:pt x="222" y="423"/>
                </a:cubicBezTo>
                <a:cubicBezTo>
                  <a:pt x="232" y="429"/>
                  <a:pt x="255" y="444"/>
                  <a:pt x="264" y="439"/>
                </a:cubicBezTo>
                <a:lnTo>
                  <a:pt x="279" y="393"/>
                </a:lnTo>
                <a:lnTo>
                  <a:pt x="366" y="411"/>
                </a:lnTo>
                <a:lnTo>
                  <a:pt x="360" y="462"/>
                </a:lnTo>
                <a:cubicBezTo>
                  <a:pt x="369" y="471"/>
                  <a:pt x="411" y="471"/>
                  <a:pt x="420" y="463"/>
                </a:cubicBezTo>
                <a:lnTo>
                  <a:pt x="415" y="412"/>
                </a:lnTo>
                <a:lnTo>
                  <a:pt x="501" y="390"/>
                </a:lnTo>
                <a:lnTo>
                  <a:pt x="523" y="436"/>
                </a:lnTo>
                <a:lnTo>
                  <a:pt x="577" y="415"/>
                </a:lnTo>
                <a:lnTo>
                  <a:pt x="562" y="363"/>
                </a:lnTo>
                <a:cubicBezTo>
                  <a:pt x="569" y="353"/>
                  <a:pt x="603" y="349"/>
                  <a:pt x="622" y="354"/>
                </a:cubicBezTo>
                <a:cubicBezTo>
                  <a:pt x="641" y="359"/>
                  <a:pt x="675" y="378"/>
                  <a:pt x="679" y="391"/>
                </a:cubicBezTo>
                <a:lnTo>
                  <a:pt x="646" y="430"/>
                </a:lnTo>
                <a:lnTo>
                  <a:pt x="646" y="432"/>
                </a:lnTo>
                <a:cubicBezTo>
                  <a:pt x="649" y="435"/>
                  <a:pt x="659" y="444"/>
                  <a:pt x="663" y="450"/>
                </a:cubicBezTo>
                <a:cubicBezTo>
                  <a:pt x="667" y="456"/>
                  <a:pt x="669" y="466"/>
                  <a:pt x="670" y="469"/>
                </a:cubicBezTo>
                <a:lnTo>
                  <a:pt x="672" y="469"/>
                </a:lnTo>
                <a:lnTo>
                  <a:pt x="729" y="462"/>
                </a:lnTo>
                <a:cubicBezTo>
                  <a:pt x="731" y="479"/>
                  <a:pt x="699" y="556"/>
                  <a:pt x="685" y="570"/>
                </a:cubicBezTo>
                <a:lnTo>
                  <a:pt x="643" y="544"/>
                </a:lnTo>
                <a:cubicBezTo>
                  <a:pt x="631" y="548"/>
                  <a:pt x="610" y="585"/>
                  <a:pt x="613" y="595"/>
                </a:cubicBezTo>
                <a:lnTo>
                  <a:pt x="663" y="607"/>
                </a:lnTo>
                <a:lnTo>
                  <a:pt x="675" y="663"/>
                </a:lnTo>
                <a:lnTo>
                  <a:pt x="658" y="696"/>
                </a:lnTo>
                <a:cubicBezTo>
                  <a:pt x="660" y="704"/>
                  <a:pt x="675" y="708"/>
                  <a:pt x="685" y="711"/>
                </a:cubicBezTo>
                <a:cubicBezTo>
                  <a:pt x="695" y="714"/>
                  <a:pt x="712" y="723"/>
                  <a:pt x="717" y="715"/>
                </a:cubicBezTo>
                <a:lnTo>
                  <a:pt x="714" y="663"/>
                </a:lnTo>
                <a:lnTo>
                  <a:pt x="808" y="652"/>
                </a:lnTo>
                <a:lnTo>
                  <a:pt x="817" y="699"/>
                </a:lnTo>
                <a:lnTo>
                  <a:pt x="874" y="682"/>
                </a:lnTo>
                <a:lnTo>
                  <a:pt x="858" y="634"/>
                </a:lnTo>
                <a:lnTo>
                  <a:pt x="949" y="609"/>
                </a:lnTo>
                <a:lnTo>
                  <a:pt x="969" y="660"/>
                </a:lnTo>
                <a:lnTo>
                  <a:pt x="1021" y="652"/>
                </a:lnTo>
                <a:lnTo>
                  <a:pt x="1015" y="597"/>
                </a:lnTo>
                <a:lnTo>
                  <a:pt x="1116" y="595"/>
                </a:lnTo>
                <a:lnTo>
                  <a:pt x="1111" y="654"/>
                </a:lnTo>
                <a:lnTo>
                  <a:pt x="1164" y="666"/>
                </a:lnTo>
                <a:lnTo>
                  <a:pt x="1186" y="615"/>
                </a:lnTo>
                <a:lnTo>
                  <a:pt x="1273" y="660"/>
                </a:lnTo>
                <a:lnTo>
                  <a:pt x="1251" y="708"/>
                </a:lnTo>
                <a:lnTo>
                  <a:pt x="1302" y="723"/>
                </a:lnTo>
                <a:lnTo>
                  <a:pt x="1323" y="678"/>
                </a:lnTo>
                <a:lnTo>
                  <a:pt x="1405" y="705"/>
                </a:lnTo>
                <a:lnTo>
                  <a:pt x="1404" y="757"/>
                </a:lnTo>
                <a:lnTo>
                  <a:pt x="1461" y="759"/>
                </a:lnTo>
                <a:lnTo>
                  <a:pt x="1464" y="711"/>
                </a:lnTo>
                <a:lnTo>
                  <a:pt x="1552" y="705"/>
                </a:lnTo>
                <a:lnTo>
                  <a:pt x="1560" y="760"/>
                </a:lnTo>
                <a:lnTo>
                  <a:pt x="1627" y="751"/>
                </a:lnTo>
                <a:lnTo>
                  <a:pt x="1630" y="771"/>
                </a:lnTo>
                <a:lnTo>
                  <a:pt x="1543" y="781"/>
                </a:lnTo>
                <a:lnTo>
                  <a:pt x="1537" y="726"/>
                </a:lnTo>
                <a:lnTo>
                  <a:pt x="1482" y="729"/>
                </a:lnTo>
                <a:lnTo>
                  <a:pt x="1480" y="780"/>
                </a:lnTo>
                <a:lnTo>
                  <a:pt x="1378" y="774"/>
                </a:lnTo>
                <a:lnTo>
                  <a:pt x="1384" y="721"/>
                </a:lnTo>
                <a:lnTo>
                  <a:pt x="1333" y="703"/>
                </a:lnTo>
                <a:lnTo>
                  <a:pt x="1311" y="745"/>
                </a:lnTo>
                <a:lnTo>
                  <a:pt x="1228" y="715"/>
                </a:lnTo>
                <a:lnTo>
                  <a:pt x="1248" y="670"/>
                </a:lnTo>
                <a:lnTo>
                  <a:pt x="1198" y="645"/>
                </a:lnTo>
                <a:lnTo>
                  <a:pt x="1177" y="687"/>
                </a:lnTo>
                <a:lnTo>
                  <a:pt x="1089" y="667"/>
                </a:lnTo>
                <a:lnTo>
                  <a:pt x="1095" y="619"/>
                </a:lnTo>
                <a:lnTo>
                  <a:pt x="1035" y="616"/>
                </a:lnTo>
                <a:lnTo>
                  <a:pt x="1041" y="669"/>
                </a:lnTo>
                <a:lnTo>
                  <a:pt x="954" y="682"/>
                </a:lnTo>
                <a:lnTo>
                  <a:pt x="937" y="634"/>
                </a:lnTo>
                <a:lnTo>
                  <a:pt x="880" y="648"/>
                </a:lnTo>
                <a:lnTo>
                  <a:pt x="897" y="696"/>
                </a:lnTo>
                <a:lnTo>
                  <a:pt x="802" y="724"/>
                </a:lnTo>
                <a:lnTo>
                  <a:pt x="793" y="673"/>
                </a:lnTo>
                <a:lnTo>
                  <a:pt x="732" y="679"/>
                </a:lnTo>
                <a:lnTo>
                  <a:pt x="733" y="738"/>
                </a:lnTo>
                <a:cubicBezTo>
                  <a:pt x="715" y="741"/>
                  <a:pt x="635" y="712"/>
                  <a:pt x="622" y="700"/>
                </a:cubicBezTo>
                <a:lnTo>
                  <a:pt x="655" y="663"/>
                </a:lnTo>
                <a:lnTo>
                  <a:pt x="648" y="627"/>
                </a:lnTo>
                <a:lnTo>
                  <a:pt x="589" y="607"/>
                </a:lnTo>
                <a:cubicBezTo>
                  <a:pt x="587" y="588"/>
                  <a:pt x="622" y="525"/>
                  <a:pt x="636" y="514"/>
                </a:cubicBezTo>
                <a:lnTo>
                  <a:pt x="675" y="543"/>
                </a:lnTo>
                <a:cubicBezTo>
                  <a:pt x="686" y="538"/>
                  <a:pt x="703" y="492"/>
                  <a:pt x="700" y="483"/>
                </a:cubicBezTo>
                <a:lnTo>
                  <a:pt x="657" y="487"/>
                </a:lnTo>
                <a:lnTo>
                  <a:pt x="658" y="486"/>
                </a:lnTo>
                <a:cubicBezTo>
                  <a:pt x="656" y="481"/>
                  <a:pt x="649" y="464"/>
                  <a:pt x="643" y="456"/>
                </a:cubicBezTo>
                <a:cubicBezTo>
                  <a:pt x="637" y="448"/>
                  <a:pt x="627" y="439"/>
                  <a:pt x="624" y="435"/>
                </a:cubicBezTo>
                <a:lnTo>
                  <a:pt x="622" y="433"/>
                </a:lnTo>
                <a:lnTo>
                  <a:pt x="648" y="393"/>
                </a:lnTo>
                <a:cubicBezTo>
                  <a:pt x="648" y="383"/>
                  <a:pt x="634" y="375"/>
                  <a:pt x="624" y="372"/>
                </a:cubicBezTo>
                <a:cubicBezTo>
                  <a:pt x="614" y="369"/>
                  <a:pt x="590" y="365"/>
                  <a:pt x="585" y="375"/>
                </a:cubicBezTo>
                <a:lnTo>
                  <a:pt x="597" y="429"/>
                </a:lnTo>
                <a:lnTo>
                  <a:pt x="511" y="456"/>
                </a:lnTo>
                <a:lnTo>
                  <a:pt x="490" y="411"/>
                </a:lnTo>
                <a:lnTo>
                  <a:pt x="436" y="426"/>
                </a:lnTo>
                <a:lnTo>
                  <a:pt x="441" y="478"/>
                </a:lnTo>
                <a:cubicBezTo>
                  <a:pt x="425" y="487"/>
                  <a:pt x="358" y="489"/>
                  <a:pt x="342" y="480"/>
                </a:cubicBezTo>
                <a:lnTo>
                  <a:pt x="346" y="426"/>
                </a:lnTo>
                <a:lnTo>
                  <a:pt x="291" y="412"/>
                </a:lnTo>
                <a:lnTo>
                  <a:pt x="271" y="465"/>
                </a:lnTo>
                <a:cubicBezTo>
                  <a:pt x="256" y="468"/>
                  <a:pt x="216" y="442"/>
                  <a:pt x="201" y="430"/>
                </a:cubicBezTo>
                <a:cubicBezTo>
                  <a:pt x="186" y="418"/>
                  <a:pt x="179" y="401"/>
                  <a:pt x="183" y="391"/>
                </a:cubicBezTo>
                <a:lnTo>
                  <a:pt x="223" y="367"/>
                </a:lnTo>
                <a:lnTo>
                  <a:pt x="204" y="319"/>
                </a:lnTo>
                <a:lnTo>
                  <a:pt x="153" y="334"/>
                </a:lnTo>
                <a:lnTo>
                  <a:pt x="118" y="243"/>
                </a:lnTo>
                <a:lnTo>
                  <a:pt x="174" y="229"/>
                </a:lnTo>
                <a:lnTo>
                  <a:pt x="157" y="171"/>
                </a:lnTo>
                <a:lnTo>
                  <a:pt x="108" y="183"/>
                </a:lnTo>
                <a:lnTo>
                  <a:pt x="82" y="97"/>
                </a:lnTo>
                <a:lnTo>
                  <a:pt x="124" y="79"/>
                </a:lnTo>
                <a:lnTo>
                  <a:pt x="76" y="33"/>
                </a:lnTo>
                <a:lnTo>
                  <a:pt x="55" y="76"/>
                </a:lnTo>
                <a:lnTo>
                  <a:pt x="0" y="63"/>
                </a:lnTo>
                <a:lnTo>
                  <a:pt x="0" y="42"/>
                </a:lnTo>
                <a:close/>
              </a:path>
            </a:pathLst>
          </a:custGeom>
          <a:solidFill>
            <a:schemeClr val="bg2">
              <a:alpha val="100000"/>
            </a:schemeClr>
          </a:solidFill>
          <a:ln w="15875" cap="flat" cmpd="sng">
            <a:solidFill>
              <a:schemeClr val="tx1"/>
            </a:solidFill>
            <a:prstDash val="solid"/>
            <a:headEnd type="none" w="med" len="med"/>
            <a:tailEnd type="none" w="med" len="med"/>
          </a:ln>
        </p:spPr>
        <p:txBody>
          <a:bodyPr/>
          <a:p>
            <a:endParaRPr lang="zh-CN" altLang="en-US"/>
          </a:p>
        </p:txBody>
      </p:sp>
      <p:sp>
        <p:nvSpPr>
          <p:cNvPr id="79914" name="任意多边形 79913"/>
          <p:cNvSpPr/>
          <p:nvPr/>
        </p:nvSpPr>
        <p:spPr>
          <a:xfrm>
            <a:off x="1992313" y="3676650"/>
            <a:ext cx="495300" cy="384175"/>
          </a:xfrm>
          <a:custGeom>
            <a:avLst/>
            <a:gdLst/>
            <a:ahLst/>
            <a:cxnLst/>
            <a:pathLst>
              <a:path w="312" h="242">
                <a:moveTo>
                  <a:pt x="119" y="165"/>
                </a:moveTo>
                <a:lnTo>
                  <a:pt x="150" y="210"/>
                </a:lnTo>
                <a:lnTo>
                  <a:pt x="230" y="143"/>
                </a:lnTo>
                <a:lnTo>
                  <a:pt x="191" y="104"/>
                </a:lnTo>
                <a:lnTo>
                  <a:pt x="222" y="60"/>
                </a:lnTo>
                <a:lnTo>
                  <a:pt x="273" y="90"/>
                </a:lnTo>
                <a:lnTo>
                  <a:pt x="312" y="9"/>
                </a:lnTo>
                <a:lnTo>
                  <a:pt x="297" y="0"/>
                </a:lnTo>
                <a:lnTo>
                  <a:pt x="267" y="62"/>
                </a:lnTo>
                <a:lnTo>
                  <a:pt x="219" y="36"/>
                </a:lnTo>
                <a:lnTo>
                  <a:pt x="165" y="108"/>
                </a:lnTo>
                <a:lnTo>
                  <a:pt x="203" y="143"/>
                </a:lnTo>
                <a:lnTo>
                  <a:pt x="155" y="183"/>
                </a:lnTo>
                <a:lnTo>
                  <a:pt x="125" y="140"/>
                </a:lnTo>
                <a:lnTo>
                  <a:pt x="48" y="170"/>
                </a:lnTo>
                <a:lnTo>
                  <a:pt x="56" y="215"/>
                </a:lnTo>
                <a:lnTo>
                  <a:pt x="2" y="224"/>
                </a:lnTo>
                <a:lnTo>
                  <a:pt x="0" y="242"/>
                </a:lnTo>
                <a:lnTo>
                  <a:pt x="80" y="230"/>
                </a:lnTo>
                <a:lnTo>
                  <a:pt x="68" y="182"/>
                </a:lnTo>
                <a:lnTo>
                  <a:pt x="119" y="165"/>
                </a:lnTo>
                <a:close/>
              </a:path>
            </a:pathLst>
          </a:custGeom>
          <a:solidFill>
            <a:schemeClr val="bg2">
              <a:alpha val="100000"/>
            </a:schemeClr>
          </a:solidFill>
          <a:ln w="15875" cap="flat" cmpd="sng">
            <a:solidFill>
              <a:schemeClr val="tx1"/>
            </a:solidFill>
            <a:prstDash val="solid"/>
            <a:headEnd type="none" w="med" len="med"/>
            <a:tailEnd type="none" w="med" len="med"/>
          </a:ln>
        </p:spPr>
        <p:txBody>
          <a:bodyPr/>
          <a:p>
            <a:endParaRPr lang="zh-CN" altLang="en-US"/>
          </a:p>
        </p:txBody>
      </p:sp>
      <p:sp>
        <p:nvSpPr>
          <p:cNvPr id="79915" name="任意多边形 79914"/>
          <p:cNvSpPr/>
          <p:nvPr/>
        </p:nvSpPr>
        <p:spPr>
          <a:xfrm>
            <a:off x="2262188" y="2984500"/>
            <a:ext cx="49212" cy="147638"/>
          </a:xfrm>
          <a:custGeom>
            <a:avLst/>
            <a:gdLst/>
            <a:ahLst/>
            <a:cxnLst/>
            <a:pathLst>
              <a:path w="31" h="93">
                <a:moveTo>
                  <a:pt x="0" y="0"/>
                </a:moveTo>
                <a:lnTo>
                  <a:pt x="31" y="93"/>
                </a:lnTo>
              </a:path>
            </a:pathLst>
          </a:custGeom>
          <a:noFill/>
          <a:ln w="19050" cap="flat" cmpd="sng">
            <a:solidFill>
              <a:srgbClr val="CC3300"/>
            </a:solidFill>
            <a:prstDash val="solid"/>
            <a:headEnd type="none" w="med" len="med"/>
            <a:tailEnd type="none" w="med" len="med"/>
          </a:ln>
        </p:spPr>
        <p:txBody>
          <a:bodyPr/>
          <a:p>
            <a:endParaRPr lang="zh-CN" altLang="en-US"/>
          </a:p>
        </p:txBody>
      </p:sp>
      <p:sp>
        <p:nvSpPr>
          <p:cNvPr id="79916" name="任意多边形 79915"/>
          <p:cNvSpPr/>
          <p:nvPr/>
        </p:nvSpPr>
        <p:spPr>
          <a:xfrm>
            <a:off x="2654300" y="3660775"/>
            <a:ext cx="157163" cy="39688"/>
          </a:xfrm>
          <a:custGeom>
            <a:avLst/>
            <a:gdLst/>
            <a:ahLst/>
            <a:cxnLst/>
            <a:pathLst>
              <a:path w="99" h="25">
                <a:moveTo>
                  <a:pt x="0" y="25"/>
                </a:moveTo>
                <a:lnTo>
                  <a:pt x="99" y="0"/>
                </a:lnTo>
              </a:path>
            </a:pathLst>
          </a:custGeom>
          <a:noFill/>
          <a:ln w="19050" cap="flat" cmpd="sng">
            <a:solidFill>
              <a:srgbClr val="CC3300"/>
            </a:solidFill>
            <a:prstDash val="solid"/>
            <a:headEnd type="none" w="med" len="med"/>
            <a:tailEnd type="none" w="med" len="med"/>
          </a:ln>
        </p:spPr>
        <p:txBody>
          <a:bodyPr/>
          <a:p>
            <a:endParaRPr lang="zh-CN" altLang="en-US"/>
          </a:p>
        </p:txBody>
      </p:sp>
      <p:sp>
        <p:nvSpPr>
          <p:cNvPr id="79917" name="任意多边形 79916"/>
          <p:cNvSpPr/>
          <p:nvPr/>
        </p:nvSpPr>
        <p:spPr>
          <a:xfrm>
            <a:off x="3600450" y="3795713"/>
            <a:ext cx="166688" cy="9525"/>
          </a:xfrm>
          <a:custGeom>
            <a:avLst/>
            <a:gdLst/>
            <a:ahLst/>
            <a:cxnLst/>
            <a:pathLst>
              <a:path w="105" h="6">
                <a:moveTo>
                  <a:pt x="0" y="6"/>
                </a:moveTo>
                <a:cubicBezTo>
                  <a:pt x="9" y="5"/>
                  <a:pt x="37" y="0"/>
                  <a:pt x="54" y="0"/>
                </a:cubicBezTo>
                <a:cubicBezTo>
                  <a:pt x="71" y="0"/>
                  <a:pt x="95" y="3"/>
                  <a:pt x="105" y="3"/>
                </a:cubicBezTo>
              </a:path>
            </a:pathLst>
          </a:custGeom>
          <a:noFill/>
          <a:ln w="19050" cap="flat" cmpd="sng">
            <a:solidFill>
              <a:srgbClr val="CC3300"/>
            </a:solidFill>
            <a:prstDash val="solid"/>
            <a:headEnd type="none" w="med" len="med"/>
            <a:tailEnd type="none" w="med" len="med"/>
          </a:ln>
        </p:spPr>
        <p:txBody>
          <a:bodyPr/>
          <a:p>
            <a:endParaRPr lang="zh-CN" altLang="en-US"/>
          </a:p>
        </p:txBody>
      </p:sp>
      <p:sp>
        <p:nvSpPr>
          <p:cNvPr id="79918" name="任意多边形 79917"/>
          <p:cNvSpPr/>
          <p:nvPr/>
        </p:nvSpPr>
        <p:spPr>
          <a:xfrm>
            <a:off x="5829300" y="2619375"/>
            <a:ext cx="158750" cy="9525"/>
          </a:xfrm>
          <a:custGeom>
            <a:avLst/>
            <a:gdLst/>
            <a:ahLst/>
            <a:cxnLst/>
            <a:pathLst>
              <a:path w="100" h="6">
                <a:moveTo>
                  <a:pt x="0" y="3"/>
                </a:moveTo>
                <a:cubicBezTo>
                  <a:pt x="8" y="2"/>
                  <a:pt x="35" y="0"/>
                  <a:pt x="52" y="0"/>
                </a:cubicBezTo>
                <a:cubicBezTo>
                  <a:pt x="69" y="0"/>
                  <a:pt x="90" y="5"/>
                  <a:pt x="100" y="6"/>
                </a:cubicBezTo>
              </a:path>
            </a:pathLst>
          </a:custGeom>
          <a:noFill/>
          <a:ln w="19050" cap="flat" cmpd="sng">
            <a:solidFill>
              <a:srgbClr val="CC3300"/>
            </a:solidFill>
            <a:prstDash val="solid"/>
            <a:headEnd type="none" w="med" len="med"/>
            <a:tailEnd type="none" w="med" len="med"/>
          </a:ln>
        </p:spPr>
        <p:txBody>
          <a:bodyPr/>
          <a:p>
            <a:endParaRPr lang="zh-CN" altLang="en-US"/>
          </a:p>
        </p:txBody>
      </p:sp>
      <p:sp>
        <p:nvSpPr>
          <p:cNvPr id="79919" name="任意多边形 79918"/>
          <p:cNvSpPr/>
          <p:nvPr/>
        </p:nvSpPr>
        <p:spPr>
          <a:xfrm>
            <a:off x="7064375" y="1476375"/>
            <a:ext cx="17463" cy="155575"/>
          </a:xfrm>
          <a:custGeom>
            <a:avLst/>
            <a:gdLst/>
            <a:ahLst/>
            <a:cxnLst/>
            <a:pathLst>
              <a:path w="11" h="98">
                <a:moveTo>
                  <a:pt x="11" y="0"/>
                </a:moveTo>
                <a:cubicBezTo>
                  <a:pt x="9" y="16"/>
                  <a:pt x="2" y="78"/>
                  <a:pt x="0" y="98"/>
                </a:cubicBezTo>
              </a:path>
            </a:pathLst>
          </a:custGeom>
          <a:noFill/>
          <a:ln w="19050" cap="flat" cmpd="sng">
            <a:solidFill>
              <a:srgbClr val="CC3300"/>
            </a:solidFill>
            <a:prstDash val="solid"/>
            <a:headEnd type="none" w="med" len="med"/>
            <a:tailEnd type="none" w="med" len="med"/>
          </a:ln>
        </p:spPr>
        <p:txBody>
          <a:bodyPr/>
          <a:p>
            <a:endParaRPr lang="zh-CN" altLang="en-US"/>
          </a:p>
        </p:txBody>
      </p:sp>
      <p:sp>
        <p:nvSpPr>
          <p:cNvPr id="79920" name="任意多边形 79919"/>
          <p:cNvSpPr/>
          <p:nvPr/>
        </p:nvSpPr>
        <p:spPr>
          <a:xfrm>
            <a:off x="7148513" y="4763"/>
            <a:ext cx="657225" cy="1257300"/>
          </a:xfrm>
          <a:custGeom>
            <a:avLst/>
            <a:gdLst/>
            <a:ahLst/>
            <a:cxnLst/>
            <a:pathLst>
              <a:path w="414" h="792">
                <a:moveTo>
                  <a:pt x="0" y="792"/>
                </a:moveTo>
                <a:cubicBezTo>
                  <a:pt x="37" y="745"/>
                  <a:pt x="168" y="579"/>
                  <a:pt x="220" y="509"/>
                </a:cubicBezTo>
                <a:cubicBezTo>
                  <a:pt x="272" y="439"/>
                  <a:pt x="285" y="417"/>
                  <a:pt x="310" y="369"/>
                </a:cubicBezTo>
                <a:cubicBezTo>
                  <a:pt x="335" y="321"/>
                  <a:pt x="355" y="283"/>
                  <a:pt x="372" y="221"/>
                </a:cubicBezTo>
                <a:cubicBezTo>
                  <a:pt x="389" y="159"/>
                  <a:pt x="405" y="46"/>
                  <a:pt x="414" y="0"/>
                </a:cubicBezTo>
              </a:path>
            </a:pathLst>
          </a:custGeom>
          <a:noFill/>
          <a:ln w="19050" cap="flat" cmpd="sng">
            <a:solidFill>
              <a:srgbClr val="CC3300"/>
            </a:solidFill>
            <a:prstDash val="dash"/>
            <a:headEnd type="none" w="med" len="med"/>
            <a:tailEnd type="none" w="med" len="med"/>
          </a:ln>
        </p:spPr>
        <p:txBody>
          <a:bodyPr/>
          <a:p>
            <a:endParaRPr lang="zh-CN" altLang="en-US"/>
          </a:p>
        </p:txBody>
      </p:sp>
      <p:sp>
        <p:nvSpPr>
          <p:cNvPr id="79921" name="任意多边形 79920"/>
          <p:cNvSpPr/>
          <p:nvPr/>
        </p:nvSpPr>
        <p:spPr>
          <a:xfrm>
            <a:off x="6230938" y="2381250"/>
            <a:ext cx="1874837" cy="1152525"/>
          </a:xfrm>
          <a:custGeom>
            <a:avLst/>
            <a:gdLst/>
            <a:ahLst/>
            <a:cxnLst/>
            <a:pathLst>
              <a:path w="1181" h="726">
                <a:moveTo>
                  <a:pt x="0" y="726"/>
                </a:moveTo>
                <a:cubicBezTo>
                  <a:pt x="28" y="710"/>
                  <a:pt x="131" y="678"/>
                  <a:pt x="171" y="632"/>
                </a:cubicBezTo>
                <a:cubicBezTo>
                  <a:pt x="211" y="586"/>
                  <a:pt x="202" y="504"/>
                  <a:pt x="243" y="450"/>
                </a:cubicBezTo>
                <a:cubicBezTo>
                  <a:pt x="284" y="396"/>
                  <a:pt x="367" y="347"/>
                  <a:pt x="417" y="306"/>
                </a:cubicBezTo>
                <a:cubicBezTo>
                  <a:pt x="467" y="265"/>
                  <a:pt x="497" y="226"/>
                  <a:pt x="545" y="206"/>
                </a:cubicBezTo>
                <a:cubicBezTo>
                  <a:pt x="593" y="186"/>
                  <a:pt x="644" y="200"/>
                  <a:pt x="705" y="185"/>
                </a:cubicBezTo>
                <a:cubicBezTo>
                  <a:pt x="766" y="170"/>
                  <a:pt x="848" y="138"/>
                  <a:pt x="912" y="116"/>
                </a:cubicBezTo>
                <a:cubicBezTo>
                  <a:pt x="976" y="94"/>
                  <a:pt x="1043" y="69"/>
                  <a:pt x="1088" y="50"/>
                </a:cubicBezTo>
                <a:cubicBezTo>
                  <a:pt x="1133" y="31"/>
                  <a:pt x="1162" y="10"/>
                  <a:pt x="1181" y="0"/>
                </a:cubicBezTo>
              </a:path>
            </a:pathLst>
          </a:custGeom>
          <a:noFill/>
          <a:ln w="9525" cap="flat" cmpd="sng">
            <a:solidFill>
              <a:srgbClr val="0066FF"/>
            </a:solidFill>
            <a:prstDash val="solid"/>
            <a:headEnd type="none" w="med" len="med"/>
            <a:tailEnd type="none" w="med" len="med"/>
          </a:ln>
        </p:spPr>
        <p:txBody>
          <a:bodyPr/>
          <a:p>
            <a:endParaRPr lang="zh-CN" altLang="en-US"/>
          </a:p>
        </p:txBody>
      </p:sp>
      <p:sp>
        <p:nvSpPr>
          <p:cNvPr id="79922" name="任意多边形 79921"/>
          <p:cNvSpPr/>
          <p:nvPr/>
        </p:nvSpPr>
        <p:spPr>
          <a:xfrm>
            <a:off x="7716838" y="2555875"/>
            <a:ext cx="614362" cy="206375"/>
          </a:xfrm>
          <a:custGeom>
            <a:avLst/>
            <a:gdLst/>
            <a:ahLst/>
            <a:cxnLst/>
            <a:pathLst>
              <a:path w="387" h="130">
                <a:moveTo>
                  <a:pt x="0" y="0"/>
                </a:moveTo>
                <a:cubicBezTo>
                  <a:pt x="8" y="4"/>
                  <a:pt x="36" y="9"/>
                  <a:pt x="48" y="22"/>
                </a:cubicBezTo>
                <a:cubicBezTo>
                  <a:pt x="60" y="35"/>
                  <a:pt x="60" y="68"/>
                  <a:pt x="72" y="78"/>
                </a:cubicBezTo>
                <a:cubicBezTo>
                  <a:pt x="84" y="88"/>
                  <a:pt x="96" y="74"/>
                  <a:pt x="120" y="82"/>
                </a:cubicBezTo>
                <a:cubicBezTo>
                  <a:pt x="144" y="90"/>
                  <a:pt x="185" y="124"/>
                  <a:pt x="219" y="127"/>
                </a:cubicBezTo>
                <a:cubicBezTo>
                  <a:pt x="253" y="130"/>
                  <a:pt x="299" y="117"/>
                  <a:pt x="327" y="103"/>
                </a:cubicBezTo>
                <a:cubicBezTo>
                  <a:pt x="355" y="89"/>
                  <a:pt x="375" y="55"/>
                  <a:pt x="387" y="43"/>
                </a:cubicBezTo>
              </a:path>
            </a:pathLst>
          </a:custGeom>
          <a:noFill/>
          <a:ln w="9525" cap="flat" cmpd="sng">
            <a:solidFill>
              <a:srgbClr val="0066FF"/>
            </a:solidFill>
            <a:prstDash val="solid"/>
            <a:headEnd type="none" w="med" len="med"/>
            <a:tailEnd type="none" w="med" len="med"/>
          </a:ln>
        </p:spPr>
        <p:txBody>
          <a:bodyPr/>
          <a:p>
            <a:endParaRPr lang="zh-CN" altLang="en-US"/>
          </a:p>
        </p:txBody>
      </p:sp>
      <p:sp>
        <p:nvSpPr>
          <p:cNvPr id="79923" name="任意多边形 79922"/>
          <p:cNvSpPr/>
          <p:nvPr/>
        </p:nvSpPr>
        <p:spPr>
          <a:xfrm>
            <a:off x="3173413" y="1081088"/>
            <a:ext cx="4114800" cy="2647950"/>
          </a:xfrm>
          <a:custGeom>
            <a:avLst/>
            <a:gdLst/>
            <a:ahLst/>
            <a:cxnLst/>
            <a:pathLst>
              <a:path w="2592" h="1668">
                <a:moveTo>
                  <a:pt x="128" y="420"/>
                </a:moveTo>
                <a:cubicBezTo>
                  <a:pt x="117" y="425"/>
                  <a:pt x="84" y="443"/>
                  <a:pt x="65" y="447"/>
                </a:cubicBezTo>
                <a:cubicBezTo>
                  <a:pt x="46" y="451"/>
                  <a:pt x="22" y="451"/>
                  <a:pt x="12" y="441"/>
                </a:cubicBezTo>
                <a:cubicBezTo>
                  <a:pt x="2" y="431"/>
                  <a:pt x="0" y="408"/>
                  <a:pt x="2" y="386"/>
                </a:cubicBezTo>
                <a:cubicBezTo>
                  <a:pt x="4" y="364"/>
                  <a:pt x="9" y="331"/>
                  <a:pt x="23" y="308"/>
                </a:cubicBezTo>
                <a:cubicBezTo>
                  <a:pt x="37" y="285"/>
                  <a:pt x="64" y="258"/>
                  <a:pt x="84" y="246"/>
                </a:cubicBezTo>
                <a:cubicBezTo>
                  <a:pt x="104" y="234"/>
                  <a:pt x="123" y="234"/>
                  <a:pt x="146" y="234"/>
                </a:cubicBezTo>
                <a:cubicBezTo>
                  <a:pt x="169" y="234"/>
                  <a:pt x="196" y="250"/>
                  <a:pt x="225" y="245"/>
                </a:cubicBezTo>
                <a:cubicBezTo>
                  <a:pt x="254" y="240"/>
                  <a:pt x="280" y="213"/>
                  <a:pt x="321" y="204"/>
                </a:cubicBezTo>
                <a:cubicBezTo>
                  <a:pt x="362" y="195"/>
                  <a:pt x="385" y="184"/>
                  <a:pt x="470" y="189"/>
                </a:cubicBezTo>
                <a:cubicBezTo>
                  <a:pt x="555" y="194"/>
                  <a:pt x="681" y="243"/>
                  <a:pt x="833" y="237"/>
                </a:cubicBezTo>
                <a:cubicBezTo>
                  <a:pt x="985" y="231"/>
                  <a:pt x="1262" y="174"/>
                  <a:pt x="1385" y="153"/>
                </a:cubicBezTo>
                <a:cubicBezTo>
                  <a:pt x="1508" y="132"/>
                  <a:pt x="1503" y="110"/>
                  <a:pt x="1569" y="108"/>
                </a:cubicBezTo>
                <a:cubicBezTo>
                  <a:pt x="1635" y="106"/>
                  <a:pt x="1709" y="146"/>
                  <a:pt x="1782" y="138"/>
                </a:cubicBezTo>
                <a:cubicBezTo>
                  <a:pt x="1855" y="130"/>
                  <a:pt x="1942" y="82"/>
                  <a:pt x="2006" y="59"/>
                </a:cubicBezTo>
                <a:cubicBezTo>
                  <a:pt x="2070" y="36"/>
                  <a:pt x="2108" y="0"/>
                  <a:pt x="2165" y="0"/>
                </a:cubicBezTo>
                <a:cubicBezTo>
                  <a:pt x="2222" y="0"/>
                  <a:pt x="2298" y="36"/>
                  <a:pt x="2351" y="62"/>
                </a:cubicBezTo>
                <a:cubicBezTo>
                  <a:pt x="2404" y="88"/>
                  <a:pt x="2461" y="87"/>
                  <a:pt x="2484" y="158"/>
                </a:cubicBezTo>
                <a:cubicBezTo>
                  <a:pt x="2507" y="229"/>
                  <a:pt x="2473" y="404"/>
                  <a:pt x="2490" y="491"/>
                </a:cubicBezTo>
                <a:cubicBezTo>
                  <a:pt x="2507" y="578"/>
                  <a:pt x="2584" y="631"/>
                  <a:pt x="2588" y="680"/>
                </a:cubicBezTo>
                <a:cubicBezTo>
                  <a:pt x="2592" y="729"/>
                  <a:pt x="2573" y="748"/>
                  <a:pt x="2514" y="783"/>
                </a:cubicBezTo>
                <a:cubicBezTo>
                  <a:pt x="2455" y="818"/>
                  <a:pt x="2299" y="836"/>
                  <a:pt x="2234" y="887"/>
                </a:cubicBezTo>
                <a:cubicBezTo>
                  <a:pt x="2169" y="938"/>
                  <a:pt x="2155" y="1001"/>
                  <a:pt x="2126" y="1088"/>
                </a:cubicBezTo>
                <a:cubicBezTo>
                  <a:pt x="2097" y="1175"/>
                  <a:pt x="2086" y="1341"/>
                  <a:pt x="2061" y="1409"/>
                </a:cubicBezTo>
                <a:cubicBezTo>
                  <a:pt x="2036" y="1477"/>
                  <a:pt x="2000" y="1472"/>
                  <a:pt x="1974" y="1499"/>
                </a:cubicBezTo>
                <a:cubicBezTo>
                  <a:pt x="1948" y="1526"/>
                  <a:pt x="1923" y="1543"/>
                  <a:pt x="1907" y="1571"/>
                </a:cubicBezTo>
                <a:cubicBezTo>
                  <a:pt x="1891" y="1599"/>
                  <a:pt x="1884" y="1648"/>
                  <a:pt x="1878" y="1668"/>
                </a:cubicBezTo>
              </a:path>
            </a:pathLst>
          </a:custGeom>
          <a:noFill/>
          <a:ln w="9525" cap="flat" cmpd="sng">
            <a:solidFill>
              <a:srgbClr val="0066FF"/>
            </a:solidFill>
            <a:prstDash val="solid"/>
            <a:headEnd type="none" w="med" len="med"/>
            <a:tailEnd type="none" w="med" len="med"/>
          </a:ln>
        </p:spPr>
        <p:txBody>
          <a:bodyPr/>
          <a:p>
            <a:endParaRPr lang="zh-CN" altLang="en-US"/>
          </a:p>
        </p:txBody>
      </p:sp>
      <p:sp>
        <p:nvSpPr>
          <p:cNvPr id="79891" name="任意多边形 79890"/>
          <p:cNvSpPr/>
          <p:nvPr/>
        </p:nvSpPr>
        <p:spPr>
          <a:xfrm>
            <a:off x="4652963" y="1762125"/>
            <a:ext cx="3216275" cy="2373313"/>
          </a:xfrm>
          <a:custGeom>
            <a:avLst/>
            <a:gdLst/>
            <a:ahLst/>
            <a:cxnLst/>
            <a:pathLst>
              <a:path w="2026" h="1495">
                <a:moveTo>
                  <a:pt x="0" y="1434"/>
                </a:moveTo>
                <a:lnTo>
                  <a:pt x="0" y="1440"/>
                </a:lnTo>
                <a:lnTo>
                  <a:pt x="10" y="1455"/>
                </a:lnTo>
                <a:cubicBezTo>
                  <a:pt x="27" y="1442"/>
                  <a:pt x="68" y="1406"/>
                  <a:pt x="102" y="1365"/>
                </a:cubicBezTo>
                <a:cubicBezTo>
                  <a:pt x="136" y="1324"/>
                  <a:pt x="165" y="1276"/>
                  <a:pt x="211" y="1210"/>
                </a:cubicBezTo>
                <a:cubicBezTo>
                  <a:pt x="257" y="1144"/>
                  <a:pt x="337" y="1035"/>
                  <a:pt x="379" y="968"/>
                </a:cubicBezTo>
                <a:cubicBezTo>
                  <a:pt x="421" y="901"/>
                  <a:pt x="435" y="858"/>
                  <a:pt x="462" y="808"/>
                </a:cubicBezTo>
                <a:cubicBezTo>
                  <a:pt x="489" y="758"/>
                  <a:pt x="506" y="697"/>
                  <a:pt x="543" y="665"/>
                </a:cubicBezTo>
                <a:cubicBezTo>
                  <a:pt x="580" y="633"/>
                  <a:pt x="631" y="622"/>
                  <a:pt x="687" y="615"/>
                </a:cubicBezTo>
                <a:cubicBezTo>
                  <a:pt x="743" y="608"/>
                  <a:pt x="832" y="611"/>
                  <a:pt x="879" y="624"/>
                </a:cubicBezTo>
                <a:cubicBezTo>
                  <a:pt x="926" y="637"/>
                  <a:pt x="952" y="640"/>
                  <a:pt x="970" y="696"/>
                </a:cubicBezTo>
                <a:cubicBezTo>
                  <a:pt x="988" y="752"/>
                  <a:pt x="960" y="900"/>
                  <a:pt x="985" y="962"/>
                </a:cubicBezTo>
                <a:cubicBezTo>
                  <a:pt x="1010" y="1024"/>
                  <a:pt x="1087" y="1066"/>
                  <a:pt x="1123" y="1067"/>
                </a:cubicBezTo>
                <a:cubicBezTo>
                  <a:pt x="1159" y="1068"/>
                  <a:pt x="1180" y="1034"/>
                  <a:pt x="1203" y="969"/>
                </a:cubicBezTo>
                <a:cubicBezTo>
                  <a:pt x="1226" y="904"/>
                  <a:pt x="1237" y="749"/>
                  <a:pt x="1260" y="678"/>
                </a:cubicBezTo>
                <a:cubicBezTo>
                  <a:pt x="1283" y="607"/>
                  <a:pt x="1308" y="571"/>
                  <a:pt x="1339" y="540"/>
                </a:cubicBezTo>
                <a:cubicBezTo>
                  <a:pt x="1370" y="509"/>
                  <a:pt x="1418" y="505"/>
                  <a:pt x="1449" y="490"/>
                </a:cubicBezTo>
                <a:cubicBezTo>
                  <a:pt x="1480" y="475"/>
                  <a:pt x="1505" y="468"/>
                  <a:pt x="1528" y="447"/>
                </a:cubicBezTo>
                <a:cubicBezTo>
                  <a:pt x="1551" y="426"/>
                  <a:pt x="1566" y="412"/>
                  <a:pt x="1584" y="367"/>
                </a:cubicBezTo>
                <a:cubicBezTo>
                  <a:pt x="1602" y="322"/>
                  <a:pt x="1606" y="235"/>
                  <a:pt x="1635" y="180"/>
                </a:cubicBezTo>
                <a:cubicBezTo>
                  <a:pt x="1664" y="125"/>
                  <a:pt x="1719" y="53"/>
                  <a:pt x="1758" y="34"/>
                </a:cubicBezTo>
                <a:cubicBezTo>
                  <a:pt x="1797" y="15"/>
                  <a:pt x="1850" y="37"/>
                  <a:pt x="1866" y="67"/>
                </a:cubicBezTo>
                <a:cubicBezTo>
                  <a:pt x="1882" y="97"/>
                  <a:pt x="1876" y="134"/>
                  <a:pt x="1855" y="217"/>
                </a:cubicBezTo>
                <a:cubicBezTo>
                  <a:pt x="1834" y="300"/>
                  <a:pt x="1753" y="479"/>
                  <a:pt x="1741" y="565"/>
                </a:cubicBezTo>
                <a:cubicBezTo>
                  <a:pt x="1729" y="651"/>
                  <a:pt x="1749" y="675"/>
                  <a:pt x="1785" y="731"/>
                </a:cubicBezTo>
                <a:cubicBezTo>
                  <a:pt x="1821" y="787"/>
                  <a:pt x="1928" y="856"/>
                  <a:pt x="1959" y="900"/>
                </a:cubicBezTo>
                <a:cubicBezTo>
                  <a:pt x="1990" y="944"/>
                  <a:pt x="1981" y="944"/>
                  <a:pt x="1974" y="997"/>
                </a:cubicBezTo>
                <a:cubicBezTo>
                  <a:pt x="1967" y="1050"/>
                  <a:pt x="1930" y="1162"/>
                  <a:pt x="1917" y="1221"/>
                </a:cubicBezTo>
                <a:cubicBezTo>
                  <a:pt x="1904" y="1280"/>
                  <a:pt x="1897" y="1305"/>
                  <a:pt x="1894" y="1351"/>
                </a:cubicBezTo>
                <a:cubicBezTo>
                  <a:pt x="1891" y="1397"/>
                  <a:pt x="1896" y="1472"/>
                  <a:pt x="1900" y="1495"/>
                </a:cubicBezTo>
                <a:lnTo>
                  <a:pt x="1920" y="1492"/>
                </a:lnTo>
                <a:lnTo>
                  <a:pt x="1923" y="1491"/>
                </a:lnTo>
                <a:cubicBezTo>
                  <a:pt x="1922" y="1471"/>
                  <a:pt x="1914" y="1401"/>
                  <a:pt x="1914" y="1371"/>
                </a:cubicBezTo>
                <a:cubicBezTo>
                  <a:pt x="1914" y="1341"/>
                  <a:pt x="1920" y="1318"/>
                  <a:pt x="1921" y="1308"/>
                </a:cubicBezTo>
                <a:lnTo>
                  <a:pt x="1921" y="1308"/>
                </a:lnTo>
                <a:lnTo>
                  <a:pt x="1962" y="1313"/>
                </a:lnTo>
                <a:lnTo>
                  <a:pt x="1968" y="1271"/>
                </a:lnTo>
                <a:lnTo>
                  <a:pt x="1930" y="1266"/>
                </a:lnTo>
                <a:lnTo>
                  <a:pt x="1930" y="1265"/>
                </a:lnTo>
                <a:cubicBezTo>
                  <a:pt x="1931" y="1258"/>
                  <a:pt x="1930" y="1255"/>
                  <a:pt x="1938" y="1225"/>
                </a:cubicBezTo>
                <a:cubicBezTo>
                  <a:pt x="1946" y="1195"/>
                  <a:pt x="1970" y="1109"/>
                  <a:pt x="1977" y="1086"/>
                </a:cubicBezTo>
                <a:lnTo>
                  <a:pt x="1978" y="1088"/>
                </a:lnTo>
                <a:lnTo>
                  <a:pt x="2019" y="1095"/>
                </a:lnTo>
                <a:lnTo>
                  <a:pt x="2026" y="1052"/>
                </a:lnTo>
                <a:lnTo>
                  <a:pt x="1986" y="1047"/>
                </a:lnTo>
                <a:lnTo>
                  <a:pt x="1986" y="1049"/>
                </a:lnTo>
                <a:cubicBezTo>
                  <a:pt x="1988" y="1036"/>
                  <a:pt x="2000" y="992"/>
                  <a:pt x="2001" y="969"/>
                </a:cubicBezTo>
                <a:cubicBezTo>
                  <a:pt x="2002" y="946"/>
                  <a:pt x="1995" y="926"/>
                  <a:pt x="1990" y="912"/>
                </a:cubicBezTo>
                <a:cubicBezTo>
                  <a:pt x="1985" y="898"/>
                  <a:pt x="1972" y="887"/>
                  <a:pt x="1968" y="882"/>
                </a:cubicBezTo>
                <a:lnTo>
                  <a:pt x="1965" y="881"/>
                </a:lnTo>
                <a:lnTo>
                  <a:pt x="1998" y="866"/>
                </a:lnTo>
                <a:lnTo>
                  <a:pt x="1978" y="828"/>
                </a:lnTo>
                <a:lnTo>
                  <a:pt x="1942" y="846"/>
                </a:lnTo>
                <a:lnTo>
                  <a:pt x="1941" y="846"/>
                </a:lnTo>
                <a:cubicBezTo>
                  <a:pt x="1931" y="838"/>
                  <a:pt x="1901" y="814"/>
                  <a:pt x="1882" y="798"/>
                </a:cubicBezTo>
                <a:cubicBezTo>
                  <a:pt x="1863" y="782"/>
                  <a:pt x="1837" y="755"/>
                  <a:pt x="1828" y="747"/>
                </a:cubicBezTo>
                <a:lnTo>
                  <a:pt x="1827" y="749"/>
                </a:lnTo>
                <a:lnTo>
                  <a:pt x="1854" y="719"/>
                </a:lnTo>
                <a:lnTo>
                  <a:pt x="1827" y="690"/>
                </a:lnTo>
                <a:lnTo>
                  <a:pt x="1798" y="716"/>
                </a:lnTo>
                <a:lnTo>
                  <a:pt x="1800" y="714"/>
                </a:lnTo>
                <a:cubicBezTo>
                  <a:pt x="1796" y="706"/>
                  <a:pt x="1778" y="687"/>
                  <a:pt x="1771" y="668"/>
                </a:cubicBezTo>
                <a:cubicBezTo>
                  <a:pt x="1764" y="649"/>
                  <a:pt x="1760" y="620"/>
                  <a:pt x="1759" y="602"/>
                </a:cubicBezTo>
                <a:cubicBezTo>
                  <a:pt x="1758" y="584"/>
                  <a:pt x="1764" y="564"/>
                  <a:pt x="1765" y="557"/>
                </a:cubicBezTo>
                <a:lnTo>
                  <a:pt x="1767" y="557"/>
                </a:lnTo>
                <a:lnTo>
                  <a:pt x="1809" y="563"/>
                </a:lnTo>
                <a:lnTo>
                  <a:pt x="1816" y="522"/>
                </a:lnTo>
                <a:lnTo>
                  <a:pt x="1774" y="515"/>
                </a:lnTo>
                <a:lnTo>
                  <a:pt x="1774" y="516"/>
                </a:lnTo>
                <a:cubicBezTo>
                  <a:pt x="1779" y="502"/>
                  <a:pt x="1794" y="456"/>
                  <a:pt x="1803" y="429"/>
                </a:cubicBezTo>
                <a:cubicBezTo>
                  <a:pt x="1812" y="402"/>
                  <a:pt x="1826" y="366"/>
                  <a:pt x="1831" y="354"/>
                </a:cubicBezTo>
                <a:lnTo>
                  <a:pt x="1831" y="354"/>
                </a:lnTo>
                <a:lnTo>
                  <a:pt x="1873" y="366"/>
                </a:lnTo>
                <a:lnTo>
                  <a:pt x="1884" y="323"/>
                </a:lnTo>
                <a:lnTo>
                  <a:pt x="1843" y="312"/>
                </a:lnTo>
                <a:lnTo>
                  <a:pt x="1845" y="314"/>
                </a:lnTo>
                <a:cubicBezTo>
                  <a:pt x="1848" y="306"/>
                  <a:pt x="1856" y="282"/>
                  <a:pt x="1863" y="261"/>
                </a:cubicBezTo>
                <a:cubicBezTo>
                  <a:pt x="1870" y="240"/>
                  <a:pt x="1879" y="210"/>
                  <a:pt x="1884" y="188"/>
                </a:cubicBezTo>
                <a:cubicBezTo>
                  <a:pt x="1889" y="166"/>
                  <a:pt x="1892" y="139"/>
                  <a:pt x="1893" y="129"/>
                </a:cubicBezTo>
                <a:lnTo>
                  <a:pt x="1891" y="128"/>
                </a:lnTo>
                <a:lnTo>
                  <a:pt x="1933" y="129"/>
                </a:lnTo>
                <a:lnTo>
                  <a:pt x="1935" y="87"/>
                </a:lnTo>
                <a:lnTo>
                  <a:pt x="1891" y="86"/>
                </a:lnTo>
                <a:lnTo>
                  <a:pt x="1894" y="84"/>
                </a:lnTo>
                <a:cubicBezTo>
                  <a:pt x="1892" y="77"/>
                  <a:pt x="1890" y="58"/>
                  <a:pt x="1879" y="45"/>
                </a:cubicBezTo>
                <a:cubicBezTo>
                  <a:pt x="1868" y="32"/>
                  <a:pt x="1849" y="12"/>
                  <a:pt x="1827" y="6"/>
                </a:cubicBezTo>
                <a:cubicBezTo>
                  <a:pt x="1805" y="0"/>
                  <a:pt x="1769" y="4"/>
                  <a:pt x="1749" y="11"/>
                </a:cubicBezTo>
                <a:cubicBezTo>
                  <a:pt x="1729" y="18"/>
                  <a:pt x="1712" y="39"/>
                  <a:pt x="1705" y="45"/>
                </a:cubicBezTo>
                <a:lnTo>
                  <a:pt x="1708" y="47"/>
                </a:lnTo>
                <a:lnTo>
                  <a:pt x="1681" y="15"/>
                </a:lnTo>
                <a:lnTo>
                  <a:pt x="1650" y="42"/>
                </a:lnTo>
                <a:lnTo>
                  <a:pt x="1675" y="75"/>
                </a:lnTo>
                <a:lnTo>
                  <a:pt x="1677" y="75"/>
                </a:lnTo>
                <a:cubicBezTo>
                  <a:pt x="1668" y="88"/>
                  <a:pt x="1637" y="131"/>
                  <a:pt x="1623" y="155"/>
                </a:cubicBezTo>
                <a:cubicBezTo>
                  <a:pt x="1609" y="179"/>
                  <a:pt x="1599" y="208"/>
                  <a:pt x="1594" y="218"/>
                </a:cubicBezTo>
                <a:lnTo>
                  <a:pt x="1591" y="218"/>
                </a:lnTo>
                <a:lnTo>
                  <a:pt x="1554" y="210"/>
                </a:lnTo>
                <a:lnTo>
                  <a:pt x="1546" y="252"/>
                </a:lnTo>
                <a:lnTo>
                  <a:pt x="1588" y="260"/>
                </a:lnTo>
                <a:lnTo>
                  <a:pt x="1585" y="261"/>
                </a:lnTo>
                <a:cubicBezTo>
                  <a:pt x="1583" y="270"/>
                  <a:pt x="1580" y="293"/>
                  <a:pt x="1575" y="312"/>
                </a:cubicBezTo>
                <a:cubicBezTo>
                  <a:pt x="1570" y="331"/>
                  <a:pt x="1559" y="361"/>
                  <a:pt x="1552" y="378"/>
                </a:cubicBezTo>
                <a:cubicBezTo>
                  <a:pt x="1545" y="395"/>
                  <a:pt x="1533" y="410"/>
                  <a:pt x="1530" y="416"/>
                </a:cubicBezTo>
                <a:lnTo>
                  <a:pt x="1531" y="414"/>
                </a:lnTo>
                <a:lnTo>
                  <a:pt x="1497" y="387"/>
                </a:lnTo>
                <a:lnTo>
                  <a:pt x="1470" y="417"/>
                </a:lnTo>
                <a:lnTo>
                  <a:pt x="1495" y="444"/>
                </a:lnTo>
                <a:lnTo>
                  <a:pt x="1494" y="441"/>
                </a:lnTo>
                <a:cubicBezTo>
                  <a:pt x="1488" y="444"/>
                  <a:pt x="1479" y="452"/>
                  <a:pt x="1456" y="462"/>
                </a:cubicBezTo>
                <a:cubicBezTo>
                  <a:pt x="1433" y="472"/>
                  <a:pt x="1371" y="496"/>
                  <a:pt x="1354" y="503"/>
                </a:cubicBezTo>
                <a:lnTo>
                  <a:pt x="1353" y="503"/>
                </a:lnTo>
                <a:lnTo>
                  <a:pt x="1335" y="467"/>
                </a:lnTo>
                <a:lnTo>
                  <a:pt x="1297" y="488"/>
                </a:lnTo>
                <a:lnTo>
                  <a:pt x="1315" y="525"/>
                </a:lnTo>
                <a:lnTo>
                  <a:pt x="1317" y="525"/>
                </a:lnTo>
                <a:cubicBezTo>
                  <a:pt x="1312" y="531"/>
                  <a:pt x="1298" y="543"/>
                  <a:pt x="1287" y="560"/>
                </a:cubicBezTo>
                <a:cubicBezTo>
                  <a:pt x="1276" y="577"/>
                  <a:pt x="1257" y="618"/>
                  <a:pt x="1252" y="629"/>
                </a:cubicBezTo>
                <a:lnTo>
                  <a:pt x="1254" y="629"/>
                </a:lnTo>
                <a:lnTo>
                  <a:pt x="1218" y="618"/>
                </a:lnTo>
                <a:lnTo>
                  <a:pt x="1206" y="659"/>
                </a:lnTo>
                <a:lnTo>
                  <a:pt x="1239" y="669"/>
                </a:lnTo>
                <a:lnTo>
                  <a:pt x="1240" y="668"/>
                </a:lnTo>
                <a:cubicBezTo>
                  <a:pt x="1238" y="676"/>
                  <a:pt x="1233" y="693"/>
                  <a:pt x="1228" y="719"/>
                </a:cubicBezTo>
                <a:cubicBezTo>
                  <a:pt x="1223" y="745"/>
                  <a:pt x="1212" y="805"/>
                  <a:pt x="1209" y="822"/>
                </a:cubicBezTo>
                <a:lnTo>
                  <a:pt x="1207" y="824"/>
                </a:lnTo>
                <a:lnTo>
                  <a:pt x="1164" y="821"/>
                </a:lnTo>
                <a:lnTo>
                  <a:pt x="1161" y="866"/>
                </a:lnTo>
                <a:lnTo>
                  <a:pt x="1201" y="869"/>
                </a:lnTo>
                <a:lnTo>
                  <a:pt x="1203" y="870"/>
                </a:lnTo>
                <a:cubicBezTo>
                  <a:pt x="1201" y="884"/>
                  <a:pt x="1195" y="926"/>
                  <a:pt x="1186" y="952"/>
                </a:cubicBezTo>
                <a:cubicBezTo>
                  <a:pt x="1177" y="978"/>
                  <a:pt x="1161" y="1013"/>
                  <a:pt x="1150" y="1028"/>
                </a:cubicBezTo>
                <a:cubicBezTo>
                  <a:pt x="1139" y="1043"/>
                  <a:pt x="1127" y="1041"/>
                  <a:pt x="1122" y="1044"/>
                </a:cubicBezTo>
                <a:lnTo>
                  <a:pt x="1123" y="1044"/>
                </a:lnTo>
                <a:lnTo>
                  <a:pt x="1134" y="1008"/>
                </a:lnTo>
                <a:lnTo>
                  <a:pt x="1099" y="996"/>
                </a:lnTo>
                <a:lnTo>
                  <a:pt x="1086" y="1029"/>
                </a:lnTo>
                <a:lnTo>
                  <a:pt x="1086" y="1031"/>
                </a:lnTo>
                <a:cubicBezTo>
                  <a:pt x="1080" y="1028"/>
                  <a:pt x="1062" y="1020"/>
                  <a:pt x="1050" y="1010"/>
                </a:cubicBezTo>
                <a:cubicBezTo>
                  <a:pt x="1038" y="1000"/>
                  <a:pt x="1022" y="984"/>
                  <a:pt x="1014" y="971"/>
                </a:cubicBezTo>
                <a:cubicBezTo>
                  <a:pt x="1006" y="958"/>
                  <a:pt x="1004" y="937"/>
                  <a:pt x="1002" y="930"/>
                </a:cubicBezTo>
                <a:lnTo>
                  <a:pt x="1000" y="927"/>
                </a:lnTo>
                <a:lnTo>
                  <a:pt x="1041" y="924"/>
                </a:lnTo>
                <a:lnTo>
                  <a:pt x="1038" y="882"/>
                </a:lnTo>
                <a:lnTo>
                  <a:pt x="997" y="887"/>
                </a:lnTo>
                <a:lnTo>
                  <a:pt x="996" y="887"/>
                </a:lnTo>
                <a:cubicBezTo>
                  <a:pt x="996" y="863"/>
                  <a:pt x="996" y="767"/>
                  <a:pt x="996" y="743"/>
                </a:cubicBezTo>
                <a:lnTo>
                  <a:pt x="994" y="741"/>
                </a:lnTo>
                <a:lnTo>
                  <a:pt x="1035" y="741"/>
                </a:lnTo>
                <a:lnTo>
                  <a:pt x="1035" y="701"/>
                </a:lnTo>
                <a:lnTo>
                  <a:pt x="994" y="701"/>
                </a:lnTo>
                <a:lnTo>
                  <a:pt x="994" y="702"/>
                </a:lnTo>
                <a:cubicBezTo>
                  <a:pt x="993" y="697"/>
                  <a:pt x="993" y="682"/>
                  <a:pt x="987" y="671"/>
                </a:cubicBezTo>
                <a:cubicBezTo>
                  <a:pt x="981" y="660"/>
                  <a:pt x="971" y="646"/>
                  <a:pt x="958" y="636"/>
                </a:cubicBezTo>
                <a:cubicBezTo>
                  <a:pt x="945" y="626"/>
                  <a:pt x="917" y="616"/>
                  <a:pt x="909" y="612"/>
                </a:cubicBezTo>
                <a:lnTo>
                  <a:pt x="912" y="611"/>
                </a:lnTo>
                <a:lnTo>
                  <a:pt x="919" y="579"/>
                </a:lnTo>
                <a:lnTo>
                  <a:pt x="877" y="567"/>
                </a:lnTo>
                <a:lnTo>
                  <a:pt x="868" y="603"/>
                </a:lnTo>
                <a:lnTo>
                  <a:pt x="868" y="602"/>
                </a:lnTo>
                <a:cubicBezTo>
                  <a:pt x="855" y="600"/>
                  <a:pt x="815" y="594"/>
                  <a:pt x="790" y="593"/>
                </a:cubicBezTo>
                <a:cubicBezTo>
                  <a:pt x="765" y="592"/>
                  <a:pt x="730" y="593"/>
                  <a:pt x="718" y="593"/>
                </a:cubicBezTo>
                <a:lnTo>
                  <a:pt x="720" y="591"/>
                </a:lnTo>
                <a:lnTo>
                  <a:pt x="717" y="561"/>
                </a:lnTo>
                <a:lnTo>
                  <a:pt x="673" y="564"/>
                </a:lnTo>
                <a:lnTo>
                  <a:pt x="676" y="596"/>
                </a:lnTo>
                <a:lnTo>
                  <a:pt x="675" y="594"/>
                </a:lnTo>
                <a:cubicBezTo>
                  <a:pt x="661" y="597"/>
                  <a:pt x="612" y="606"/>
                  <a:pt x="589" y="614"/>
                </a:cubicBezTo>
                <a:cubicBezTo>
                  <a:pt x="566" y="622"/>
                  <a:pt x="546" y="637"/>
                  <a:pt x="537" y="642"/>
                </a:cubicBezTo>
                <a:lnTo>
                  <a:pt x="535" y="644"/>
                </a:lnTo>
                <a:lnTo>
                  <a:pt x="505" y="621"/>
                </a:lnTo>
                <a:lnTo>
                  <a:pt x="480" y="656"/>
                </a:lnTo>
                <a:lnTo>
                  <a:pt x="508" y="674"/>
                </a:lnTo>
                <a:lnTo>
                  <a:pt x="510" y="672"/>
                </a:lnTo>
                <a:cubicBezTo>
                  <a:pt x="505" y="680"/>
                  <a:pt x="488" y="702"/>
                  <a:pt x="478" y="720"/>
                </a:cubicBezTo>
                <a:cubicBezTo>
                  <a:pt x="468" y="738"/>
                  <a:pt x="453" y="773"/>
                  <a:pt x="448" y="783"/>
                </a:cubicBezTo>
                <a:lnTo>
                  <a:pt x="448" y="782"/>
                </a:lnTo>
                <a:lnTo>
                  <a:pt x="411" y="768"/>
                </a:lnTo>
                <a:lnTo>
                  <a:pt x="394" y="807"/>
                </a:lnTo>
                <a:lnTo>
                  <a:pt x="429" y="822"/>
                </a:lnTo>
                <a:lnTo>
                  <a:pt x="427" y="822"/>
                </a:lnTo>
                <a:cubicBezTo>
                  <a:pt x="423" y="831"/>
                  <a:pt x="413" y="859"/>
                  <a:pt x="403" y="878"/>
                </a:cubicBezTo>
                <a:cubicBezTo>
                  <a:pt x="393" y="897"/>
                  <a:pt x="375" y="926"/>
                  <a:pt x="369" y="935"/>
                </a:cubicBezTo>
                <a:lnTo>
                  <a:pt x="367" y="936"/>
                </a:lnTo>
                <a:lnTo>
                  <a:pt x="337" y="917"/>
                </a:lnTo>
                <a:lnTo>
                  <a:pt x="316" y="951"/>
                </a:lnTo>
                <a:lnTo>
                  <a:pt x="351" y="971"/>
                </a:lnTo>
                <a:lnTo>
                  <a:pt x="352" y="971"/>
                </a:lnTo>
                <a:cubicBezTo>
                  <a:pt x="345" y="982"/>
                  <a:pt x="319" y="1020"/>
                  <a:pt x="307" y="1037"/>
                </a:cubicBezTo>
                <a:cubicBezTo>
                  <a:pt x="295" y="1054"/>
                  <a:pt x="282" y="1070"/>
                  <a:pt x="277" y="1076"/>
                </a:cubicBezTo>
                <a:lnTo>
                  <a:pt x="277" y="1073"/>
                </a:lnTo>
                <a:lnTo>
                  <a:pt x="243" y="1050"/>
                </a:lnTo>
                <a:lnTo>
                  <a:pt x="219" y="1088"/>
                </a:lnTo>
                <a:lnTo>
                  <a:pt x="252" y="1109"/>
                </a:lnTo>
                <a:lnTo>
                  <a:pt x="252" y="1106"/>
                </a:lnTo>
                <a:cubicBezTo>
                  <a:pt x="243" y="1120"/>
                  <a:pt x="210" y="1170"/>
                  <a:pt x="196" y="1190"/>
                </a:cubicBezTo>
                <a:cubicBezTo>
                  <a:pt x="182" y="1210"/>
                  <a:pt x="173" y="1222"/>
                  <a:pt x="168" y="1229"/>
                </a:cubicBezTo>
                <a:lnTo>
                  <a:pt x="168" y="1229"/>
                </a:lnTo>
                <a:lnTo>
                  <a:pt x="129" y="1202"/>
                </a:lnTo>
                <a:lnTo>
                  <a:pt x="106" y="1236"/>
                </a:lnTo>
                <a:lnTo>
                  <a:pt x="144" y="1262"/>
                </a:lnTo>
                <a:lnTo>
                  <a:pt x="144" y="1263"/>
                </a:lnTo>
                <a:cubicBezTo>
                  <a:pt x="138" y="1272"/>
                  <a:pt x="123" y="1297"/>
                  <a:pt x="109" y="1316"/>
                </a:cubicBezTo>
                <a:cubicBezTo>
                  <a:pt x="95" y="1335"/>
                  <a:pt x="67" y="1367"/>
                  <a:pt x="58" y="1377"/>
                </a:cubicBezTo>
                <a:lnTo>
                  <a:pt x="57" y="1377"/>
                </a:lnTo>
                <a:lnTo>
                  <a:pt x="27" y="1347"/>
                </a:lnTo>
                <a:lnTo>
                  <a:pt x="1" y="1373"/>
                </a:lnTo>
                <a:lnTo>
                  <a:pt x="34" y="1406"/>
                </a:lnTo>
                <a:lnTo>
                  <a:pt x="33" y="1407"/>
                </a:lnTo>
                <a:cubicBezTo>
                  <a:pt x="27" y="1412"/>
                  <a:pt x="0" y="1434"/>
                  <a:pt x="0" y="1434"/>
                </a:cubicBezTo>
                <a:close/>
              </a:path>
            </a:pathLst>
          </a:custGeom>
          <a:solidFill>
            <a:srgbClr val="FF6600"/>
          </a:solidFill>
          <a:ln w="3175" cap="flat" cmpd="sng">
            <a:solidFill>
              <a:srgbClr val="FF0000"/>
            </a:solidFill>
            <a:prstDash val="solid"/>
            <a:headEnd type="none" w="med" len="med"/>
            <a:tailEnd type="none" w="med" len="med"/>
          </a:ln>
        </p:spPr>
        <p:txBody>
          <a:bodyPr/>
          <a:p>
            <a:endParaRPr lang="zh-CN" altLang="en-US"/>
          </a:p>
        </p:txBody>
      </p:sp>
      <p:sp>
        <p:nvSpPr>
          <p:cNvPr id="79924" name="任意多边形 79923"/>
          <p:cNvSpPr/>
          <p:nvPr/>
        </p:nvSpPr>
        <p:spPr>
          <a:xfrm>
            <a:off x="7626350" y="2609850"/>
            <a:ext cx="2528888" cy="1657350"/>
          </a:xfrm>
          <a:custGeom>
            <a:avLst/>
            <a:gdLst/>
            <a:ahLst/>
            <a:cxnLst/>
            <a:pathLst>
              <a:path w="1593" h="1044">
                <a:moveTo>
                  <a:pt x="0" y="1044"/>
                </a:moveTo>
                <a:lnTo>
                  <a:pt x="44" y="965"/>
                </a:lnTo>
                <a:lnTo>
                  <a:pt x="126" y="876"/>
                </a:lnTo>
                <a:lnTo>
                  <a:pt x="254" y="801"/>
                </a:lnTo>
                <a:lnTo>
                  <a:pt x="372" y="702"/>
                </a:lnTo>
                <a:lnTo>
                  <a:pt x="459" y="668"/>
                </a:lnTo>
                <a:lnTo>
                  <a:pt x="579" y="576"/>
                </a:lnTo>
                <a:cubicBezTo>
                  <a:pt x="616" y="551"/>
                  <a:pt x="642" y="559"/>
                  <a:pt x="681" y="518"/>
                </a:cubicBezTo>
                <a:cubicBezTo>
                  <a:pt x="720" y="477"/>
                  <a:pt x="778" y="378"/>
                  <a:pt x="812" y="332"/>
                </a:cubicBezTo>
                <a:cubicBezTo>
                  <a:pt x="846" y="286"/>
                  <a:pt x="871" y="264"/>
                  <a:pt x="887" y="242"/>
                </a:cubicBezTo>
                <a:cubicBezTo>
                  <a:pt x="903" y="220"/>
                  <a:pt x="903" y="217"/>
                  <a:pt x="909" y="198"/>
                </a:cubicBezTo>
                <a:cubicBezTo>
                  <a:pt x="915" y="179"/>
                  <a:pt x="908" y="143"/>
                  <a:pt x="921" y="126"/>
                </a:cubicBezTo>
                <a:cubicBezTo>
                  <a:pt x="934" y="109"/>
                  <a:pt x="964" y="107"/>
                  <a:pt x="986" y="95"/>
                </a:cubicBezTo>
                <a:cubicBezTo>
                  <a:pt x="1008" y="83"/>
                  <a:pt x="1035" y="53"/>
                  <a:pt x="1055" y="53"/>
                </a:cubicBezTo>
                <a:cubicBezTo>
                  <a:pt x="1075" y="53"/>
                  <a:pt x="1092" y="75"/>
                  <a:pt x="1109" y="93"/>
                </a:cubicBezTo>
                <a:cubicBezTo>
                  <a:pt x="1126" y="111"/>
                  <a:pt x="1126" y="141"/>
                  <a:pt x="1154" y="162"/>
                </a:cubicBezTo>
                <a:cubicBezTo>
                  <a:pt x="1182" y="183"/>
                  <a:pt x="1211" y="213"/>
                  <a:pt x="1275" y="221"/>
                </a:cubicBezTo>
                <a:cubicBezTo>
                  <a:pt x="1339" y="229"/>
                  <a:pt x="1485" y="228"/>
                  <a:pt x="1538" y="209"/>
                </a:cubicBezTo>
                <a:cubicBezTo>
                  <a:pt x="1591" y="190"/>
                  <a:pt x="1593" y="132"/>
                  <a:pt x="1592" y="104"/>
                </a:cubicBezTo>
                <a:cubicBezTo>
                  <a:pt x="1591" y="76"/>
                  <a:pt x="1542" y="56"/>
                  <a:pt x="1530" y="39"/>
                </a:cubicBezTo>
                <a:cubicBezTo>
                  <a:pt x="1518" y="22"/>
                  <a:pt x="1523" y="8"/>
                  <a:pt x="1521" y="0"/>
                </a:cubicBezTo>
              </a:path>
            </a:pathLst>
          </a:custGeom>
          <a:noFill/>
          <a:ln w="9525" cap="flat" cmpd="sng">
            <a:solidFill>
              <a:srgbClr val="0066FF"/>
            </a:solidFill>
            <a:prstDash val="solid"/>
            <a:headEnd type="none" w="med" len="med"/>
            <a:tailEnd type="none" w="med" len="med"/>
          </a:ln>
        </p:spPr>
        <p:txBody>
          <a:bodyPr/>
          <a:p>
            <a:endParaRPr lang="zh-CN" altLang="en-US"/>
          </a:p>
        </p:txBody>
      </p:sp>
      <p:sp>
        <p:nvSpPr>
          <p:cNvPr id="79925" name="任意多边形 79924"/>
          <p:cNvSpPr/>
          <p:nvPr/>
        </p:nvSpPr>
        <p:spPr>
          <a:xfrm>
            <a:off x="10059988" y="2457450"/>
            <a:ext cx="219075" cy="12700"/>
          </a:xfrm>
          <a:custGeom>
            <a:avLst/>
            <a:gdLst/>
            <a:ahLst/>
            <a:cxnLst/>
            <a:pathLst>
              <a:path w="138" h="8">
                <a:moveTo>
                  <a:pt x="0" y="0"/>
                </a:moveTo>
                <a:cubicBezTo>
                  <a:pt x="10" y="1"/>
                  <a:pt x="39" y="5"/>
                  <a:pt x="62" y="6"/>
                </a:cubicBezTo>
                <a:cubicBezTo>
                  <a:pt x="85" y="7"/>
                  <a:pt x="122" y="8"/>
                  <a:pt x="138" y="8"/>
                </a:cubicBezTo>
              </a:path>
            </a:pathLst>
          </a:custGeom>
          <a:noFill/>
          <a:ln w="9525" cap="flat" cmpd="sng">
            <a:solidFill>
              <a:srgbClr val="0066FF"/>
            </a:solidFill>
            <a:prstDash val="solid"/>
            <a:headEnd type="none" w="med" len="med"/>
            <a:tailEnd type="none" w="med" len="med"/>
          </a:ln>
        </p:spPr>
        <p:txBody>
          <a:bodyPr/>
          <a:p>
            <a:endParaRPr lang="zh-CN" altLang="en-US"/>
          </a:p>
        </p:txBody>
      </p:sp>
      <p:sp>
        <p:nvSpPr>
          <p:cNvPr id="79926" name="任意多边形 79925"/>
          <p:cNvSpPr/>
          <p:nvPr/>
        </p:nvSpPr>
        <p:spPr>
          <a:xfrm>
            <a:off x="8416925" y="3475038"/>
            <a:ext cx="122238" cy="92075"/>
          </a:xfrm>
          <a:custGeom>
            <a:avLst/>
            <a:gdLst/>
            <a:ahLst/>
            <a:cxnLst/>
            <a:pathLst>
              <a:path w="77" h="58">
                <a:moveTo>
                  <a:pt x="0" y="58"/>
                </a:moveTo>
                <a:cubicBezTo>
                  <a:pt x="13" y="48"/>
                  <a:pt x="61" y="12"/>
                  <a:pt x="77" y="0"/>
                </a:cubicBezTo>
              </a:path>
            </a:pathLst>
          </a:custGeom>
          <a:noFill/>
          <a:ln w="19050" cap="flat" cmpd="sng">
            <a:solidFill>
              <a:srgbClr val="CC3300"/>
            </a:solidFill>
            <a:prstDash val="solid"/>
            <a:headEnd type="none" w="med" len="med"/>
            <a:tailEnd type="none" w="med" len="med"/>
          </a:ln>
        </p:spPr>
        <p:txBody>
          <a:bodyPr/>
          <a:p>
            <a:endParaRPr lang="zh-CN" altLang="en-US"/>
          </a:p>
        </p:txBody>
      </p:sp>
      <p:sp>
        <p:nvSpPr>
          <p:cNvPr id="79927" name="任意多边形 79926"/>
          <p:cNvSpPr/>
          <p:nvPr/>
        </p:nvSpPr>
        <p:spPr>
          <a:xfrm>
            <a:off x="7812088" y="3986213"/>
            <a:ext cx="127000" cy="98425"/>
          </a:xfrm>
          <a:custGeom>
            <a:avLst/>
            <a:gdLst/>
            <a:ahLst/>
            <a:cxnLst/>
            <a:pathLst>
              <a:path w="80" h="62">
                <a:moveTo>
                  <a:pt x="0" y="62"/>
                </a:moveTo>
                <a:cubicBezTo>
                  <a:pt x="7" y="55"/>
                  <a:pt x="32" y="28"/>
                  <a:pt x="45" y="18"/>
                </a:cubicBezTo>
                <a:cubicBezTo>
                  <a:pt x="58" y="8"/>
                  <a:pt x="73" y="4"/>
                  <a:pt x="80" y="0"/>
                </a:cubicBezTo>
              </a:path>
            </a:pathLst>
          </a:custGeom>
          <a:noFill/>
          <a:ln w="19050" cap="flat" cmpd="sng">
            <a:solidFill>
              <a:srgbClr val="CC3300"/>
            </a:solidFill>
            <a:prstDash val="solid"/>
            <a:headEnd type="none" w="med" len="med"/>
            <a:tailEnd type="none" w="med" len="med"/>
          </a:ln>
        </p:spPr>
        <p:txBody>
          <a:bodyPr/>
          <a:p>
            <a:endParaRPr lang="zh-CN" altLang="en-US"/>
          </a:p>
        </p:txBody>
      </p:sp>
      <p:sp>
        <p:nvSpPr>
          <p:cNvPr id="79928" name="任意多边形 79927"/>
          <p:cNvSpPr/>
          <p:nvPr/>
        </p:nvSpPr>
        <p:spPr>
          <a:xfrm>
            <a:off x="8943975" y="3071813"/>
            <a:ext cx="96838" cy="128587"/>
          </a:xfrm>
          <a:custGeom>
            <a:avLst/>
            <a:gdLst/>
            <a:ahLst/>
            <a:cxnLst/>
            <a:pathLst>
              <a:path w="61" h="81">
                <a:moveTo>
                  <a:pt x="0" y="81"/>
                </a:moveTo>
                <a:cubicBezTo>
                  <a:pt x="10" y="67"/>
                  <a:pt x="48" y="17"/>
                  <a:pt x="61" y="0"/>
                </a:cubicBezTo>
              </a:path>
            </a:pathLst>
          </a:custGeom>
          <a:noFill/>
          <a:ln w="19050" cap="flat" cmpd="sng">
            <a:solidFill>
              <a:srgbClr val="CC3300"/>
            </a:solidFill>
            <a:prstDash val="solid"/>
            <a:headEnd type="none" w="med" len="med"/>
            <a:tailEnd type="none" w="med" len="med"/>
          </a:ln>
        </p:spPr>
        <p:txBody>
          <a:bodyPr/>
          <a:p>
            <a:endParaRPr lang="zh-CN" altLang="en-US"/>
          </a:p>
        </p:txBody>
      </p:sp>
      <p:sp>
        <p:nvSpPr>
          <p:cNvPr id="79929" name="任意多边形 79928"/>
          <p:cNvSpPr/>
          <p:nvPr/>
        </p:nvSpPr>
        <p:spPr>
          <a:xfrm>
            <a:off x="10026650" y="2522538"/>
            <a:ext cx="74613" cy="133350"/>
          </a:xfrm>
          <a:custGeom>
            <a:avLst/>
            <a:gdLst/>
            <a:ahLst/>
            <a:cxnLst/>
            <a:pathLst>
              <a:path w="47" h="84">
                <a:moveTo>
                  <a:pt x="0" y="0"/>
                </a:moveTo>
                <a:cubicBezTo>
                  <a:pt x="3" y="7"/>
                  <a:pt x="13" y="28"/>
                  <a:pt x="21" y="42"/>
                </a:cubicBezTo>
                <a:cubicBezTo>
                  <a:pt x="29" y="56"/>
                  <a:pt x="42" y="75"/>
                  <a:pt x="47" y="84"/>
                </a:cubicBezTo>
              </a:path>
            </a:pathLst>
          </a:custGeom>
          <a:noFill/>
          <a:ln w="19050" cap="flat" cmpd="sng">
            <a:solidFill>
              <a:srgbClr val="CC3300"/>
            </a:solidFill>
            <a:prstDash val="solid"/>
            <a:headEnd type="none" w="med" len="med"/>
            <a:tailEnd type="none" w="med" len="med"/>
          </a:ln>
        </p:spPr>
        <p:txBody>
          <a:bodyPr/>
          <a:p>
            <a:endParaRPr lang="zh-CN" altLang="en-US"/>
          </a:p>
        </p:txBody>
      </p:sp>
      <p:sp>
        <p:nvSpPr>
          <p:cNvPr id="79930" name="任意多边形 79929"/>
          <p:cNvSpPr/>
          <p:nvPr/>
        </p:nvSpPr>
        <p:spPr>
          <a:xfrm>
            <a:off x="10059988" y="2471738"/>
            <a:ext cx="157162" cy="14287"/>
          </a:xfrm>
          <a:custGeom>
            <a:avLst/>
            <a:gdLst/>
            <a:ahLst/>
            <a:cxnLst/>
            <a:pathLst>
              <a:path w="99" h="9">
                <a:moveTo>
                  <a:pt x="0" y="0"/>
                </a:moveTo>
                <a:cubicBezTo>
                  <a:pt x="16" y="1"/>
                  <a:pt x="83" y="8"/>
                  <a:pt x="99" y="9"/>
                </a:cubicBezTo>
              </a:path>
            </a:pathLst>
          </a:custGeom>
          <a:noFill/>
          <a:ln w="19050" cap="flat" cmpd="sng">
            <a:solidFill>
              <a:srgbClr val="CC3300"/>
            </a:solidFill>
            <a:prstDash val="solid"/>
            <a:headEnd type="none" w="med" len="med"/>
            <a:tailEnd type="none" w="med" len="med"/>
          </a:ln>
        </p:spPr>
        <p:txBody>
          <a:bodyPr/>
          <a:p>
            <a:endParaRPr lang="zh-CN" altLang="en-US"/>
          </a:p>
        </p:txBody>
      </p:sp>
      <p:sp>
        <p:nvSpPr>
          <p:cNvPr id="79931" name="矩形 79930"/>
          <p:cNvSpPr>
            <a:spLocks noChangeAspect="1"/>
          </p:cNvSpPr>
          <p:nvPr/>
        </p:nvSpPr>
        <p:spPr>
          <a:xfrm>
            <a:off x="6330950" y="2667000"/>
            <a:ext cx="193675" cy="160338"/>
          </a:xfrm>
          <a:prstGeom prst="rect">
            <a:avLst/>
          </a:prstGeom>
        </p:spPr>
        <p:txBody>
          <a:bodyPr wrap="none" fromWordArt="1">
            <a:prstTxWarp prst="textSlantUp">
              <a:avLst>
                <a:gd name="adj" fmla="val 0"/>
              </a:avLst>
            </a:prstTxWarp>
            <a:normAutofit fontScale="25000"/>
          </a:bodyPr>
          <a:p>
            <a:pPr algn="ctr"/>
            <a:r>
              <a:rPr lang="zh-CN" altLang="en-US" sz="3600" i="1">
                <a:ln w="9525" cap="flat" cmpd="sng">
                  <a:solidFill>
                    <a:srgbClr val="0066FF"/>
                  </a:solidFill>
                  <a:prstDash val="solid"/>
                  <a:headEnd type="none" w="med" len="med"/>
                  <a:tailEnd type="none" w="med" len="med"/>
                </a:ln>
                <a:solidFill>
                  <a:srgbClr val="0066FF"/>
                </a:solidFill>
                <a:latin typeface="宋体" panose="02010600030101010101" pitchFamily="2" charset="-122"/>
                <a:ea typeface="宋体" panose="02010600030101010101" pitchFamily="2" charset="-122"/>
              </a:rPr>
              <a:t>河</a:t>
            </a:r>
            <a:endParaRPr lang="zh-CN" altLang="en-US" sz="3600" i="1">
              <a:ln w="9525" cap="flat" cmpd="sng">
                <a:solidFill>
                  <a:srgbClr val="0066FF"/>
                </a:solidFill>
                <a:prstDash val="solid"/>
                <a:headEnd type="none" w="med" len="med"/>
                <a:tailEnd type="none" w="med" len="med"/>
              </a:ln>
              <a:solidFill>
                <a:srgbClr val="0066FF"/>
              </a:solidFill>
              <a:latin typeface="宋体" panose="02010600030101010101" pitchFamily="2" charset="-122"/>
              <a:ea typeface="宋体" panose="02010600030101010101" pitchFamily="2" charset="-122"/>
            </a:endParaRPr>
          </a:p>
        </p:txBody>
      </p:sp>
      <p:sp>
        <p:nvSpPr>
          <p:cNvPr id="79932" name="矩形 79931"/>
          <p:cNvSpPr>
            <a:spLocks noChangeAspect="1"/>
          </p:cNvSpPr>
          <p:nvPr/>
        </p:nvSpPr>
        <p:spPr>
          <a:xfrm>
            <a:off x="6899275" y="1820863"/>
            <a:ext cx="193675" cy="160337"/>
          </a:xfrm>
          <a:prstGeom prst="rect">
            <a:avLst/>
          </a:prstGeom>
        </p:spPr>
        <p:txBody>
          <a:bodyPr wrap="none" fromWordArt="1">
            <a:prstTxWarp prst="textSlantUp">
              <a:avLst>
                <a:gd name="adj" fmla="val 0"/>
              </a:avLst>
            </a:prstTxWarp>
            <a:normAutofit fontScale="25000"/>
          </a:bodyPr>
          <a:p>
            <a:pPr algn="ctr"/>
            <a:r>
              <a:rPr lang="zh-CN" altLang="en-US" sz="3600" i="1">
                <a:ln w="9525" cap="flat" cmpd="sng">
                  <a:solidFill>
                    <a:srgbClr val="0066FF"/>
                  </a:solidFill>
                  <a:prstDash val="solid"/>
                  <a:headEnd type="none" w="med" len="med"/>
                  <a:tailEnd type="none" w="med" len="med"/>
                </a:ln>
                <a:solidFill>
                  <a:srgbClr val="0066FF"/>
                </a:solidFill>
                <a:latin typeface="宋体" panose="02010600030101010101" pitchFamily="2" charset="-122"/>
                <a:ea typeface="宋体" panose="02010600030101010101" pitchFamily="2" charset="-122"/>
              </a:rPr>
              <a:t>辽</a:t>
            </a:r>
            <a:endParaRPr lang="zh-CN" altLang="en-US" sz="3600" i="1">
              <a:ln w="9525" cap="flat" cmpd="sng">
                <a:solidFill>
                  <a:srgbClr val="0066FF"/>
                </a:solidFill>
                <a:prstDash val="solid"/>
                <a:headEnd type="none" w="med" len="med"/>
                <a:tailEnd type="none" w="med" len="med"/>
              </a:ln>
              <a:solidFill>
                <a:srgbClr val="0066FF"/>
              </a:solidFill>
              <a:latin typeface="宋体" panose="02010600030101010101" pitchFamily="2" charset="-122"/>
              <a:ea typeface="宋体" panose="02010600030101010101" pitchFamily="2" charset="-122"/>
            </a:endParaRPr>
          </a:p>
        </p:txBody>
      </p:sp>
      <p:sp>
        <p:nvSpPr>
          <p:cNvPr id="79933" name="矩形 79932"/>
          <p:cNvSpPr>
            <a:spLocks noChangeAspect="1"/>
          </p:cNvSpPr>
          <p:nvPr/>
        </p:nvSpPr>
        <p:spPr>
          <a:xfrm>
            <a:off x="8007350" y="3581400"/>
            <a:ext cx="193675" cy="160338"/>
          </a:xfrm>
          <a:prstGeom prst="rect">
            <a:avLst/>
          </a:prstGeom>
        </p:spPr>
        <p:txBody>
          <a:bodyPr wrap="none" fromWordArt="1">
            <a:prstTxWarp prst="textSlantUp">
              <a:avLst>
                <a:gd name="adj" fmla="val 0"/>
              </a:avLst>
            </a:prstTxWarp>
            <a:normAutofit fontScale="25000"/>
          </a:bodyPr>
          <a:p>
            <a:pPr algn="ctr"/>
            <a:r>
              <a:rPr lang="zh-CN" altLang="en-US" sz="3600" i="1">
                <a:ln w="9525" cap="flat" cmpd="sng">
                  <a:solidFill>
                    <a:srgbClr val="0066FF"/>
                  </a:solidFill>
                  <a:prstDash val="solid"/>
                  <a:headEnd type="none" w="med" len="med"/>
                  <a:tailEnd type="none" w="med" len="med"/>
                </a:ln>
                <a:solidFill>
                  <a:srgbClr val="0066FF"/>
                </a:solidFill>
                <a:latin typeface="宋体" panose="02010600030101010101" pitchFamily="2" charset="-122"/>
                <a:ea typeface="宋体" panose="02010600030101010101" pitchFamily="2" charset="-122"/>
              </a:rPr>
              <a:t>鸭</a:t>
            </a:r>
            <a:endParaRPr lang="zh-CN" altLang="en-US" sz="3600" i="1">
              <a:ln w="9525" cap="flat" cmpd="sng">
                <a:solidFill>
                  <a:srgbClr val="0066FF"/>
                </a:solidFill>
                <a:prstDash val="solid"/>
                <a:headEnd type="none" w="med" len="med"/>
                <a:tailEnd type="none" w="med" len="med"/>
              </a:ln>
              <a:solidFill>
                <a:srgbClr val="0066FF"/>
              </a:solidFill>
              <a:latin typeface="宋体" panose="02010600030101010101" pitchFamily="2" charset="-122"/>
              <a:ea typeface="宋体" panose="02010600030101010101" pitchFamily="2" charset="-122"/>
            </a:endParaRPr>
          </a:p>
        </p:txBody>
      </p:sp>
      <p:sp>
        <p:nvSpPr>
          <p:cNvPr id="79934" name="矩形 79933"/>
          <p:cNvSpPr>
            <a:spLocks noChangeAspect="1"/>
          </p:cNvSpPr>
          <p:nvPr/>
        </p:nvSpPr>
        <p:spPr>
          <a:xfrm>
            <a:off x="8693150" y="3040063"/>
            <a:ext cx="193675" cy="160337"/>
          </a:xfrm>
          <a:prstGeom prst="rect">
            <a:avLst/>
          </a:prstGeom>
        </p:spPr>
        <p:txBody>
          <a:bodyPr wrap="none" fromWordArt="1">
            <a:prstTxWarp prst="textSlantUp">
              <a:avLst>
                <a:gd name="adj" fmla="val 0"/>
              </a:avLst>
            </a:prstTxWarp>
            <a:normAutofit fontScale="25000"/>
          </a:bodyPr>
          <a:p>
            <a:pPr algn="ctr"/>
            <a:r>
              <a:rPr lang="zh-CN" altLang="en-US" sz="3600" i="1">
                <a:ln w="9525" cap="flat" cmpd="sng">
                  <a:solidFill>
                    <a:srgbClr val="0066FF"/>
                  </a:solidFill>
                  <a:prstDash val="solid"/>
                  <a:headEnd type="none" w="med" len="med"/>
                  <a:tailEnd type="none" w="med" len="med"/>
                </a:ln>
                <a:solidFill>
                  <a:srgbClr val="0066FF"/>
                </a:solidFill>
                <a:latin typeface="宋体" panose="02010600030101010101" pitchFamily="2" charset="-122"/>
                <a:ea typeface="宋体" panose="02010600030101010101" pitchFamily="2" charset="-122"/>
              </a:rPr>
              <a:t>绿</a:t>
            </a:r>
            <a:endParaRPr lang="zh-CN" altLang="en-US" sz="3600" i="1">
              <a:ln w="9525" cap="flat" cmpd="sng">
                <a:solidFill>
                  <a:srgbClr val="0066FF"/>
                </a:solidFill>
                <a:prstDash val="solid"/>
                <a:headEnd type="none" w="med" len="med"/>
                <a:tailEnd type="none" w="med" len="med"/>
              </a:ln>
              <a:solidFill>
                <a:srgbClr val="0066FF"/>
              </a:solidFill>
              <a:latin typeface="宋体" panose="02010600030101010101" pitchFamily="2" charset="-122"/>
              <a:ea typeface="宋体" panose="02010600030101010101" pitchFamily="2" charset="-122"/>
            </a:endParaRPr>
          </a:p>
        </p:txBody>
      </p:sp>
      <p:sp>
        <p:nvSpPr>
          <p:cNvPr id="79935" name="矩形 79934"/>
          <p:cNvSpPr>
            <a:spLocks noChangeAspect="1"/>
          </p:cNvSpPr>
          <p:nvPr/>
        </p:nvSpPr>
        <p:spPr>
          <a:xfrm>
            <a:off x="9683750" y="2743200"/>
            <a:ext cx="193675" cy="160338"/>
          </a:xfrm>
          <a:prstGeom prst="rect">
            <a:avLst/>
          </a:prstGeom>
        </p:spPr>
        <p:txBody>
          <a:bodyPr wrap="none" fromWordArt="1">
            <a:prstTxWarp prst="textSlantUp">
              <a:avLst>
                <a:gd name="adj" fmla="val 0"/>
              </a:avLst>
            </a:prstTxWarp>
            <a:normAutofit fontScale="25000"/>
          </a:bodyPr>
          <a:p>
            <a:pPr algn="ctr"/>
            <a:r>
              <a:rPr lang="zh-CN" altLang="en-US" sz="3600" i="1">
                <a:ln w="9525" cap="flat" cmpd="sng">
                  <a:solidFill>
                    <a:srgbClr val="0066FF"/>
                  </a:solidFill>
                  <a:prstDash val="solid"/>
                  <a:headEnd type="none" w="med" len="med"/>
                  <a:tailEnd type="none" w="med" len="med"/>
                </a:ln>
                <a:solidFill>
                  <a:srgbClr val="0066FF"/>
                </a:solidFill>
                <a:latin typeface="宋体" panose="02010600030101010101" pitchFamily="2" charset="-122"/>
                <a:ea typeface="宋体" panose="02010600030101010101" pitchFamily="2" charset="-122"/>
              </a:rPr>
              <a:t>江</a:t>
            </a:r>
            <a:endParaRPr lang="zh-CN" altLang="en-US" sz="3600" i="1">
              <a:ln w="9525" cap="flat" cmpd="sng">
                <a:solidFill>
                  <a:srgbClr val="0066FF"/>
                </a:solidFill>
                <a:prstDash val="solid"/>
                <a:headEnd type="none" w="med" len="med"/>
                <a:tailEnd type="none" w="med" len="med"/>
              </a:ln>
              <a:solidFill>
                <a:srgbClr val="0066FF"/>
              </a:solidFill>
              <a:latin typeface="宋体" panose="02010600030101010101" pitchFamily="2" charset="-122"/>
              <a:ea typeface="宋体" panose="02010600030101010101" pitchFamily="2" charset="-122"/>
            </a:endParaRPr>
          </a:p>
        </p:txBody>
      </p:sp>
      <p:grpSp>
        <p:nvGrpSpPr>
          <p:cNvPr id="80027" name="组合 80026"/>
          <p:cNvGrpSpPr/>
          <p:nvPr/>
        </p:nvGrpSpPr>
        <p:grpSpPr>
          <a:xfrm>
            <a:off x="8464550" y="1066800"/>
            <a:ext cx="1143000" cy="284163"/>
            <a:chOff x="4372" y="672"/>
            <a:chExt cx="720" cy="179"/>
          </a:xfrm>
        </p:grpSpPr>
        <p:sp>
          <p:nvSpPr>
            <p:cNvPr id="79936" name="矩形 79935"/>
            <p:cNvSpPr>
              <a:spLocks noChangeAspect="1"/>
            </p:cNvSpPr>
            <p:nvPr/>
          </p:nvSpPr>
          <p:spPr>
            <a:xfrm>
              <a:off x="4913" y="672"/>
              <a:ext cx="179" cy="179"/>
            </a:xfrm>
            <a:prstGeom prst="rect">
              <a:avLst/>
            </a:prstGeom>
          </p:spPr>
          <p:txBody>
            <a:bodyPr wrap="none" fromWordArt="1">
              <a:prstTxWarp prst="textSlantUp">
                <a:avLst>
                  <a:gd name="adj" fmla="val 0"/>
                </a:avLst>
              </a:prstTxWarp>
              <a:normAutofit fontScale="25000"/>
            </a:bodyPr>
            <a:p>
              <a:pPr algn="ctr"/>
              <a:r>
                <a:rPr lang="zh-CN" altLang="en-US" sz="4800" b="1">
                  <a:ln w="9525" cap="flat" cmpd="sng">
                    <a:solidFill>
                      <a:srgbClr val="FF3300"/>
                    </a:solidFill>
                    <a:prstDash val="solid"/>
                    <a:headEnd type="none" w="med" len="med"/>
                    <a:tailEnd type="none" w="med" len="med"/>
                  </a:ln>
                  <a:solidFill>
                    <a:srgbClr val="FF3300"/>
                  </a:solidFill>
                  <a:latin typeface="宋体" panose="02010600030101010101" pitchFamily="2" charset="-122"/>
                  <a:ea typeface="宋体" panose="02010600030101010101" pitchFamily="2" charset="-122"/>
                </a:rPr>
                <a:t>金</a:t>
              </a:r>
              <a:endParaRPr lang="zh-CN" altLang="en-US" sz="4800" b="1">
                <a:ln w="9525" cap="flat" cmpd="sng">
                  <a:solidFill>
                    <a:srgbClr val="FF3300"/>
                  </a:solidFill>
                  <a:prstDash val="solid"/>
                  <a:headEnd type="none" w="med" len="med"/>
                  <a:tailEnd type="none" w="med" len="med"/>
                </a:ln>
                <a:solidFill>
                  <a:srgbClr val="FF3300"/>
                </a:solidFill>
                <a:latin typeface="宋体" panose="02010600030101010101" pitchFamily="2" charset="-122"/>
                <a:ea typeface="宋体" panose="02010600030101010101" pitchFamily="2" charset="-122"/>
              </a:endParaRPr>
            </a:p>
          </p:txBody>
        </p:sp>
        <p:sp>
          <p:nvSpPr>
            <p:cNvPr id="79937" name="矩形 79936"/>
            <p:cNvSpPr>
              <a:spLocks noChangeAspect="1"/>
            </p:cNvSpPr>
            <p:nvPr/>
          </p:nvSpPr>
          <p:spPr>
            <a:xfrm>
              <a:off x="4372" y="672"/>
              <a:ext cx="179" cy="179"/>
            </a:xfrm>
            <a:prstGeom prst="rect">
              <a:avLst/>
            </a:prstGeom>
          </p:spPr>
          <p:txBody>
            <a:bodyPr wrap="none" fromWordArt="1">
              <a:prstTxWarp prst="textSlantUp">
                <a:avLst>
                  <a:gd name="adj" fmla="val 0"/>
                </a:avLst>
              </a:prstTxWarp>
              <a:normAutofit fontScale="25000"/>
            </a:bodyPr>
            <a:p>
              <a:pPr algn="ctr"/>
              <a:r>
                <a:rPr lang="zh-CN" altLang="en-US" sz="4800" b="1">
                  <a:ln w="9525" cap="flat" cmpd="sng">
                    <a:solidFill>
                      <a:srgbClr val="FF3300"/>
                    </a:solidFill>
                    <a:prstDash val="solid"/>
                    <a:headEnd type="none" w="med" len="med"/>
                    <a:tailEnd type="none" w="med" len="med"/>
                  </a:ln>
                  <a:solidFill>
                    <a:srgbClr val="FF3300"/>
                  </a:solidFill>
                  <a:latin typeface="宋体" panose="02010600030101010101" pitchFamily="2" charset="-122"/>
                  <a:ea typeface="宋体" panose="02010600030101010101" pitchFamily="2" charset="-122"/>
                </a:rPr>
                <a:t>后</a:t>
              </a:r>
              <a:endParaRPr lang="zh-CN" altLang="en-US" sz="4800" b="1">
                <a:ln w="9525" cap="flat" cmpd="sng">
                  <a:solidFill>
                    <a:srgbClr val="FF3300"/>
                  </a:solidFill>
                  <a:prstDash val="solid"/>
                  <a:headEnd type="none" w="med" len="med"/>
                  <a:tailEnd type="none" w="med" len="med"/>
                </a:ln>
                <a:solidFill>
                  <a:srgbClr val="FF3300"/>
                </a:solidFill>
                <a:latin typeface="宋体" panose="02010600030101010101" pitchFamily="2" charset="-122"/>
                <a:ea typeface="宋体" panose="02010600030101010101" pitchFamily="2" charset="-122"/>
              </a:endParaRPr>
            </a:p>
          </p:txBody>
        </p:sp>
      </p:grpSp>
      <p:sp>
        <p:nvSpPr>
          <p:cNvPr id="79938" name="矩形 79937"/>
          <p:cNvSpPr>
            <a:spLocks noChangeAspect="1"/>
          </p:cNvSpPr>
          <p:nvPr/>
        </p:nvSpPr>
        <p:spPr>
          <a:xfrm>
            <a:off x="1984375" y="4422775"/>
            <a:ext cx="1124585" cy="1124585"/>
          </a:xfrm>
          <a:prstGeom prst="rect">
            <a:avLst/>
          </a:prstGeom>
        </p:spPr>
        <p:txBody>
          <a:bodyPr wrap="none" fromWordArt="1">
            <a:prstTxWarp prst="textSlantUp">
              <a:avLst>
                <a:gd name="adj" fmla="val 0"/>
              </a:avLst>
            </a:prstTxWarp>
            <a:normAutofit/>
          </a:bodyPr>
          <a:p>
            <a:pPr algn="ctr"/>
            <a:r>
              <a:rPr lang="zh-CN" altLang="en-US" sz="6000" b="1">
                <a:ln w="9525" cap="flat" cmpd="sng">
                  <a:solidFill>
                    <a:srgbClr val="FF3300"/>
                  </a:solidFill>
                  <a:prstDash val="solid"/>
                  <a:headEnd type="none" w="med" len="med"/>
                  <a:tailEnd type="none" w="med" len="med"/>
                </a:ln>
                <a:solidFill>
                  <a:srgbClr val="FF3300"/>
                </a:solidFill>
                <a:latin typeface="宋体" panose="02010600030101010101" pitchFamily="2" charset="-122"/>
                <a:ea typeface="宋体" panose="02010600030101010101" pitchFamily="2" charset="-122"/>
              </a:rPr>
              <a:t>明</a:t>
            </a:r>
            <a:endParaRPr lang="zh-CN" altLang="en-US" sz="6000" b="1">
              <a:ln w="9525" cap="flat" cmpd="sng">
                <a:solidFill>
                  <a:srgbClr val="FF3300"/>
                </a:solidFill>
                <a:prstDash val="solid"/>
                <a:headEnd type="none" w="med" len="med"/>
                <a:tailEnd type="none" w="med" len="med"/>
              </a:ln>
              <a:solidFill>
                <a:srgbClr val="FF3300"/>
              </a:solidFill>
              <a:latin typeface="宋体" panose="02010600030101010101" pitchFamily="2" charset="-122"/>
              <a:ea typeface="宋体" panose="02010600030101010101" pitchFamily="2" charset="-122"/>
            </a:endParaRPr>
          </a:p>
        </p:txBody>
      </p:sp>
      <p:sp>
        <p:nvSpPr>
          <p:cNvPr id="79939" name="矩形 79938"/>
          <p:cNvSpPr>
            <a:spLocks noChangeAspect="1"/>
          </p:cNvSpPr>
          <p:nvPr/>
        </p:nvSpPr>
        <p:spPr>
          <a:xfrm>
            <a:off x="8942388" y="4724400"/>
            <a:ext cx="284162" cy="284163"/>
          </a:xfrm>
          <a:prstGeom prst="rect">
            <a:avLst/>
          </a:prstGeom>
        </p:spPr>
        <p:txBody>
          <a:bodyPr wrap="none" fromWordArt="1">
            <a:prstTxWarp prst="textSlantUp">
              <a:avLst>
                <a:gd name="adj" fmla="val 0"/>
              </a:avLst>
            </a:prstTxWarp>
            <a:normAutofit fontScale="25000"/>
          </a:bodyPr>
          <a:p>
            <a:pPr algn="ctr"/>
            <a:r>
              <a:rPr lang="zh-CN" altLang="en-US" sz="4800" b="1">
                <a:ln w="9525" cap="flat" cmpd="sng">
                  <a:solidFill>
                    <a:schemeClr val="tx1"/>
                  </a:solidFill>
                  <a:prstDash val="solid"/>
                  <a:headEnd type="none" w="med" len="med"/>
                  <a:tailEnd type="none" w="med" len="med"/>
                </a:ln>
                <a:solidFill>
                  <a:schemeClr val="tx1"/>
                </a:solidFill>
                <a:latin typeface="宋体" panose="02010600030101010101" pitchFamily="2" charset="-122"/>
                <a:ea typeface="宋体" panose="02010600030101010101" pitchFamily="2" charset="-122"/>
              </a:rPr>
              <a:t>朝</a:t>
            </a:r>
            <a:endParaRPr lang="zh-CN" altLang="en-US" sz="4800" b="1">
              <a:ln w="9525" cap="flat" cmpd="sng">
                <a:solidFill>
                  <a:schemeClr val="tx1"/>
                </a:solidFill>
                <a:prstDash val="solid"/>
                <a:headEnd type="none" w="med" len="med"/>
                <a:tailEnd type="none" w="med" len="med"/>
              </a:ln>
              <a:solidFill>
                <a:schemeClr val="tx1"/>
              </a:solidFill>
              <a:latin typeface="宋体" panose="02010600030101010101" pitchFamily="2" charset="-122"/>
              <a:ea typeface="宋体" panose="02010600030101010101" pitchFamily="2" charset="-122"/>
            </a:endParaRPr>
          </a:p>
        </p:txBody>
      </p:sp>
      <p:sp>
        <p:nvSpPr>
          <p:cNvPr id="79940" name="矩形 79939"/>
          <p:cNvSpPr>
            <a:spLocks noChangeAspect="1"/>
          </p:cNvSpPr>
          <p:nvPr/>
        </p:nvSpPr>
        <p:spPr>
          <a:xfrm>
            <a:off x="9455150" y="5638800"/>
            <a:ext cx="284163" cy="284163"/>
          </a:xfrm>
          <a:prstGeom prst="rect">
            <a:avLst/>
          </a:prstGeom>
        </p:spPr>
        <p:txBody>
          <a:bodyPr wrap="none" fromWordArt="1">
            <a:prstTxWarp prst="textSlantUp">
              <a:avLst>
                <a:gd name="adj" fmla="val 0"/>
              </a:avLst>
            </a:prstTxWarp>
            <a:normAutofit fontScale="25000"/>
          </a:bodyPr>
          <a:p>
            <a:pPr algn="ctr"/>
            <a:r>
              <a:rPr lang="zh-CN" altLang="en-US" sz="4800" b="1">
                <a:ln w="9525" cap="flat" cmpd="sng">
                  <a:solidFill>
                    <a:schemeClr val="tx1"/>
                  </a:solidFill>
                  <a:prstDash val="solid"/>
                  <a:headEnd type="none" w="med" len="med"/>
                  <a:tailEnd type="none" w="med" len="med"/>
                </a:ln>
                <a:solidFill>
                  <a:schemeClr val="tx1"/>
                </a:solidFill>
                <a:latin typeface="宋体" panose="02010600030101010101" pitchFamily="2" charset="-122"/>
                <a:ea typeface="宋体" panose="02010600030101010101" pitchFamily="2" charset="-122"/>
              </a:rPr>
              <a:t>鲜</a:t>
            </a:r>
            <a:endParaRPr lang="zh-CN" altLang="en-US" sz="4800" b="1">
              <a:ln w="9525" cap="flat" cmpd="sng">
                <a:solidFill>
                  <a:schemeClr val="tx1"/>
                </a:solidFill>
                <a:prstDash val="solid"/>
                <a:headEnd type="none" w="med" len="med"/>
                <a:tailEnd type="none" w="med" len="med"/>
              </a:ln>
              <a:solidFill>
                <a:schemeClr val="tx1"/>
              </a:solidFill>
              <a:latin typeface="宋体" panose="02010600030101010101" pitchFamily="2" charset="-122"/>
              <a:ea typeface="宋体" panose="02010600030101010101" pitchFamily="2" charset="-122"/>
            </a:endParaRPr>
          </a:p>
        </p:txBody>
      </p:sp>
      <p:sp>
        <p:nvSpPr>
          <p:cNvPr id="79944" name="任意多边形 79943"/>
          <p:cNvSpPr>
            <a:spLocks noChangeAspect="1"/>
          </p:cNvSpPr>
          <p:nvPr/>
        </p:nvSpPr>
        <p:spPr>
          <a:xfrm>
            <a:off x="8040688" y="2778125"/>
            <a:ext cx="144462" cy="144463"/>
          </a:xfrm>
          <a:custGeom>
            <a:avLst/>
            <a:gdLst>
              <a:gd name="txL" fmla="*/ 3163 w 21600"/>
              <a:gd name="txT" fmla="*/ 3163 h 21600"/>
              <a:gd name="txR" fmla="*/ 18437 w 21600"/>
              <a:gd name="txB" fmla="*/ 18437 h 21600"/>
            </a:gdLst>
            <a:ahLst/>
            <a:cxnLst>
              <a:cxn ang="270">
                <a:pos x="10800" y="0"/>
              </a:cxn>
              <a:cxn ang="270">
                <a:pos x="3163" y="3163"/>
              </a:cxn>
              <a:cxn ang="180">
                <a:pos x="0" y="10800"/>
              </a:cxn>
              <a:cxn ang="90">
                <a:pos x="3163" y="18437"/>
              </a:cxn>
              <a:cxn ang="90">
                <a:pos x="10800" y="21600"/>
              </a:cxn>
              <a:cxn ang="90">
                <a:pos x="18437" y="18437"/>
              </a:cxn>
              <a:cxn ang="0">
                <a:pos x="21600" y="10800"/>
              </a:cxn>
              <a:cxn ang="270">
                <a:pos x="18437" y="3163"/>
              </a:cxn>
            </a:cxnLst>
            <a:rect l="txL" t="txT" r="txR" b="txB"/>
            <a:pathLst>
              <a:path w="21600" h="21600">
                <a:moveTo>
                  <a:pt x="0" y="10800"/>
                </a:moveTo>
                <a:arcTo wR="10800" hR="10800" stAng="10800000" swAng="5400000"/>
                <a:arcTo wR="10800" hR="10800" stAng="-5400000" swAng="5400000"/>
                <a:arcTo wR="10800" hR="10800" stAng="0" swAng="5400000"/>
                <a:arcTo wR="10800" hR="10800" stAng="5400000" swAng="5400000"/>
                <a:close/>
                <a:moveTo>
                  <a:pt x="5400" y="10800"/>
                </a:moveTo>
                <a:arcTo wR="5400" hR="5400" stAng="10800000" swAng="-5400000"/>
                <a:arcTo wR="5400" hR="5400" stAng="5400000" swAng="-5400000"/>
                <a:arcTo wR="5400" hR="5400" stAng="0" swAng="-5400000"/>
                <a:arcTo wR="5400" hR="5400" stAng="-5400000" swAng="-5400000"/>
                <a:close/>
              </a:path>
            </a:pathLst>
          </a:custGeom>
          <a:noFill/>
          <a:ln w="22225" cap="flat" cmpd="sng">
            <a:solidFill>
              <a:schemeClr val="tx1"/>
            </a:solidFill>
            <a:prstDash val="solid"/>
            <a:headEnd type="none" w="med" len="med"/>
            <a:tailEnd type="none" w="med" len="med"/>
          </a:ln>
        </p:spPr>
        <p:txBody>
          <a:bodyPr/>
          <a:p>
            <a:endParaRPr lang="zh-CN" altLang="en-US"/>
          </a:p>
        </p:txBody>
      </p:sp>
      <p:sp>
        <p:nvSpPr>
          <p:cNvPr id="79945" name="椭圆 79944"/>
          <p:cNvSpPr>
            <a:spLocks noChangeAspect="1"/>
          </p:cNvSpPr>
          <p:nvPr/>
        </p:nvSpPr>
        <p:spPr>
          <a:xfrm>
            <a:off x="7637463" y="2590800"/>
            <a:ext cx="90487" cy="88900"/>
          </a:xfrm>
          <a:prstGeom prst="ellipse">
            <a:avLst/>
          </a:prstGeom>
          <a:noFill/>
          <a:ln w="22225" cap="flat" cmpd="sng">
            <a:solidFill>
              <a:schemeClr val="tx1"/>
            </a:solidFill>
            <a:prstDash val="solid"/>
            <a:headEnd type="none" w="med" len="med"/>
            <a:tailEnd type="none" w="med" len="med"/>
          </a:ln>
        </p:spPr>
        <p:txBody>
          <a:bodyPr/>
          <a:p>
            <a:endParaRPr lang="zh-CN" altLang="en-US"/>
          </a:p>
        </p:txBody>
      </p:sp>
      <p:sp>
        <p:nvSpPr>
          <p:cNvPr id="79946" name="任意多边形 79945"/>
          <p:cNvSpPr>
            <a:spLocks noChangeAspect="1"/>
          </p:cNvSpPr>
          <p:nvPr/>
        </p:nvSpPr>
        <p:spPr>
          <a:xfrm>
            <a:off x="6940550" y="2590800"/>
            <a:ext cx="144463" cy="144463"/>
          </a:xfrm>
          <a:custGeom>
            <a:avLst/>
            <a:gdLst>
              <a:gd name="txL" fmla="*/ 3163 w 21600"/>
              <a:gd name="txT" fmla="*/ 3163 h 21600"/>
              <a:gd name="txR" fmla="*/ 18437 w 21600"/>
              <a:gd name="txB" fmla="*/ 18437 h 21600"/>
            </a:gdLst>
            <a:ahLst/>
            <a:cxnLst>
              <a:cxn ang="270">
                <a:pos x="10800" y="0"/>
              </a:cxn>
              <a:cxn ang="270">
                <a:pos x="3163" y="3163"/>
              </a:cxn>
              <a:cxn ang="180">
                <a:pos x="0" y="10800"/>
              </a:cxn>
              <a:cxn ang="90">
                <a:pos x="3163" y="18437"/>
              </a:cxn>
              <a:cxn ang="90">
                <a:pos x="10800" y="21600"/>
              </a:cxn>
              <a:cxn ang="90">
                <a:pos x="18437" y="18437"/>
              </a:cxn>
              <a:cxn ang="0">
                <a:pos x="21600" y="10800"/>
              </a:cxn>
              <a:cxn ang="270">
                <a:pos x="18437" y="3163"/>
              </a:cxn>
            </a:cxnLst>
            <a:rect l="txL" t="txT" r="txR" b="txB"/>
            <a:pathLst>
              <a:path w="21600" h="21600">
                <a:moveTo>
                  <a:pt x="0" y="10800"/>
                </a:moveTo>
                <a:arcTo wR="10800" hR="10800" stAng="10800000" swAng="5400000"/>
                <a:arcTo wR="10800" hR="10800" stAng="-5400000" swAng="5400000"/>
                <a:arcTo wR="10800" hR="10800" stAng="0" swAng="5400000"/>
                <a:arcTo wR="10800" hR="10800" stAng="5400000" swAng="5400000"/>
                <a:close/>
                <a:moveTo>
                  <a:pt x="5400" y="10800"/>
                </a:moveTo>
                <a:arcTo wR="5400" hR="5400" stAng="10800000" swAng="-5400000"/>
                <a:arcTo wR="5400" hR="5400" stAng="5400000" swAng="-5400000"/>
                <a:arcTo wR="5400" hR="5400" stAng="0" swAng="-5400000"/>
                <a:arcTo wR="5400" hR="5400" stAng="-5400000" swAng="-5400000"/>
                <a:close/>
              </a:path>
            </a:pathLst>
          </a:custGeom>
          <a:noFill/>
          <a:ln w="22225" cap="flat" cmpd="sng">
            <a:solidFill>
              <a:schemeClr val="tx1"/>
            </a:solidFill>
            <a:prstDash val="solid"/>
            <a:headEnd type="none" w="med" len="med"/>
            <a:tailEnd type="none" w="med" len="med"/>
          </a:ln>
        </p:spPr>
        <p:txBody>
          <a:bodyPr/>
          <a:p>
            <a:endParaRPr lang="zh-CN" altLang="en-US"/>
          </a:p>
        </p:txBody>
      </p:sp>
      <p:sp>
        <p:nvSpPr>
          <p:cNvPr id="79947" name="椭圆 79946"/>
          <p:cNvSpPr>
            <a:spLocks noChangeAspect="1"/>
          </p:cNvSpPr>
          <p:nvPr/>
        </p:nvSpPr>
        <p:spPr>
          <a:xfrm>
            <a:off x="5207000" y="3695700"/>
            <a:ext cx="90488" cy="88900"/>
          </a:xfrm>
          <a:prstGeom prst="ellipse">
            <a:avLst/>
          </a:prstGeom>
          <a:noFill/>
          <a:ln w="22225" cap="flat" cmpd="sng">
            <a:solidFill>
              <a:schemeClr val="tx1"/>
            </a:solidFill>
            <a:prstDash val="solid"/>
            <a:headEnd type="none" w="med" len="med"/>
            <a:tailEnd type="none" w="med" len="med"/>
          </a:ln>
        </p:spPr>
        <p:txBody>
          <a:bodyPr/>
          <a:p>
            <a:endParaRPr lang="zh-CN" altLang="en-US"/>
          </a:p>
        </p:txBody>
      </p:sp>
      <p:sp>
        <p:nvSpPr>
          <p:cNvPr id="79948" name="任意多边形 79947"/>
          <p:cNvSpPr>
            <a:spLocks noChangeAspect="1"/>
          </p:cNvSpPr>
          <p:nvPr/>
        </p:nvSpPr>
        <p:spPr>
          <a:xfrm>
            <a:off x="2479675" y="4076700"/>
            <a:ext cx="144463" cy="144463"/>
          </a:xfrm>
          <a:custGeom>
            <a:avLst/>
            <a:gdLst>
              <a:gd name="txL" fmla="*/ 3163 w 21600"/>
              <a:gd name="txT" fmla="*/ 3163 h 21600"/>
              <a:gd name="txR" fmla="*/ 18437 w 21600"/>
              <a:gd name="txB" fmla="*/ 18437 h 21600"/>
            </a:gdLst>
            <a:ahLst/>
            <a:cxnLst>
              <a:cxn ang="270">
                <a:pos x="10800" y="0"/>
              </a:cxn>
              <a:cxn ang="270">
                <a:pos x="3163" y="3163"/>
              </a:cxn>
              <a:cxn ang="180">
                <a:pos x="0" y="10800"/>
              </a:cxn>
              <a:cxn ang="90">
                <a:pos x="3163" y="18437"/>
              </a:cxn>
              <a:cxn ang="90">
                <a:pos x="10800" y="21600"/>
              </a:cxn>
              <a:cxn ang="90">
                <a:pos x="18437" y="18437"/>
              </a:cxn>
              <a:cxn ang="0">
                <a:pos x="21600" y="10800"/>
              </a:cxn>
              <a:cxn ang="270">
                <a:pos x="18437" y="3163"/>
              </a:cxn>
            </a:cxnLst>
            <a:rect l="txL" t="txT" r="txR" b="txB"/>
            <a:pathLst>
              <a:path w="21600" h="21600">
                <a:moveTo>
                  <a:pt x="0" y="10800"/>
                </a:moveTo>
                <a:arcTo wR="10800" hR="10800" stAng="10800000" swAng="5400000"/>
                <a:arcTo wR="10800" hR="10800" stAng="-5400000" swAng="5400000"/>
                <a:arcTo wR="10800" hR="10800" stAng="0" swAng="5400000"/>
                <a:arcTo wR="10800" hR="10800" stAng="5400000" swAng="5400000"/>
                <a:close/>
                <a:moveTo>
                  <a:pt x="5400" y="10800"/>
                </a:moveTo>
                <a:arcTo wR="5400" hR="5400" stAng="10800000" swAng="-5400000"/>
                <a:arcTo wR="5400" hR="5400" stAng="5400000" swAng="-5400000"/>
                <a:arcTo wR="5400" hR="5400" stAng="0" swAng="-5400000"/>
                <a:arcTo wR="5400" hR="5400" stAng="-5400000" swAng="-5400000"/>
                <a:close/>
              </a:path>
            </a:pathLst>
          </a:custGeom>
          <a:noFill/>
          <a:ln w="22225" cap="flat" cmpd="sng">
            <a:solidFill>
              <a:schemeClr val="tx1"/>
            </a:solidFill>
            <a:prstDash val="solid"/>
            <a:headEnd type="none" w="med" len="med"/>
            <a:tailEnd type="none" w="med" len="med"/>
          </a:ln>
        </p:spPr>
        <p:txBody>
          <a:bodyPr/>
          <a:p>
            <a:endParaRPr lang="zh-CN" altLang="en-US"/>
          </a:p>
        </p:txBody>
      </p:sp>
      <p:sp>
        <p:nvSpPr>
          <p:cNvPr id="79950" name="任意多边形 79949"/>
          <p:cNvSpPr/>
          <p:nvPr/>
        </p:nvSpPr>
        <p:spPr>
          <a:xfrm>
            <a:off x="3182938" y="3429000"/>
            <a:ext cx="6153150" cy="3441700"/>
          </a:xfrm>
          <a:custGeom>
            <a:avLst/>
            <a:gdLst/>
            <a:ahLst/>
            <a:cxnLst/>
            <a:pathLst>
              <a:path w="3876" h="2168">
                <a:moveTo>
                  <a:pt x="689" y="2028"/>
                </a:moveTo>
                <a:cubicBezTo>
                  <a:pt x="642" y="2003"/>
                  <a:pt x="563" y="2010"/>
                  <a:pt x="509" y="1949"/>
                </a:cubicBezTo>
                <a:cubicBezTo>
                  <a:pt x="455" y="1888"/>
                  <a:pt x="404" y="1718"/>
                  <a:pt x="366" y="1659"/>
                </a:cubicBezTo>
                <a:cubicBezTo>
                  <a:pt x="328" y="1600"/>
                  <a:pt x="309" y="1615"/>
                  <a:pt x="281" y="1595"/>
                </a:cubicBezTo>
                <a:cubicBezTo>
                  <a:pt x="253" y="1575"/>
                  <a:pt x="233" y="1565"/>
                  <a:pt x="197" y="1538"/>
                </a:cubicBezTo>
                <a:cubicBezTo>
                  <a:pt x="161" y="1511"/>
                  <a:pt x="99" y="1491"/>
                  <a:pt x="66" y="1434"/>
                </a:cubicBezTo>
                <a:cubicBezTo>
                  <a:pt x="33" y="1377"/>
                  <a:pt x="0" y="1265"/>
                  <a:pt x="0" y="1193"/>
                </a:cubicBezTo>
                <a:cubicBezTo>
                  <a:pt x="0" y="1121"/>
                  <a:pt x="42" y="1054"/>
                  <a:pt x="63" y="999"/>
                </a:cubicBezTo>
                <a:cubicBezTo>
                  <a:pt x="84" y="944"/>
                  <a:pt x="73" y="878"/>
                  <a:pt x="126" y="861"/>
                </a:cubicBezTo>
                <a:cubicBezTo>
                  <a:pt x="179" y="844"/>
                  <a:pt x="301" y="905"/>
                  <a:pt x="378" y="899"/>
                </a:cubicBezTo>
                <a:cubicBezTo>
                  <a:pt x="455" y="893"/>
                  <a:pt x="534" y="845"/>
                  <a:pt x="588" y="827"/>
                </a:cubicBezTo>
                <a:cubicBezTo>
                  <a:pt x="642" y="809"/>
                  <a:pt x="678" y="816"/>
                  <a:pt x="701" y="791"/>
                </a:cubicBezTo>
                <a:cubicBezTo>
                  <a:pt x="724" y="766"/>
                  <a:pt x="707" y="713"/>
                  <a:pt x="728" y="678"/>
                </a:cubicBezTo>
                <a:cubicBezTo>
                  <a:pt x="749" y="643"/>
                  <a:pt x="798" y="606"/>
                  <a:pt x="827" y="579"/>
                </a:cubicBezTo>
                <a:cubicBezTo>
                  <a:pt x="856" y="552"/>
                  <a:pt x="844" y="543"/>
                  <a:pt x="905" y="516"/>
                </a:cubicBezTo>
                <a:cubicBezTo>
                  <a:pt x="966" y="489"/>
                  <a:pt x="1123" y="459"/>
                  <a:pt x="1191" y="416"/>
                </a:cubicBezTo>
                <a:cubicBezTo>
                  <a:pt x="1259" y="373"/>
                  <a:pt x="1277" y="306"/>
                  <a:pt x="1313" y="255"/>
                </a:cubicBezTo>
                <a:cubicBezTo>
                  <a:pt x="1349" y="204"/>
                  <a:pt x="1368" y="145"/>
                  <a:pt x="1409" y="108"/>
                </a:cubicBezTo>
                <a:cubicBezTo>
                  <a:pt x="1450" y="71"/>
                  <a:pt x="1507" y="44"/>
                  <a:pt x="1559" y="32"/>
                </a:cubicBezTo>
                <a:cubicBezTo>
                  <a:pt x="1611" y="20"/>
                  <a:pt x="1683" y="38"/>
                  <a:pt x="1721" y="35"/>
                </a:cubicBezTo>
                <a:cubicBezTo>
                  <a:pt x="1759" y="32"/>
                  <a:pt x="1768" y="0"/>
                  <a:pt x="1787" y="11"/>
                </a:cubicBezTo>
                <a:cubicBezTo>
                  <a:pt x="1806" y="22"/>
                  <a:pt x="1816" y="72"/>
                  <a:pt x="1832" y="101"/>
                </a:cubicBezTo>
                <a:cubicBezTo>
                  <a:pt x="1848" y="130"/>
                  <a:pt x="1868" y="161"/>
                  <a:pt x="1884" y="185"/>
                </a:cubicBezTo>
                <a:cubicBezTo>
                  <a:pt x="1900" y="209"/>
                  <a:pt x="1924" y="223"/>
                  <a:pt x="1931" y="246"/>
                </a:cubicBezTo>
                <a:cubicBezTo>
                  <a:pt x="1938" y="269"/>
                  <a:pt x="1948" y="276"/>
                  <a:pt x="1926" y="321"/>
                </a:cubicBezTo>
                <a:cubicBezTo>
                  <a:pt x="1904" y="366"/>
                  <a:pt x="1843" y="470"/>
                  <a:pt x="1799" y="515"/>
                </a:cubicBezTo>
                <a:cubicBezTo>
                  <a:pt x="1755" y="560"/>
                  <a:pt x="1684" y="556"/>
                  <a:pt x="1659" y="590"/>
                </a:cubicBezTo>
                <a:cubicBezTo>
                  <a:pt x="1634" y="624"/>
                  <a:pt x="1651" y="677"/>
                  <a:pt x="1650" y="720"/>
                </a:cubicBezTo>
                <a:cubicBezTo>
                  <a:pt x="1649" y="763"/>
                  <a:pt x="1644" y="820"/>
                  <a:pt x="1653" y="848"/>
                </a:cubicBezTo>
                <a:cubicBezTo>
                  <a:pt x="1662" y="876"/>
                  <a:pt x="1689" y="883"/>
                  <a:pt x="1704" y="887"/>
                </a:cubicBezTo>
                <a:cubicBezTo>
                  <a:pt x="1719" y="891"/>
                  <a:pt x="1732" y="874"/>
                  <a:pt x="1746" y="870"/>
                </a:cubicBezTo>
                <a:cubicBezTo>
                  <a:pt x="1760" y="866"/>
                  <a:pt x="1782" y="859"/>
                  <a:pt x="1791" y="860"/>
                </a:cubicBezTo>
                <a:cubicBezTo>
                  <a:pt x="1800" y="861"/>
                  <a:pt x="1808" y="866"/>
                  <a:pt x="1803" y="875"/>
                </a:cubicBezTo>
                <a:cubicBezTo>
                  <a:pt x="1798" y="884"/>
                  <a:pt x="1780" y="901"/>
                  <a:pt x="1763" y="917"/>
                </a:cubicBezTo>
                <a:cubicBezTo>
                  <a:pt x="1746" y="933"/>
                  <a:pt x="1707" y="951"/>
                  <a:pt x="1701" y="969"/>
                </a:cubicBezTo>
                <a:cubicBezTo>
                  <a:pt x="1695" y="987"/>
                  <a:pt x="1728" y="1014"/>
                  <a:pt x="1724" y="1029"/>
                </a:cubicBezTo>
                <a:cubicBezTo>
                  <a:pt x="1720" y="1044"/>
                  <a:pt x="1691" y="1057"/>
                  <a:pt x="1674" y="1062"/>
                </a:cubicBezTo>
                <a:cubicBezTo>
                  <a:pt x="1657" y="1067"/>
                  <a:pt x="1641" y="1052"/>
                  <a:pt x="1623" y="1062"/>
                </a:cubicBezTo>
                <a:cubicBezTo>
                  <a:pt x="1605" y="1072"/>
                  <a:pt x="1588" y="1106"/>
                  <a:pt x="1565" y="1124"/>
                </a:cubicBezTo>
                <a:cubicBezTo>
                  <a:pt x="1542" y="1142"/>
                  <a:pt x="1493" y="1156"/>
                  <a:pt x="1482" y="1170"/>
                </a:cubicBezTo>
                <a:cubicBezTo>
                  <a:pt x="1471" y="1184"/>
                  <a:pt x="1495" y="1202"/>
                  <a:pt x="1500" y="1211"/>
                </a:cubicBezTo>
                <a:cubicBezTo>
                  <a:pt x="1505" y="1220"/>
                  <a:pt x="1511" y="1216"/>
                  <a:pt x="1515" y="1223"/>
                </a:cubicBezTo>
                <a:cubicBezTo>
                  <a:pt x="1519" y="1230"/>
                  <a:pt x="1517" y="1246"/>
                  <a:pt x="1524" y="1254"/>
                </a:cubicBezTo>
                <a:cubicBezTo>
                  <a:pt x="1531" y="1262"/>
                  <a:pt x="1543" y="1272"/>
                  <a:pt x="1556" y="1269"/>
                </a:cubicBezTo>
                <a:cubicBezTo>
                  <a:pt x="1569" y="1266"/>
                  <a:pt x="1586" y="1248"/>
                  <a:pt x="1605" y="1236"/>
                </a:cubicBezTo>
                <a:cubicBezTo>
                  <a:pt x="1624" y="1224"/>
                  <a:pt x="1647" y="1208"/>
                  <a:pt x="1670" y="1196"/>
                </a:cubicBezTo>
                <a:cubicBezTo>
                  <a:pt x="1693" y="1184"/>
                  <a:pt x="1740" y="1176"/>
                  <a:pt x="1745" y="1163"/>
                </a:cubicBezTo>
                <a:cubicBezTo>
                  <a:pt x="1750" y="1150"/>
                  <a:pt x="1706" y="1132"/>
                  <a:pt x="1703" y="1119"/>
                </a:cubicBezTo>
                <a:cubicBezTo>
                  <a:pt x="1700" y="1106"/>
                  <a:pt x="1713" y="1090"/>
                  <a:pt x="1725" y="1085"/>
                </a:cubicBezTo>
                <a:cubicBezTo>
                  <a:pt x="1737" y="1080"/>
                  <a:pt x="1757" y="1092"/>
                  <a:pt x="1773" y="1091"/>
                </a:cubicBezTo>
                <a:cubicBezTo>
                  <a:pt x="1789" y="1090"/>
                  <a:pt x="1803" y="1084"/>
                  <a:pt x="1824" y="1076"/>
                </a:cubicBezTo>
                <a:cubicBezTo>
                  <a:pt x="1845" y="1068"/>
                  <a:pt x="1885" y="1060"/>
                  <a:pt x="1901" y="1040"/>
                </a:cubicBezTo>
                <a:cubicBezTo>
                  <a:pt x="1917" y="1020"/>
                  <a:pt x="1907" y="981"/>
                  <a:pt x="1922" y="954"/>
                </a:cubicBezTo>
                <a:cubicBezTo>
                  <a:pt x="1937" y="927"/>
                  <a:pt x="1968" y="899"/>
                  <a:pt x="1992" y="878"/>
                </a:cubicBezTo>
                <a:cubicBezTo>
                  <a:pt x="2016" y="857"/>
                  <a:pt x="2038" y="846"/>
                  <a:pt x="2067" y="827"/>
                </a:cubicBezTo>
                <a:cubicBezTo>
                  <a:pt x="2096" y="808"/>
                  <a:pt x="2140" y="783"/>
                  <a:pt x="2168" y="764"/>
                </a:cubicBezTo>
                <a:cubicBezTo>
                  <a:pt x="2196" y="745"/>
                  <a:pt x="2216" y="723"/>
                  <a:pt x="2237" y="713"/>
                </a:cubicBezTo>
                <a:cubicBezTo>
                  <a:pt x="2258" y="703"/>
                  <a:pt x="2273" y="708"/>
                  <a:pt x="2292" y="704"/>
                </a:cubicBezTo>
                <a:cubicBezTo>
                  <a:pt x="2311" y="700"/>
                  <a:pt x="2337" y="705"/>
                  <a:pt x="2349" y="692"/>
                </a:cubicBezTo>
                <a:cubicBezTo>
                  <a:pt x="2361" y="679"/>
                  <a:pt x="2352" y="631"/>
                  <a:pt x="2364" y="624"/>
                </a:cubicBezTo>
                <a:cubicBezTo>
                  <a:pt x="2376" y="617"/>
                  <a:pt x="2403" y="648"/>
                  <a:pt x="2420" y="650"/>
                </a:cubicBezTo>
                <a:cubicBezTo>
                  <a:pt x="2437" y="652"/>
                  <a:pt x="2451" y="646"/>
                  <a:pt x="2468" y="639"/>
                </a:cubicBezTo>
                <a:cubicBezTo>
                  <a:pt x="2485" y="632"/>
                  <a:pt x="2497" y="610"/>
                  <a:pt x="2520" y="606"/>
                </a:cubicBezTo>
                <a:cubicBezTo>
                  <a:pt x="2543" y="602"/>
                  <a:pt x="2573" y="615"/>
                  <a:pt x="2607" y="612"/>
                </a:cubicBezTo>
                <a:cubicBezTo>
                  <a:pt x="2641" y="609"/>
                  <a:pt x="2691" y="602"/>
                  <a:pt x="2724" y="587"/>
                </a:cubicBezTo>
                <a:cubicBezTo>
                  <a:pt x="2757" y="572"/>
                  <a:pt x="2792" y="520"/>
                  <a:pt x="2807" y="519"/>
                </a:cubicBezTo>
                <a:cubicBezTo>
                  <a:pt x="2822" y="518"/>
                  <a:pt x="2803" y="572"/>
                  <a:pt x="2814" y="584"/>
                </a:cubicBezTo>
                <a:cubicBezTo>
                  <a:pt x="2825" y="596"/>
                  <a:pt x="2859" y="584"/>
                  <a:pt x="2874" y="593"/>
                </a:cubicBezTo>
                <a:cubicBezTo>
                  <a:pt x="2889" y="602"/>
                  <a:pt x="2898" y="620"/>
                  <a:pt x="2904" y="636"/>
                </a:cubicBezTo>
                <a:cubicBezTo>
                  <a:pt x="2910" y="652"/>
                  <a:pt x="2904" y="676"/>
                  <a:pt x="2910" y="689"/>
                </a:cubicBezTo>
                <a:cubicBezTo>
                  <a:pt x="2916" y="702"/>
                  <a:pt x="2930" y="714"/>
                  <a:pt x="2939" y="713"/>
                </a:cubicBezTo>
                <a:cubicBezTo>
                  <a:pt x="2948" y="712"/>
                  <a:pt x="2958" y="693"/>
                  <a:pt x="2964" y="681"/>
                </a:cubicBezTo>
                <a:cubicBezTo>
                  <a:pt x="2970" y="669"/>
                  <a:pt x="2970" y="648"/>
                  <a:pt x="2976" y="641"/>
                </a:cubicBezTo>
                <a:cubicBezTo>
                  <a:pt x="2982" y="634"/>
                  <a:pt x="2987" y="630"/>
                  <a:pt x="3000" y="639"/>
                </a:cubicBezTo>
                <a:cubicBezTo>
                  <a:pt x="3013" y="648"/>
                  <a:pt x="3031" y="679"/>
                  <a:pt x="3054" y="693"/>
                </a:cubicBezTo>
                <a:cubicBezTo>
                  <a:pt x="3077" y="707"/>
                  <a:pt x="3111" y="717"/>
                  <a:pt x="3138" y="725"/>
                </a:cubicBezTo>
                <a:cubicBezTo>
                  <a:pt x="3165" y="733"/>
                  <a:pt x="3204" y="733"/>
                  <a:pt x="3218" y="744"/>
                </a:cubicBezTo>
                <a:cubicBezTo>
                  <a:pt x="3232" y="755"/>
                  <a:pt x="3215" y="781"/>
                  <a:pt x="3224" y="791"/>
                </a:cubicBezTo>
                <a:cubicBezTo>
                  <a:pt x="3233" y="801"/>
                  <a:pt x="3263" y="799"/>
                  <a:pt x="3273" y="806"/>
                </a:cubicBezTo>
                <a:cubicBezTo>
                  <a:pt x="3283" y="813"/>
                  <a:pt x="3287" y="819"/>
                  <a:pt x="3282" y="834"/>
                </a:cubicBezTo>
                <a:cubicBezTo>
                  <a:pt x="3277" y="849"/>
                  <a:pt x="3257" y="869"/>
                  <a:pt x="3243" y="894"/>
                </a:cubicBezTo>
                <a:cubicBezTo>
                  <a:pt x="3229" y="919"/>
                  <a:pt x="3214" y="954"/>
                  <a:pt x="3198" y="984"/>
                </a:cubicBezTo>
                <a:cubicBezTo>
                  <a:pt x="3182" y="1014"/>
                  <a:pt x="3157" y="1048"/>
                  <a:pt x="3147" y="1074"/>
                </a:cubicBezTo>
                <a:cubicBezTo>
                  <a:pt x="3137" y="1100"/>
                  <a:pt x="3135" y="1124"/>
                  <a:pt x="3141" y="1140"/>
                </a:cubicBezTo>
                <a:cubicBezTo>
                  <a:pt x="3147" y="1156"/>
                  <a:pt x="3164" y="1165"/>
                  <a:pt x="3186" y="1172"/>
                </a:cubicBezTo>
                <a:cubicBezTo>
                  <a:pt x="3208" y="1179"/>
                  <a:pt x="3253" y="1176"/>
                  <a:pt x="3272" y="1182"/>
                </a:cubicBezTo>
                <a:cubicBezTo>
                  <a:pt x="3291" y="1188"/>
                  <a:pt x="3303" y="1198"/>
                  <a:pt x="3302" y="1205"/>
                </a:cubicBezTo>
                <a:cubicBezTo>
                  <a:pt x="3301" y="1212"/>
                  <a:pt x="3284" y="1219"/>
                  <a:pt x="3263" y="1223"/>
                </a:cubicBezTo>
                <a:cubicBezTo>
                  <a:pt x="3242" y="1227"/>
                  <a:pt x="3198" y="1223"/>
                  <a:pt x="3176" y="1227"/>
                </a:cubicBezTo>
                <a:cubicBezTo>
                  <a:pt x="3154" y="1231"/>
                  <a:pt x="3146" y="1245"/>
                  <a:pt x="3131" y="1248"/>
                </a:cubicBezTo>
                <a:cubicBezTo>
                  <a:pt x="3116" y="1251"/>
                  <a:pt x="3100" y="1233"/>
                  <a:pt x="3087" y="1247"/>
                </a:cubicBezTo>
                <a:cubicBezTo>
                  <a:pt x="3074" y="1261"/>
                  <a:pt x="3062" y="1306"/>
                  <a:pt x="3050" y="1332"/>
                </a:cubicBezTo>
                <a:cubicBezTo>
                  <a:pt x="3038" y="1358"/>
                  <a:pt x="3020" y="1381"/>
                  <a:pt x="3015" y="1404"/>
                </a:cubicBezTo>
                <a:cubicBezTo>
                  <a:pt x="3010" y="1427"/>
                  <a:pt x="3027" y="1458"/>
                  <a:pt x="3018" y="1473"/>
                </a:cubicBezTo>
                <a:cubicBezTo>
                  <a:pt x="3009" y="1488"/>
                  <a:pt x="2967" y="1489"/>
                  <a:pt x="2958" y="1497"/>
                </a:cubicBezTo>
                <a:cubicBezTo>
                  <a:pt x="2949" y="1505"/>
                  <a:pt x="2951" y="1516"/>
                  <a:pt x="2961" y="1524"/>
                </a:cubicBezTo>
                <a:cubicBezTo>
                  <a:pt x="2971" y="1532"/>
                  <a:pt x="2989" y="1535"/>
                  <a:pt x="3021" y="1542"/>
                </a:cubicBezTo>
                <a:cubicBezTo>
                  <a:pt x="3053" y="1549"/>
                  <a:pt x="3141" y="1552"/>
                  <a:pt x="3153" y="1565"/>
                </a:cubicBezTo>
                <a:cubicBezTo>
                  <a:pt x="3165" y="1578"/>
                  <a:pt x="3098" y="1609"/>
                  <a:pt x="3092" y="1623"/>
                </a:cubicBezTo>
                <a:cubicBezTo>
                  <a:pt x="3086" y="1637"/>
                  <a:pt x="3102" y="1644"/>
                  <a:pt x="3114" y="1650"/>
                </a:cubicBezTo>
                <a:cubicBezTo>
                  <a:pt x="3126" y="1656"/>
                  <a:pt x="3143" y="1658"/>
                  <a:pt x="3165" y="1661"/>
                </a:cubicBezTo>
                <a:cubicBezTo>
                  <a:pt x="3187" y="1664"/>
                  <a:pt x="3232" y="1659"/>
                  <a:pt x="3245" y="1667"/>
                </a:cubicBezTo>
                <a:cubicBezTo>
                  <a:pt x="3258" y="1675"/>
                  <a:pt x="3251" y="1704"/>
                  <a:pt x="3246" y="1710"/>
                </a:cubicBezTo>
                <a:cubicBezTo>
                  <a:pt x="3241" y="1716"/>
                  <a:pt x="3225" y="1707"/>
                  <a:pt x="3218" y="1706"/>
                </a:cubicBezTo>
                <a:cubicBezTo>
                  <a:pt x="3211" y="1705"/>
                  <a:pt x="3206" y="1702"/>
                  <a:pt x="3201" y="1703"/>
                </a:cubicBezTo>
                <a:cubicBezTo>
                  <a:pt x="3196" y="1704"/>
                  <a:pt x="3186" y="1707"/>
                  <a:pt x="3185" y="1713"/>
                </a:cubicBezTo>
                <a:cubicBezTo>
                  <a:pt x="3184" y="1719"/>
                  <a:pt x="3184" y="1735"/>
                  <a:pt x="3195" y="1739"/>
                </a:cubicBezTo>
                <a:cubicBezTo>
                  <a:pt x="3206" y="1743"/>
                  <a:pt x="3235" y="1742"/>
                  <a:pt x="3249" y="1740"/>
                </a:cubicBezTo>
                <a:cubicBezTo>
                  <a:pt x="3263" y="1738"/>
                  <a:pt x="3266" y="1733"/>
                  <a:pt x="3282" y="1727"/>
                </a:cubicBezTo>
                <a:cubicBezTo>
                  <a:pt x="3298" y="1721"/>
                  <a:pt x="3329" y="1715"/>
                  <a:pt x="3345" y="1703"/>
                </a:cubicBezTo>
                <a:cubicBezTo>
                  <a:pt x="3361" y="1691"/>
                  <a:pt x="3375" y="1672"/>
                  <a:pt x="3378" y="1652"/>
                </a:cubicBezTo>
                <a:cubicBezTo>
                  <a:pt x="3381" y="1632"/>
                  <a:pt x="3354" y="1592"/>
                  <a:pt x="3363" y="1583"/>
                </a:cubicBezTo>
                <a:cubicBezTo>
                  <a:pt x="3372" y="1574"/>
                  <a:pt x="3416" y="1587"/>
                  <a:pt x="3432" y="1598"/>
                </a:cubicBezTo>
                <a:cubicBezTo>
                  <a:pt x="3448" y="1609"/>
                  <a:pt x="3438" y="1632"/>
                  <a:pt x="3456" y="1647"/>
                </a:cubicBezTo>
                <a:cubicBezTo>
                  <a:pt x="3474" y="1662"/>
                  <a:pt x="3516" y="1680"/>
                  <a:pt x="3540" y="1686"/>
                </a:cubicBezTo>
                <a:cubicBezTo>
                  <a:pt x="3564" y="1692"/>
                  <a:pt x="3583" y="1690"/>
                  <a:pt x="3602" y="1686"/>
                </a:cubicBezTo>
                <a:cubicBezTo>
                  <a:pt x="3621" y="1682"/>
                  <a:pt x="3630" y="1665"/>
                  <a:pt x="3656" y="1665"/>
                </a:cubicBezTo>
                <a:cubicBezTo>
                  <a:pt x="3682" y="1665"/>
                  <a:pt x="3743" y="1668"/>
                  <a:pt x="3761" y="1688"/>
                </a:cubicBezTo>
                <a:cubicBezTo>
                  <a:pt x="3779" y="1708"/>
                  <a:pt x="3759" y="1759"/>
                  <a:pt x="3762" y="1787"/>
                </a:cubicBezTo>
                <a:cubicBezTo>
                  <a:pt x="3765" y="1815"/>
                  <a:pt x="3783" y="1827"/>
                  <a:pt x="3777" y="1859"/>
                </a:cubicBezTo>
                <a:cubicBezTo>
                  <a:pt x="3771" y="1891"/>
                  <a:pt x="3876" y="1929"/>
                  <a:pt x="3726" y="1980"/>
                </a:cubicBezTo>
                <a:cubicBezTo>
                  <a:pt x="3576" y="2031"/>
                  <a:pt x="3018" y="2135"/>
                  <a:pt x="2877" y="2166"/>
                </a:cubicBezTo>
                <a:lnTo>
                  <a:pt x="2877" y="2165"/>
                </a:lnTo>
                <a:lnTo>
                  <a:pt x="2023" y="2160"/>
                </a:lnTo>
                <a:lnTo>
                  <a:pt x="2015" y="2168"/>
                </a:lnTo>
                <a:cubicBezTo>
                  <a:pt x="2015" y="2161"/>
                  <a:pt x="2010" y="2133"/>
                  <a:pt x="2022" y="2117"/>
                </a:cubicBezTo>
                <a:cubicBezTo>
                  <a:pt x="2034" y="2101"/>
                  <a:pt x="2071" y="2088"/>
                  <a:pt x="2085" y="2070"/>
                </a:cubicBezTo>
                <a:cubicBezTo>
                  <a:pt x="2099" y="2052"/>
                  <a:pt x="2099" y="2027"/>
                  <a:pt x="2105" y="2010"/>
                </a:cubicBezTo>
                <a:cubicBezTo>
                  <a:pt x="2111" y="1993"/>
                  <a:pt x="2132" y="1979"/>
                  <a:pt x="2120" y="1970"/>
                </a:cubicBezTo>
                <a:cubicBezTo>
                  <a:pt x="2108" y="1961"/>
                  <a:pt x="2061" y="1963"/>
                  <a:pt x="2031" y="1956"/>
                </a:cubicBezTo>
                <a:cubicBezTo>
                  <a:pt x="2001" y="1949"/>
                  <a:pt x="1969" y="1941"/>
                  <a:pt x="1941" y="1925"/>
                </a:cubicBezTo>
                <a:cubicBezTo>
                  <a:pt x="1913" y="1909"/>
                  <a:pt x="1881" y="1859"/>
                  <a:pt x="1860" y="1860"/>
                </a:cubicBezTo>
                <a:cubicBezTo>
                  <a:pt x="1839" y="1861"/>
                  <a:pt x="1853" y="1923"/>
                  <a:pt x="1812" y="1929"/>
                </a:cubicBezTo>
                <a:cubicBezTo>
                  <a:pt x="1771" y="1935"/>
                  <a:pt x="1656" y="1909"/>
                  <a:pt x="1616" y="1895"/>
                </a:cubicBezTo>
                <a:cubicBezTo>
                  <a:pt x="1576" y="1881"/>
                  <a:pt x="1594" y="1859"/>
                  <a:pt x="1571" y="1847"/>
                </a:cubicBezTo>
                <a:cubicBezTo>
                  <a:pt x="1548" y="1835"/>
                  <a:pt x="1519" y="1848"/>
                  <a:pt x="1476" y="1824"/>
                </a:cubicBezTo>
                <a:cubicBezTo>
                  <a:pt x="1433" y="1800"/>
                  <a:pt x="1359" y="1713"/>
                  <a:pt x="1310" y="1703"/>
                </a:cubicBezTo>
                <a:cubicBezTo>
                  <a:pt x="1261" y="1693"/>
                  <a:pt x="1215" y="1748"/>
                  <a:pt x="1182" y="1761"/>
                </a:cubicBezTo>
                <a:cubicBezTo>
                  <a:pt x="1149" y="1774"/>
                  <a:pt x="1124" y="1777"/>
                  <a:pt x="1109" y="1784"/>
                </a:cubicBezTo>
                <a:cubicBezTo>
                  <a:pt x="1094" y="1791"/>
                  <a:pt x="1091" y="1799"/>
                  <a:pt x="1092" y="1803"/>
                </a:cubicBezTo>
                <a:cubicBezTo>
                  <a:pt x="1093" y="1807"/>
                  <a:pt x="1108" y="1804"/>
                  <a:pt x="1115" y="1806"/>
                </a:cubicBezTo>
                <a:cubicBezTo>
                  <a:pt x="1122" y="1808"/>
                  <a:pt x="1138" y="1811"/>
                  <a:pt x="1137" y="1818"/>
                </a:cubicBezTo>
                <a:cubicBezTo>
                  <a:pt x="1136" y="1825"/>
                  <a:pt x="1124" y="1836"/>
                  <a:pt x="1109" y="1848"/>
                </a:cubicBezTo>
                <a:cubicBezTo>
                  <a:pt x="1094" y="1860"/>
                  <a:pt x="1077" y="1872"/>
                  <a:pt x="1046" y="1893"/>
                </a:cubicBezTo>
                <a:cubicBezTo>
                  <a:pt x="1015" y="1914"/>
                  <a:pt x="946" y="1943"/>
                  <a:pt x="923" y="1974"/>
                </a:cubicBezTo>
                <a:cubicBezTo>
                  <a:pt x="900" y="2005"/>
                  <a:pt x="927" y="2062"/>
                  <a:pt x="905" y="2082"/>
                </a:cubicBezTo>
                <a:cubicBezTo>
                  <a:pt x="883" y="2102"/>
                  <a:pt x="827" y="2105"/>
                  <a:pt x="791" y="2096"/>
                </a:cubicBezTo>
                <a:cubicBezTo>
                  <a:pt x="755" y="2087"/>
                  <a:pt x="710" y="2042"/>
                  <a:pt x="689" y="2028"/>
                </a:cubicBezTo>
                <a:close/>
              </a:path>
            </a:pathLst>
          </a:custGeom>
          <a:solidFill>
            <a:schemeClr val="accent1"/>
          </a:solidFill>
          <a:ln w="3175" cap="flat" cmpd="sng">
            <a:solidFill>
              <a:srgbClr val="0066FF"/>
            </a:solidFill>
            <a:prstDash val="solid"/>
            <a:headEnd type="none" w="med" len="med"/>
            <a:tailEnd type="none" w="med" len="med"/>
          </a:ln>
        </p:spPr>
        <p:txBody>
          <a:bodyPr/>
          <a:p>
            <a:endParaRPr lang="zh-CN" altLang="en-US"/>
          </a:p>
        </p:txBody>
      </p:sp>
      <p:sp>
        <p:nvSpPr>
          <p:cNvPr id="79942" name="矩形 79941"/>
          <p:cNvSpPr>
            <a:spLocks noChangeAspect="1"/>
          </p:cNvSpPr>
          <p:nvPr/>
        </p:nvSpPr>
        <p:spPr>
          <a:xfrm>
            <a:off x="5187950" y="4343400"/>
            <a:ext cx="258763" cy="214313"/>
          </a:xfrm>
          <a:prstGeom prst="rect">
            <a:avLst/>
          </a:prstGeom>
        </p:spPr>
        <p:txBody>
          <a:bodyPr wrap="none" fromWordArt="1">
            <a:prstTxWarp prst="textSlantUp">
              <a:avLst>
                <a:gd name="adj" fmla="val 0"/>
              </a:avLst>
            </a:prstTxWarp>
            <a:normAutofit fontScale="25000"/>
          </a:bodyPr>
          <a:p>
            <a:pPr algn="ctr"/>
            <a:r>
              <a:rPr lang="zh-CN" altLang="en-US" sz="3600" i="1">
                <a:ln w="9525" cap="flat" cmpd="sng">
                  <a:solidFill>
                    <a:srgbClr val="0066FF"/>
                  </a:solidFill>
                  <a:prstDash val="solid"/>
                  <a:headEnd type="none" w="med" len="med"/>
                  <a:tailEnd type="none" w="med" len="med"/>
                </a:ln>
                <a:solidFill>
                  <a:srgbClr val="0066FF"/>
                </a:solidFill>
                <a:latin typeface="宋体" panose="02010600030101010101" pitchFamily="2" charset="-122"/>
                <a:ea typeface="宋体" panose="02010600030101010101" pitchFamily="2" charset="-122"/>
              </a:rPr>
              <a:t>渤</a:t>
            </a:r>
            <a:endParaRPr lang="zh-CN" altLang="en-US" sz="3600" i="1">
              <a:ln w="9525" cap="flat" cmpd="sng">
                <a:solidFill>
                  <a:srgbClr val="0066FF"/>
                </a:solidFill>
                <a:prstDash val="solid"/>
                <a:headEnd type="none" w="med" len="med"/>
                <a:tailEnd type="none" w="med" len="med"/>
              </a:ln>
              <a:solidFill>
                <a:srgbClr val="0066FF"/>
              </a:solidFill>
              <a:latin typeface="宋体" panose="02010600030101010101" pitchFamily="2" charset="-122"/>
              <a:ea typeface="宋体" panose="02010600030101010101" pitchFamily="2" charset="-122"/>
            </a:endParaRPr>
          </a:p>
        </p:txBody>
      </p:sp>
      <p:sp>
        <p:nvSpPr>
          <p:cNvPr id="79943" name="矩形 79942"/>
          <p:cNvSpPr>
            <a:spLocks noChangeAspect="1"/>
          </p:cNvSpPr>
          <p:nvPr/>
        </p:nvSpPr>
        <p:spPr>
          <a:xfrm>
            <a:off x="4273550" y="5715000"/>
            <a:ext cx="258763" cy="214313"/>
          </a:xfrm>
          <a:prstGeom prst="rect">
            <a:avLst/>
          </a:prstGeom>
        </p:spPr>
        <p:txBody>
          <a:bodyPr wrap="none" fromWordArt="1">
            <a:prstTxWarp prst="textSlantUp">
              <a:avLst>
                <a:gd name="adj" fmla="val 0"/>
              </a:avLst>
            </a:prstTxWarp>
            <a:normAutofit fontScale="25000"/>
          </a:bodyPr>
          <a:p>
            <a:pPr algn="ctr"/>
            <a:r>
              <a:rPr lang="zh-CN" altLang="en-US" sz="3600" i="1">
                <a:ln w="9525" cap="flat" cmpd="sng">
                  <a:solidFill>
                    <a:srgbClr val="0066FF"/>
                  </a:solidFill>
                  <a:prstDash val="solid"/>
                  <a:headEnd type="none" w="med" len="med"/>
                  <a:tailEnd type="none" w="med" len="med"/>
                </a:ln>
                <a:solidFill>
                  <a:srgbClr val="0066FF"/>
                </a:solidFill>
                <a:latin typeface="宋体" panose="02010600030101010101" pitchFamily="2" charset="-122"/>
                <a:ea typeface="宋体" panose="02010600030101010101" pitchFamily="2" charset="-122"/>
              </a:rPr>
              <a:t>海</a:t>
            </a:r>
            <a:endParaRPr lang="zh-CN" altLang="en-US" sz="3600" i="1">
              <a:ln w="9525" cap="flat" cmpd="sng">
                <a:solidFill>
                  <a:srgbClr val="0066FF"/>
                </a:solidFill>
                <a:prstDash val="solid"/>
                <a:headEnd type="none" w="med" len="med"/>
                <a:tailEnd type="none" w="med" len="med"/>
              </a:ln>
              <a:solidFill>
                <a:srgbClr val="0066FF"/>
              </a:solidFill>
              <a:latin typeface="宋体" panose="02010600030101010101" pitchFamily="2" charset="-122"/>
              <a:ea typeface="宋体" panose="02010600030101010101" pitchFamily="2" charset="-122"/>
            </a:endParaRPr>
          </a:p>
        </p:txBody>
      </p:sp>
      <p:sp>
        <p:nvSpPr>
          <p:cNvPr id="79941" name="矩形 79940"/>
          <p:cNvSpPr/>
          <p:nvPr/>
        </p:nvSpPr>
        <p:spPr>
          <a:xfrm>
            <a:off x="7615238" y="6324600"/>
            <a:ext cx="2667000" cy="533400"/>
          </a:xfrm>
          <a:prstGeom prst="rect">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79883" name="矩形 79882"/>
          <p:cNvSpPr/>
          <p:nvPr/>
        </p:nvSpPr>
        <p:spPr>
          <a:xfrm>
            <a:off x="1987550" y="0"/>
            <a:ext cx="8294688" cy="6858000"/>
          </a:xfrm>
          <a:prstGeom prst="rect">
            <a:avLst/>
          </a:prstGeom>
          <a:noFill/>
          <a:ln w="9525" cap="flat" cmpd="sng">
            <a:solidFill>
              <a:schemeClr val="tx1"/>
            </a:solidFill>
            <a:prstDash val="solid"/>
            <a:miter/>
            <a:headEnd type="none" w="med" len="med"/>
            <a:tailEnd type="none" w="med" len="med"/>
          </a:ln>
        </p:spPr>
        <p:txBody>
          <a:bodyPr/>
          <a:p>
            <a:endParaRPr lang="zh-CN" altLang="en-US"/>
          </a:p>
        </p:txBody>
      </p:sp>
      <p:sp>
        <p:nvSpPr>
          <p:cNvPr id="79951" name="任意多边形 79950"/>
          <p:cNvSpPr/>
          <p:nvPr/>
        </p:nvSpPr>
        <p:spPr>
          <a:xfrm>
            <a:off x="5591175" y="3503613"/>
            <a:ext cx="654050" cy="314325"/>
          </a:xfrm>
          <a:custGeom>
            <a:avLst/>
            <a:gdLst/>
            <a:ahLst/>
            <a:cxnLst/>
            <a:pathLst>
              <a:path w="412" h="198">
                <a:moveTo>
                  <a:pt x="0" y="0"/>
                </a:moveTo>
                <a:cubicBezTo>
                  <a:pt x="23" y="6"/>
                  <a:pt x="99" y="32"/>
                  <a:pt x="139" y="34"/>
                </a:cubicBezTo>
                <a:cubicBezTo>
                  <a:pt x="179" y="36"/>
                  <a:pt x="218" y="2"/>
                  <a:pt x="240" y="12"/>
                </a:cubicBezTo>
                <a:cubicBezTo>
                  <a:pt x="262" y="22"/>
                  <a:pt x="252" y="72"/>
                  <a:pt x="273" y="97"/>
                </a:cubicBezTo>
                <a:cubicBezTo>
                  <a:pt x="294" y="122"/>
                  <a:pt x="343" y="145"/>
                  <a:pt x="366" y="162"/>
                </a:cubicBezTo>
                <a:cubicBezTo>
                  <a:pt x="389" y="179"/>
                  <a:pt x="402" y="191"/>
                  <a:pt x="412" y="198"/>
                </a:cubicBezTo>
              </a:path>
            </a:pathLst>
          </a:custGeom>
          <a:noFill/>
          <a:ln w="3175" cap="flat" cmpd="sng">
            <a:solidFill>
              <a:schemeClr val="bg2"/>
            </a:solidFill>
            <a:prstDash val="solid"/>
            <a:headEnd type="none" w="med" len="med"/>
            <a:tailEnd type="none" w="med" len="med"/>
          </a:ln>
        </p:spPr>
        <p:txBody>
          <a:bodyPr/>
          <a:p>
            <a:endParaRPr lang="zh-CN" altLang="en-US"/>
          </a:p>
        </p:txBody>
      </p:sp>
      <p:sp>
        <p:nvSpPr>
          <p:cNvPr id="79952" name="任意多边形 79951"/>
          <p:cNvSpPr/>
          <p:nvPr/>
        </p:nvSpPr>
        <p:spPr>
          <a:xfrm>
            <a:off x="3295650" y="4584700"/>
            <a:ext cx="1046163" cy="415925"/>
          </a:xfrm>
          <a:custGeom>
            <a:avLst/>
            <a:gdLst/>
            <a:ahLst/>
            <a:cxnLst/>
            <a:pathLst>
              <a:path w="659" h="262">
                <a:moveTo>
                  <a:pt x="0" y="235"/>
                </a:moveTo>
                <a:cubicBezTo>
                  <a:pt x="10" y="229"/>
                  <a:pt x="34" y="209"/>
                  <a:pt x="61" y="202"/>
                </a:cubicBezTo>
                <a:cubicBezTo>
                  <a:pt x="88" y="195"/>
                  <a:pt x="128" y="183"/>
                  <a:pt x="160" y="192"/>
                </a:cubicBezTo>
                <a:cubicBezTo>
                  <a:pt x="192" y="201"/>
                  <a:pt x="224" y="250"/>
                  <a:pt x="256" y="256"/>
                </a:cubicBezTo>
                <a:cubicBezTo>
                  <a:pt x="288" y="262"/>
                  <a:pt x="311" y="237"/>
                  <a:pt x="351" y="231"/>
                </a:cubicBezTo>
                <a:cubicBezTo>
                  <a:pt x="391" y="225"/>
                  <a:pt x="456" y="235"/>
                  <a:pt x="495" y="220"/>
                </a:cubicBezTo>
                <a:cubicBezTo>
                  <a:pt x="534" y="205"/>
                  <a:pt x="562" y="164"/>
                  <a:pt x="588" y="142"/>
                </a:cubicBezTo>
                <a:cubicBezTo>
                  <a:pt x="614" y="120"/>
                  <a:pt x="639" y="109"/>
                  <a:pt x="649" y="85"/>
                </a:cubicBezTo>
                <a:cubicBezTo>
                  <a:pt x="659" y="61"/>
                  <a:pt x="647" y="18"/>
                  <a:pt x="646" y="0"/>
                </a:cubicBezTo>
              </a:path>
            </a:pathLst>
          </a:custGeom>
          <a:noFill/>
          <a:ln w="3175" cap="flat" cmpd="sng">
            <a:solidFill>
              <a:schemeClr val="bg2"/>
            </a:solidFill>
            <a:prstDash val="solid"/>
            <a:headEnd type="none" w="med" len="med"/>
            <a:tailEnd type="none" w="med" len="med"/>
          </a:ln>
        </p:spPr>
        <p:txBody>
          <a:bodyPr/>
          <a:p>
            <a:endParaRPr lang="zh-CN" altLang="en-US"/>
          </a:p>
        </p:txBody>
      </p:sp>
      <p:sp>
        <p:nvSpPr>
          <p:cNvPr id="79953" name="任意多边形 79952"/>
          <p:cNvSpPr/>
          <p:nvPr/>
        </p:nvSpPr>
        <p:spPr>
          <a:xfrm>
            <a:off x="3535363" y="5873750"/>
            <a:ext cx="561975" cy="654050"/>
          </a:xfrm>
          <a:custGeom>
            <a:avLst/>
            <a:gdLst/>
            <a:ahLst/>
            <a:cxnLst/>
            <a:pathLst>
              <a:path w="354" h="412">
                <a:moveTo>
                  <a:pt x="0" y="10"/>
                </a:moveTo>
                <a:cubicBezTo>
                  <a:pt x="17" y="10"/>
                  <a:pt x="69" y="0"/>
                  <a:pt x="102" y="7"/>
                </a:cubicBezTo>
                <a:cubicBezTo>
                  <a:pt x="135" y="14"/>
                  <a:pt x="169" y="41"/>
                  <a:pt x="197" y="49"/>
                </a:cubicBezTo>
                <a:cubicBezTo>
                  <a:pt x="225" y="57"/>
                  <a:pt x="252" y="47"/>
                  <a:pt x="270" y="52"/>
                </a:cubicBezTo>
                <a:cubicBezTo>
                  <a:pt x="288" y="57"/>
                  <a:pt x="302" y="68"/>
                  <a:pt x="306" y="77"/>
                </a:cubicBezTo>
                <a:cubicBezTo>
                  <a:pt x="310" y="86"/>
                  <a:pt x="308" y="96"/>
                  <a:pt x="296" y="104"/>
                </a:cubicBezTo>
                <a:cubicBezTo>
                  <a:pt x="284" y="112"/>
                  <a:pt x="245" y="116"/>
                  <a:pt x="234" y="124"/>
                </a:cubicBezTo>
                <a:cubicBezTo>
                  <a:pt x="223" y="132"/>
                  <a:pt x="211" y="145"/>
                  <a:pt x="228" y="154"/>
                </a:cubicBezTo>
                <a:cubicBezTo>
                  <a:pt x="245" y="163"/>
                  <a:pt x="324" y="151"/>
                  <a:pt x="339" y="178"/>
                </a:cubicBezTo>
                <a:cubicBezTo>
                  <a:pt x="354" y="205"/>
                  <a:pt x="323" y="283"/>
                  <a:pt x="317" y="314"/>
                </a:cubicBezTo>
                <a:cubicBezTo>
                  <a:pt x="311" y="345"/>
                  <a:pt x="306" y="346"/>
                  <a:pt x="302" y="362"/>
                </a:cubicBezTo>
                <a:cubicBezTo>
                  <a:pt x="298" y="378"/>
                  <a:pt x="293" y="402"/>
                  <a:pt x="290" y="412"/>
                </a:cubicBezTo>
              </a:path>
            </a:pathLst>
          </a:custGeom>
          <a:noFill/>
          <a:ln w="3175" cap="flat" cmpd="sng">
            <a:solidFill>
              <a:schemeClr val="bg2"/>
            </a:solidFill>
            <a:prstDash val="solid"/>
            <a:headEnd type="none" w="med" len="med"/>
            <a:tailEnd type="none" w="med" len="med"/>
          </a:ln>
        </p:spPr>
        <p:txBody>
          <a:bodyPr/>
          <a:p>
            <a:endParaRPr lang="zh-CN" altLang="en-US"/>
          </a:p>
        </p:txBody>
      </p:sp>
      <p:sp>
        <p:nvSpPr>
          <p:cNvPr id="79954" name="矩形 79953"/>
          <p:cNvSpPr>
            <a:spLocks noChangeAspect="1"/>
          </p:cNvSpPr>
          <p:nvPr/>
        </p:nvSpPr>
        <p:spPr>
          <a:xfrm>
            <a:off x="2673350" y="4068763"/>
            <a:ext cx="404813" cy="215900"/>
          </a:xfrm>
          <a:prstGeom prst="rect">
            <a:avLst/>
          </a:prstGeom>
        </p:spPr>
        <p:txBody>
          <a:bodyPr wrap="none" fromWordArt="1">
            <a:prstTxWarp prst="textSlantUp">
              <a:avLst>
                <a:gd name="adj" fmla="val 0"/>
              </a:avLst>
            </a:prstTxWarp>
            <a:normAutofit fontScale="25000"/>
          </a:bodyPr>
          <a:p>
            <a:pPr algn="ctr"/>
            <a:r>
              <a:rPr lang="zh-CN" altLang="en-US" sz="3600">
                <a:ln w="9525" cap="flat" cmpd="sng">
                  <a:solidFill>
                    <a:srgbClr val="000000"/>
                  </a:solidFill>
                  <a:prstDash val="solid"/>
                  <a:headEnd type="none" w="med" len="med"/>
                  <a:tailEnd type="none" w="med" len="med"/>
                </a:ln>
                <a:solidFill>
                  <a:srgbClr val="000000"/>
                </a:solidFill>
                <a:latin typeface="黑体" panose="02010609060101010101" pitchFamily="49" charset="-122"/>
                <a:ea typeface="黑体" panose="02010609060101010101" pitchFamily="49" charset="-122"/>
              </a:rPr>
              <a:t>京师</a:t>
            </a:r>
            <a:endParaRPr lang="zh-CN" altLang="en-US" sz="3600">
              <a:ln w="9525" cap="flat" cmpd="sng">
                <a:solidFill>
                  <a:srgbClr val="000000"/>
                </a:solidFill>
                <a:prstDash val="solid"/>
                <a:headEnd type="none" w="med" len="med"/>
                <a:tailEnd type="none" w="med" len="med"/>
              </a:ln>
              <a:solidFill>
                <a:srgbClr val="000000"/>
              </a:solidFill>
              <a:latin typeface="黑体" panose="02010609060101010101" pitchFamily="49" charset="-122"/>
              <a:ea typeface="黑体" panose="02010609060101010101" pitchFamily="49" charset="-122"/>
            </a:endParaRPr>
          </a:p>
        </p:txBody>
      </p:sp>
      <p:sp>
        <p:nvSpPr>
          <p:cNvPr id="79955" name="矩形 79954"/>
          <p:cNvSpPr/>
          <p:nvPr/>
        </p:nvSpPr>
        <p:spPr>
          <a:xfrm>
            <a:off x="2673350" y="4343400"/>
            <a:ext cx="371475" cy="161925"/>
          </a:xfrm>
          <a:prstGeom prst="rect">
            <a:avLst/>
          </a:prstGeom>
        </p:spPr>
        <p:txBody>
          <a:bodyPr wrap="none" fromWordArt="1">
            <a:prstTxWarp prst="textSlantUp">
              <a:avLst>
                <a:gd name="adj" fmla="val 0"/>
              </a:avLst>
            </a:prstTxWarp>
            <a:normAutofit fontScale="25000"/>
          </a:bodyPr>
          <a:p>
            <a:pPr algn="ctr"/>
            <a:r>
              <a:rPr lang="zh-CN" altLang="en-US" sz="3600">
                <a:ln w="9525" cap="flat" cmpd="sng">
                  <a:solidFill>
                    <a:schemeClr val="bg2"/>
                  </a:solidFill>
                  <a:prstDash val="solid"/>
                  <a:headEnd type="none" w="med" len="med"/>
                  <a:tailEnd type="none" w="med" len="med"/>
                </a:ln>
                <a:solidFill>
                  <a:schemeClr val="bg2"/>
                </a:solidFill>
                <a:latin typeface="宋体" panose="02010600030101010101" pitchFamily="2" charset="-122"/>
                <a:ea typeface="宋体" panose="02010600030101010101" pitchFamily="2" charset="-122"/>
              </a:rPr>
              <a:t>（北京）</a:t>
            </a:r>
            <a:endParaRPr lang="zh-CN" altLang="en-US" sz="3600">
              <a:ln w="9525" cap="flat" cmpd="sng">
                <a:solidFill>
                  <a:schemeClr val="bg2"/>
                </a:solidFill>
                <a:prstDash val="solid"/>
                <a:headEnd type="none" w="med" len="med"/>
                <a:tailEnd type="none" w="med" len="med"/>
              </a:ln>
              <a:solidFill>
                <a:schemeClr val="bg2"/>
              </a:solidFill>
              <a:latin typeface="宋体" panose="02010600030101010101" pitchFamily="2" charset="-122"/>
              <a:ea typeface="宋体" panose="02010600030101010101" pitchFamily="2" charset="-122"/>
            </a:endParaRPr>
          </a:p>
        </p:txBody>
      </p:sp>
      <p:sp>
        <p:nvSpPr>
          <p:cNvPr id="79956" name="矩形 79955"/>
          <p:cNvSpPr>
            <a:spLocks noChangeAspect="1"/>
          </p:cNvSpPr>
          <p:nvPr/>
        </p:nvSpPr>
        <p:spPr>
          <a:xfrm>
            <a:off x="6816725" y="2778125"/>
            <a:ext cx="404813" cy="215900"/>
          </a:xfrm>
          <a:prstGeom prst="rect">
            <a:avLst/>
          </a:prstGeom>
        </p:spPr>
        <p:txBody>
          <a:bodyPr wrap="none" fromWordArt="1">
            <a:prstTxWarp prst="textSlantUp">
              <a:avLst>
                <a:gd name="adj" fmla="val 0"/>
              </a:avLst>
            </a:prstTxWarp>
            <a:normAutofit fontScale="25000"/>
          </a:bodyPr>
          <a:p>
            <a:pPr algn="ctr"/>
            <a:r>
              <a:rPr lang="zh-CN" altLang="en-US" sz="3600">
                <a:ln w="9525" cap="flat" cmpd="sng">
                  <a:solidFill>
                    <a:srgbClr val="000000"/>
                  </a:solidFill>
                  <a:prstDash val="solid"/>
                  <a:headEnd type="none" w="med" len="med"/>
                  <a:tailEnd type="none" w="med" len="med"/>
                </a:ln>
                <a:solidFill>
                  <a:srgbClr val="000000"/>
                </a:solidFill>
                <a:latin typeface="黑体" panose="02010609060101010101" pitchFamily="49" charset="-122"/>
                <a:ea typeface="黑体" panose="02010609060101010101" pitchFamily="49" charset="-122"/>
              </a:rPr>
              <a:t>沈阳</a:t>
            </a:r>
            <a:endParaRPr lang="zh-CN" altLang="en-US" sz="3600">
              <a:ln w="9525" cap="flat" cmpd="sng">
                <a:solidFill>
                  <a:srgbClr val="000000"/>
                </a:solidFill>
                <a:prstDash val="solid"/>
                <a:headEnd type="none" w="med" len="med"/>
                <a:tailEnd type="none" w="med" len="med"/>
              </a:ln>
              <a:solidFill>
                <a:srgbClr val="000000"/>
              </a:solidFill>
              <a:latin typeface="黑体" panose="02010609060101010101" pitchFamily="49" charset="-122"/>
              <a:ea typeface="黑体" panose="02010609060101010101" pitchFamily="49" charset="-122"/>
            </a:endParaRPr>
          </a:p>
        </p:txBody>
      </p:sp>
      <p:sp>
        <p:nvSpPr>
          <p:cNvPr id="79957" name="矩形 79956"/>
          <p:cNvSpPr/>
          <p:nvPr/>
        </p:nvSpPr>
        <p:spPr>
          <a:xfrm>
            <a:off x="6734175" y="3048000"/>
            <a:ext cx="582613" cy="215900"/>
          </a:xfrm>
          <a:prstGeom prst="rect">
            <a:avLst/>
          </a:prstGeom>
        </p:spPr>
        <p:txBody>
          <a:bodyPr wrap="none" fromWordArt="1">
            <a:prstTxWarp prst="textSlantUp">
              <a:avLst>
                <a:gd name="adj" fmla="val 0"/>
              </a:avLst>
            </a:prstTxWarp>
            <a:normAutofit fontScale="25000"/>
          </a:bodyPr>
          <a:p>
            <a:pPr algn="ctr"/>
            <a:r>
              <a:rPr lang="zh-CN" altLang="en-US" sz="3600">
                <a:ln w="9525" cap="flat" cmpd="sng">
                  <a:solidFill>
                    <a:srgbClr val="000000"/>
                  </a:solidFill>
                  <a:prstDash val="solid"/>
                  <a:headEnd type="none" w="med" len="med"/>
                  <a:tailEnd type="none" w="med" len="med"/>
                </a:ln>
                <a:solidFill>
                  <a:srgbClr val="000000"/>
                </a:solidFill>
                <a:latin typeface="黑体" panose="02010609060101010101" pitchFamily="49" charset="-122"/>
                <a:ea typeface="黑体" panose="02010609060101010101" pitchFamily="49" charset="-122"/>
              </a:rPr>
              <a:t>（盛京）</a:t>
            </a:r>
            <a:endParaRPr lang="zh-CN" altLang="en-US" sz="3600">
              <a:ln w="9525" cap="flat" cmpd="sng">
                <a:solidFill>
                  <a:srgbClr val="000000"/>
                </a:solidFill>
                <a:prstDash val="solid"/>
                <a:headEnd type="none" w="med" len="med"/>
                <a:tailEnd type="none" w="med" len="med"/>
              </a:ln>
              <a:solidFill>
                <a:srgbClr val="000000"/>
              </a:solidFill>
              <a:latin typeface="黑体" panose="02010609060101010101" pitchFamily="49" charset="-122"/>
              <a:ea typeface="黑体" panose="02010609060101010101" pitchFamily="49" charset="-122"/>
            </a:endParaRPr>
          </a:p>
        </p:txBody>
      </p:sp>
      <p:sp>
        <p:nvSpPr>
          <p:cNvPr id="79958" name="矩形 79957"/>
          <p:cNvSpPr/>
          <p:nvPr/>
        </p:nvSpPr>
        <p:spPr>
          <a:xfrm>
            <a:off x="8235950" y="2743200"/>
            <a:ext cx="835025" cy="215900"/>
          </a:xfrm>
          <a:prstGeom prst="rect">
            <a:avLst/>
          </a:prstGeom>
        </p:spPr>
        <p:txBody>
          <a:bodyPr wrap="none" fromWordArt="1">
            <a:prstTxWarp prst="textSlantUp">
              <a:avLst>
                <a:gd name="adj" fmla="val 0"/>
              </a:avLst>
            </a:prstTxWarp>
            <a:normAutofit fontScale="25000"/>
          </a:bodyPr>
          <a:p>
            <a:pPr algn="ctr"/>
            <a:r>
              <a:rPr lang="zh-CN" altLang="en-US" sz="3600">
                <a:ln w="9525" cap="flat" cmpd="sng">
                  <a:solidFill>
                    <a:srgbClr val="000000"/>
                  </a:solidFill>
                  <a:prstDash val="solid"/>
                  <a:headEnd type="none" w="med" len="med"/>
                  <a:tailEnd type="none" w="med" len="med"/>
                </a:ln>
                <a:solidFill>
                  <a:srgbClr val="000000"/>
                </a:solidFill>
                <a:latin typeface="黑体" panose="02010609060101010101" pitchFamily="49" charset="-122"/>
                <a:ea typeface="黑体" panose="02010609060101010101" pitchFamily="49" charset="-122"/>
              </a:rPr>
              <a:t>赫图阿拉</a:t>
            </a:r>
            <a:endParaRPr lang="zh-CN" altLang="en-US" sz="3600">
              <a:ln w="9525" cap="flat" cmpd="sng">
                <a:solidFill>
                  <a:srgbClr val="000000"/>
                </a:solidFill>
                <a:prstDash val="solid"/>
                <a:headEnd type="none" w="med" len="med"/>
                <a:tailEnd type="none" w="med" len="med"/>
              </a:ln>
              <a:solidFill>
                <a:srgbClr val="000000"/>
              </a:solidFill>
              <a:latin typeface="黑体" panose="02010609060101010101" pitchFamily="49" charset="-122"/>
              <a:ea typeface="黑体" panose="02010609060101010101" pitchFamily="49" charset="-122"/>
            </a:endParaRPr>
          </a:p>
        </p:txBody>
      </p:sp>
      <p:sp>
        <p:nvSpPr>
          <p:cNvPr id="79959" name="矩形 79958"/>
          <p:cNvSpPr/>
          <p:nvPr/>
        </p:nvSpPr>
        <p:spPr>
          <a:xfrm>
            <a:off x="7854950" y="2497138"/>
            <a:ext cx="630238" cy="179387"/>
          </a:xfrm>
          <a:prstGeom prst="rect">
            <a:avLst/>
          </a:prstGeom>
        </p:spPr>
        <p:txBody>
          <a:bodyPr wrap="none" fromWordArt="1">
            <a:prstTxWarp prst="textSlantUp">
              <a:avLst>
                <a:gd name="adj" fmla="val 0"/>
              </a:avLst>
            </a:prstTxWarp>
            <a:normAutofit fontScale="25000"/>
          </a:bodyPr>
          <a:p>
            <a:pPr algn="ctr"/>
            <a:r>
              <a:rPr lang="zh-CN" altLang="en-US" sz="3600">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rPr>
              <a:t>萨尔浒</a:t>
            </a:r>
            <a:endParaRPr lang="zh-CN" altLang="en-US" sz="3600">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endParaRPr>
          </a:p>
        </p:txBody>
      </p:sp>
      <p:sp>
        <p:nvSpPr>
          <p:cNvPr id="79960" name="矩形 79959"/>
          <p:cNvSpPr/>
          <p:nvPr/>
        </p:nvSpPr>
        <p:spPr>
          <a:xfrm>
            <a:off x="4349750" y="4303713"/>
            <a:ext cx="485775" cy="179387"/>
          </a:xfrm>
          <a:prstGeom prst="rect">
            <a:avLst/>
          </a:prstGeom>
        </p:spPr>
        <p:txBody>
          <a:bodyPr wrap="none" fromWordArt="1">
            <a:prstTxWarp prst="textSlantUp">
              <a:avLst>
                <a:gd name="adj" fmla="val 0"/>
              </a:avLst>
            </a:prstTxWarp>
            <a:normAutofit fontScale="25000"/>
          </a:bodyPr>
          <a:p>
            <a:pPr algn="ctr"/>
            <a:r>
              <a:rPr lang="zh-CN" altLang="en-US" sz="3600">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rPr>
              <a:t>山海关</a:t>
            </a:r>
            <a:endParaRPr lang="zh-CN" altLang="en-US" sz="3600">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endParaRPr>
          </a:p>
        </p:txBody>
      </p:sp>
      <p:sp>
        <p:nvSpPr>
          <p:cNvPr id="79961" name="矩形 79960"/>
          <p:cNvSpPr/>
          <p:nvPr/>
        </p:nvSpPr>
        <p:spPr>
          <a:xfrm>
            <a:off x="5376863" y="3706813"/>
            <a:ext cx="395287" cy="179387"/>
          </a:xfrm>
          <a:prstGeom prst="rect">
            <a:avLst/>
          </a:prstGeom>
        </p:spPr>
        <p:txBody>
          <a:bodyPr wrap="none" fromWordArt="1">
            <a:prstTxWarp prst="textSlantUp">
              <a:avLst>
                <a:gd name="adj" fmla="val 0"/>
              </a:avLst>
            </a:prstTxWarp>
            <a:normAutofit fontScale="25000"/>
          </a:bodyPr>
          <a:p>
            <a:pPr algn="ctr"/>
            <a:r>
              <a:rPr lang="zh-CN" altLang="en-US" sz="3600">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rPr>
              <a:t>宁远</a:t>
            </a:r>
            <a:endParaRPr lang="zh-CN" altLang="en-US" sz="3600">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endParaRPr>
          </a:p>
        </p:txBody>
      </p:sp>
      <p:sp>
        <p:nvSpPr>
          <p:cNvPr id="79962" name="矩形 79961"/>
          <p:cNvSpPr/>
          <p:nvPr/>
        </p:nvSpPr>
        <p:spPr>
          <a:xfrm>
            <a:off x="5434013" y="3922713"/>
            <a:ext cx="287337" cy="161925"/>
          </a:xfrm>
          <a:prstGeom prst="rect">
            <a:avLst/>
          </a:prstGeom>
        </p:spPr>
        <p:txBody>
          <a:bodyPr wrap="none" fromWordArt="1">
            <a:prstTxWarp prst="textSlantUp">
              <a:avLst>
                <a:gd name="adj" fmla="val 0"/>
              </a:avLst>
            </a:prstTxWarp>
            <a:normAutofit fontScale="25000"/>
          </a:bodyPr>
          <a:p>
            <a:pPr algn="ctr"/>
            <a:r>
              <a:rPr lang="zh-CN" altLang="en-US" sz="3600">
                <a:ln w="9525" cap="flat" cmpd="sng">
                  <a:solidFill>
                    <a:schemeClr val="bg2"/>
                  </a:solidFill>
                  <a:prstDash val="solid"/>
                  <a:headEnd type="none" w="med" len="med"/>
                  <a:tailEnd type="none" w="med" len="med"/>
                </a:ln>
                <a:solidFill>
                  <a:schemeClr val="bg2"/>
                </a:solidFill>
                <a:latin typeface="宋体" panose="02010600030101010101" pitchFamily="2" charset="-122"/>
                <a:ea typeface="宋体" panose="02010600030101010101" pitchFamily="2" charset="-122"/>
              </a:rPr>
              <a:t>兴城</a:t>
            </a:r>
            <a:endParaRPr lang="zh-CN" altLang="en-US" sz="3600">
              <a:ln w="9525" cap="flat" cmpd="sng">
                <a:solidFill>
                  <a:schemeClr val="bg2"/>
                </a:solidFill>
                <a:prstDash val="solid"/>
                <a:headEnd type="none" w="med" len="med"/>
                <a:tailEnd type="none" w="med" len="med"/>
              </a:ln>
              <a:solidFill>
                <a:schemeClr val="bg2"/>
              </a:solidFill>
              <a:latin typeface="宋体" panose="02010600030101010101" pitchFamily="2" charset="-122"/>
              <a:ea typeface="宋体" panose="02010600030101010101" pitchFamily="2" charset="-122"/>
            </a:endParaRPr>
          </a:p>
        </p:txBody>
      </p:sp>
      <p:sp>
        <p:nvSpPr>
          <p:cNvPr id="79963" name="矩形 79962"/>
          <p:cNvSpPr/>
          <p:nvPr/>
        </p:nvSpPr>
        <p:spPr>
          <a:xfrm>
            <a:off x="7931150" y="2971800"/>
            <a:ext cx="287338" cy="161925"/>
          </a:xfrm>
          <a:prstGeom prst="rect">
            <a:avLst/>
          </a:prstGeom>
        </p:spPr>
        <p:txBody>
          <a:bodyPr wrap="none" fromWordArt="1">
            <a:prstTxWarp prst="textSlantUp">
              <a:avLst>
                <a:gd name="adj" fmla="val 0"/>
              </a:avLst>
            </a:prstTxWarp>
            <a:normAutofit fontScale="25000"/>
          </a:bodyPr>
          <a:p>
            <a:pPr algn="ctr"/>
            <a:r>
              <a:rPr lang="zh-CN" altLang="en-US" sz="3600">
                <a:ln w="9525" cap="flat" cmpd="sng">
                  <a:solidFill>
                    <a:schemeClr val="bg2"/>
                  </a:solidFill>
                  <a:prstDash val="solid"/>
                  <a:headEnd type="none" w="med" len="med"/>
                  <a:tailEnd type="none" w="med" len="med"/>
                </a:ln>
                <a:solidFill>
                  <a:schemeClr val="bg2"/>
                </a:solidFill>
                <a:latin typeface="宋体" panose="02010600030101010101" pitchFamily="2" charset="-122"/>
                <a:ea typeface="宋体" panose="02010600030101010101" pitchFamily="2" charset="-122"/>
              </a:rPr>
              <a:t>新宾</a:t>
            </a:r>
            <a:endParaRPr lang="zh-CN" altLang="en-US" sz="3600">
              <a:ln w="9525" cap="flat" cmpd="sng">
                <a:solidFill>
                  <a:schemeClr val="bg2"/>
                </a:solidFill>
                <a:prstDash val="solid"/>
                <a:headEnd type="none" w="med" len="med"/>
                <a:tailEnd type="none" w="med" len="med"/>
              </a:ln>
              <a:solidFill>
                <a:schemeClr val="bg2"/>
              </a:solidFill>
              <a:latin typeface="宋体" panose="02010600030101010101" pitchFamily="2" charset="-122"/>
              <a:ea typeface="宋体" panose="02010600030101010101" pitchFamily="2" charset="-122"/>
            </a:endParaRPr>
          </a:p>
        </p:txBody>
      </p:sp>
      <p:grpSp>
        <p:nvGrpSpPr>
          <p:cNvPr id="79903" name="组合 79902"/>
          <p:cNvGrpSpPr/>
          <p:nvPr/>
        </p:nvGrpSpPr>
        <p:grpSpPr>
          <a:xfrm>
            <a:off x="4394200" y="3962400"/>
            <a:ext cx="307975" cy="276225"/>
            <a:chOff x="1561" y="2496"/>
            <a:chExt cx="194" cy="174"/>
          </a:xfrm>
        </p:grpSpPr>
        <p:sp>
          <p:nvSpPr>
            <p:cNvPr id="79904" name="任意多边形 79903"/>
            <p:cNvSpPr/>
            <p:nvPr/>
          </p:nvSpPr>
          <p:spPr>
            <a:xfrm>
              <a:off x="1608" y="2496"/>
              <a:ext cx="99" cy="25"/>
            </a:xfrm>
            <a:custGeom>
              <a:avLst/>
              <a:gdLst/>
              <a:ahLst/>
              <a:cxnLst/>
              <a:pathLst>
                <a:path w="99" h="25">
                  <a:moveTo>
                    <a:pt x="0" y="24"/>
                  </a:moveTo>
                  <a:cubicBezTo>
                    <a:pt x="9" y="24"/>
                    <a:pt x="41" y="25"/>
                    <a:pt x="57" y="25"/>
                  </a:cubicBezTo>
                  <a:cubicBezTo>
                    <a:pt x="73" y="25"/>
                    <a:pt x="92" y="25"/>
                    <a:pt x="99" y="25"/>
                  </a:cubicBezTo>
                  <a:lnTo>
                    <a:pt x="99" y="25"/>
                  </a:lnTo>
                  <a:cubicBezTo>
                    <a:pt x="97" y="24"/>
                    <a:pt x="88" y="20"/>
                    <a:pt x="85" y="16"/>
                  </a:cubicBezTo>
                  <a:cubicBezTo>
                    <a:pt x="82" y="12"/>
                    <a:pt x="80" y="3"/>
                    <a:pt x="79" y="1"/>
                  </a:cubicBezTo>
                  <a:lnTo>
                    <a:pt x="79" y="1"/>
                  </a:lnTo>
                  <a:cubicBezTo>
                    <a:pt x="78" y="2"/>
                    <a:pt x="77" y="5"/>
                    <a:pt x="72" y="6"/>
                  </a:cubicBezTo>
                  <a:cubicBezTo>
                    <a:pt x="67" y="7"/>
                    <a:pt x="56" y="7"/>
                    <a:pt x="49" y="7"/>
                  </a:cubicBezTo>
                  <a:cubicBezTo>
                    <a:pt x="42" y="7"/>
                    <a:pt x="33" y="7"/>
                    <a:pt x="28" y="6"/>
                  </a:cubicBezTo>
                  <a:cubicBezTo>
                    <a:pt x="23" y="5"/>
                    <a:pt x="21" y="1"/>
                    <a:pt x="19" y="0"/>
                  </a:cubicBezTo>
                  <a:lnTo>
                    <a:pt x="18" y="0"/>
                  </a:lnTo>
                  <a:cubicBezTo>
                    <a:pt x="18" y="2"/>
                    <a:pt x="19" y="9"/>
                    <a:pt x="16" y="13"/>
                  </a:cubicBezTo>
                  <a:cubicBezTo>
                    <a:pt x="13" y="17"/>
                    <a:pt x="3" y="22"/>
                    <a:pt x="0" y="24"/>
                  </a:cubicBezTo>
                  <a:lnTo>
                    <a:pt x="0" y="24"/>
                  </a:lnTo>
                  <a:close/>
                </a:path>
              </a:pathLst>
            </a:custGeom>
            <a:solidFill>
              <a:srgbClr val="FF9966">
                <a:alpha val="100000"/>
              </a:srgbClr>
            </a:solidFill>
            <a:ln w="15875" cap="flat" cmpd="sng">
              <a:solidFill>
                <a:schemeClr val="tx1"/>
              </a:solidFill>
              <a:prstDash val="solid"/>
              <a:headEnd type="none" w="med" len="med"/>
              <a:tailEnd type="none" w="med" len="med"/>
            </a:ln>
          </p:spPr>
          <p:txBody>
            <a:bodyPr/>
            <a:p>
              <a:endParaRPr lang="zh-CN" altLang="en-US"/>
            </a:p>
          </p:txBody>
        </p:sp>
        <p:sp>
          <p:nvSpPr>
            <p:cNvPr id="79905" name="任意多边形 79904"/>
            <p:cNvSpPr/>
            <p:nvPr/>
          </p:nvSpPr>
          <p:spPr>
            <a:xfrm>
              <a:off x="1630" y="2520"/>
              <a:ext cx="54" cy="18"/>
            </a:xfrm>
            <a:custGeom>
              <a:avLst/>
              <a:gdLst/>
              <a:ahLst/>
              <a:cxnLst/>
              <a:pathLst>
                <a:path w="54" h="18">
                  <a:moveTo>
                    <a:pt x="0" y="18"/>
                  </a:moveTo>
                  <a:lnTo>
                    <a:pt x="54" y="18"/>
                  </a:lnTo>
                  <a:lnTo>
                    <a:pt x="54" y="0"/>
                  </a:lnTo>
                  <a:lnTo>
                    <a:pt x="0" y="1"/>
                  </a:lnTo>
                  <a:lnTo>
                    <a:pt x="0" y="18"/>
                  </a:lnTo>
                  <a:close/>
                </a:path>
              </a:pathLst>
            </a:custGeom>
            <a:solidFill>
              <a:srgbClr val="FF9966">
                <a:alpha val="100000"/>
              </a:srgbClr>
            </a:solidFill>
            <a:ln w="15875" cap="flat" cmpd="sng">
              <a:solidFill>
                <a:schemeClr val="tx1"/>
              </a:solidFill>
              <a:prstDash val="solid"/>
              <a:headEnd type="none" w="med" len="med"/>
              <a:tailEnd type="none" w="med" len="med"/>
            </a:ln>
          </p:spPr>
          <p:txBody>
            <a:bodyPr/>
            <a:p>
              <a:endParaRPr lang="zh-CN" altLang="en-US"/>
            </a:p>
          </p:txBody>
        </p:sp>
        <p:sp>
          <p:nvSpPr>
            <p:cNvPr id="79906" name="任意多边形 79905"/>
            <p:cNvSpPr/>
            <p:nvPr/>
          </p:nvSpPr>
          <p:spPr>
            <a:xfrm>
              <a:off x="1605" y="2538"/>
              <a:ext cx="108" cy="15"/>
            </a:xfrm>
            <a:custGeom>
              <a:avLst/>
              <a:gdLst/>
              <a:ahLst/>
              <a:cxnLst/>
              <a:pathLst>
                <a:path w="108" h="15">
                  <a:moveTo>
                    <a:pt x="1" y="12"/>
                  </a:moveTo>
                  <a:lnTo>
                    <a:pt x="0" y="13"/>
                  </a:lnTo>
                  <a:lnTo>
                    <a:pt x="106" y="13"/>
                  </a:lnTo>
                  <a:lnTo>
                    <a:pt x="108" y="15"/>
                  </a:lnTo>
                  <a:cubicBezTo>
                    <a:pt x="107" y="14"/>
                    <a:pt x="100" y="10"/>
                    <a:pt x="97" y="7"/>
                  </a:cubicBezTo>
                  <a:cubicBezTo>
                    <a:pt x="94" y="4"/>
                    <a:pt x="91" y="1"/>
                    <a:pt x="90" y="0"/>
                  </a:cubicBezTo>
                  <a:lnTo>
                    <a:pt x="88" y="0"/>
                  </a:lnTo>
                  <a:lnTo>
                    <a:pt x="18" y="0"/>
                  </a:lnTo>
                  <a:lnTo>
                    <a:pt x="19" y="0"/>
                  </a:lnTo>
                  <a:cubicBezTo>
                    <a:pt x="18" y="1"/>
                    <a:pt x="15" y="5"/>
                    <a:pt x="12" y="7"/>
                  </a:cubicBezTo>
                  <a:cubicBezTo>
                    <a:pt x="9" y="9"/>
                    <a:pt x="3" y="11"/>
                    <a:pt x="1" y="12"/>
                  </a:cubicBezTo>
                  <a:close/>
                </a:path>
              </a:pathLst>
            </a:custGeom>
            <a:solidFill>
              <a:srgbClr val="FF9966">
                <a:alpha val="100000"/>
              </a:srgbClr>
            </a:solidFill>
            <a:ln w="15875" cap="flat" cmpd="sng">
              <a:solidFill>
                <a:schemeClr val="tx1"/>
              </a:solidFill>
              <a:prstDash val="solid"/>
              <a:headEnd type="none" w="med" len="med"/>
              <a:tailEnd type="none" w="med" len="med"/>
            </a:ln>
          </p:spPr>
          <p:txBody>
            <a:bodyPr/>
            <a:p>
              <a:endParaRPr lang="zh-CN" altLang="en-US"/>
            </a:p>
          </p:txBody>
        </p:sp>
        <p:sp>
          <p:nvSpPr>
            <p:cNvPr id="79907" name="任意多边形 79906"/>
            <p:cNvSpPr/>
            <p:nvPr/>
          </p:nvSpPr>
          <p:spPr>
            <a:xfrm>
              <a:off x="1623" y="2577"/>
              <a:ext cx="1" cy="31"/>
            </a:xfrm>
            <a:custGeom>
              <a:avLst/>
              <a:gdLst/>
              <a:ahLst/>
              <a:cxnLst/>
              <a:pathLst>
                <a:path w="1" h="31">
                  <a:moveTo>
                    <a:pt x="0" y="0"/>
                  </a:moveTo>
                  <a:lnTo>
                    <a:pt x="0" y="31"/>
                  </a:lnTo>
                </a:path>
              </a:pathLst>
            </a:custGeom>
            <a:solidFill>
              <a:srgbClr val="FF9966">
                <a:alpha val="100000"/>
              </a:srgbClr>
            </a:solidFill>
            <a:ln w="15875" cap="flat" cmpd="sng">
              <a:solidFill>
                <a:schemeClr val="tx1"/>
              </a:solidFill>
              <a:prstDash val="solid"/>
              <a:headEnd type="none" w="med" len="med"/>
              <a:tailEnd type="none" w="med" len="med"/>
            </a:ln>
          </p:spPr>
          <p:txBody>
            <a:bodyPr/>
            <a:p>
              <a:endParaRPr lang="zh-CN" altLang="en-US"/>
            </a:p>
          </p:txBody>
        </p:sp>
        <p:sp>
          <p:nvSpPr>
            <p:cNvPr id="79908" name="任意多边形 79907"/>
            <p:cNvSpPr/>
            <p:nvPr/>
          </p:nvSpPr>
          <p:spPr>
            <a:xfrm>
              <a:off x="1693" y="2577"/>
              <a:ext cx="1" cy="33"/>
            </a:xfrm>
            <a:custGeom>
              <a:avLst/>
              <a:gdLst/>
              <a:ahLst/>
              <a:cxnLst/>
              <a:pathLst>
                <a:path w="1" h="33">
                  <a:moveTo>
                    <a:pt x="0" y="0"/>
                  </a:moveTo>
                  <a:lnTo>
                    <a:pt x="0" y="33"/>
                  </a:lnTo>
                </a:path>
              </a:pathLst>
            </a:custGeom>
            <a:solidFill>
              <a:srgbClr val="FF9966">
                <a:alpha val="100000"/>
              </a:srgbClr>
            </a:solidFill>
            <a:ln w="15875" cap="flat" cmpd="sng">
              <a:solidFill>
                <a:schemeClr val="tx1"/>
              </a:solidFill>
              <a:prstDash val="solid"/>
              <a:headEnd type="none" w="med" len="med"/>
              <a:tailEnd type="none" w="med" len="med"/>
            </a:ln>
          </p:spPr>
          <p:txBody>
            <a:bodyPr/>
            <a:p>
              <a:endParaRPr lang="zh-CN" altLang="en-US"/>
            </a:p>
          </p:txBody>
        </p:sp>
        <p:sp>
          <p:nvSpPr>
            <p:cNvPr id="79909" name="任意多边形 79908"/>
            <p:cNvSpPr/>
            <p:nvPr/>
          </p:nvSpPr>
          <p:spPr>
            <a:xfrm>
              <a:off x="1561" y="2595"/>
              <a:ext cx="194" cy="75"/>
            </a:xfrm>
            <a:custGeom>
              <a:avLst/>
              <a:gdLst/>
              <a:ahLst/>
              <a:cxnLst/>
              <a:pathLst>
                <a:path w="194" h="75">
                  <a:moveTo>
                    <a:pt x="1" y="75"/>
                  </a:moveTo>
                  <a:lnTo>
                    <a:pt x="76" y="75"/>
                  </a:lnTo>
                  <a:lnTo>
                    <a:pt x="76" y="74"/>
                  </a:lnTo>
                  <a:cubicBezTo>
                    <a:pt x="77" y="69"/>
                    <a:pt x="77" y="50"/>
                    <a:pt x="83" y="45"/>
                  </a:cubicBezTo>
                  <a:cubicBezTo>
                    <a:pt x="89" y="40"/>
                    <a:pt x="103" y="39"/>
                    <a:pt x="109" y="44"/>
                  </a:cubicBezTo>
                  <a:cubicBezTo>
                    <a:pt x="115" y="49"/>
                    <a:pt x="116" y="69"/>
                    <a:pt x="118" y="74"/>
                  </a:cubicBezTo>
                  <a:lnTo>
                    <a:pt x="119" y="75"/>
                  </a:lnTo>
                  <a:lnTo>
                    <a:pt x="194" y="75"/>
                  </a:lnTo>
                  <a:lnTo>
                    <a:pt x="194" y="0"/>
                  </a:lnTo>
                  <a:lnTo>
                    <a:pt x="168" y="1"/>
                  </a:lnTo>
                  <a:lnTo>
                    <a:pt x="158" y="13"/>
                  </a:lnTo>
                  <a:lnTo>
                    <a:pt x="36" y="13"/>
                  </a:lnTo>
                  <a:lnTo>
                    <a:pt x="29" y="0"/>
                  </a:lnTo>
                  <a:lnTo>
                    <a:pt x="0" y="0"/>
                  </a:lnTo>
                  <a:lnTo>
                    <a:pt x="1" y="75"/>
                  </a:lnTo>
                  <a:close/>
                </a:path>
              </a:pathLst>
            </a:custGeom>
            <a:solidFill>
              <a:srgbClr val="FF9966">
                <a:alpha val="100000"/>
              </a:srgbClr>
            </a:solidFill>
            <a:ln w="15875" cap="flat" cmpd="sng">
              <a:solidFill>
                <a:schemeClr val="tx1"/>
              </a:solidFill>
              <a:prstDash val="solid"/>
              <a:headEnd type="none" w="med" len="med"/>
              <a:tailEnd type="none" w="med" len="med"/>
            </a:ln>
          </p:spPr>
          <p:txBody>
            <a:bodyPr/>
            <a:p>
              <a:endParaRPr lang="zh-CN" altLang="en-US"/>
            </a:p>
          </p:txBody>
        </p:sp>
        <p:sp>
          <p:nvSpPr>
            <p:cNvPr id="79910" name="直接连接符 79909"/>
            <p:cNvSpPr/>
            <p:nvPr/>
          </p:nvSpPr>
          <p:spPr>
            <a:xfrm>
              <a:off x="1561" y="2618"/>
              <a:ext cx="193" cy="0"/>
            </a:xfrm>
            <a:prstGeom prst="line">
              <a:avLst/>
            </a:prstGeom>
            <a:ln w="15875" cap="flat" cmpd="sng">
              <a:solidFill>
                <a:schemeClr val="tx1"/>
              </a:solidFill>
              <a:prstDash val="solid"/>
              <a:headEnd type="none" w="med" len="med"/>
              <a:tailEnd type="none" w="med" len="med"/>
            </a:ln>
          </p:spPr>
        </p:sp>
        <p:sp>
          <p:nvSpPr>
            <p:cNvPr id="79911" name="任意多边形 79910"/>
            <p:cNvSpPr/>
            <p:nvPr/>
          </p:nvSpPr>
          <p:spPr>
            <a:xfrm>
              <a:off x="1636" y="2553"/>
              <a:ext cx="1" cy="15"/>
            </a:xfrm>
            <a:custGeom>
              <a:avLst/>
              <a:gdLst/>
              <a:ahLst/>
              <a:cxnLst/>
              <a:pathLst>
                <a:path w="1" h="15">
                  <a:moveTo>
                    <a:pt x="0" y="0"/>
                  </a:moveTo>
                  <a:lnTo>
                    <a:pt x="0" y="15"/>
                  </a:lnTo>
                </a:path>
              </a:pathLst>
            </a:custGeom>
            <a:noFill/>
            <a:ln w="15875" cap="flat" cmpd="sng">
              <a:solidFill>
                <a:schemeClr val="tx1"/>
              </a:solidFill>
              <a:prstDash val="solid"/>
              <a:headEnd type="none" w="med" len="med"/>
              <a:tailEnd type="none" w="med" len="med"/>
            </a:ln>
          </p:spPr>
          <p:txBody>
            <a:bodyPr/>
            <a:p>
              <a:endParaRPr lang="zh-CN" altLang="en-US"/>
            </a:p>
          </p:txBody>
        </p:sp>
        <p:sp>
          <p:nvSpPr>
            <p:cNvPr id="79912" name="任意多边形 79911"/>
            <p:cNvSpPr/>
            <p:nvPr/>
          </p:nvSpPr>
          <p:spPr>
            <a:xfrm>
              <a:off x="1680" y="2553"/>
              <a:ext cx="1" cy="15"/>
            </a:xfrm>
            <a:custGeom>
              <a:avLst/>
              <a:gdLst/>
              <a:ahLst/>
              <a:cxnLst/>
              <a:pathLst>
                <a:path w="1" h="15">
                  <a:moveTo>
                    <a:pt x="0" y="0"/>
                  </a:moveTo>
                  <a:lnTo>
                    <a:pt x="0" y="15"/>
                  </a:lnTo>
                </a:path>
              </a:pathLst>
            </a:custGeom>
            <a:noFill/>
            <a:ln w="15875" cap="flat" cmpd="sng">
              <a:solidFill>
                <a:schemeClr val="tx1"/>
              </a:solidFill>
              <a:prstDash val="solid"/>
              <a:headEnd type="none" w="med" len="med"/>
              <a:tailEnd type="none" w="med" len="med"/>
            </a:ln>
          </p:spPr>
          <p:txBody>
            <a:bodyPr/>
            <a:p>
              <a:endParaRPr lang="zh-CN" altLang="en-US"/>
            </a:p>
          </p:txBody>
        </p:sp>
        <p:sp>
          <p:nvSpPr>
            <p:cNvPr id="79913" name="任意多边形 79912"/>
            <p:cNvSpPr/>
            <p:nvPr/>
          </p:nvSpPr>
          <p:spPr>
            <a:xfrm>
              <a:off x="1599" y="2565"/>
              <a:ext cx="120" cy="15"/>
            </a:xfrm>
            <a:custGeom>
              <a:avLst/>
              <a:gdLst/>
              <a:ahLst/>
              <a:cxnLst/>
              <a:pathLst>
                <a:path w="120" h="15">
                  <a:moveTo>
                    <a:pt x="1" y="4"/>
                  </a:moveTo>
                  <a:lnTo>
                    <a:pt x="0" y="6"/>
                  </a:lnTo>
                  <a:lnTo>
                    <a:pt x="15" y="15"/>
                  </a:lnTo>
                  <a:lnTo>
                    <a:pt x="108" y="15"/>
                  </a:lnTo>
                  <a:lnTo>
                    <a:pt x="109" y="15"/>
                  </a:lnTo>
                  <a:lnTo>
                    <a:pt x="120" y="6"/>
                  </a:lnTo>
                  <a:lnTo>
                    <a:pt x="100" y="0"/>
                  </a:lnTo>
                  <a:lnTo>
                    <a:pt x="100" y="1"/>
                  </a:lnTo>
                  <a:lnTo>
                    <a:pt x="15" y="1"/>
                  </a:lnTo>
                  <a:lnTo>
                    <a:pt x="1" y="4"/>
                  </a:lnTo>
                  <a:close/>
                </a:path>
              </a:pathLst>
            </a:custGeom>
            <a:solidFill>
              <a:srgbClr val="FF9966">
                <a:alpha val="100000"/>
              </a:srgbClr>
            </a:solidFill>
            <a:ln w="15875" cap="flat" cmpd="sng">
              <a:solidFill>
                <a:schemeClr val="tx1"/>
              </a:solidFill>
              <a:prstDash val="solid"/>
              <a:headEnd type="none" w="med" len="med"/>
              <a:tailEnd type="none" w="med" len="med"/>
            </a:ln>
          </p:spPr>
          <p:txBody>
            <a:bodyPr/>
            <a:p>
              <a:endParaRPr lang="zh-CN" altLang="en-US"/>
            </a:p>
          </p:txBody>
        </p:sp>
      </p:grpSp>
      <p:grpSp>
        <p:nvGrpSpPr>
          <p:cNvPr id="79993" name="组合 79992"/>
          <p:cNvGrpSpPr/>
          <p:nvPr/>
        </p:nvGrpSpPr>
        <p:grpSpPr>
          <a:xfrm>
            <a:off x="8175625" y="2906395"/>
            <a:ext cx="1790700" cy="1422400"/>
            <a:chOff x="3900" y="1856"/>
            <a:chExt cx="1128" cy="896"/>
          </a:xfrm>
        </p:grpSpPr>
        <p:sp>
          <p:nvSpPr>
            <p:cNvPr id="79987" name="任意多边形 79986"/>
            <p:cNvSpPr/>
            <p:nvPr/>
          </p:nvSpPr>
          <p:spPr>
            <a:xfrm>
              <a:off x="3900" y="1856"/>
              <a:ext cx="1128" cy="896"/>
            </a:xfrm>
            <a:custGeom>
              <a:avLst/>
              <a:gdLst/>
              <a:ahLst/>
              <a:cxnLst/>
              <a:pathLst>
                <a:path w="1128" h="896">
                  <a:moveTo>
                    <a:pt x="0" y="0"/>
                  </a:moveTo>
                  <a:lnTo>
                    <a:pt x="396" y="456"/>
                  </a:lnTo>
                  <a:lnTo>
                    <a:pt x="80" y="456"/>
                  </a:lnTo>
                  <a:lnTo>
                    <a:pt x="80" y="896"/>
                  </a:lnTo>
                  <a:lnTo>
                    <a:pt x="1128" y="896"/>
                  </a:lnTo>
                  <a:lnTo>
                    <a:pt x="1128" y="452"/>
                  </a:lnTo>
                  <a:lnTo>
                    <a:pt x="532" y="452"/>
                  </a:lnTo>
                  <a:lnTo>
                    <a:pt x="0" y="0"/>
                  </a:lnTo>
                  <a:close/>
                </a:path>
              </a:pathLst>
            </a:custGeom>
            <a:solidFill>
              <a:schemeClr val="bg1"/>
            </a:solidFill>
            <a:ln w="19050" cap="flat" cmpd="sng">
              <a:solidFill>
                <a:schemeClr val="tx1"/>
              </a:solidFill>
              <a:prstDash val="solid"/>
              <a:headEnd type="none" w="med" len="med"/>
              <a:tailEnd type="none" w="med" len="med"/>
            </a:ln>
          </p:spPr>
          <p:txBody>
            <a:bodyPr/>
            <a:p>
              <a:endParaRPr lang="zh-CN" altLang="en-US"/>
            </a:p>
          </p:txBody>
        </p:sp>
        <p:sp>
          <p:nvSpPr>
            <p:cNvPr id="79990" name="矩形 79989"/>
            <p:cNvSpPr/>
            <p:nvPr/>
          </p:nvSpPr>
          <p:spPr>
            <a:xfrm>
              <a:off x="4248" y="2341"/>
              <a:ext cx="757" cy="113"/>
            </a:xfrm>
            <a:prstGeom prst="rect">
              <a:avLst/>
            </a:prstGeom>
          </p:spPr>
          <p:txBody>
            <a:bodyPr wrap="none" fromWordArt="1">
              <a:prstTxWarp prst="textSlantUp">
                <a:avLst>
                  <a:gd name="adj" fmla="val 0"/>
                </a:avLst>
              </a:prstTxWarp>
              <a:normAutofit fontScale="25000"/>
            </a:bodyPr>
            <a:p>
              <a:pPr algn="ctr"/>
              <a:r>
                <a:rPr lang="zh-CN" altLang="en-US" sz="3600">
                  <a:ln w="9525" cap="flat" cmpd="sng">
                    <a:solidFill>
                      <a:srgbClr val="CC3300"/>
                    </a:solidFill>
                    <a:prstDash val="solid"/>
                    <a:headEnd type="none" w="med" len="med"/>
                    <a:tailEnd type="none" w="med" len="med"/>
                  </a:ln>
                  <a:solidFill>
                    <a:srgbClr val="CC3300"/>
                  </a:solidFill>
                  <a:latin typeface="宋体" panose="02010600030101010101" pitchFamily="2" charset="-122"/>
                  <a:ea typeface="宋体" panose="02010600030101010101" pitchFamily="2" charset="-122"/>
                </a:rPr>
                <a:t>1616年，努尔哈</a:t>
              </a:r>
              <a:endParaRPr lang="zh-CN" altLang="en-US" sz="3600">
                <a:ln w="9525" cap="flat" cmpd="sng">
                  <a:solidFill>
                    <a:srgbClr val="CC3300"/>
                  </a:solidFill>
                  <a:prstDash val="solid"/>
                  <a:headEnd type="none" w="med" len="med"/>
                  <a:tailEnd type="none" w="med" len="med"/>
                </a:ln>
                <a:solidFill>
                  <a:srgbClr val="CC3300"/>
                </a:solidFill>
                <a:latin typeface="宋体" panose="02010600030101010101" pitchFamily="2" charset="-122"/>
                <a:ea typeface="宋体" panose="02010600030101010101" pitchFamily="2" charset="-122"/>
              </a:endParaRPr>
            </a:p>
          </p:txBody>
        </p:sp>
        <p:sp>
          <p:nvSpPr>
            <p:cNvPr id="79991" name="矩形 79990"/>
            <p:cNvSpPr/>
            <p:nvPr/>
          </p:nvSpPr>
          <p:spPr>
            <a:xfrm>
              <a:off x="4032" y="2477"/>
              <a:ext cx="912" cy="113"/>
            </a:xfrm>
            <a:prstGeom prst="rect">
              <a:avLst/>
            </a:prstGeom>
          </p:spPr>
          <p:txBody>
            <a:bodyPr wrap="none" fromWordArt="1">
              <a:prstTxWarp prst="textSlantUp">
                <a:avLst>
                  <a:gd name="adj" fmla="val 0"/>
                </a:avLst>
              </a:prstTxWarp>
              <a:normAutofit fontScale="25000"/>
            </a:bodyPr>
            <a:p>
              <a:pPr algn="ctr"/>
              <a:r>
                <a:rPr lang="zh-CN" altLang="en-US" sz="3600">
                  <a:ln w="9525" cap="flat" cmpd="sng">
                    <a:solidFill>
                      <a:srgbClr val="CC3300"/>
                    </a:solidFill>
                    <a:prstDash val="solid"/>
                    <a:headEnd type="none" w="med" len="med"/>
                    <a:tailEnd type="none" w="med" len="med"/>
                  </a:ln>
                  <a:solidFill>
                    <a:srgbClr val="CC3300"/>
                  </a:solidFill>
                  <a:latin typeface="宋体" panose="02010600030101010101" pitchFamily="2" charset="-122"/>
                  <a:ea typeface="宋体" panose="02010600030101010101" pitchFamily="2" charset="-122"/>
                </a:rPr>
                <a:t>赤在此建立“大金”</a:t>
              </a:r>
              <a:endParaRPr lang="zh-CN" altLang="en-US" sz="3600">
                <a:ln w="9525" cap="flat" cmpd="sng">
                  <a:solidFill>
                    <a:srgbClr val="CC3300"/>
                  </a:solidFill>
                  <a:prstDash val="solid"/>
                  <a:headEnd type="none" w="med" len="med"/>
                  <a:tailEnd type="none" w="med" len="med"/>
                </a:ln>
                <a:solidFill>
                  <a:srgbClr val="CC3300"/>
                </a:solidFill>
                <a:latin typeface="宋体" panose="02010600030101010101" pitchFamily="2" charset="-122"/>
                <a:ea typeface="宋体" panose="02010600030101010101" pitchFamily="2" charset="-122"/>
              </a:endParaRPr>
            </a:p>
          </p:txBody>
        </p:sp>
        <p:sp>
          <p:nvSpPr>
            <p:cNvPr id="79992" name="矩形 79991"/>
            <p:cNvSpPr/>
            <p:nvPr/>
          </p:nvSpPr>
          <p:spPr>
            <a:xfrm>
              <a:off x="4032" y="2616"/>
              <a:ext cx="793" cy="113"/>
            </a:xfrm>
            <a:prstGeom prst="rect">
              <a:avLst/>
            </a:prstGeom>
          </p:spPr>
          <p:txBody>
            <a:bodyPr wrap="none" fromWordArt="1">
              <a:prstTxWarp prst="textSlantUp">
                <a:avLst>
                  <a:gd name="adj" fmla="val 0"/>
                </a:avLst>
              </a:prstTxWarp>
              <a:normAutofit fontScale="25000"/>
            </a:bodyPr>
            <a:p>
              <a:pPr algn="ctr"/>
              <a:r>
                <a:rPr lang="zh-CN" altLang="en-US" sz="3600">
                  <a:ln w="9525" cap="flat" cmpd="sng">
                    <a:solidFill>
                      <a:srgbClr val="CC3300"/>
                    </a:solidFill>
                    <a:prstDash val="solid"/>
                    <a:headEnd type="none" w="med" len="med"/>
                    <a:tailEnd type="none" w="med" len="med"/>
                  </a:ln>
                  <a:solidFill>
                    <a:srgbClr val="CC3300"/>
                  </a:solidFill>
                  <a:latin typeface="宋体" panose="02010600030101010101" pitchFamily="2" charset="-122"/>
                  <a:ea typeface="宋体" panose="02010600030101010101" pitchFamily="2" charset="-122"/>
                </a:rPr>
                <a:t>政权，史称后金。</a:t>
              </a:r>
              <a:endParaRPr lang="zh-CN" altLang="en-US" sz="3600">
                <a:ln w="9525" cap="flat" cmpd="sng">
                  <a:solidFill>
                    <a:srgbClr val="CC3300"/>
                  </a:solidFill>
                  <a:prstDash val="solid"/>
                  <a:headEnd type="none" w="med" len="med"/>
                  <a:tailEnd type="none" w="med" len="med"/>
                </a:ln>
                <a:solidFill>
                  <a:srgbClr val="CC3300"/>
                </a:solidFill>
                <a:latin typeface="宋体" panose="02010600030101010101" pitchFamily="2" charset="-122"/>
                <a:ea typeface="宋体" panose="02010600030101010101" pitchFamily="2" charset="-122"/>
              </a:endParaRPr>
            </a:p>
          </p:txBody>
        </p:sp>
      </p:grpSp>
      <p:grpSp>
        <p:nvGrpSpPr>
          <p:cNvPr id="80039" name="组合 80038"/>
          <p:cNvGrpSpPr/>
          <p:nvPr/>
        </p:nvGrpSpPr>
        <p:grpSpPr>
          <a:xfrm>
            <a:off x="4495800" y="1600200"/>
            <a:ext cx="2362200" cy="990600"/>
            <a:chOff x="1824" y="1008"/>
            <a:chExt cx="1488" cy="624"/>
          </a:xfrm>
        </p:grpSpPr>
        <p:sp>
          <p:nvSpPr>
            <p:cNvPr id="79994" name="任意多边形 79993"/>
            <p:cNvSpPr/>
            <p:nvPr/>
          </p:nvSpPr>
          <p:spPr>
            <a:xfrm>
              <a:off x="1824" y="1008"/>
              <a:ext cx="1488" cy="624"/>
            </a:xfrm>
            <a:custGeom>
              <a:avLst/>
              <a:gdLst/>
              <a:ahLst/>
              <a:cxnLst/>
              <a:pathLst>
                <a:path w="1603" h="849">
                  <a:moveTo>
                    <a:pt x="3" y="553"/>
                  </a:moveTo>
                  <a:lnTo>
                    <a:pt x="783" y="553"/>
                  </a:lnTo>
                  <a:lnTo>
                    <a:pt x="1603" y="849"/>
                  </a:lnTo>
                  <a:lnTo>
                    <a:pt x="959" y="557"/>
                  </a:lnTo>
                  <a:lnTo>
                    <a:pt x="1507" y="557"/>
                  </a:lnTo>
                  <a:lnTo>
                    <a:pt x="1503" y="0"/>
                  </a:lnTo>
                  <a:lnTo>
                    <a:pt x="0" y="0"/>
                  </a:lnTo>
                  <a:lnTo>
                    <a:pt x="3" y="553"/>
                  </a:lnTo>
                  <a:close/>
                </a:path>
              </a:pathLst>
            </a:custGeom>
            <a:solidFill>
              <a:schemeClr val="bg1"/>
            </a:solidFill>
            <a:ln w="19050" cap="flat" cmpd="sng">
              <a:solidFill>
                <a:schemeClr val="tx1"/>
              </a:solidFill>
              <a:prstDash val="solid"/>
              <a:headEnd type="none" w="med" len="med"/>
              <a:tailEnd type="none" w="med" len="med"/>
            </a:ln>
          </p:spPr>
          <p:txBody>
            <a:bodyPr/>
            <a:p>
              <a:endParaRPr lang="zh-CN" altLang="en-US"/>
            </a:p>
          </p:txBody>
        </p:sp>
        <p:sp>
          <p:nvSpPr>
            <p:cNvPr id="79997" name="矩形 79996"/>
            <p:cNvSpPr/>
            <p:nvPr/>
          </p:nvSpPr>
          <p:spPr>
            <a:xfrm>
              <a:off x="2064" y="1056"/>
              <a:ext cx="1124" cy="113"/>
            </a:xfrm>
            <a:prstGeom prst="rect">
              <a:avLst/>
            </a:prstGeom>
          </p:spPr>
          <p:txBody>
            <a:bodyPr wrap="none" fromWordArt="1">
              <a:prstTxWarp prst="textSlantUp">
                <a:avLst>
                  <a:gd name="adj" fmla="val 0"/>
                </a:avLst>
              </a:prstTxWarp>
              <a:normAutofit fontScale="25000"/>
            </a:bodyPr>
            <a:p>
              <a:pPr algn="ctr"/>
              <a:r>
                <a:rPr lang="zh-CN" altLang="en-US" sz="3600">
                  <a:ln w="9525" cap="flat" cmpd="sng">
                    <a:solidFill>
                      <a:srgbClr val="CC3300"/>
                    </a:solidFill>
                    <a:prstDash val="solid"/>
                    <a:headEnd type="none" w="med" len="med"/>
                    <a:tailEnd type="none" w="med" len="med"/>
                  </a:ln>
                  <a:solidFill>
                    <a:srgbClr val="CC3300"/>
                  </a:solidFill>
                  <a:latin typeface="宋体" panose="02010600030101010101" pitchFamily="2" charset="-122"/>
                  <a:ea typeface="宋体" panose="02010600030101010101" pitchFamily="2" charset="-122"/>
                </a:rPr>
                <a:t>1625年，努尔哈赤迁都</a:t>
              </a:r>
              <a:endParaRPr lang="zh-CN" altLang="en-US" sz="3600">
                <a:ln w="9525" cap="flat" cmpd="sng">
                  <a:solidFill>
                    <a:srgbClr val="CC3300"/>
                  </a:solidFill>
                  <a:prstDash val="solid"/>
                  <a:headEnd type="none" w="med" len="med"/>
                  <a:tailEnd type="none" w="med" len="med"/>
                </a:ln>
                <a:solidFill>
                  <a:srgbClr val="CC3300"/>
                </a:solidFill>
                <a:latin typeface="宋体" panose="02010600030101010101" pitchFamily="2" charset="-122"/>
                <a:ea typeface="宋体" panose="02010600030101010101" pitchFamily="2" charset="-122"/>
              </a:endParaRPr>
            </a:p>
          </p:txBody>
        </p:sp>
        <p:sp>
          <p:nvSpPr>
            <p:cNvPr id="79998" name="矩形 79997"/>
            <p:cNvSpPr/>
            <p:nvPr/>
          </p:nvSpPr>
          <p:spPr>
            <a:xfrm>
              <a:off x="1877" y="1231"/>
              <a:ext cx="859" cy="113"/>
            </a:xfrm>
            <a:prstGeom prst="rect">
              <a:avLst/>
            </a:prstGeom>
          </p:spPr>
          <p:txBody>
            <a:bodyPr wrap="none" fromWordArt="1">
              <a:prstTxWarp prst="textSlantUp">
                <a:avLst>
                  <a:gd name="adj" fmla="val 0"/>
                </a:avLst>
              </a:prstTxWarp>
              <a:normAutofit fontScale="25000"/>
            </a:bodyPr>
            <a:p>
              <a:pPr algn="ctr"/>
              <a:r>
                <a:rPr lang="zh-CN" altLang="en-US" sz="3600">
                  <a:ln w="9525" cap="flat" cmpd="sng">
                    <a:solidFill>
                      <a:srgbClr val="CC3300"/>
                    </a:solidFill>
                    <a:prstDash val="solid"/>
                    <a:headEnd type="none" w="med" len="med"/>
                    <a:tailEnd type="none" w="med" len="med"/>
                  </a:ln>
                  <a:solidFill>
                    <a:srgbClr val="CC3300"/>
                  </a:solidFill>
                  <a:latin typeface="宋体" panose="02010600030101010101" pitchFamily="2" charset="-122"/>
                  <a:ea typeface="宋体" panose="02010600030101010101" pitchFamily="2" charset="-122"/>
                </a:rPr>
                <a:t>沈阳，后改称盛京。</a:t>
              </a:r>
              <a:endParaRPr lang="zh-CN" altLang="en-US" sz="3600">
                <a:ln w="9525" cap="flat" cmpd="sng">
                  <a:solidFill>
                    <a:srgbClr val="CC3300"/>
                  </a:solidFill>
                  <a:prstDash val="solid"/>
                  <a:headEnd type="none" w="med" len="med"/>
                  <a:tailEnd type="none" w="med" len="med"/>
                </a:ln>
                <a:solidFill>
                  <a:srgbClr val="CC3300"/>
                </a:solidFill>
                <a:latin typeface="宋体" panose="02010600030101010101" pitchFamily="2" charset="-122"/>
                <a:ea typeface="宋体" panose="02010600030101010101" pitchFamily="2" charset="-122"/>
              </a:endParaRPr>
            </a:p>
          </p:txBody>
        </p:sp>
      </p:grpSp>
      <p:sp>
        <p:nvSpPr>
          <p:cNvPr id="80011" name="任意多边形 80010"/>
          <p:cNvSpPr/>
          <p:nvPr/>
        </p:nvSpPr>
        <p:spPr>
          <a:xfrm>
            <a:off x="7810500" y="6570663"/>
            <a:ext cx="525463" cy="77787"/>
          </a:xfrm>
          <a:custGeom>
            <a:avLst/>
            <a:gdLst/>
            <a:ahLst/>
            <a:cxnLst/>
            <a:pathLst>
              <a:path w="331" h="49">
                <a:moveTo>
                  <a:pt x="0" y="48"/>
                </a:moveTo>
                <a:lnTo>
                  <a:pt x="331" y="49"/>
                </a:lnTo>
                <a:lnTo>
                  <a:pt x="331" y="31"/>
                </a:lnTo>
                <a:lnTo>
                  <a:pt x="307" y="30"/>
                </a:lnTo>
                <a:lnTo>
                  <a:pt x="307" y="0"/>
                </a:lnTo>
                <a:lnTo>
                  <a:pt x="267" y="0"/>
                </a:lnTo>
                <a:lnTo>
                  <a:pt x="268" y="30"/>
                </a:lnTo>
                <a:lnTo>
                  <a:pt x="181" y="30"/>
                </a:lnTo>
                <a:lnTo>
                  <a:pt x="180" y="0"/>
                </a:lnTo>
                <a:lnTo>
                  <a:pt x="142" y="1"/>
                </a:lnTo>
                <a:lnTo>
                  <a:pt x="141" y="28"/>
                </a:lnTo>
                <a:lnTo>
                  <a:pt x="57" y="28"/>
                </a:lnTo>
                <a:lnTo>
                  <a:pt x="57" y="0"/>
                </a:lnTo>
                <a:lnTo>
                  <a:pt x="18" y="0"/>
                </a:lnTo>
                <a:lnTo>
                  <a:pt x="19" y="28"/>
                </a:lnTo>
                <a:lnTo>
                  <a:pt x="0" y="28"/>
                </a:lnTo>
                <a:lnTo>
                  <a:pt x="0" y="48"/>
                </a:lnTo>
                <a:close/>
              </a:path>
            </a:pathLst>
          </a:custGeom>
          <a:solidFill>
            <a:srgbClr val="FF6600"/>
          </a:solidFill>
          <a:ln w="3175" cap="flat" cmpd="sng">
            <a:solidFill>
              <a:srgbClr val="CC3300"/>
            </a:solidFill>
            <a:prstDash val="solid"/>
            <a:headEnd type="none" w="med" len="med"/>
            <a:tailEnd type="none" w="med" len="med"/>
          </a:ln>
        </p:spPr>
        <p:txBody>
          <a:bodyPr/>
          <a:p>
            <a:endParaRPr lang="zh-CN" altLang="en-US"/>
          </a:p>
        </p:txBody>
      </p:sp>
      <p:sp>
        <p:nvSpPr>
          <p:cNvPr id="80012" name="矩形 80011"/>
          <p:cNvSpPr/>
          <p:nvPr/>
        </p:nvSpPr>
        <p:spPr>
          <a:xfrm>
            <a:off x="8824913" y="6516688"/>
            <a:ext cx="1008062" cy="198437"/>
          </a:xfrm>
          <a:prstGeom prst="rect">
            <a:avLst/>
          </a:prstGeom>
        </p:spPr>
        <p:txBody>
          <a:bodyPr wrap="none" fromWordArt="1">
            <a:prstTxWarp prst="textSlantUp">
              <a:avLst>
                <a:gd name="adj" fmla="val 0"/>
              </a:avLst>
            </a:prstTxWarp>
            <a:normAutofit fontScale="25000"/>
          </a:bodyPr>
          <a:p>
            <a:pPr algn="ctr"/>
            <a:r>
              <a:rPr lang="zh-CN" altLang="en-US" sz="3600">
                <a:ln w="9525" cap="flat" cmpd="sng">
                  <a:solidFill>
                    <a:srgbClr val="000000"/>
                  </a:solidFill>
                  <a:prstDash val="solid"/>
                  <a:headEnd type="none" w="med" len="med"/>
                  <a:tailEnd type="none" w="med" len="med"/>
                </a:ln>
                <a:solidFill>
                  <a:srgbClr val="000000"/>
                </a:solidFill>
                <a:latin typeface="楷体_GB2312" panose="02010609030101010101" charset="0"/>
                <a:ea typeface="楷体_GB2312" panose="02010609030101010101" charset="0"/>
              </a:rPr>
              <a:t>明代辽东边墙</a:t>
            </a:r>
            <a:endParaRPr lang="zh-CN" altLang="en-US" sz="3600">
              <a:ln w="9525" cap="flat" cmpd="sng">
                <a:solidFill>
                  <a:srgbClr val="000000"/>
                </a:solidFill>
                <a:prstDash val="solid"/>
                <a:headEnd type="none" w="med" len="med"/>
                <a:tailEnd type="none" w="med" len="med"/>
              </a:ln>
              <a:solidFill>
                <a:srgbClr val="000000"/>
              </a:solidFill>
              <a:latin typeface="楷体_GB2312" panose="02010609030101010101" charset="0"/>
              <a:ea typeface="楷体_GB2312" panose="02010609030101010101" charset="0"/>
            </a:endParaRPr>
          </a:p>
        </p:txBody>
      </p:sp>
      <p:pic>
        <p:nvPicPr>
          <p:cNvPr id="80026" name="图片 80025" descr="爱新觉罗·努尔哈赤画像">
            <a:hlinkClick r:id="rId1" action="ppaction://hlinksldjump"/>
          </p:cNvPr>
          <p:cNvPicPr>
            <a:picLocks noChangeAspect="1"/>
          </p:cNvPicPr>
          <p:nvPr/>
        </p:nvPicPr>
        <p:blipFill>
          <a:blip r:embed="rId2"/>
          <a:stretch>
            <a:fillRect/>
          </a:stretch>
        </p:blipFill>
        <p:spPr>
          <a:xfrm>
            <a:off x="9739630" y="940435"/>
            <a:ext cx="2301875" cy="3368040"/>
          </a:xfrm>
          <a:prstGeom prst="ellipse">
            <a:avLst/>
          </a:prstGeom>
          <a:noFill/>
          <a:ln w="9525">
            <a:noFill/>
          </a:ln>
        </p:spPr>
      </p:pic>
      <p:grpSp>
        <p:nvGrpSpPr>
          <p:cNvPr id="80033" name="组合 80032"/>
          <p:cNvGrpSpPr/>
          <p:nvPr/>
        </p:nvGrpSpPr>
        <p:grpSpPr>
          <a:xfrm>
            <a:off x="8915400" y="381000"/>
            <a:ext cx="381000" cy="1790700"/>
            <a:chOff x="4656" y="240"/>
            <a:chExt cx="240" cy="1128"/>
          </a:xfrm>
        </p:grpSpPr>
        <p:sp>
          <p:nvSpPr>
            <p:cNvPr id="80031" name="矩形 80030"/>
            <p:cNvSpPr/>
            <p:nvPr/>
          </p:nvSpPr>
          <p:spPr>
            <a:xfrm>
              <a:off x="4656" y="240"/>
              <a:ext cx="240" cy="215"/>
            </a:xfrm>
            <a:prstGeom prst="rect">
              <a:avLst/>
            </a:prstGeom>
          </p:spPr>
          <p:txBody>
            <a:bodyPr wrap="none" fromWordArt="1">
              <a:prstTxWarp prst="textSlantUp">
                <a:avLst>
                  <a:gd name="adj" fmla="val 0"/>
                </a:avLst>
              </a:prstTxWarp>
              <a:normAutofit fontScale="30000"/>
            </a:bodyPr>
            <a:p>
              <a:pPr algn="ctr"/>
              <a:r>
                <a:rPr lang="zh-CN" altLang="en-US" sz="4800" b="1">
                  <a:ln w="9525" cap="flat" cmpd="sng">
                    <a:solidFill>
                      <a:srgbClr val="006600"/>
                    </a:solidFill>
                    <a:prstDash val="solid"/>
                    <a:headEnd type="none" w="med" len="med"/>
                    <a:tailEnd type="none" w="med" len="med"/>
                  </a:ln>
                  <a:solidFill>
                    <a:srgbClr val="006600"/>
                  </a:solidFill>
                  <a:latin typeface="宋体" panose="02010600030101010101" pitchFamily="2" charset="-122"/>
                  <a:ea typeface="宋体" panose="02010600030101010101" pitchFamily="2" charset="-122"/>
                </a:rPr>
                <a:t>女</a:t>
              </a:r>
              <a:endParaRPr lang="zh-CN" altLang="en-US" sz="4800" b="1">
                <a:ln w="9525" cap="flat" cmpd="sng">
                  <a:solidFill>
                    <a:srgbClr val="006600"/>
                  </a:solidFill>
                  <a:prstDash val="solid"/>
                  <a:headEnd type="none" w="med" len="med"/>
                  <a:tailEnd type="none" w="med" len="med"/>
                </a:ln>
                <a:solidFill>
                  <a:srgbClr val="006600"/>
                </a:solidFill>
                <a:latin typeface="宋体" panose="02010600030101010101" pitchFamily="2" charset="-122"/>
                <a:ea typeface="宋体" panose="02010600030101010101" pitchFamily="2" charset="-122"/>
              </a:endParaRPr>
            </a:p>
          </p:txBody>
        </p:sp>
        <p:sp>
          <p:nvSpPr>
            <p:cNvPr id="80032" name="矩形 80031"/>
            <p:cNvSpPr>
              <a:spLocks noChangeAspect="1"/>
            </p:cNvSpPr>
            <p:nvPr/>
          </p:nvSpPr>
          <p:spPr>
            <a:xfrm>
              <a:off x="4656" y="1152"/>
              <a:ext cx="240" cy="216"/>
            </a:xfrm>
            <a:prstGeom prst="rect">
              <a:avLst/>
            </a:prstGeom>
          </p:spPr>
          <p:txBody>
            <a:bodyPr wrap="none" fromWordArt="1">
              <a:prstTxWarp prst="textSlantUp">
                <a:avLst>
                  <a:gd name="adj" fmla="val 0"/>
                </a:avLst>
              </a:prstTxWarp>
              <a:normAutofit fontScale="30000"/>
            </a:bodyPr>
            <a:p>
              <a:pPr algn="ctr"/>
              <a:r>
                <a:rPr lang="zh-CN" altLang="en-US" sz="4800" b="1">
                  <a:ln w="9525" cap="flat" cmpd="sng">
                    <a:solidFill>
                      <a:srgbClr val="006600"/>
                    </a:solidFill>
                    <a:prstDash val="solid"/>
                    <a:headEnd type="none" w="med" len="med"/>
                    <a:tailEnd type="none" w="med" len="med"/>
                  </a:ln>
                  <a:solidFill>
                    <a:srgbClr val="006600"/>
                  </a:solidFill>
                  <a:latin typeface="宋体" panose="02010600030101010101" pitchFamily="2" charset="-122"/>
                  <a:ea typeface="宋体" panose="02010600030101010101" pitchFamily="2" charset="-122"/>
                </a:rPr>
                <a:t>真</a:t>
              </a:r>
              <a:endParaRPr lang="zh-CN" altLang="en-US" sz="4800" b="1">
                <a:ln w="9525" cap="flat" cmpd="sng">
                  <a:solidFill>
                    <a:srgbClr val="006600"/>
                  </a:solidFill>
                  <a:prstDash val="solid"/>
                  <a:headEnd type="none" w="med" len="med"/>
                  <a:tailEnd type="none" w="med" len="med"/>
                </a:ln>
                <a:solidFill>
                  <a:srgbClr val="006600"/>
                </a:solidFill>
                <a:latin typeface="宋体" panose="02010600030101010101" pitchFamily="2" charset="-122"/>
                <a:ea typeface="宋体" panose="02010600030101010101" pitchFamily="2" charset="-122"/>
              </a:endParaRPr>
            </a:p>
          </p:txBody>
        </p:sp>
      </p:grpSp>
      <p:grpSp>
        <p:nvGrpSpPr>
          <p:cNvPr id="80040" name="组合 80039"/>
          <p:cNvGrpSpPr/>
          <p:nvPr/>
        </p:nvGrpSpPr>
        <p:grpSpPr>
          <a:xfrm>
            <a:off x="4572000" y="1676400"/>
            <a:ext cx="3155950" cy="890905"/>
            <a:chOff x="3600" y="1056"/>
            <a:chExt cx="1440" cy="561"/>
          </a:xfrm>
        </p:grpSpPr>
        <p:sp>
          <p:nvSpPr>
            <p:cNvPr id="80035" name="任意多边形 80034"/>
            <p:cNvSpPr/>
            <p:nvPr/>
          </p:nvSpPr>
          <p:spPr>
            <a:xfrm>
              <a:off x="3600" y="1056"/>
              <a:ext cx="1440" cy="561"/>
            </a:xfrm>
            <a:custGeom>
              <a:avLst/>
              <a:gdLst/>
              <a:ahLst/>
              <a:cxnLst/>
              <a:pathLst>
                <a:path w="1603" h="849">
                  <a:moveTo>
                    <a:pt x="3" y="553"/>
                  </a:moveTo>
                  <a:lnTo>
                    <a:pt x="783" y="553"/>
                  </a:lnTo>
                  <a:lnTo>
                    <a:pt x="1603" y="849"/>
                  </a:lnTo>
                  <a:lnTo>
                    <a:pt x="959" y="557"/>
                  </a:lnTo>
                  <a:lnTo>
                    <a:pt x="1507" y="557"/>
                  </a:lnTo>
                  <a:lnTo>
                    <a:pt x="1503" y="0"/>
                  </a:lnTo>
                  <a:lnTo>
                    <a:pt x="0" y="0"/>
                  </a:lnTo>
                  <a:lnTo>
                    <a:pt x="3" y="553"/>
                  </a:lnTo>
                  <a:close/>
                </a:path>
              </a:pathLst>
            </a:custGeom>
            <a:solidFill>
              <a:schemeClr val="bg1"/>
            </a:solidFill>
            <a:ln w="19050" cap="flat" cmpd="sng">
              <a:solidFill>
                <a:schemeClr val="tx1"/>
              </a:solidFill>
              <a:prstDash val="solid"/>
              <a:headEnd type="none" w="med" len="med"/>
              <a:tailEnd type="none" w="med" len="med"/>
            </a:ln>
          </p:spPr>
          <p:txBody>
            <a:bodyPr/>
            <a:p>
              <a:endParaRPr lang="zh-CN" altLang="en-US"/>
            </a:p>
          </p:txBody>
        </p:sp>
        <p:sp>
          <p:nvSpPr>
            <p:cNvPr id="80037" name="矩形 80036"/>
            <p:cNvSpPr/>
            <p:nvPr/>
          </p:nvSpPr>
          <p:spPr>
            <a:xfrm>
              <a:off x="3867" y="1095"/>
              <a:ext cx="1020" cy="113"/>
            </a:xfrm>
            <a:prstGeom prst="rect">
              <a:avLst/>
            </a:prstGeom>
          </p:spPr>
          <p:txBody>
            <a:bodyPr wrap="none" fromWordArt="1">
              <a:prstTxWarp prst="textSlantUp">
                <a:avLst>
                  <a:gd name="adj" fmla="val 0"/>
                </a:avLst>
              </a:prstTxWarp>
              <a:normAutofit fontScale="25000"/>
            </a:bodyPr>
            <a:p>
              <a:pPr algn="ctr"/>
              <a:r>
                <a:rPr lang="zh-CN" altLang="en-US" sz="3600">
                  <a:ln w="9525" cap="flat" cmpd="sng">
                    <a:solidFill>
                      <a:srgbClr val="CC3300"/>
                    </a:solidFill>
                    <a:prstDash val="solid"/>
                    <a:headEnd type="none" w="med" len="med"/>
                    <a:tailEnd type="none" w="med" len="med"/>
                  </a:ln>
                  <a:solidFill>
                    <a:srgbClr val="CC3300"/>
                  </a:solidFill>
                  <a:latin typeface="宋体" panose="02010600030101010101" pitchFamily="2" charset="-122"/>
                  <a:ea typeface="宋体" panose="02010600030101010101" pitchFamily="2" charset="-122"/>
                </a:rPr>
                <a:t>163</a:t>
              </a:r>
              <a:r>
                <a:rPr lang="en-US" altLang="zh-CN" sz="3600">
                  <a:ln w="9525" cap="flat" cmpd="sng">
                    <a:solidFill>
                      <a:srgbClr val="CC3300"/>
                    </a:solidFill>
                    <a:prstDash val="solid"/>
                    <a:headEnd type="none" w="med" len="med"/>
                    <a:tailEnd type="none" w="med" len="med"/>
                  </a:ln>
                  <a:solidFill>
                    <a:srgbClr val="CC3300"/>
                  </a:solidFill>
                  <a:latin typeface="宋体" panose="02010600030101010101" pitchFamily="2" charset="-122"/>
                  <a:ea typeface="宋体" panose="02010600030101010101" pitchFamily="2" charset="-122"/>
                </a:rPr>
                <a:t>5</a:t>
              </a:r>
              <a:r>
                <a:rPr lang="zh-CN" altLang="en-US" sz="3600">
                  <a:ln w="9525" cap="flat" cmpd="sng">
                    <a:solidFill>
                      <a:srgbClr val="CC3300"/>
                    </a:solidFill>
                    <a:prstDash val="solid"/>
                    <a:headEnd type="none" w="med" len="med"/>
                    <a:tailEnd type="none" w="med" len="med"/>
                  </a:ln>
                  <a:solidFill>
                    <a:srgbClr val="CC3300"/>
                  </a:solidFill>
                  <a:latin typeface="宋体" panose="02010600030101010101" pitchFamily="2" charset="-122"/>
                  <a:ea typeface="宋体" panose="02010600030101010101" pitchFamily="2" charset="-122"/>
                </a:rPr>
                <a:t>年，皇太极改族名为满洲，</a:t>
              </a:r>
              <a:endParaRPr lang="zh-CN" altLang="en-US" sz="3600">
                <a:ln w="9525" cap="flat" cmpd="sng">
                  <a:solidFill>
                    <a:srgbClr val="CC3300"/>
                  </a:solidFill>
                  <a:prstDash val="solid"/>
                  <a:headEnd type="none" w="med" len="med"/>
                  <a:tailEnd type="none" w="med" len="med"/>
                </a:ln>
                <a:solidFill>
                  <a:srgbClr val="CC3300"/>
                </a:solidFill>
                <a:latin typeface="宋体" panose="02010600030101010101" pitchFamily="2" charset="-122"/>
                <a:ea typeface="宋体" panose="02010600030101010101" pitchFamily="2" charset="-122"/>
              </a:endParaRPr>
            </a:p>
          </p:txBody>
        </p:sp>
        <p:sp>
          <p:nvSpPr>
            <p:cNvPr id="80038" name="矩形 80037"/>
            <p:cNvSpPr/>
            <p:nvPr/>
          </p:nvSpPr>
          <p:spPr>
            <a:xfrm>
              <a:off x="3657" y="1248"/>
              <a:ext cx="567" cy="113"/>
            </a:xfrm>
            <a:prstGeom prst="rect">
              <a:avLst/>
            </a:prstGeom>
          </p:spPr>
          <p:txBody>
            <a:bodyPr wrap="none" fromWordArt="1">
              <a:prstTxWarp prst="textSlantUp">
                <a:avLst>
                  <a:gd name="adj" fmla="val 0"/>
                </a:avLst>
              </a:prstTxWarp>
              <a:normAutofit fontScale="25000"/>
            </a:bodyPr>
            <a:p>
              <a:pPr algn="ctr"/>
              <a:r>
                <a:rPr lang="zh-CN" altLang="en-US" sz="3600">
                  <a:ln w="9525" cap="flat" cmpd="sng">
                    <a:solidFill>
                      <a:srgbClr val="CC3300"/>
                    </a:solidFill>
                    <a:prstDash val="solid"/>
                    <a:headEnd type="none" w="med" len="med"/>
                    <a:tailEnd type="none" w="med" len="med"/>
                  </a:ln>
                  <a:solidFill>
                    <a:srgbClr val="CC3300"/>
                  </a:solidFill>
                  <a:latin typeface="宋体" panose="02010600030101010101" pitchFamily="2" charset="-122"/>
                  <a:ea typeface="宋体" panose="02010600030101010101" pitchFamily="2" charset="-122"/>
                </a:rPr>
                <a:t>次年，改国号为清。</a:t>
              </a:r>
              <a:endParaRPr lang="zh-CN" altLang="en-US" sz="3600">
                <a:ln w="9525" cap="flat" cmpd="sng">
                  <a:solidFill>
                    <a:srgbClr val="CC3300"/>
                  </a:solidFill>
                  <a:prstDash val="solid"/>
                  <a:headEnd type="none" w="med" len="med"/>
                  <a:tailEnd type="none" w="med" len="med"/>
                </a:ln>
                <a:solidFill>
                  <a:srgbClr val="CC3300"/>
                </a:solidFill>
                <a:latin typeface="宋体" panose="02010600030101010101" pitchFamily="2" charset="-122"/>
                <a:ea typeface="宋体" panose="02010600030101010101" pitchFamily="2" charset="-122"/>
              </a:endParaRPr>
            </a:p>
          </p:txBody>
        </p:sp>
      </p:grpSp>
      <p:sp>
        <p:nvSpPr>
          <p:cNvPr id="2" name="矩形 1"/>
          <p:cNvSpPr/>
          <p:nvPr/>
        </p:nvSpPr>
        <p:spPr>
          <a:xfrm>
            <a:off x="8416925" y="443230"/>
            <a:ext cx="1101090" cy="1188720"/>
          </a:xfrm>
          <a:prstGeom prst="rect">
            <a:avLst/>
          </a:prstGeom>
        </p:spPr>
        <p:style>
          <a:lnRef idx="2">
            <a:schemeClr val="dk1"/>
          </a:lnRef>
          <a:fillRef idx="1">
            <a:schemeClr val="lt1"/>
          </a:fillRef>
          <a:effectRef idx="0">
            <a:schemeClr val="dk1"/>
          </a:effectRef>
          <a:fontRef idx="minor">
            <a:schemeClr val="dk1"/>
          </a:fontRef>
        </p:style>
        <p:txBody>
          <a:bodyPr wrap="none" rtlCol="0" anchor="t">
            <a:spAutoFit/>
          </a:bodyPr>
          <a:p>
            <a:pPr algn="ctr"/>
            <a:r>
              <a:rPr lang="zh-CN" altLang="en-US" sz="7200" b="1">
                <a:solidFill>
                  <a:schemeClr val="tx1"/>
                </a:solidFill>
                <a:effectLst>
                  <a:outerShdw blurRad="38100" dist="19050" dir="2700000" algn="tl" rotWithShape="0">
                    <a:schemeClr val="dk1">
                      <a:alpha val="40000"/>
                    </a:schemeClr>
                  </a:outerShdw>
                </a:effectLst>
              </a:rPr>
              <a:t>清</a:t>
            </a:r>
            <a:endParaRPr lang="zh-CN" altLang="en-US" sz="7200" b="1">
              <a:solidFill>
                <a:schemeClr val="tx1"/>
              </a:solidFill>
              <a:effectLst>
                <a:outerShdw blurRad="38100" dist="19050" dir="2700000" algn="tl" rotWithShape="0">
                  <a:schemeClr val="dk1">
                    <a:alpha val="40000"/>
                  </a:schemeClr>
                </a:outerShdw>
              </a:effectLst>
            </a:endParaRPr>
          </a:p>
        </p:txBody>
      </p:sp>
      <p:sp>
        <p:nvSpPr>
          <p:cNvPr id="7" name="文本框 6"/>
          <p:cNvSpPr txBox="1"/>
          <p:nvPr/>
        </p:nvSpPr>
        <p:spPr>
          <a:xfrm>
            <a:off x="914400" y="1772920"/>
            <a:ext cx="777240" cy="230695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r>
              <a:rPr lang="zh-CN" altLang="en-US" sz="3600" b="1">
                <a:solidFill>
                  <a:srgbClr val="FF0000"/>
                </a:solidFill>
              </a:rPr>
              <a:t>满洲兴起</a:t>
            </a:r>
            <a:endParaRPr lang="zh-CN" altLang="en-US" sz="3600" b="1">
              <a:solidFill>
                <a:srgbClr val="FF0000"/>
              </a:solidFill>
            </a:endParaRPr>
          </a:p>
        </p:txBody>
      </p:sp>
      <p:pic>
        <p:nvPicPr>
          <p:cNvPr id="19460" name="Picture 11" descr="timg?image&amp;quality=80&amp;size=b9999_10000&amp;sec=1489251546031&amp;di=31383e105cf09aafbca0ae511d2d9572&amp;imgtype=jpg&amp;src=http%3A%2F%2Fimgsrc"/>
          <p:cNvPicPr>
            <a:picLocks noChangeAspect="1"/>
          </p:cNvPicPr>
          <p:nvPr/>
        </p:nvPicPr>
        <p:blipFill>
          <a:blip r:embed="rId3"/>
          <a:stretch>
            <a:fillRect/>
          </a:stretch>
        </p:blipFill>
        <p:spPr>
          <a:xfrm>
            <a:off x="2271713" y="617855"/>
            <a:ext cx="2260600" cy="3124200"/>
          </a:xfrm>
          <a:prstGeom prst="ellipse">
            <a:avLst/>
          </a:prstGeom>
          <a:noFill/>
          <a:ln w="9525">
            <a:noFill/>
          </a:ln>
        </p:spPr>
      </p:pic>
      <p:sp>
        <p:nvSpPr>
          <p:cNvPr id="3" name="文本框 2"/>
          <p:cNvSpPr txBox="1"/>
          <p:nvPr/>
        </p:nvSpPr>
        <p:spPr>
          <a:xfrm>
            <a:off x="10896600" y="4343400"/>
            <a:ext cx="1402080" cy="368300"/>
          </a:xfrm>
          <a:prstGeom prst="rect">
            <a:avLst/>
          </a:prstGeom>
          <a:noFill/>
        </p:spPr>
        <p:txBody>
          <a:bodyPr wrap="square" rtlCol="0">
            <a:spAutoFit/>
          </a:bodyPr>
          <a:p>
            <a:r>
              <a:rPr lang="zh-CN" altLang="en-US" b="1">
                <a:solidFill>
                  <a:schemeClr val="tx1"/>
                </a:solidFill>
                <a:effectLst>
                  <a:outerShdw blurRad="38100" dist="19050" dir="2700000" algn="tl" rotWithShape="0">
                    <a:schemeClr val="dk1">
                      <a:alpha val="40000"/>
                    </a:schemeClr>
                  </a:outerShdw>
                </a:effectLst>
              </a:rPr>
              <a:t>努尔哈赤</a:t>
            </a:r>
            <a:endParaRPr lang="zh-CN" altLang="en-US" b="1">
              <a:solidFill>
                <a:schemeClr val="tx1"/>
              </a:solidFill>
              <a:effectLst>
                <a:outerShdw blurRad="38100" dist="19050" dir="2700000" algn="tl" rotWithShape="0">
                  <a:schemeClr val="dk1">
                    <a:alpha val="40000"/>
                  </a:schemeClr>
                </a:outerShdw>
              </a:effectLst>
            </a:endParaRPr>
          </a:p>
        </p:txBody>
      </p:sp>
      <p:sp>
        <p:nvSpPr>
          <p:cNvPr id="4" name="文本框 3"/>
          <p:cNvSpPr txBox="1"/>
          <p:nvPr/>
        </p:nvSpPr>
        <p:spPr>
          <a:xfrm>
            <a:off x="3183255" y="3165475"/>
            <a:ext cx="1172845" cy="368300"/>
          </a:xfrm>
          <a:prstGeom prst="rect">
            <a:avLst/>
          </a:prstGeom>
          <a:noFill/>
        </p:spPr>
        <p:txBody>
          <a:bodyPr wrap="square" rtlCol="0">
            <a:spAutoFit/>
            <a:scene3d>
              <a:camera prst="orthographicFront"/>
              <a:lightRig rig="threePt" dir="t"/>
            </a:scene3d>
          </a:bodyPr>
          <a:p>
            <a:r>
              <a:rPr lang="zh-CN" altLang="en-US" b="1">
                <a:solidFill>
                  <a:schemeClr val="tx1"/>
                </a:solidFill>
                <a:effectLst>
                  <a:outerShdw blurRad="38100" dist="19050" dir="2700000" algn="tl" rotWithShape="0">
                    <a:schemeClr val="dk1">
                      <a:alpha val="40000"/>
                    </a:schemeClr>
                  </a:outerShdw>
                </a:effectLst>
              </a:rPr>
              <a:t>皇太极</a:t>
            </a:r>
            <a:endParaRPr lang="zh-CN" altLang="en-US" b="1">
              <a:solidFill>
                <a:schemeClr val="tx1"/>
              </a:solidFill>
              <a:effectLst>
                <a:outerShdw blurRad="38100" dist="19050" dir="2700000" algn="tl" rotWithShape="0">
                  <a:schemeClr val="dk1">
                    <a:alpha val="40000"/>
                  </a:schemeClr>
                </a:outerShdw>
              </a:effectLst>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3000" fill="hold" nodeType="clickEffect">
                                  <p:stCondLst>
                                    <p:cond delay="0"/>
                                  </p:stCondLst>
                                  <p:childTnLst>
                                    <p:anim calcmode="discrete" valueType="str">
                                      <p:cBhvr>
                                        <p:cTn id="6" dur="1000" fill="hold"/>
                                        <p:tgtEl>
                                          <p:spTgt spid="80033"/>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80026"/>
                                        </p:tgtEl>
                                        <p:attrNameLst>
                                          <p:attrName>style.visibility</p:attrName>
                                        </p:attrNameLst>
                                      </p:cBhvr>
                                      <p:to>
                                        <p:strVal val="visible"/>
                                      </p:to>
                                    </p:set>
                                    <p:animEffect transition="in" filter="checkerboard(across)">
                                      <p:cBhvr>
                                        <p:cTn id="11" dur="500"/>
                                        <p:tgtEl>
                                          <p:spTgt spid="80026"/>
                                        </p:tgtEl>
                                      </p:cBhvr>
                                    </p:animEffect>
                                  </p:childTnLst>
                                </p:cTn>
                              </p:par>
                            </p:childTnLst>
                          </p:cTn>
                        </p:par>
                        <p:par>
                          <p:cTn id="12" fill="hold">
                            <p:stCondLst>
                              <p:cond delay="500"/>
                            </p:stCondLst>
                            <p:childTnLst>
                              <p:par>
                                <p:cTn id="13" presetID="8" presetClass="entr" presetSubtype="16"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amond(in)">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79993"/>
                                        </p:tgtEl>
                                        <p:attrNameLst>
                                          <p:attrName>style.visibility</p:attrName>
                                        </p:attrNameLst>
                                      </p:cBhvr>
                                      <p:to>
                                        <p:strVal val="visible"/>
                                      </p:to>
                                    </p:set>
                                    <p:animEffect transition="in" filter="wipe(up)">
                                      <p:cBhvr>
                                        <p:cTn id="20" dur="1000"/>
                                        <p:tgtEl>
                                          <p:spTgt spid="79993"/>
                                        </p:tgtEl>
                                      </p:cBhvr>
                                    </p:animEffect>
                                  </p:childTnLst>
                                  <p:subTnLst>
                                    <p:audio>
                                      <p:cMediaNode>
                                        <p:cTn display="0" masterRel="sameClick">
                                          <p:stCondLst>
                                            <p:cond evt="begin" delay="0">
                                              <p:tn val="18"/>
                                            </p:cond>
                                          </p:stCondLst>
                                          <p:endCondLst>
                                            <p:cond evt="onStopAudio" delay="0">
                                              <p:tgtEl>
                                                <p:sldTgt/>
                                              </p:tgtEl>
                                            </p:cond>
                                          </p:endCondLst>
                                        </p:cTn>
                                        <p:tgtEl>
                                          <p:sndTgt r:embed="rId4" name="camera.wav"/>
                                        </p:tgtEl>
                                      </p:cMediaNode>
                                    </p:audio>
                                  </p:subTnLst>
                                </p:cTn>
                              </p:par>
                            </p:childTnLst>
                          </p:cTn>
                        </p:par>
                        <p:par>
                          <p:cTn id="21" fill="hold">
                            <p:stCondLst>
                              <p:cond delay="1000"/>
                            </p:stCondLst>
                            <p:childTnLst>
                              <p:par>
                                <p:cTn id="22" presetID="1" presetClass="exit" presetSubtype="0" fill="hold" nodeType="afterEffect">
                                  <p:stCondLst>
                                    <p:cond delay="0"/>
                                  </p:stCondLst>
                                  <p:childTnLst>
                                    <p:set>
                                      <p:cBhvr>
                                        <p:cTn id="23" dur="1" fill="hold">
                                          <p:stCondLst>
                                            <p:cond delay="0"/>
                                          </p:stCondLst>
                                        </p:cTn>
                                        <p:tgtEl>
                                          <p:spTgt spid="80033"/>
                                        </p:tgtEl>
                                        <p:attrNameLst>
                                          <p:attrName>style.visibility</p:attrName>
                                        </p:attrNameLst>
                                      </p:cBhvr>
                                      <p:to>
                                        <p:strVal val="hidden"/>
                                      </p:to>
                                    </p:set>
                                  </p:childTnLst>
                                </p:cTn>
                              </p:par>
                            </p:childTnLst>
                          </p:cTn>
                        </p:par>
                        <p:par>
                          <p:cTn id="24" fill="hold">
                            <p:stCondLst>
                              <p:cond delay="1000"/>
                            </p:stCondLst>
                            <p:childTnLst>
                              <p:par>
                                <p:cTn id="25" presetID="23" presetClass="entr" presetSubtype="16" fill="hold" nodeType="afterEffect">
                                  <p:stCondLst>
                                    <p:cond delay="0"/>
                                  </p:stCondLst>
                                  <p:childTnLst>
                                    <p:set>
                                      <p:cBhvr>
                                        <p:cTn id="26" dur="1" fill="hold">
                                          <p:stCondLst>
                                            <p:cond delay="0"/>
                                          </p:stCondLst>
                                        </p:cTn>
                                        <p:tgtEl>
                                          <p:spTgt spid="80027"/>
                                        </p:tgtEl>
                                        <p:attrNameLst>
                                          <p:attrName>style.visibility</p:attrName>
                                        </p:attrNameLst>
                                      </p:cBhvr>
                                      <p:to>
                                        <p:strVal val="visible"/>
                                      </p:to>
                                    </p:set>
                                    <p:anim calcmode="lin" valueType="num">
                                      <p:cBhvr>
                                        <p:cTn id="27" dur="500" fill="hold"/>
                                        <p:tgtEl>
                                          <p:spTgt spid="80027"/>
                                        </p:tgtEl>
                                        <p:attrNameLst>
                                          <p:attrName>ppt_w</p:attrName>
                                        </p:attrNameLst>
                                      </p:cBhvr>
                                      <p:tavLst>
                                        <p:tav tm="0">
                                          <p:val>
                                            <p:fltVal val="0.000000"/>
                                          </p:val>
                                        </p:tav>
                                        <p:tav tm="100000">
                                          <p:val>
                                            <p:strVal val="#ppt_w"/>
                                          </p:val>
                                        </p:tav>
                                      </p:tavLst>
                                    </p:anim>
                                    <p:anim calcmode="lin" valueType="num">
                                      <p:cBhvr>
                                        <p:cTn id="28" dur="500" fill="hold"/>
                                        <p:tgtEl>
                                          <p:spTgt spid="80027"/>
                                        </p:tgtEl>
                                        <p:attrNameLst>
                                          <p:attrName>ppt_h</p:attrName>
                                        </p:attrNameLst>
                                      </p:cBhvr>
                                      <p:tavLst>
                                        <p:tav tm="0">
                                          <p:val>
                                            <p:fltVal val="0.00000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80039"/>
                                        </p:tgtEl>
                                        <p:attrNameLst>
                                          <p:attrName>style.visibility</p:attrName>
                                        </p:attrNameLst>
                                      </p:cBhvr>
                                      <p:to>
                                        <p:strVal val="visible"/>
                                      </p:to>
                                    </p:set>
                                    <p:animEffect transition="in" filter="wipe(down)">
                                      <p:cBhvr>
                                        <p:cTn id="33" dur="1000"/>
                                        <p:tgtEl>
                                          <p:spTgt spid="80039"/>
                                        </p:tgtEl>
                                      </p:cBhvr>
                                    </p:animEffect>
                                  </p:childTnLst>
                                  <p:subTnLst>
                                    <p:set>
                                      <p:cBhvr override="childStyle">
                                        <p:cTn dur="1" fill="hold" display="0" masterRel="nextClick" afterEffect="1"/>
                                        <p:tgtEl>
                                          <p:spTgt spid="80039"/>
                                        </p:tgtEl>
                                        <p:attrNameLst>
                                          <p:attrName>style.visibility</p:attrName>
                                        </p:attrNameLst>
                                      </p:cBhvr>
                                      <p:to>
                                        <p:strVal val="hidden"/>
                                      </p:to>
                                    </p:set>
                                    <p:audio>
                                      <p:cMediaNode>
                                        <p:cTn display="0" masterRel="sameClick">
                                          <p:stCondLst>
                                            <p:cond evt="begin" delay="0">
                                              <p:tn val="31"/>
                                            </p:cond>
                                          </p:stCondLst>
                                          <p:endCondLst>
                                            <p:cond evt="onStopAudio" delay="0">
                                              <p:tgtEl>
                                                <p:sldTgt/>
                                              </p:tgtEl>
                                            </p:cond>
                                          </p:endCondLst>
                                        </p:cTn>
                                        <p:tgtEl>
                                          <p:sndTgt r:embed="rId4" name="camera.wav"/>
                                        </p:tgtEl>
                                      </p:cMediaNode>
                                    </p:audio>
                                  </p:sub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19460"/>
                                        </p:tgtEl>
                                        <p:attrNameLst>
                                          <p:attrName>style.visibility</p:attrName>
                                        </p:attrNameLst>
                                      </p:cBhvr>
                                      <p:to>
                                        <p:strVal val="visible"/>
                                      </p:to>
                                    </p:set>
                                    <p:animEffect transition="in" filter="diamond(in)">
                                      <p:cBhvr>
                                        <p:cTn id="38" dur="1000"/>
                                        <p:tgtEl>
                                          <p:spTgt spid="19460"/>
                                        </p:tgtEl>
                                      </p:cBhvr>
                                    </p:animEffect>
                                  </p:childTnLst>
                                </p:cTn>
                              </p:par>
                            </p:childTnLst>
                          </p:cTn>
                        </p:par>
                        <p:par>
                          <p:cTn id="39" fill="hold">
                            <p:stCondLst>
                              <p:cond delay="1000"/>
                            </p:stCondLst>
                            <p:childTnLst>
                              <p:par>
                                <p:cTn id="40" presetID="8" presetClass="entr" presetSubtype="16"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diamond(in)">
                                      <p:cBhvr>
                                        <p:cTn id="42" dur="10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0040"/>
                                        </p:tgtEl>
                                        <p:attrNameLst>
                                          <p:attrName>style.visibility</p:attrName>
                                        </p:attrNameLst>
                                      </p:cBhvr>
                                      <p:to>
                                        <p:strVal val="visible"/>
                                      </p:to>
                                    </p:set>
                                    <p:animEffect transition="in" filter="wipe(down)">
                                      <p:cBhvr>
                                        <p:cTn id="47" dur="500"/>
                                        <p:tgtEl>
                                          <p:spTgt spid="80040"/>
                                        </p:tgtEl>
                                      </p:cBhvr>
                                    </p:animEffect>
                                  </p:childTnLst>
                                  <p:subTnLst>
                                    <p:audio>
                                      <p:cMediaNode>
                                        <p:cTn display="0" masterRel="sameClick">
                                          <p:stCondLst>
                                            <p:cond evt="begin" delay="0">
                                              <p:tn val="45"/>
                                            </p:cond>
                                          </p:stCondLst>
                                          <p:endCondLst>
                                            <p:cond evt="onStopAudio" delay="0">
                                              <p:tgtEl>
                                                <p:sldTgt/>
                                              </p:tgtEl>
                                            </p:cond>
                                          </p:endCondLst>
                                        </p:cTn>
                                        <p:tgtEl>
                                          <p:sndTgt r:embed="rId4" name="camera.wav"/>
                                        </p:tgtEl>
                                      </p:cMediaNode>
                                    </p:audio>
                                  </p:subTnLst>
                                </p:cTn>
                              </p:par>
                            </p:childTnLst>
                          </p:cTn>
                        </p:par>
                        <p:par>
                          <p:cTn id="48" fill="hold">
                            <p:stCondLst>
                              <p:cond delay="500"/>
                            </p:stCondLst>
                            <p:childTnLst>
                              <p:par>
                                <p:cTn id="49" presetID="2" presetClass="entr" presetSubtype="4"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ppt_x"/>
                                          </p:val>
                                        </p:tav>
                                        <p:tav tm="100000">
                                          <p:val>
                                            <p:strVal val="#ppt_x"/>
                                          </p:val>
                                        </p:tav>
                                      </p:tavLst>
                                    </p:anim>
                                    <p:anim calcmode="lin" valueType="num">
                                      <p:cBhvr additive="base">
                                        <p:cTn id="5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diamond(in)">
                                      <p:cBhvr>
                                        <p:cTn id="5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bldLvl="0" animBg="1"/>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timg"/>
          <p:cNvPicPr>
            <a:picLocks noChangeAspect="1"/>
          </p:cNvPicPr>
          <p:nvPr/>
        </p:nvPicPr>
        <p:blipFill>
          <a:blip r:embed="rId1"/>
          <a:stretch>
            <a:fillRect/>
          </a:stretch>
        </p:blipFill>
        <p:spPr>
          <a:xfrm>
            <a:off x="193675" y="985520"/>
            <a:ext cx="4902200" cy="4886325"/>
          </a:xfrm>
          <a:prstGeom prst="rect">
            <a:avLst/>
          </a:prstGeom>
        </p:spPr>
      </p:pic>
      <p:sp>
        <p:nvSpPr>
          <p:cNvPr id="6" name="椭圆 5"/>
          <p:cNvSpPr/>
          <p:nvPr/>
        </p:nvSpPr>
        <p:spPr>
          <a:xfrm>
            <a:off x="3991610" y="1760855"/>
            <a:ext cx="245110" cy="22987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山海关"/>
          <p:cNvPicPr>
            <a:picLocks noChangeAspect="1"/>
          </p:cNvPicPr>
          <p:nvPr/>
        </p:nvPicPr>
        <p:blipFill>
          <a:blip r:embed="rId2"/>
          <a:stretch>
            <a:fillRect/>
          </a:stretch>
        </p:blipFill>
        <p:spPr>
          <a:xfrm>
            <a:off x="5095875" y="686435"/>
            <a:ext cx="4170045" cy="2856865"/>
          </a:xfrm>
          <a:prstGeom prst="ellipse">
            <a:avLst/>
          </a:prstGeom>
        </p:spPr>
      </p:pic>
      <p:sp>
        <p:nvSpPr>
          <p:cNvPr id="8" name="右箭头 7"/>
          <p:cNvSpPr/>
          <p:nvPr/>
        </p:nvSpPr>
        <p:spPr>
          <a:xfrm rot="2940000">
            <a:off x="4133850" y="2222500"/>
            <a:ext cx="1135380" cy="24511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5095875" y="1177925"/>
            <a:ext cx="609600" cy="1483995"/>
          </a:xfrm>
          <a:prstGeom prst="rect">
            <a:avLst/>
          </a:prstGeom>
          <a:noFill/>
        </p:spPr>
        <p:txBody>
          <a:bodyPr vert="eaVert" wrap="square" rtlCol="0">
            <a:spAutoFit/>
          </a:bodyPr>
          <a:p>
            <a:r>
              <a:rPr lang="zh-CN" altLang="en-US" sz="2800" b="1">
                <a:latin typeface="华文中宋" panose="02010600040101010101" charset="-122"/>
                <a:ea typeface="华文中宋" panose="02010600040101010101" charset="-122"/>
              </a:rPr>
              <a:t>山海关</a:t>
            </a:r>
            <a:endParaRPr lang="zh-CN" altLang="en-US" sz="2800" b="1">
              <a:latin typeface="华文中宋" panose="02010600040101010101" charset="-122"/>
              <a:ea typeface="华文中宋" panose="02010600040101010101" charset="-122"/>
            </a:endParaRPr>
          </a:p>
        </p:txBody>
      </p:sp>
      <p:pic>
        <p:nvPicPr>
          <p:cNvPr id="10" name="图片 9" descr="吴三桂"/>
          <p:cNvPicPr>
            <a:picLocks noChangeAspect="1"/>
          </p:cNvPicPr>
          <p:nvPr/>
        </p:nvPicPr>
        <p:blipFill>
          <a:blip r:embed="rId3"/>
          <a:stretch>
            <a:fillRect/>
          </a:stretch>
        </p:blipFill>
        <p:spPr>
          <a:xfrm>
            <a:off x="9357360" y="638810"/>
            <a:ext cx="2075180" cy="2904490"/>
          </a:xfrm>
          <a:prstGeom prst="ellipse">
            <a:avLst/>
          </a:prstGeom>
        </p:spPr>
      </p:pic>
      <p:sp>
        <p:nvSpPr>
          <p:cNvPr id="11" name="文本框 10"/>
          <p:cNvSpPr txBox="1"/>
          <p:nvPr/>
        </p:nvSpPr>
        <p:spPr>
          <a:xfrm>
            <a:off x="11432540" y="1603375"/>
            <a:ext cx="609600" cy="1483995"/>
          </a:xfrm>
          <a:prstGeom prst="rect">
            <a:avLst/>
          </a:prstGeom>
          <a:noFill/>
        </p:spPr>
        <p:txBody>
          <a:bodyPr vert="eaVert" wrap="square" rtlCol="0">
            <a:spAutoFit/>
          </a:bodyPr>
          <a:p>
            <a:r>
              <a:rPr lang="zh-CN" altLang="en-US" sz="2800" b="1">
                <a:latin typeface="华文中宋" panose="02010600040101010101" charset="-122"/>
                <a:ea typeface="华文中宋" panose="02010600040101010101" charset="-122"/>
              </a:rPr>
              <a:t>吴三桂</a:t>
            </a:r>
            <a:endParaRPr lang="zh-CN" altLang="en-US" sz="2800" b="1">
              <a:latin typeface="华文中宋" panose="02010600040101010101" charset="-122"/>
              <a:ea typeface="华文中宋" panose="02010600040101010101" charset="-122"/>
            </a:endParaRPr>
          </a:p>
        </p:txBody>
      </p:sp>
      <p:cxnSp>
        <p:nvCxnSpPr>
          <p:cNvPr id="12" name="直接箭头连接符 11"/>
          <p:cNvCxnSpPr/>
          <p:nvPr/>
        </p:nvCxnSpPr>
        <p:spPr>
          <a:xfrm flipH="1">
            <a:off x="3685540" y="838835"/>
            <a:ext cx="1101725" cy="1233805"/>
          </a:xfrm>
          <a:prstGeom prst="straightConnector1">
            <a:avLst/>
          </a:prstGeom>
          <a:ln w="69850" cmpd="sng">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rot="2460000">
            <a:off x="3521075" y="16510"/>
            <a:ext cx="609600" cy="1760220"/>
          </a:xfrm>
          <a:prstGeom prst="rect">
            <a:avLst/>
          </a:prstGeom>
        </p:spPr>
        <p:style>
          <a:lnRef idx="2">
            <a:schemeClr val="dk1"/>
          </a:lnRef>
          <a:fillRef idx="1">
            <a:schemeClr val="lt1"/>
          </a:fillRef>
          <a:effectRef idx="0">
            <a:schemeClr val="dk1"/>
          </a:effectRef>
          <a:fontRef idx="minor">
            <a:schemeClr val="dk1"/>
          </a:fontRef>
        </p:style>
        <p:txBody>
          <a:bodyPr vert="eaVert" wrap="square" rtlCol="0">
            <a:spAutoFit/>
          </a:bodyPr>
          <a:p>
            <a:r>
              <a:rPr lang="zh-CN" altLang="en-US" sz="2800">
                <a:solidFill>
                  <a:srgbClr val="FF0000"/>
                </a:solidFill>
                <a:latin typeface="华文中宋" panose="02010600040101010101" charset="-122"/>
                <a:ea typeface="华文中宋" panose="02010600040101010101" charset="-122"/>
              </a:rPr>
              <a:t>清军入关</a:t>
            </a:r>
            <a:endParaRPr lang="zh-CN" altLang="en-US" sz="2800">
              <a:solidFill>
                <a:srgbClr val="FF0000"/>
              </a:solidFill>
              <a:latin typeface="华文中宋" panose="02010600040101010101" charset="-122"/>
              <a:ea typeface="华文中宋" panose="02010600040101010101" charset="-122"/>
            </a:endParaRPr>
          </a:p>
        </p:txBody>
      </p:sp>
      <p:pic>
        <p:nvPicPr>
          <p:cNvPr id="13" name="图片 12"/>
          <p:cNvPicPr>
            <a:picLocks noChangeAspect="1"/>
          </p:cNvPicPr>
          <p:nvPr/>
        </p:nvPicPr>
        <p:blipFill>
          <a:blip r:embed="rId4"/>
          <a:stretch>
            <a:fillRect/>
          </a:stretch>
        </p:blipFill>
        <p:spPr>
          <a:xfrm>
            <a:off x="7150100" y="3695700"/>
            <a:ext cx="4084320" cy="2980055"/>
          </a:xfrm>
          <a:prstGeom prst="ellipse">
            <a:avLst/>
          </a:prstGeom>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cTn>
                              </p:par>
                            </p:childTnLst>
                          </p:cTn>
                        </p:par>
                        <p:par>
                          <p:cTn id="35" fill="hold">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diamond(in)">
                                      <p:cBhvr>
                                        <p:cTn id="4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bldLvl="0" animBg="1"/>
      <p:bldP spid="9" grpId="0"/>
      <p:bldP spid="11" grpId="0"/>
      <p:bldP spid="15"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23554" name="Picture 2" descr="3"/>
          <p:cNvPicPr>
            <a:picLocks noChangeAspect="1"/>
          </p:cNvPicPr>
          <p:nvPr/>
        </p:nvPicPr>
        <p:blipFill>
          <a:blip r:embed="rId1"/>
          <a:stretch>
            <a:fillRect/>
          </a:stretch>
        </p:blipFill>
        <p:spPr>
          <a:xfrm>
            <a:off x="15240" y="5086668"/>
            <a:ext cx="2286000" cy="1714500"/>
          </a:xfrm>
          <a:prstGeom prst="rect">
            <a:avLst/>
          </a:prstGeom>
          <a:noFill/>
          <a:ln w="9525">
            <a:noFill/>
          </a:ln>
        </p:spPr>
      </p:pic>
      <p:sp>
        <p:nvSpPr>
          <p:cNvPr id="18435" name="AutoShape 3"/>
          <p:cNvSpPr/>
          <p:nvPr/>
        </p:nvSpPr>
        <p:spPr>
          <a:xfrm>
            <a:off x="1322388" y="441325"/>
            <a:ext cx="7772400" cy="3276600"/>
          </a:xfrm>
          <a:prstGeom prst="cloudCallout">
            <a:avLst>
              <a:gd name="adj1" fmla="val -32310"/>
              <a:gd name="adj2" fmla="val 62694"/>
            </a:avLst>
          </a:prstGeom>
          <a:solidFill>
            <a:srgbClr val="99CCFF"/>
          </a:solidFill>
          <a:ln w="9525" cap="flat" cmpd="sng">
            <a:solidFill>
              <a:schemeClr val="tx1"/>
            </a:solidFill>
            <a:prstDash val="solid"/>
            <a:headEnd type="none" w="med" len="med"/>
            <a:tailEnd type="none" w="med" len="med"/>
          </a:ln>
        </p:spPr>
        <p:txBody>
          <a:bodyPr/>
          <a:p>
            <a:pPr>
              <a:spcBef>
                <a:spcPct val="50000"/>
              </a:spcBef>
            </a:pPr>
            <a:r>
              <a:rPr lang="zh-CN" altLang="en-US" sz="4800" dirty="0">
                <a:latin typeface="Arial" panose="020B0604020202020204" pitchFamily="34" charset="0"/>
                <a:ea typeface="仿宋_GB2312" pitchFamily="49" charset="-122"/>
              </a:rPr>
              <a:t>清统治者入主中原是偶然的吗？谈谈你的看法。</a:t>
            </a:r>
            <a:endParaRPr lang="zh-CN" altLang="en-US" sz="4800" dirty="0">
              <a:latin typeface="Arial" panose="020B0604020202020204" pitchFamily="34" charset="0"/>
              <a:ea typeface="仿宋_GB2312" pitchFamily="49" charset="-122"/>
            </a:endParaRPr>
          </a:p>
        </p:txBody>
      </p:sp>
      <p:sp>
        <p:nvSpPr>
          <p:cNvPr id="18436" name="Text Box 4"/>
          <p:cNvSpPr txBox="1"/>
          <p:nvPr/>
        </p:nvSpPr>
        <p:spPr>
          <a:xfrm>
            <a:off x="3719513" y="3717925"/>
            <a:ext cx="6840537" cy="2861310"/>
          </a:xfrm>
          <a:prstGeom prst="rect">
            <a:avLst/>
          </a:prstGeom>
          <a:solidFill>
            <a:schemeClr val="bg1"/>
          </a:solidFill>
          <a:ln w="9525">
            <a:noFill/>
          </a:ln>
        </p:spPr>
        <p:txBody>
          <a:bodyPr>
            <a:spAutoFit/>
          </a:bodyPr>
          <a:p>
            <a:r>
              <a:rPr lang="zh-CN" altLang="en-US" sz="4000" dirty="0">
                <a:latin typeface="Arial" panose="020B0604020202020204" pitchFamily="34" charset="0"/>
                <a:ea typeface="隶书" panose="02010509060101010101" pitchFamily="49" charset="-122"/>
              </a:rPr>
              <a:t>  </a:t>
            </a:r>
            <a:r>
              <a:rPr lang="zh-CN" altLang="en-US" sz="2800" dirty="0">
                <a:latin typeface="Arial" panose="020B0604020202020204" pitchFamily="34" charset="0"/>
                <a:ea typeface="隶书" panose="02010509060101010101" pitchFamily="49" charset="-122"/>
              </a:rPr>
              <a:t> </a:t>
            </a:r>
            <a:r>
              <a:rPr lang="zh-CN" altLang="en-US" sz="2800" dirty="0">
                <a:solidFill>
                  <a:srgbClr val="0000FF"/>
                </a:solidFill>
                <a:latin typeface="Arial" panose="020B0604020202020204" pitchFamily="34" charset="0"/>
                <a:ea typeface="隶书" panose="02010509060101010101" pitchFamily="49" charset="-122"/>
              </a:rPr>
              <a:t>答：</a:t>
            </a:r>
            <a:r>
              <a:rPr lang="zh-CN" altLang="en-US" sz="2800" dirty="0">
                <a:solidFill>
                  <a:srgbClr val="FF0000"/>
                </a:solidFill>
                <a:latin typeface="Arial" panose="020B0604020202020204" pitchFamily="34" charset="0"/>
                <a:ea typeface="隶书" panose="02010509060101010101" pitchFamily="49" charset="-122"/>
              </a:rPr>
              <a:t>是必然的。</a:t>
            </a:r>
            <a:r>
              <a:rPr lang="zh-CN" altLang="en-US" sz="2800" dirty="0">
                <a:latin typeface="Arial" panose="020B0604020202020204" pitchFamily="34" charset="0"/>
                <a:ea typeface="隶书" panose="02010509060101010101" pitchFamily="49" charset="-122"/>
              </a:rPr>
              <a:t>明朝后期的腐朽不堪以及李自成的农民起义军的局限性都注定了他们的失败，满洲贵族的清政权正是蒸蒸日上，充满生机，不断发展。</a:t>
            </a:r>
            <a:endParaRPr lang="zh-CN" altLang="en-US" sz="2800" dirty="0">
              <a:latin typeface="Arial" panose="020B0604020202020204" pitchFamily="34" charset="0"/>
              <a:ea typeface="隶书" panose="02010509060101010101" pitchFamily="49" charset="-122"/>
            </a:endParaRPr>
          </a:p>
          <a:p>
            <a:r>
              <a:rPr lang="zh-CN" altLang="en-US" sz="2800" dirty="0">
                <a:solidFill>
                  <a:srgbClr val="0000FF"/>
                </a:solidFill>
                <a:latin typeface="Arial" panose="020B0604020202020204" pitchFamily="34" charset="0"/>
                <a:ea typeface="隶书" panose="02010509060101010101" pitchFamily="49" charset="-122"/>
              </a:rPr>
              <a:t>或者回答：</a:t>
            </a:r>
            <a:r>
              <a:rPr lang="zh-CN" altLang="en-US" sz="2800" dirty="0">
                <a:solidFill>
                  <a:srgbClr val="FF0000"/>
                </a:solidFill>
                <a:latin typeface="Arial" panose="020B0604020202020204" pitchFamily="34" charset="0"/>
                <a:ea typeface="隶书" panose="02010509060101010101" pitchFamily="49" charset="-122"/>
              </a:rPr>
              <a:t>是偶然的。</a:t>
            </a:r>
            <a:r>
              <a:rPr lang="zh-CN" altLang="en-US" sz="2800" dirty="0">
                <a:latin typeface="Arial" panose="020B0604020202020204" pitchFamily="34" charset="0"/>
                <a:ea typeface="隶书" panose="02010509060101010101" pitchFamily="49" charset="-122"/>
              </a:rPr>
              <a:t>吴三桂为了个人利益而投降，打开山海关让清军入了关。</a:t>
            </a:r>
            <a:endParaRPr lang="zh-CN" altLang="en-US" sz="2800" dirty="0">
              <a:latin typeface="Arial" panose="020B0604020202020204" pitchFamily="34" charset="0"/>
              <a:ea typeface="隶书" panose="020105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wipe(down)">
                                      <p:cBhvr>
                                        <p:cTn id="7" dur="500"/>
                                        <p:tgtEl>
                                          <p:spTgt spid="184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0"/>
                                  </p:iterate>
                                  <p:childTnLst>
                                    <p:set>
                                      <p:cBhvr>
                                        <p:cTn id="11" dur="1" fill="hold">
                                          <p:stCondLst>
                                            <p:cond delay="0"/>
                                          </p:stCondLst>
                                        </p:cTn>
                                        <p:tgtEl>
                                          <p:spTgt spid="18436"/>
                                        </p:tgtEl>
                                        <p:attrNameLst>
                                          <p:attrName>style.visibility</p:attrName>
                                        </p:attrNameLst>
                                      </p:cBhvr>
                                      <p:to>
                                        <p:strVal val="visible"/>
                                      </p:to>
                                    </p:set>
                                    <p:animEffect transition="in" filter="wipe(left)">
                                      <p:cBhvr>
                                        <p:cTn id="12" dur="300"/>
                                        <p:tgtEl>
                                          <p:spTgt spid="184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0"/>
                                  </p:iterate>
                                  <p:childTnLst>
                                    <p:set>
                                      <p:cBhvr>
                                        <p:cTn id="16" dur="1" fill="hold">
                                          <p:stCondLst>
                                            <p:cond delay="0"/>
                                          </p:stCondLst>
                                        </p:cTn>
                                        <p:tgtEl>
                                          <p:spTgt spid="18436">
                                            <p:txEl>
                                              <p:charRg st="0" end="70"/>
                                            </p:txEl>
                                          </p:spTgt>
                                        </p:tgtEl>
                                        <p:attrNameLst>
                                          <p:attrName>style.visibility</p:attrName>
                                        </p:attrNameLst>
                                      </p:cBhvr>
                                      <p:to>
                                        <p:strVal val="visible"/>
                                      </p:to>
                                    </p:set>
                                    <p:animEffect transition="in" filter="wipe(left)">
                                      <p:cBhvr>
                                        <p:cTn id="17" dur="300"/>
                                        <p:tgtEl>
                                          <p:spTgt spid="18436">
                                            <p:txEl>
                                              <p:charRg st="0" end="7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0"/>
                                  </p:iterate>
                                  <p:childTnLst>
                                    <p:set>
                                      <p:cBhvr>
                                        <p:cTn id="21" dur="1" fill="hold">
                                          <p:stCondLst>
                                            <p:cond delay="0"/>
                                          </p:stCondLst>
                                        </p:cTn>
                                        <p:tgtEl>
                                          <p:spTgt spid="18436">
                                            <p:txEl>
                                              <p:charRg st="70" end="106"/>
                                            </p:txEl>
                                          </p:spTgt>
                                        </p:tgtEl>
                                        <p:attrNameLst>
                                          <p:attrName>style.visibility</p:attrName>
                                        </p:attrNameLst>
                                      </p:cBhvr>
                                      <p:to>
                                        <p:strVal val="visible"/>
                                      </p:to>
                                    </p:set>
                                    <p:animEffect transition="in" filter="wipe(left)">
                                      <p:cBhvr>
                                        <p:cTn id="22" dur="300"/>
                                        <p:tgtEl>
                                          <p:spTgt spid="18436">
                                            <p:txEl>
                                              <p:charRg st="70" end="10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ldLvl="0" animBg="1"/>
      <p:bldP spid="18436" grpId="0" animBg="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nvPicPr>
        <p:blipFill>
          <a:blip r:embed="rId1"/>
          <a:srcRect b="7170"/>
          <a:stretch>
            <a:fillRect/>
          </a:stretch>
        </p:blipFill>
        <p:spPr>
          <a:xfrm>
            <a:off x="7580630" y="287020"/>
            <a:ext cx="4383405" cy="6379845"/>
          </a:xfrm>
          <a:prstGeom prst="ellipse">
            <a:avLst/>
          </a:prstGeom>
        </p:spPr>
      </p:pic>
      <p:sp>
        <p:nvSpPr>
          <p:cNvPr id="22532" name="文本框 4103"/>
          <p:cNvSpPr txBox="1"/>
          <p:nvPr/>
        </p:nvSpPr>
        <p:spPr>
          <a:xfrm>
            <a:off x="563880" y="287020"/>
            <a:ext cx="2310765" cy="647700"/>
          </a:xfrm>
          <a:prstGeom prst="rect">
            <a:avLst/>
          </a:prstGeom>
        </p:spPr>
        <p:style>
          <a:lnRef idx="2">
            <a:schemeClr val="accent1"/>
          </a:lnRef>
          <a:fillRef idx="1">
            <a:schemeClr val="lt1"/>
          </a:fillRef>
          <a:effectRef idx="0">
            <a:schemeClr val="accent1"/>
          </a:effectRef>
          <a:fontRef idx="minor">
            <a:schemeClr val="dk1"/>
          </a:fontRef>
        </p:style>
        <p:txBody>
          <a:bodyPr wrap="square" lIns="90170" tIns="46990" rIns="90170" bIns="46990" anchor="t">
            <a:spAutoFit/>
          </a:bodyPr>
          <a:p>
            <a:r>
              <a:rPr lang="zh-CN" altLang="en-US" sz="3600" b="1" dirty="0">
                <a:solidFill>
                  <a:srgbClr val="FF0000"/>
                </a:solidFill>
                <a:latin typeface="Arial" panose="020B0604020202020204" pitchFamily="34" charset="0"/>
                <a:ea typeface="隶书" panose="02010509060101010101" pitchFamily="49" charset="-122"/>
              </a:rPr>
              <a:t>历史启迪</a:t>
            </a:r>
            <a:endParaRPr lang="zh-CN" altLang="en-US" sz="3600" b="1" dirty="0">
              <a:solidFill>
                <a:srgbClr val="FF0000"/>
              </a:solidFill>
              <a:latin typeface="Arial" panose="020B0604020202020204" pitchFamily="34" charset="0"/>
              <a:ea typeface="隶书" panose="02010509060101010101" pitchFamily="49" charset="-122"/>
            </a:endParaRPr>
          </a:p>
        </p:txBody>
      </p:sp>
      <p:pic>
        <p:nvPicPr>
          <p:cNvPr id="9" name="图片 8"/>
          <p:cNvPicPr>
            <a:picLocks noChangeAspect="1"/>
          </p:cNvPicPr>
          <p:nvPr/>
        </p:nvPicPr>
        <p:blipFill>
          <a:blip r:embed="rId2"/>
          <a:stretch>
            <a:fillRect/>
          </a:stretch>
        </p:blipFill>
        <p:spPr>
          <a:xfrm>
            <a:off x="-40005" y="4119245"/>
            <a:ext cx="3223895" cy="2712720"/>
          </a:xfrm>
          <a:prstGeom prst="ellipse">
            <a:avLst/>
          </a:prstGeom>
        </p:spPr>
      </p:pic>
      <p:pic>
        <p:nvPicPr>
          <p:cNvPr id="11" name="图片 10"/>
          <p:cNvPicPr>
            <a:picLocks noChangeAspect="1"/>
          </p:cNvPicPr>
          <p:nvPr/>
        </p:nvPicPr>
        <p:blipFill>
          <a:blip r:embed="rId3"/>
          <a:srcRect t="3201" b="-3201"/>
          <a:stretch>
            <a:fillRect/>
          </a:stretch>
        </p:blipFill>
        <p:spPr>
          <a:xfrm>
            <a:off x="-40005" y="1358900"/>
            <a:ext cx="3518535" cy="2536825"/>
          </a:xfrm>
          <a:prstGeom prst="ellipse">
            <a:avLst/>
          </a:prstGeom>
        </p:spPr>
      </p:pic>
      <p:pic>
        <p:nvPicPr>
          <p:cNvPr id="2" name="图片 1"/>
          <p:cNvPicPr>
            <a:picLocks noChangeAspect="1"/>
          </p:cNvPicPr>
          <p:nvPr/>
        </p:nvPicPr>
        <p:blipFill>
          <a:blip r:embed="rId4"/>
          <a:srcRect b="14372"/>
          <a:stretch>
            <a:fillRect/>
          </a:stretch>
        </p:blipFill>
        <p:spPr>
          <a:xfrm>
            <a:off x="3724275" y="1358900"/>
            <a:ext cx="3364230" cy="2344420"/>
          </a:xfrm>
          <a:prstGeom prst="ellipse">
            <a:avLst/>
          </a:prstGeom>
        </p:spPr>
      </p:pic>
      <p:pic>
        <p:nvPicPr>
          <p:cNvPr id="3" name="图片 2"/>
          <p:cNvPicPr>
            <a:picLocks noChangeAspect="1"/>
          </p:cNvPicPr>
          <p:nvPr/>
        </p:nvPicPr>
        <p:blipFill>
          <a:blip r:embed="rId5"/>
          <a:srcRect l="-1134" t="14357" r="10155" b="18875"/>
          <a:stretch>
            <a:fillRect/>
          </a:stretch>
        </p:blipFill>
        <p:spPr>
          <a:xfrm>
            <a:off x="3632835" y="4370070"/>
            <a:ext cx="3947795" cy="2461895"/>
          </a:xfrm>
          <a:prstGeom prst="ellipse">
            <a:avLst/>
          </a:prstGeom>
        </p:spPr>
      </p:pic>
    </p:spTree>
  </p:cSld>
  <p:clrMapOvr>
    <a:masterClrMapping/>
  </p:clrMapOvr>
  <mc:AlternateContent xmlns:mc="http://schemas.openxmlformats.org/markup-compatibility/2006">
    <mc:Choice xmlns:p14="http://schemas.microsoft.com/office/powerpoint/2010/main" Requires="p14">
      <p:transition p14:dur="500">
        <p:circle/>
      </p:transition>
    </mc:Choice>
    <mc:Fallback>
      <p:transition>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amond(in)">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amond(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amond(in)">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grpSp>
        <p:nvGrpSpPr>
          <p:cNvPr id="4" name="组合 32"/>
          <p:cNvGrpSpPr/>
          <p:nvPr/>
        </p:nvGrpSpPr>
        <p:grpSpPr>
          <a:xfrm>
            <a:off x="746401" y="2812415"/>
            <a:ext cx="4923432" cy="701334"/>
            <a:chOff x="2693205" y="1184769"/>
            <a:chExt cx="4391490" cy="663081"/>
          </a:xfrm>
        </p:grpSpPr>
        <p:sp>
          <p:nvSpPr>
            <p:cNvPr id="7181" name="任意多边形 10"/>
            <p:cNvSpPr/>
            <p:nvPr>
              <p:custDataLst>
                <p:tags r:id="rId1"/>
              </p:custDataLst>
            </p:nvPr>
          </p:nvSpPr>
          <p:spPr>
            <a:xfrm>
              <a:off x="2693205" y="1184769"/>
              <a:ext cx="1593531" cy="663081"/>
            </a:xfrm>
            <a:custGeom>
              <a:avLst/>
              <a:gdLst>
                <a:gd name="txL" fmla="*/ 0 w 2153021"/>
                <a:gd name="txT" fmla="*/ 0 h 1181100"/>
                <a:gd name="txR" fmla="*/ 2153021 w 2153021"/>
                <a:gd name="txB" fmla="*/ 1181100 h 1181100"/>
              </a:gdLst>
              <a:ahLst/>
              <a:cxnLst>
                <a:cxn ang="0">
                  <a:pos x="32935" y="0"/>
                </a:cxn>
                <a:cxn ang="0">
                  <a:pos x="120074" y="0"/>
                </a:cxn>
                <a:cxn ang="0">
                  <a:pos x="120074" y="65870"/>
                </a:cxn>
                <a:cxn ang="0">
                  <a:pos x="32935" y="65870"/>
                </a:cxn>
                <a:cxn ang="0">
                  <a:pos x="0" y="32935"/>
                </a:cxn>
                <a:cxn ang="0">
                  <a:pos x="32935" y="0"/>
                </a:cxn>
              </a:cxnLst>
              <a:rect l="txL" t="txT" r="txR" b="txB"/>
              <a:pathLst>
                <a:path w="2153021" h="1181100">
                  <a:moveTo>
                    <a:pt x="590550" y="0"/>
                  </a:moveTo>
                  <a:lnTo>
                    <a:pt x="2153021" y="0"/>
                  </a:lnTo>
                  <a:lnTo>
                    <a:pt x="2153021" y="1181100"/>
                  </a:lnTo>
                  <a:lnTo>
                    <a:pt x="590550" y="1181100"/>
                  </a:lnTo>
                  <a:cubicBezTo>
                    <a:pt x="264398" y="1181100"/>
                    <a:pt x="0" y="916702"/>
                    <a:pt x="0" y="590550"/>
                  </a:cubicBezTo>
                  <a:cubicBezTo>
                    <a:pt x="0" y="264398"/>
                    <a:pt x="264398" y="0"/>
                    <a:pt x="590550" y="0"/>
                  </a:cubicBezTo>
                  <a:close/>
                </a:path>
              </a:pathLst>
            </a:custGeom>
            <a:solidFill>
              <a:srgbClr val="01C8DD"/>
            </a:solidFill>
            <a:ln w="9525">
              <a:noFill/>
            </a:ln>
          </p:spPr>
          <p:txBody>
            <a:bodyPr anchor="ctr"/>
            <a:p>
              <a:pPr algn="ctr"/>
              <a:r>
                <a:rPr lang="zh-CN" altLang="en-US" sz="2800" b="1" dirty="0">
                  <a:solidFill>
                    <a:srgbClr val="C00000"/>
                  </a:solidFill>
                  <a:latin typeface="黑体" panose="02010609060101010101" pitchFamily="49" charset="-122"/>
                  <a:ea typeface="黑体" panose="02010609060101010101" pitchFamily="49" charset="-122"/>
                  <a:sym typeface="Arial" panose="020B0604020202020204" pitchFamily="34" charset="0"/>
                </a:rPr>
                <a:t>探究一</a:t>
              </a:r>
              <a:endParaRPr lang="zh-CN" altLang="en-US" sz="2800" b="1" dirty="0">
                <a:solidFill>
                  <a:srgbClr val="C00000"/>
                </a:solidFill>
                <a:latin typeface="黑体" panose="02010609060101010101" pitchFamily="49" charset="-122"/>
                <a:ea typeface="黑体" panose="02010609060101010101" pitchFamily="49" charset="-122"/>
                <a:sym typeface="Arial" panose="020B0604020202020204" pitchFamily="34" charset="0"/>
              </a:endParaRPr>
            </a:p>
          </p:txBody>
        </p:sp>
        <p:sp>
          <p:nvSpPr>
            <p:cNvPr id="7182" name="任意多边形 7"/>
            <p:cNvSpPr/>
            <p:nvPr>
              <p:custDataLst>
                <p:tags r:id="rId2"/>
              </p:custDataLst>
            </p:nvPr>
          </p:nvSpPr>
          <p:spPr>
            <a:xfrm>
              <a:off x="4154305" y="1184769"/>
              <a:ext cx="2930390" cy="663081"/>
            </a:xfrm>
            <a:custGeom>
              <a:avLst/>
              <a:gdLst>
                <a:gd name="txL" fmla="*/ 0 w 5219700"/>
                <a:gd name="txT" fmla="*/ 0 h 1181100"/>
                <a:gd name="txR" fmla="*/ 5219700 w 5219700"/>
                <a:gd name="txB" fmla="*/ 1181100 h 1181100"/>
              </a:gdLst>
              <a:ahLst/>
              <a:cxnLst>
                <a:cxn ang="0">
                  <a:pos x="0" y="0"/>
                </a:cxn>
                <a:cxn ang="0">
                  <a:pos x="258167" y="0"/>
                </a:cxn>
                <a:cxn ang="0">
                  <a:pos x="291102" y="32935"/>
                </a:cxn>
                <a:cxn ang="0">
                  <a:pos x="258167" y="65870"/>
                </a:cxn>
                <a:cxn ang="0">
                  <a:pos x="0" y="65870"/>
                </a:cxn>
                <a:cxn ang="0">
                  <a:pos x="0" y="61935"/>
                </a:cxn>
                <a:cxn ang="0">
                  <a:pos x="257808" y="61935"/>
                </a:cxn>
                <a:cxn ang="0">
                  <a:pos x="286808" y="32935"/>
                </a:cxn>
                <a:cxn ang="0">
                  <a:pos x="286808" y="32935"/>
                </a:cxn>
                <a:cxn ang="0">
                  <a:pos x="257808" y="3935"/>
                </a:cxn>
                <a:cxn ang="0">
                  <a:pos x="0" y="3935"/>
                </a:cxn>
              </a:cxnLst>
              <a:rect l="txL" t="txT" r="txR" b="txB"/>
              <a:pathLst>
                <a:path w="5219700" h="1181100">
                  <a:moveTo>
                    <a:pt x="0" y="0"/>
                  </a:moveTo>
                  <a:lnTo>
                    <a:pt x="4629150" y="0"/>
                  </a:lnTo>
                  <a:cubicBezTo>
                    <a:pt x="4955302" y="0"/>
                    <a:pt x="5219700" y="264398"/>
                    <a:pt x="5219700" y="590550"/>
                  </a:cubicBezTo>
                  <a:cubicBezTo>
                    <a:pt x="5219700" y="916702"/>
                    <a:pt x="4955302" y="1181100"/>
                    <a:pt x="4629150" y="1181100"/>
                  </a:cubicBezTo>
                  <a:lnTo>
                    <a:pt x="0" y="1181100"/>
                  </a:lnTo>
                  <a:lnTo>
                    <a:pt x="0" y="1110548"/>
                  </a:lnTo>
                  <a:lnTo>
                    <a:pt x="4622708" y="1110549"/>
                  </a:lnTo>
                  <a:cubicBezTo>
                    <a:pt x="4909895" y="1110549"/>
                    <a:pt x="5142706" y="877738"/>
                    <a:pt x="5142706" y="590551"/>
                  </a:cubicBezTo>
                  <a:lnTo>
                    <a:pt x="5142707" y="590551"/>
                  </a:lnTo>
                  <a:cubicBezTo>
                    <a:pt x="5142707" y="303364"/>
                    <a:pt x="4909896" y="70553"/>
                    <a:pt x="4622709" y="70553"/>
                  </a:cubicBezTo>
                  <a:lnTo>
                    <a:pt x="0" y="70553"/>
                  </a:lnTo>
                  <a:lnTo>
                    <a:pt x="0" y="0"/>
                  </a:lnTo>
                  <a:close/>
                </a:path>
              </a:pathLst>
            </a:custGeom>
            <a:solidFill>
              <a:srgbClr val="01C8DD"/>
            </a:solidFill>
            <a:ln w="9525">
              <a:noFill/>
            </a:ln>
          </p:spPr>
          <p:txBody>
            <a:bodyPr lIns="90000" rIns="180000" anchor="ctr"/>
            <a:p>
              <a:pPr algn="just">
                <a:lnSpc>
                  <a:spcPct val="110000"/>
                </a:lnSpc>
              </a:pPr>
              <a:r>
                <a:rPr lang="en-US" altLang="zh-CN" sz="2800" b="1" dirty="0">
                  <a:latin typeface="黑体" panose="02010609060101010101" pitchFamily="49" charset="-122"/>
                  <a:ea typeface="黑体" panose="02010609060101010101" pitchFamily="49" charset="-122"/>
                  <a:sym typeface="Arial" panose="020B0604020202020204" pitchFamily="34" charset="0"/>
                </a:rPr>
                <a:t>    </a:t>
              </a:r>
              <a:r>
                <a:rPr lang="zh-CN" altLang="en-US" sz="2800" b="1" dirty="0">
                  <a:latin typeface="黑体" panose="02010609060101010101" pitchFamily="49" charset="-122"/>
                  <a:ea typeface="黑体" panose="02010609060101010101" pitchFamily="49" charset="-122"/>
                  <a:sym typeface="Arial" panose="020B0604020202020204" pitchFamily="34" charset="0"/>
                </a:rPr>
                <a:t>暗流涌动</a:t>
              </a:r>
              <a:endParaRPr lang="zh-CN" altLang="en-US" sz="2800" b="1" dirty="0">
                <a:latin typeface="黑体" panose="02010609060101010101" pitchFamily="49" charset="-122"/>
                <a:ea typeface="黑体" panose="02010609060101010101" pitchFamily="49" charset="-122"/>
                <a:sym typeface="Arial" panose="020B0604020202020204" pitchFamily="34" charset="0"/>
              </a:endParaRPr>
            </a:p>
          </p:txBody>
        </p:sp>
      </p:grpSp>
      <p:grpSp>
        <p:nvGrpSpPr>
          <p:cNvPr id="5" name="组合 33"/>
          <p:cNvGrpSpPr/>
          <p:nvPr/>
        </p:nvGrpSpPr>
        <p:grpSpPr>
          <a:xfrm>
            <a:off x="664845" y="4334435"/>
            <a:ext cx="5138194" cy="701334"/>
            <a:chOff x="1239704" y="1968994"/>
            <a:chExt cx="4713464" cy="663081"/>
          </a:xfrm>
        </p:grpSpPr>
        <p:sp>
          <p:nvSpPr>
            <p:cNvPr id="7179" name="任意多边形 15"/>
            <p:cNvSpPr/>
            <p:nvPr>
              <p:custDataLst>
                <p:tags r:id="rId3"/>
              </p:custDataLst>
            </p:nvPr>
          </p:nvSpPr>
          <p:spPr>
            <a:xfrm flipH="1">
              <a:off x="4160993" y="1968994"/>
              <a:ext cx="1792175" cy="663081"/>
            </a:xfrm>
            <a:custGeom>
              <a:avLst/>
              <a:gdLst>
                <a:gd name="txL" fmla="*/ 0 w 2153021"/>
                <a:gd name="txT" fmla="*/ 0 h 1181100"/>
                <a:gd name="txR" fmla="*/ 2153021 w 2153021"/>
                <a:gd name="txB" fmla="*/ 1181100 h 1181100"/>
              </a:gdLst>
              <a:ahLst/>
              <a:cxnLst>
                <a:cxn ang="0">
                  <a:pos x="75997" y="0"/>
                </a:cxn>
                <a:cxn ang="0">
                  <a:pos x="277069" y="0"/>
                </a:cxn>
                <a:cxn ang="0">
                  <a:pos x="277069" y="65799"/>
                </a:cxn>
                <a:cxn ang="0">
                  <a:pos x="75997" y="65799"/>
                </a:cxn>
                <a:cxn ang="0">
                  <a:pos x="0" y="32900"/>
                </a:cxn>
                <a:cxn ang="0">
                  <a:pos x="75997" y="0"/>
                </a:cxn>
              </a:cxnLst>
              <a:rect l="txL" t="txT" r="txR" b="txB"/>
              <a:pathLst>
                <a:path w="2153021" h="1181100">
                  <a:moveTo>
                    <a:pt x="590550" y="0"/>
                  </a:moveTo>
                  <a:lnTo>
                    <a:pt x="2153021" y="0"/>
                  </a:lnTo>
                  <a:lnTo>
                    <a:pt x="2153021" y="1181100"/>
                  </a:lnTo>
                  <a:lnTo>
                    <a:pt x="590550" y="1181100"/>
                  </a:lnTo>
                  <a:cubicBezTo>
                    <a:pt x="264398" y="1181100"/>
                    <a:pt x="0" y="916702"/>
                    <a:pt x="0" y="590550"/>
                  </a:cubicBezTo>
                  <a:cubicBezTo>
                    <a:pt x="0" y="264398"/>
                    <a:pt x="264398" y="0"/>
                    <a:pt x="590550" y="0"/>
                  </a:cubicBezTo>
                  <a:close/>
                </a:path>
              </a:pathLst>
            </a:custGeom>
            <a:solidFill>
              <a:srgbClr val="77C7A3"/>
            </a:solidFill>
            <a:ln w="9525">
              <a:noFill/>
            </a:ln>
          </p:spPr>
          <p:txBody>
            <a:bodyPr anchor="ctr"/>
            <a:p>
              <a:pPr algn="ctr"/>
              <a:r>
                <a:rPr lang="zh-CN" altLang="en-US" sz="2800" b="1" dirty="0">
                  <a:solidFill>
                    <a:srgbClr val="C00000"/>
                  </a:solidFill>
                  <a:latin typeface="黑体" panose="02010609060101010101" pitchFamily="49" charset="-122"/>
                  <a:ea typeface="黑体" panose="02010609060101010101" pitchFamily="49" charset="-122"/>
                  <a:sym typeface="Arial" panose="020B0604020202020204" pitchFamily="34" charset="0"/>
                </a:rPr>
                <a:t>探究二 </a:t>
              </a:r>
              <a:endParaRPr lang="zh-CN" altLang="en-US" sz="2800" b="1" dirty="0">
                <a:solidFill>
                  <a:srgbClr val="C00000"/>
                </a:solidFill>
                <a:latin typeface="黑体" panose="02010609060101010101" pitchFamily="49" charset="-122"/>
                <a:ea typeface="黑体" panose="02010609060101010101" pitchFamily="49" charset="-122"/>
                <a:sym typeface="Arial" panose="020B0604020202020204" pitchFamily="34" charset="0"/>
              </a:endParaRPr>
            </a:p>
          </p:txBody>
        </p:sp>
        <p:sp>
          <p:nvSpPr>
            <p:cNvPr id="7180" name="任意多边形 16"/>
            <p:cNvSpPr/>
            <p:nvPr>
              <p:custDataLst>
                <p:tags r:id="rId4"/>
              </p:custDataLst>
            </p:nvPr>
          </p:nvSpPr>
          <p:spPr>
            <a:xfrm flipH="1">
              <a:off x="1239704" y="1968994"/>
              <a:ext cx="2930390" cy="663081"/>
            </a:xfrm>
            <a:custGeom>
              <a:avLst/>
              <a:gdLst>
                <a:gd name="txL" fmla="*/ 0 w 5219700"/>
                <a:gd name="txT" fmla="*/ 0 h 1181100"/>
                <a:gd name="txR" fmla="*/ 5219700 w 5219700"/>
                <a:gd name="txB" fmla="*/ 1181100 h 1181100"/>
              </a:gdLst>
              <a:ahLst/>
              <a:cxnLst>
                <a:cxn ang="0">
                  <a:pos x="0" y="0"/>
                </a:cxn>
                <a:cxn ang="0">
                  <a:pos x="258167" y="0"/>
                </a:cxn>
                <a:cxn ang="0">
                  <a:pos x="291102" y="32935"/>
                </a:cxn>
                <a:cxn ang="0">
                  <a:pos x="258167" y="65870"/>
                </a:cxn>
                <a:cxn ang="0">
                  <a:pos x="0" y="65870"/>
                </a:cxn>
                <a:cxn ang="0">
                  <a:pos x="0" y="61935"/>
                </a:cxn>
                <a:cxn ang="0">
                  <a:pos x="257808" y="61935"/>
                </a:cxn>
                <a:cxn ang="0">
                  <a:pos x="286808" y="32935"/>
                </a:cxn>
                <a:cxn ang="0">
                  <a:pos x="286808" y="32935"/>
                </a:cxn>
                <a:cxn ang="0">
                  <a:pos x="257808" y="3935"/>
                </a:cxn>
                <a:cxn ang="0">
                  <a:pos x="0" y="3935"/>
                </a:cxn>
              </a:cxnLst>
              <a:rect l="txL" t="txT" r="txR" b="txB"/>
              <a:pathLst>
                <a:path w="5219700" h="1181100">
                  <a:moveTo>
                    <a:pt x="0" y="0"/>
                  </a:moveTo>
                  <a:lnTo>
                    <a:pt x="4629150" y="0"/>
                  </a:lnTo>
                  <a:cubicBezTo>
                    <a:pt x="4955302" y="0"/>
                    <a:pt x="5219700" y="264398"/>
                    <a:pt x="5219700" y="590550"/>
                  </a:cubicBezTo>
                  <a:cubicBezTo>
                    <a:pt x="5219700" y="916702"/>
                    <a:pt x="4955302" y="1181100"/>
                    <a:pt x="4629150" y="1181100"/>
                  </a:cubicBezTo>
                  <a:lnTo>
                    <a:pt x="0" y="1181100"/>
                  </a:lnTo>
                  <a:lnTo>
                    <a:pt x="0" y="1110548"/>
                  </a:lnTo>
                  <a:lnTo>
                    <a:pt x="4622708" y="1110549"/>
                  </a:lnTo>
                  <a:cubicBezTo>
                    <a:pt x="4909895" y="1110549"/>
                    <a:pt x="5142706" y="877738"/>
                    <a:pt x="5142706" y="590551"/>
                  </a:cubicBezTo>
                  <a:lnTo>
                    <a:pt x="5142707" y="590551"/>
                  </a:lnTo>
                  <a:cubicBezTo>
                    <a:pt x="5142707" y="303364"/>
                    <a:pt x="4909896" y="70553"/>
                    <a:pt x="4622709" y="70553"/>
                  </a:cubicBezTo>
                  <a:lnTo>
                    <a:pt x="0" y="70553"/>
                  </a:lnTo>
                  <a:lnTo>
                    <a:pt x="0" y="0"/>
                  </a:lnTo>
                  <a:close/>
                </a:path>
              </a:pathLst>
            </a:custGeom>
            <a:solidFill>
              <a:srgbClr val="77C7A3"/>
            </a:solidFill>
            <a:ln w="9525">
              <a:noFill/>
            </a:ln>
          </p:spPr>
          <p:txBody>
            <a:bodyPr lIns="180000" rIns="90000" anchor="ctr"/>
            <a:p>
              <a:pPr algn="ctr">
                <a:lnSpc>
                  <a:spcPct val="110000"/>
                </a:lnSpc>
              </a:pPr>
              <a:r>
                <a:rPr lang="zh-CN" altLang="en-US" sz="2800" b="1" dirty="0">
                  <a:latin typeface="黑体" panose="02010609060101010101" pitchFamily="49" charset="-122"/>
                  <a:ea typeface="黑体" panose="02010609060101010101" pitchFamily="49" charset="-122"/>
                  <a:sym typeface="Arial" panose="020B0604020202020204" pitchFamily="34" charset="0"/>
                </a:rPr>
                <a:t>狼烟四起</a:t>
              </a:r>
              <a:endParaRPr lang="zh-CN" altLang="en-US" sz="2800" b="1" dirty="0">
                <a:latin typeface="黑体" panose="02010609060101010101" pitchFamily="49" charset="-122"/>
                <a:ea typeface="黑体" panose="02010609060101010101" pitchFamily="49" charset="-122"/>
                <a:sym typeface="Arial" panose="020B0604020202020204" pitchFamily="34" charset="0"/>
              </a:endParaRPr>
            </a:p>
          </p:txBody>
        </p:sp>
      </p:grpSp>
      <p:grpSp>
        <p:nvGrpSpPr>
          <p:cNvPr id="6" name="组合 34"/>
          <p:cNvGrpSpPr/>
          <p:nvPr/>
        </p:nvGrpSpPr>
        <p:grpSpPr>
          <a:xfrm>
            <a:off x="657814" y="5810487"/>
            <a:ext cx="5312689" cy="701334"/>
            <a:chOff x="2346004" y="2753219"/>
            <a:chExt cx="4738691" cy="663081"/>
          </a:xfrm>
        </p:grpSpPr>
        <p:sp>
          <p:nvSpPr>
            <p:cNvPr id="7177" name="任意多边形 18"/>
            <p:cNvSpPr/>
            <p:nvPr>
              <p:custDataLst>
                <p:tags r:id="rId5"/>
              </p:custDataLst>
            </p:nvPr>
          </p:nvSpPr>
          <p:spPr>
            <a:xfrm>
              <a:off x="2346004" y="2753219"/>
              <a:ext cx="1816817" cy="663081"/>
            </a:xfrm>
            <a:custGeom>
              <a:avLst/>
              <a:gdLst>
                <a:gd name="txL" fmla="*/ 0 w 2153021"/>
                <a:gd name="txT" fmla="*/ 0 h 1181100"/>
                <a:gd name="txR" fmla="*/ 2153021 w 2153021"/>
                <a:gd name="txB" fmla="*/ 1181100 h 1181100"/>
              </a:gdLst>
              <a:ahLst/>
              <a:cxnLst>
                <a:cxn ang="0">
                  <a:pos x="32923" y="0"/>
                </a:cxn>
                <a:cxn ang="0">
                  <a:pos x="120030" y="0"/>
                </a:cxn>
                <a:cxn ang="0">
                  <a:pos x="120030" y="65870"/>
                </a:cxn>
                <a:cxn ang="0">
                  <a:pos x="32923" y="65870"/>
                </a:cxn>
                <a:cxn ang="0">
                  <a:pos x="0" y="32935"/>
                </a:cxn>
                <a:cxn ang="0">
                  <a:pos x="32923" y="0"/>
                </a:cxn>
              </a:cxnLst>
              <a:rect l="txL" t="txT" r="txR" b="txB"/>
              <a:pathLst>
                <a:path w="2153021" h="1181100">
                  <a:moveTo>
                    <a:pt x="590550" y="0"/>
                  </a:moveTo>
                  <a:lnTo>
                    <a:pt x="2153021" y="0"/>
                  </a:lnTo>
                  <a:lnTo>
                    <a:pt x="2153021" y="1181100"/>
                  </a:lnTo>
                  <a:lnTo>
                    <a:pt x="590550" y="1181100"/>
                  </a:lnTo>
                  <a:cubicBezTo>
                    <a:pt x="264398" y="1181100"/>
                    <a:pt x="0" y="916702"/>
                    <a:pt x="0" y="590550"/>
                  </a:cubicBezTo>
                  <a:cubicBezTo>
                    <a:pt x="0" y="264398"/>
                    <a:pt x="264398" y="0"/>
                    <a:pt x="590550" y="0"/>
                  </a:cubicBezTo>
                  <a:close/>
                </a:path>
              </a:pathLst>
            </a:custGeom>
            <a:solidFill>
              <a:srgbClr val="28C29A"/>
            </a:solidFill>
            <a:ln w="9525">
              <a:noFill/>
            </a:ln>
          </p:spPr>
          <p:txBody>
            <a:bodyPr anchor="ctr"/>
            <a:p>
              <a:pPr algn="ctr"/>
              <a:r>
                <a:rPr lang="zh-CN" sz="2800" b="1" dirty="0">
                  <a:solidFill>
                    <a:srgbClr val="C00000"/>
                  </a:solidFill>
                  <a:latin typeface="黑体" panose="02010609060101010101" pitchFamily="49" charset="-122"/>
                  <a:ea typeface="黑体" panose="02010609060101010101" pitchFamily="49" charset="-122"/>
                  <a:sym typeface="Arial" panose="020B0604020202020204" pitchFamily="34" charset="0"/>
                </a:rPr>
                <a:t>探究三</a:t>
              </a:r>
              <a:endParaRPr lang="zh-CN" sz="2800" b="1" dirty="0">
                <a:solidFill>
                  <a:srgbClr val="C00000"/>
                </a:solidFill>
                <a:latin typeface="黑体" panose="02010609060101010101" pitchFamily="49" charset="-122"/>
                <a:ea typeface="黑体" panose="02010609060101010101" pitchFamily="49" charset="-122"/>
                <a:sym typeface="Arial" panose="020B0604020202020204" pitchFamily="34" charset="0"/>
              </a:endParaRPr>
            </a:p>
          </p:txBody>
        </p:sp>
        <p:sp>
          <p:nvSpPr>
            <p:cNvPr id="7178" name="任意多边形 19"/>
            <p:cNvSpPr/>
            <p:nvPr>
              <p:custDataLst>
                <p:tags r:id="rId6"/>
              </p:custDataLst>
            </p:nvPr>
          </p:nvSpPr>
          <p:spPr>
            <a:xfrm>
              <a:off x="4154305" y="2753219"/>
              <a:ext cx="2930390" cy="663081"/>
            </a:xfrm>
            <a:custGeom>
              <a:avLst/>
              <a:gdLst>
                <a:gd name="txL" fmla="*/ 0 w 5219700"/>
                <a:gd name="txT" fmla="*/ 0 h 1181100"/>
                <a:gd name="txR" fmla="*/ 5219700 w 5219700"/>
                <a:gd name="txB" fmla="*/ 1181100 h 1181100"/>
              </a:gdLst>
              <a:ahLst/>
              <a:cxnLst>
                <a:cxn ang="0">
                  <a:pos x="0" y="0"/>
                </a:cxn>
                <a:cxn ang="0">
                  <a:pos x="258167" y="0"/>
                </a:cxn>
                <a:cxn ang="0">
                  <a:pos x="291102" y="32935"/>
                </a:cxn>
                <a:cxn ang="0">
                  <a:pos x="258167" y="65870"/>
                </a:cxn>
                <a:cxn ang="0">
                  <a:pos x="0" y="65870"/>
                </a:cxn>
                <a:cxn ang="0">
                  <a:pos x="0" y="61935"/>
                </a:cxn>
                <a:cxn ang="0">
                  <a:pos x="257808" y="61935"/>
                </a:cxn>
                <a:cxn ang="0">
                  <a:pos x="286808" y="32935"/>
                </a:cxn>
                <a:cxn ang="0">
                  <a:pos x="286808" y="32935"/>
                </a:cxn>
                <a:cxn ang="0">
                  <a:pos x="257808" y="3935"/>
                </a:cxn>
                <a:cxn ang="0">
                  <a:pos x="0" y="3935"/>
                </a:cxn>
              </a:cxnLst>
              <a:rect l="txL" t="txT" r="txR" b="txB"/>
              <a:pathLst>
                <a:path w="5219700" h="1181100">
                  <a:moveTo>
                    <a:pt x="0" y="0"/>
                  </a:moveTo>
                  <a:lnTo>
                    <a:pt x="4629150" y="0"/>
                  </a:lnTo>
                  <a:cubicBezTo>
                    <a:pt x="4955302" y="0"/>
                    <a:pt x="5219700" y="264398"/>
                    <a:pt x="5219700" y="590550"/>
                  </a:cubicBezTo>
                  <a:cubicBezTo>
                    <a:pt x="5219700" y="916702"/>
                    <a:pt x="4955302" y="1181100"/>
                    <a:pt x="4629150" y="1181100"/>
                  </a:cubicBezTo>
                  <a:lnTo>
                    <a:pt x="0" y="1181100"/>
                  </a:lnTo>
                  <a:lnTo>
                    <a:pt x="0" y="1110548"/>
                  </a:lnTo>
                  <a:lnTo>
                    <a:pt x="4622708" y="1110549"/>
                  </a:lnTo>
                  <a:cubicBezTo>
                    <a:pt x="4909895" y="1110549"/>
                    <a:pt x="5142706" y="877738"/>
                    <a:pt x="5142706" y="590551"/>
                  </a:cubicBezTo>
                  <a:lnTo>
                    <a:pt x="5142707" y="590551"/>
                  </a:lnTo>
                  <a:cubicBezTo>
                    <a:pt x="5142707" y="303364"/>
                    <a:pt x="4909896" y="70553"/>
                    <a:pt x="4622709" y="70553"/>
                  </a:cubicBezTo>
                  <a:lnTo>
                    <a:pt x="0" y="70553"/>
                  </a:lnTo>
                  <a:lnTo>
                    <a:pt x="0" y="0"/>
                  </a:lnTo>
                  <a:close/>
                </a:path>
              </a:pathLst>
            </a:custGeom>
            <a:solidFill>
              <a:srgbClr val="28C29A"/>
            </a:solidFill>
            <a:ln w="9525">
              <a:noFill/>
            </a:ln>
          </p:spPr>
          <p:txBody>
            <a:bodyPr lIns="90000" rIns="180000" anchor="ctr"/>
            <a:p>
              <a:pPr algn="just">
                <a:lnSpc>
                  <a:spcPct val="110000"/>
                </a:lnSpc>
              </a:pPr>
              <a:r>
                <a:rPr lang="en-US" altLang="zh-CN" sz="2800" b="1" dirty="0">
                  <a:latin typeface="黑体" panose="02010609060101010101" pitchFamily="49" charset="-122"/>
                  <a:ea typeface="黑体" panose="02010609060101010101" pitchFamily="49" charset="-122"/>
                  <a:sym typeface="Arial" panose="020B0604020202020204" pitchFamily="34" charset="0"/>
                </a:rPr>
                <a:t>    </a:t>
              </a:r>
              <a:r>
                <a:rPr lang="zh-CN" altLang="en-US" sz="2800" b="1" dirty="0">
                  <a:latin typeface="黑体" panose="02010609060101010101" pitchFamily="49" charset="-122"/>
                  <a:ea typeface="黑体" panose="02010609060101010101" pitchFamily="49" charset="-122"/>
                  <a:sym typeface="Arial" panose="020B0604020202020204" pitchFamily="34" charset="0"/>
                </a:rPr>
                <a:t>江山易改</a:t>
              </a:r>
              <a:endParaRPr lang="zh-CN" altLang="en-US" sz="2800" b="1" dirty="0">
                <a:latin typeface="黑体" panose="02010609060101010101" pitchFamily="49" charset="-122"/>
                <a:ea typeface="黑体" panose="02010609060101010101" pitchFamily="49" charset="-122"/>
                <a:sym typeface="Arial" panose="020B0604020202020204" pitchFamily="34" charset="0"/>
              </a:endParaRPr>
            </a:p>
          </p:txBody>
        </p:sp>
      </p:grpSp>
      <p:sp>
        <p:nvSpPr>
          <p:cNvPr id="7" name="文本框 6"/>
          <p:cNvSpPr txBox="1"/>
          <p:nvPr/>
        </p:nvSpPr>
        <p:spPr>
          <a:xfrm>
            <a:off x="2127885" y="520700"/>
            <a:ext cx="7489825" cy="1014730"/>
          </a:xfrm>
          <a:prstGeom prst="rect">
            <a:avLst/>
          </a:prstGeom>
          <a:noFill/>
        </p:spPr>
        <p:txBody>
          <a:bodyPr>
            <a:spAutoFit/>
          </a:bodyPr>
          <a:p>
            <a:pPr marR="0" algn="ctr" defTabSz="914400">
              <a:buClrTx/>
              <a:buSzTx/>
              <a:buFontTx/>
              <a:buNone/>
              <a:defRPr/>
            </a:pPr>
            <a:r>
              <a:rPr kumimoji="0" lang="zh-CN" altLang="en-US" sz="6000" b="1" kern="1200" cap="none" spc="0" normalizeH="0" baseline="0" noProof="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明朝的灭亡</a:t>
            </a:r>
            <a:endParaRPr kumimoji="0" lang="zh-CN" altLang="en-US" sz="6000" b="1" kern="1200" cap="none" spc="0" normalizeH="0" baseline="0" noProof="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endParaRPr>
          </a:p>
        </p:txBody>
      </p:sp>
      <p:sp>
        <p:nvSpPr>
          <p:cNvPr id="9" name="文本框 8"/>
          <p:cNvSpPr txBox="1"/>
          <p:nvPr/>
        </p:nvSpPr>
        <p:spPr>
          <a:xfrm>
            <a:off x="7209790" y="2812415"/>
            <a:ext cx="3472815" cy="5181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r>
              <a:rPr lang="zh-CN" altLang="en-US" sz="2800">
                <a:latin typeface="华文中宋" panose="02010600040101010101" charset="-122"/>
                <a:ea typeface="华文中宋" panose="02010600040101010101" charset="-122"/>
              </a:rPr>
              <a:t>政治腐败与社会动荡</a:t>
            </a:r>
            <a:endParaRPr lang="zh-CN" altLang="en-US" sz="2800">
              <a:latin typeface="华文中宋" panose="02010600040101010101" charset="-122"/>
              <a:ea typeface="华文中宋" panose="02010600040101010101" charset="-122"/>
            </a:endParaRPr>
          </a:p>
        </p:txBody>
      </p:sp>
      <p:sp>
        <p:nvSpPr>
          <p:cNvPr id="10" name="文本框 9"/>
          <p:cNvSpPr txBox="1"/>
          <p:nvPr/>
        </p:nvSpPr>
        <p:spPr>
          <a:xfrm>
            <a:off x="7083425" y="4163060"/>
            <a:ext cx="4168775" cy="52197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r>
              <a:rPr lang="zh-CN" altLang="en-US" sz="2800">
                <a:latin typeface="华文中宋" panose="02010600040101010101" charset="-122"/>
                <a:ea typeface="华文中宋" panose="02010600040101010101" charset="-122"/>
              </a:rPr>
              <a:t>李自成起义（农民起义）</a:t>
            </a:r>
            <a:endParaRPr lang="zh-CN" altLang="en-US" sz="2800">
              <a:latin typeface="华文中宋" panose="02010600040101010101" charset="-122"/>
              <a:ea typeface="华文中宋" panose="02010600040101010101" charset="-122"/>
            </a:endParaRPr>
          </a:p>
        </p:txBody>
      </p:sp>
      <p:sp>
        <p:nvSpPr>
          <p:cNvPr id="11" name="文本框 10"/>
          <p:cNvSpPr txBox="1"/>
          <p:nvPr/>
        </p:nvSpPr>
        <p:spPr>
          <a:xfrm>
            <a:off x="7181850" y="5683885"/>
            <a:ext cx="3576955" cy="95313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algn="ctr"/>
            <a:r>
              <a:rPr lang="zh-CN" altLang="en-US" sz="2800">
                <a:latin typeface="华文中宋" panose="02010600040101010101" charset="-122"/>
                <a:ea typeface="华文中宋" panose="02010600040101010101" charset="-122"/>
              </a:rPr>
              <a:t>满洲兴起和清军入关（</a:t>
            </a:r>
            <a:r>
              <a:rPr lang="en-US" altLang="zh-CN" sz="2800">
                <a:latin typeface="华文中宋" panose="02010600040101010101" charset="-122"/>
                <a:ea typeface="华文中宋" panose="02010600040101010101" charset="-122"/>
              </a:rPr>
              <a:t>1644</a:t>
            </a:r>
            <a:r>
              <a:rPr lang="zh-CN" altLang="en-US" sz="2800">
                <a:latin typeface="华文中宋" panose="02010600040101010101" charset="-122"/>
                <a:ea typeface="华文中宋" panose="02010600040101010101" charset="-122"/>
              </a:rPr>
              <a:t>年）</a:t>
            </a:r>
            <a:endParaRPr lang="en-US" altLang="zh-CN" sz="2800">
              <a:latin typeface="华文中宋" panose="02010600040101010101" charset="-122"/>
              <a:ea typeface="华文中宋" panose="02010600040101010101" charset="-122"/>
            </a:endParaRPr>
          </a:p>
        </p:txBody>
      </p:sp>
      <p:sp>
        <p:nvSpPr>
          <p:cNvPr id="12" name="下箭头 11"/>
          <p:cNvSpPr/>
          <p:nvPr/>
        </p:nvSpPr>
        <p:spPr>
          <a:xfrm>
            <a:off x="8520430" y="3329940"/>
            <a:ext cx="488315" cy="717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上箭头 12"/>
          <p:cNvSpPr/>
          <p:nvPr/>
        </p:nvSpPr>
        <p:spPr>
          <a:xfrm>
            <a:off x="8520430" y="4685030"/>
            <a:ext cx="488950" cy="99885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0245"/>
          <p:cNvSpPr txBox="1"/>
          <p:nvPr/>
        </p:nvSpPr>
        <p:spPr>
          <a:xfrm>
            <a:off x="96044" y="180658"/>
            <a:ext cx="2032000" cy="615315"/>
          </a:xfrm>
          <a:prstGeom prst="rect">
            <a:avLst/>
          </a:prstGeom>
        </p:spPr>
        <p:style>
          <a:lnRef idx="1">
            <a:schemeClr val="accent3"/>
          </a:lnRef>
          <a:fillRef idx="2">
            <a:schemeClr val="accent3"/>
          </a:fillRef>
          <a:effectRef idx="1">
            <a:schemeClr val="accent3"/>
          </a:effectRef>
          <a:fontRef idx="minor">
            <a:schemeClr val="dk1"/>
          </a:fontRef>
        </p:style>
        <p:txBody>
          <a:bodyPr wrap="none" lIns="0" tIns="0" rIns="0" bIns="0">
            <a:spAutoFit/>
            <a:scene3d>
              <a:camera prst="orthographicFront"/>
              <a:lightRig rig="threePt" dir="t"/>
            </a:scene3d>
          </a:bodyPr>
          <a:p>
            <a:pPr algn="ctr"/>
            <a:r>
              <a:rPr lang="zh-CN" altLang="en-US" sz="4000" dirty="0">
                <a:solidFill>
                  <a:schemeClr val="tx1"/>
                </a:solidFill>
                <a:effectLst>
                  <a:outerShdw blurRad="38100" dist="19050" dir="2700000" algn="tl" rotWithShape="0">
                    <a:schemeClr val="dk1">
                      <a:alpha val="40000"/>
                    </a:schemeClr>
                  </a:outerShdw>
                </a:effectLst>
                <a:latin typeface="华文隶书" panose="02010800040101010101" pitchFamily="2" charset="-122"/>
                <a:ea typeface="华文隶书" panose="02010800040101010101" pitchFamily="2" charset="-122"/>
              </a:rPr>
              <a:t>课堂小结</a:t>
            </a:r>
            <a:endParaRPr lang="zh-CN" altLang="en-US" sz="4000" dirty="0">
              <a:solidFill>
                <a:schemeClr val="tx1"/>
              </a:solidFill>
              <a:effectLst>
                <a:outerShdw blurRad="38100" dist="19050" dir="2700000" algn="tl" rotWithShape="0">
                  <a:schemeClr val="dk1">
                    <a:alpha val="40000"/>
                  </a:schemeClr>
                </a:outerShdw>
              </a:effectLst>
              <a:latin typeface="华文隶书" panose="02010800040101010101" pitchFamily="2" charset="-122"/>
              <a:ea typeface="华文隶书" panose="02010800040101010101" pitchFamily="2" charset="-122"/>
            </a:endParaRPr>
          </a:p>
        </p:txBody>
      </p:sp>
      <p:cxnSp>
        <p:nvCxnSpPr>
          <p:cNvPr id="23" name="直接连接符 22"/>
          <p:cNvCxnSpPr/>
          <p:nvPr/>
        </p:nvCxnSpPr>
        <p:spPr>
          <a:xfrm>
            <a:off x="5803265" y="3162935"/>
            <a:ext cx="1112520" cy="0"/>
          </a:xfrm>
          <a:prstGeom prst="line">
            <a:avLst/>
          </a:prstGeom>
          <a:ln w="13652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902325" y="4685030"/>
            <a:ext cx="1112520" cy="0"/>
          </a:xfrm>
          <a:prstGeom prst="line">
            <a:avLst/>
          </a:prstGeom>
          <a:ln w="13652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970905" y="6160135"/>
            <a:ext cx="1112520" cy="0"/>
          </a:xfrm>
          <a:prstGeom prst="line">
            <a:avLst/>
          </a:prstGeom>
          <a:ln w="13652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8823325" y="3427730"/>
            <a:ext cx="2360295" cy="398780"/>
          </a:xfrm>
          <a:prstGeom prst="rect">
            <a:avLst/>
          </a:prstGeom>
          <a:noFill/>
        </p:spPr>
        <p:txBody>
          <a:bodyPr wrap="square" rtlCol="0">
            <a:spAutoFit/>
          </a:bodyPr>
          <a:p>
            <a:r>
              <a:rPr lang="zh-CN" altLang="en-US" sz="2000" b="1">
                <a:solidFill>
                  <a:srgbClr val="FF0000"/>
                </a:solidFill>
              </a:rPr>
              <a:t>爆发根本原因</a:t>
            </a:r>
            <a:endParaRPr lang="zh-CN" altLang="en-US" sz="2000" b="1">
              <a:solidFill>
                <a:srgbClr val="FF0000"/>
              </a:solidFill>
            </a:endParaRPr>
          </a:p>
        </p:txBody>
      </p:sp>
      <p:sp>
        <p:nvSpPr>
          <p:cNvPr id="14" name="文本框 13"/>
          <p:cNvSpPr txBox="1"/>
          <p:nvPr/>
        </p:nvSpPr>
        <p:spPr>
          <a:xfrm>
            <a:off x="8899525" y="4861560"/>
            <a:ext cx="1859280" cy="398780"/>
          </a:xfrm>
          <a:prstGeom prst="rect">
            <a:avLst/>
          </a:prstGeom>
          <a:noFill/>
        </p:spPr>
        <p:txBody>
          <a:bodyPr wrap="square" rtlCol="0">
            <a:spAutoFit/>
          </a:bodyPr>
          <a:p>
            <a:r>
              <a:rPr lang="zh-CN" altLang="en-US" sz="2000" b="1">
                <a:solidFill>
                  <a:srgbClr val="FF0000"/>
                </a:solidFill>
              </a:rPr>
              <a:t>失败重要原因</a:t>
            </a:r>
            <a:endParaRPr lang="zh-CN" altLang="en-US" sz="2000" b="1">
              <a:solidFill>
                <a:srgbClr val="FF0000"/>
              </a:solidFill>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00000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00000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000000"/>
                                          </p:val>
                                        </p:tav>
                                        <p:tav tm="100000">
                                          <p:val>
                                            <p:strVal val="#ppt_w"/>
                                          </p:val>
                                        </p:tav>
                                      </p:tavLst>
                                    </p:anim>
                                    <p:anim calcmode="lin" valueType="num">
                                      <p:cBhvr>
                                        <p:cTn id="18" dur="500" fill="hold"/>
                                        <p:tgtEl>
                                          <p:spTgt spid="6"/>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 presetClass="entr" presetSubtype="0"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diamond(in)">
                                      <p:cBhvr>
                                        <p:cTn id="38" dur="2000"/>
                                        <p:tgtEl>
                                          <p:spTgt spid="12"/>
                                        </p:tgtEl>
                                      </p:cBhvr>
                                    </p:animEffect>
                                  </p:childTnLst>
                                </p:cTn>
                              </p:par>
                            </p:childTnLst>
                          </p:cTn>
                        </p:par>
                        <p:par>
                          <p:cTn id="39" fill="hold">
                            <p:stCondLst>
                              <p:cond delay="2000"/>
                            </p:stCondLst>
                            <p:childTnLst>
                              <p:par>
                                <p:cTn id="40" presetID="8" presetClass="entr" presetSubtype="1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amond(in)">
                                      <p:cBhvr>
                                        <p:cTn id="42" dur="2000"/>
                                        <p:tgtEl>
                                          <p:spTgt spid="10"/>
                                        </p:tgtEl>
                                      </p:cBhvr>
                                    </p:animEffect>
                                  </p:childTnLst>
                                </p:cTn>
                              </p:par>
                            </p:childTnLst>
                          </p:cTn>
                        </p:par>
                        <p:par>
                          <p:cTn id="43" fill="hold">
                            <p:stCondLst>
                              <p:cond delay="4000"/>
                            </p:stCondLst>
                            <p:childTnLst>
                              <p:par>
                                <p:cTn id="44" presetID="8" presetClass="entr" presetSubtype="16"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diamond(in)">
                                      <p:cBhvr>
                                        <p:cTn id="46" dur="20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grpId="1"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diamond(in)">
                                      <p:cBhvr>
                                        <p:cTn id="51" dur="2000"/>
                                        <p:tgtEl>
                                          <p:spTgt spid="11"/>
                                        </p:tgtEl>
                                      </p:cBhvr>
                                    </p:animEffect>
                                  </p:childTnLst>
                                </p:cTn>
                              </p:par>
                            </p:childTnLst>
                          </p:cTn>
                        </p:par>
                        <p:par>
                          <p:cTn id="52" fill="hold">
                            <p:stCondLst>
                              <p:cond delay="2000"/>
                            </p:stCondLst>
                            <p:childTnLst>
                              <p:par>
                                <p:cTn id="53" presetID="8" presetClass="entr" presetSubtype="16"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diamond(in)">
                                      <p:cBhvr>
                                        <p:cTn id="55" dur="2000"/>
                                        <p:tgtEl>
                                          <p:spTgt spid="13"/>
                                        </p:tgtEl>
                                      </p:cBhvr>
                                    </p:animEffect>
                                  </p:childTnLst>
                                </p:cTn>
                              </p:par>
                            </p:childTnLst>
                          </p:cTn>
                        </p:par>
                        <p:par>
                          <p:cTn id="56" fill="hold">
                            <p:stCondLst>
                              <p:cond delay="4000"/>
                            </p:stCondLst>
                            <p:childTnLst>
                              <p:par>
                                <p:cTn id="57" presetID="8"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diamond(in)">
                                      <p:cBhvr>
                                        <p:cTn id="5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2" grpId="0" animBg="1"/>
      <p:bldP spid="10" grpId="0" bldLvl="0" animBg="1"/>
      <p:bldP spid="8" grpId="0"/>
      <p:bldP spid="11" grpId="1" animBg="1"/>
      <p:bldP spid="13" grpId="0" bldLvl="0" animBg="1"/>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Rectangle 2"/>
          <p:cNvSpPr/>
          <p:nvPr/>
        </p:nvSpPr>
        <p:spPr>
          <a:xfrm>
            <a:off x="1990725" y="1171099"/>
            <a:ext cx="8212138" cy="4742815"/>
          </a:xfrm>
          <a:prstGeom prst="rect">
            <a:avLst/>
          </a:prstGeom>
          <a:noFill/>
          <a:ln w="9525">
            <a:noFill/>
          </a:ln>
        </p:spPr>
        <p:txBody>
          <a:bodyPr anchor="ctr">
            <a:spAutoFit/>
          </a:bodyPr>
          <a:p>
            <a:pPr algn="just">
              <a:lnSpc>
                <a:spcPct val="120000"/>
              </a:lnSpc>
            </a:pPr>
            <a:r>
              <a:rPr lang="en-US" altLang="zh-CN"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sz="2800" b="1" dirty="0">
                <a:solidFill>
                  <a:srgbClr val="000000"/>
                </a:solidFill>
                <a:latin typeface="MingLiU_HKSCS" panose="02020500000000000000" pitchFamily="18" charset="-120"/>
                <a:ea typeface="MingLiU_HKSCS" panose="02020500000000000000" pitchFamily="18" charset="-120"/>
              </a:rPr>
              <a:t>．</a:t>
            </a:r>
            <a:r>
              <a:rPr lang="zh-CN" altLang="en-US"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明朝灭亡的根本原因是</a:t>
            </a:r>
            <a:r>
              <a:rPr lang="en-US" altLang="zh-CN"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sz="2800" b="1" dirty="0">
                <a:solidFill>
                  <a:srgbClr val="000000"/>
                </a:solidFill>
                <a:latin typeface="MingLiU_HKSCS" panose="02020500000000000000" pitchFamily="18" charset="-120"/>
                <a:ea typeface="MingLiU_HKSCS" panose="02020500000000000000" pitchFamily="18" charset="-120"/>
              </a:rPr>
              <a:t>．</a:t>
            </a:r>
            <a:r>
              <a:rPr lang="zh-CN" altLang="en-US"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皇帝昏庸无能　　　　</a:t>
            </a:r>
            <a:r>
              <a:rPr lang="en-US" altLang="zh-CN"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B</a:t>
            </a:r>
            <a:r>
              <a:rPr lang="zh-CN" altLang="en-US"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．政治腐败</a:t>
            </a:r>
            <a:endParaRPr lang="zh-CN" altLang="en-US"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C</a:t>
            </a:r>
            <a:r>
              <a:rPr lang="zh-CN" altLang="en-US" sz="2800" b="1" dirty="0">
                <a:solidFill>
                  <a:srgbClr val="000000"/>
                </a:solidFill>
                <a:latin typeface="MingLiU_HKSCS" panose="02020500000000000000" pitchFamily="18" charset="-120"/>
                <a:ea typeface="MingLiU_HKSCS" panose="02020500000000000000" pitchFamily="18" charset="-120"/>
              </a:rPr>
              <a:t>．</a:t>
            </a:r>
            <a:r>
              <a:rPr lang="zh-CN" altLang="en-US"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天灾人祸                        </a:t>
            </a:r>
            <a:r>
              <a:rPr lang="en-US" altLang="zh-CN"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D</a:t>
            </a:r>
            <a:r>
              <a:rPr lang="zh-CN" altLang="en-US"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．满清强大</a:t>
            </a:r>
            <a:endParaRPr lang="zh-CN" altLang="en-US"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endParaRPr lang="zh-CN" altLang="en-US"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2</a:t>
            </a:r>
            <a:r>
              <a:rPr lang="zh-CN" altLang="en-US" sz="2800" b="1" dirty="0">
                <a:solidFill>
                  <a:srgbClr val="000000"/>
                </a:solidFill>
                <a:latin typeface="MingLiU_HKSCS" panose="02020500000000000000" pitchFamily="18" charset="-120"/>
                <a:ea typeface="MingLiU_HKSCS" panose="02020500000000000000" pitchFamily="18" charset="-120"/>
              </a:rPr>
              <a:t>．</a:t>
            </a:r>
            <a:r>
              <a:rPr lang="zh-CN" altLang="en-US"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李自成起义提出的口号是</a:t>
            </a:r>
            <a:r>
              <a:rPr lang="en-US" altLang="zh-CN"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sz="2800" b="1" dirty="0">
                <a:solidFill>
                  <a:srgbClr val="000000"/>
                </a:solidFill>
                <a:latin typeface="MingLiU_HKSCS" panose="02020500000000000000" pitchFamily="18" charset="-120"/>
                <a:ea typeface="MingLiU_HKSCS" panose="02020500000000000000" pitchFamily="18" charset="-120"/>
              </a:rPr>
              <a:t>．</a:t>
            </a:r>
            <a:r>
              <a:rPr lang="zh-CN" altLang="en-US"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王侯将相宁有种乎？</a:t>
            </a:r>
            <a:endParaRPr lang="zh-CN" altLang="en-US"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B</a:t>
            </a:r>
            <a:r>
              <a:rPr lang="zh-CN" altLang="en-US" sz="2800" b="1" dirty="0">
                <a:solidFill>
                  <a:srgbClr val="000000"/>
                </a:solidFill>
                <a:latin typeface="MingLiU_HKSCS" panose="02020500000000000000" pitchFamily="18" charset="-120"/>
                <a:ea typeface="MingLiU_HKSCS" panose="02020500000000000000" pitchFamily="18" charset="-120"/>
              </a:rPr>
              <a:t>．</a:t>
            </a:r>
            <a:r>
              <a:rPr lang="zh-CN" altLang="en-US"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苍天已死</a:t>
            </a:r>
            <a:r>
              <a:rPr lang="zh-CN" altLang="en-US" sz="2800" b="1" dirty="0">
                <a:solidFill>
                  <a:srgbClr val="000000"/>
                </a:solidFill>
                <a:latin typeface="MingLiU_HKSCS" panose="02020500000000000000" pitchFamily="18" charset="-120"/>
                <a:ea typeface="MingLiU_HKSCS" panose="02020500000000000000" pitchFamily="18" charset="-120"/>
              </a:rPr>
              <a:t>，</a:t>
            </a:r>
            <a:r>
              <a:rPr lang="zh-CN" altLang="en-US"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黄天当立</a:t>
            </a:r>
            <a:r>
              <a:rPr lang="zh-CN" altLang="en-US" sz="2800" b="1" dirty="0">
                <a:solidFill>
                  <a:srgbClr val="000000"/>
                </a:solidFill>
                <a:latin typeface="MingLiU_HKSCS" panose="02020500000000000000" pitchFamily="18" charset="-120"/>
                <a:ea typeface="MingLiU_HKSCS" panose="02020500000000000000" pitchFamily="18" charset="-120"/>
              </a:rPr>
              <a:t>，</a:t>
            </a:r>
            <a:r>
              <a:rPr lang="zh-CN" altLang="en-US"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岁在甲子</a:t>
            </a:r>
            <a:r>
              <a:rPr lang="zh-CN" altLang="en-US" sz="2800" b="1" dirty="0">
                <a:solidFill>
                  <a:srgbClr val="000000"/>
                </a:solidFill>
                <a:latin typeface="MingLiU_HKSCS" panose="02020500000000000000" pitchFamily="18" charset="-120"/>
                <a:ea typeface="MingLiU_HKSCS" panose="02020500000000000000" pitchFamily="18" charset="-120"/>
              </a:rPr>
              <a:t>，</a:t>
            </a:r>
            <a:r>
              <a:rPr lang="zh-CN" altLang="en-US"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天下大吉。</a:t>
            </a:r>
            <a:endParaRPr lang="zh-CN" altLang="en-US"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C</a:t>
            </a:r>
            <a:r>
              <a:rPr lang="zh-CN" altLang="en-US" sz="2800" b="1" dirty="0">
                <a:solidFill>
                  <a:srgbClr val="000000"/>
                </a:solidFill>
                <a:latin typeface="MingLiU_HKSCS" panose="02020500000000000000" pitchFamily="18" charset="-120"/>
                <a:ea typeface="MingLiU_HKSCS" panose="02020500000000000000" pitchFamily="18" charset="-120"/>
              </a:rPr>
              <a:t>．</a:t>
            </a:r>
            <a:r>
              <a:rPr lang="zh-CN" altLang="en-US"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均田免赋</a:t>
            </a:r>
            <a:endParaRPr lang="zh-CN" altLang="en-US"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D</a:t>
            </a:r>
            <a:r>
              <a:rPr lang="zh-CN" altLang="en-US" sz="2800" b="1" dirty="0">
                <a:solidFill>
                  <a:srgbClr val="000000"/>
                </a:solidFill>
                <a:latin typeface="MingLiU_HKSCS" panose="02020500000000000000" pitchFamily="18" charset="-120"/>
                <a:ea typeface="MingLiU_HKSCS" panose="02020500000000000000" pitchFamily="18" charset="-120"/>
              </a:rPr>
              <a:t>．</a:t>
            </a:r>
            <a:r>
              <a:rPr lang="zh-CN" altLang="en-US"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大楚兴</a:t>
            </a:r>
            <a:r>
              <a:rPr lang="zh-CN" altLang="en-US" sz="2800" b="1" dirty="0">
                <a:solidFill>
                  <a:srgbClr val="000000"/>
                </a:solidFill>
                <a:latin typeface="MingLiU_HKSCS" panose="02020500000000000000" pitchFamily="18" charset="-120"/>
                <a:ea typeface="MingLiU_HKSCS" panose="02020500000000000000" pitchFamily="18" charset="-120"/>
              </a:rPr>
              <a:t>，</a:t>
            </a:r>
            <a:r>
              <a:rPr lang="zh-CN" altLang="en-US"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陈胜王</a:t>
            </a:r>
            <a:endParaRPr lang="zh-CN" altLang="en-US" sz="2800" b="1" dirty="0">
              <a:solidFill>
                <a:srgbClr val="000000"/>
              </a:solidFill>
              <a:latin typeface="Times New Roman" panose="02020603050405020304" pitchFamily="18" charset="0"/>
              <a:ea typeface="Times New Roman" panose="02020603050405020304" pitchFamily="18" charset="0"/>
            </a:endParaRPr>
          </a:p>
        </p:txBody>
      </p:sp>
      <p:sp>
        <p:nvSpPr>
          <p:cNvPr id="116739" name="Rectangle 3"/>
          <p:cNvSpPr/>
          <p:nvPr/>
        </p:nvSpPr>
        <p:spPr>
          <a:xfrm>
            <a:off x="6477000" y="1370648"/>
            <a:ext cx="648970" cy="706755"/>
          </a:xfrm>
          <a:prstGeom prst="rect">
            <a:avLst/>
          </a:prstGeom>
          <a:noFill/>
          <a:ln w="9525">
            <a:noFill/>
          </a:ln>
        </p:spPr>
        <p:txBody>
          <a:bodyPr wrap="none" anchor="ctr">
            <a:spAutoFit/>
          </a:bodyPr>
          <a:p>
            <a:r>
              <a:rPr lang="en-US" altLang="zh-CN" sz="4000" b="1" dirty="0">
                <a:solidFill>
                  <a:srgbClr val="FF0000"/>
                </a:solidFill>
                <a:latin typeface="Times New Roman" panose="02020603050405020304" pitchFamily="18" charset="0"/>
                <a:ea typeface="华文行楷" panose="02010800040101010101" pitchFamily="2" charset="-122"/>
              </a:rPr>
              <a:t>B</a:t>
            </a:r>
            <a:r>
              <a:rPr lang="en-US" altLang="zh-CN" sz="4000" dirty="0">
                <a:solidFill>
                  <a:srgbClr val="FF0000"/>
                </a:solidFill>
                <a:latin typeface="Times New Roman" panose="02020603050405020304" pitchFamily="18" charset="0"/>
                <a:ea typeface="华文行楷" panose="02010800040101010101" pitchFamily="2" charset="-122"/>
              </a:rPr>
              <a:t> </a:t>
            </a:r>
            <a:endParaRPr lang="en-US" altLang="zh-CN" sz="4000" dirty="0">
              <a:solidFill>
                <a:srgbClr val="FF0000"/>
              </a:solidFill>
              <a:latin typeface="Times New Roman" panose="02020603050405020304" pitchFamily="18" charset="0"/>
              <a:ea typeface="华文行楷" panose="02010800040101010101" pitchFamily="2" charset="-122"/>
            </a:endParaRPr>
          </a:p>
        </p:txBody>
      </p:sp>
      <p:sp>
        <p:nvSpPr>
          <p:cNvPr id="116740" name="Rectangle 4"/>
          <p:cNvSpPr/>
          <p:nvPr/>
        </p:nvSpPr>
        <p:spPr>
          <a:xfrm>
            <a:off x="6934200" y="3382645"/>
            <a:ext cx="627380" cy="645160"/>
          </a:xfrm>
          <a:prstGeom prst="rect">
            <a:avLst/>
          </a:prstGeom>
          <a:noFill/>
          <a:ln w="9525">
            <a:noFill/>
          </a:ln>
        </p:spPr>
        <p:txBody>
          <a:bodyPr wrap="none" anchor="ctr">
            <a:spAutoFit/>
          </a:bodyPr>
          <a:p>
            <a:r>
              <a:rPr lang="en-US" altLang="zh-CN" sz="3600" b="1" dirty="0">
                <a:solidFill>
                  <a:srgbClr val="FF0000"/>
                </a:solidFill>
                <a:latin typeface="Times New Roman" panose="02020603050405020304" pitchFamily="18" charset="0"/>
                <a:ea typeface="华文行楷" panose="02010800040101010101" pitchFamily="2" charset="-122"/>
              </a:rPr>
              <a:t>C</a:t>
            </a:r>
            <a:r>
              <a:rPr lang="en-US" altLang="zh-CN" sz="3600" dirty="0">
                <a:solidFill>
                  <a:srgbClr val="FF0000"/>
                </a:solidFill>
                <a:latin typeface="Times New Roman" panose="02020603050405020304" pitchFamily="18" charset="0"/>
                <a:ea typeface="华文行楷" panose="02010800040101010101" pitchFamily="2" charset="-122"/>
              </a:rPr>
              <a:t> </a:t>
            </a:r>
            <a:endParaRPr lang="en-US" altLang="zh-CN" sz="3600" dirty="0">
              <a:solidFill>
                <a:srgbClr val="FF0000"/>
              </a:solidFill>
              <a:latin typeface="Times New Roman" panose="02020603050405020304" pitchFamily="18" charset="0"/>
              <a:ea typeface="华文行楷" panose="02010800040101010101" pitchFamily="2" charset="-122"/>
            </a:endParaRPr>
          </a:p>
        </p:txBody>
      </p:sp>
      <p:sp>
        <p:nvSpPr>
          <p:cNvPr id="22532" name="文本框 4103"/>
          <p:cNvSpPr txBox="1"/>
          <p:nvPr/>
        </p:nvSpPr>
        <p:spPr>
          <a:xfrm>
            <a:off x="365760" y="58420"/>
            <a:ext cx="2432685" cy="647700"/>
          </a:xfrm>
          <a:prstGeom prst="rect">
            <a:avLst/>
          </a:prstGeom>
          <a:noFill/>
          <a:ln w="9525">
            <a:noFill/>
          </a:ln>
        </p:spPr>
        <p:txBody>
          <a:bodyPr wrap="square" lIns="90170" tIns="46990" rIns="90170" bIns="46990" anchor="t">
            <a:spAutoFit/>
          </a:bodyPr>
          <a:p>
            <a:r>
              <a:rPr lang="zh-CN" altLang="en-US" sz="3600" b="1" dirty="0">
                <a:solidFill>
                  <a:srgbClr val="FF0000"/>
                </a:solidFill>
                <a:latin typeface="Arial" panose="020B0604020202020204" pitchFamily="34" charset="0"/>
                <a:ea typeface="隶书" panose="02010509060101010101" pitchFamily="49" charset="-122"/>
              </a:rPr>
              <a:t>巩固练习</a:t>
            </a:r>
            <a:endParaRPr lang="zh-CN" altLang="en-US" sz="3600" b="1" dirty="0">
              <a:solidFill>
                <a:srgbClr val="FF0000"/>
              </a:solidFill>
              <a:latin typeface="Arial" panose="020B0604020202020204" pitchFamily="34" charset="0"/>
              <a:ea typeface="隶书" panose="02010509060101010101" pitchFamily="49" charset="-122"/>
            </a:endParaRPr>
          </a:p>
        </p:txBody>
      </p:sp>
      <p:pic>
        <p:nvPicPr>
          <p:cNvPr id="22534" name="Picture 15" descr="k1297100012380981837017"/>
          <p:cNvPicPr>
            <a:picLocks noChangeAspect="1"/>
          </p:cNvPicPr>
          <p:nvPr/>
        </p:nvPicPr>
        <p:blipFill>
          <a:blip r:embed="rId1"/>
          <a:stretch>
            <a:fillRect/>
          </a:stretch>
        </p:blipFill>
        <p:spPr>
          <a:xfrm>
            <a:off x="10203180" y="1068705"/>
            <a:ext cx="1524000" cy="1311910"/>
          </a:xfrm>
          <a:prstGeom prst="rect">
            <a:avLst/>
          </a:prstGeom>
          <a:noFill/>
          <a:ln w="9525">
            <a:noFill/>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6739"/>
                                        </p:tgtEl>
                                        <p:attrNameLst>
                                          <p:attrName>style.visibility</p:attrName>
                                        </p:attrNameLst>
                                      </p:cBhvr>
                                      <p:to>
                                        <p:strVal val="visible"/>
                                      </p:to>
                                    </p:set>
                                    <p:anim calcmode="lin" valueType="num">
                                      <p:cBhvr>
                                        <p:cTn id="7" dur="500" fill="hold"/>
                                        <p:tgtEl>
                                          <p:spTgt spid="116739"/>
                                        </p:tgtEl>
                                        <p:attrNameLst>
                                          <p:attrName>ppt_w</p:attrName>
                                        </p:attrNameLst>
                                      </p:cBhvr>
                                      <p:tavLst>
                                        <p:tav tm="0">
                                          <p:val>
                                            <p:fltVal val="0.000000"/>
                                          </p:val>
                                        </p:tav>
                                        <p:tav tm="100000">
                                          <p:val>
                                            <p:strVal val="#ppt_w"/>
                                          </p:val>
                                        </p:tav>
                                      </p:tavLst>
                                    </p:anim>
                                    <p:anim calcmode="lin" valueType="num">
                                      <p:cBhvr>
                                        <p:cTn id="8" dur="500" fill="hold"/>
                                        <p:tgtEl>
                                          <p:spTgt spid="116739"/>
                                        </p:tgtEl>
                                        <p:attrNameLst>
                                          <p:attrName>ppt_h</p:attrName>
                                        </p:attrNameLst>
                                      </p:cBhvr>
                                      <p:tavLst>
                                        <p:tav tm="0">
                                          <p:val>
                                            <p:fltVal val="0.000000"/>
                                          </p:val>
                                        </p:tav>
                                        <p:tav tm="100000">
                                          <p:val>
                                            <p:strVal val="#ppt_h"/>
                                          </p:val>
                                        </p:tav>
                                      </p:tavLst>
                                    </p:anim>
                                    <p:animEffect transition="in" filter="fade">
                                      <p:cBhvr>
                                        <p:cTn id="9" dur="500"/>
                                        <p:tgtEl>
                                          <p:spTgt spid="11673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6740"/>
                                        </p:tgtEl>
                                        <p:attrNameLst>
                                          <p:attrName>style.visibility</p:attrName>
                                        </p:attrNameLst>
                                      </p:cBhvr>
                                      <p:to>
                                        <p:strVal val="visible"/>
                                      </p:to>
                                    </p:set>
                                    <p:anim calcmode="lin" valueType="num">
                                      <p:cBhvr>
                                        <p:cTn id="14" dur="500" fill="hold"/>
                                        <p:tgtEl>
                                          <p:spTgt spid="116740"/>
                                        </p:tgtEl>
                                        <p:attrNameLst>
                                          <p:attrName>ppt_w</p:attrName>
                                        </p:attrNameLst>
                                      </p:cBhvr>
                                      <p:tavLst>
                                        <p:tav tm="0">
                                          <p:val>
                                            <p:fltVal val="0.000000"/>
                                          </p:val>
                                        </p:tav>
                                        <p:tav tm="100000">
                                          <p:val>
                                            <p:strVal val="#ppt_w"/>
                                          </p:val>
                                        </p:tav>
                                      </p:tavLst>
                                    </p:anim>
                                    <p:anim calcmode="lin" valueType="num">
                                      <p:cBhvr>
                                        <p:cTn id="15" dur="500" fill="hold"/>
                                        <p:tgtEl>
                                          <p:spTgt spid="116740"/>
                                        </p:tgtEl>
                                        <p:attrNameLst>
                                          <p:attrName>ppt_h</p:attrName>
                                        </p:attrNameLst>
                                      </p:cBhvr>
                                      <p:tavLst>
                                        <p:tav tm="0">
                                          <p:val>
                                            <p:fltVal val="0.000000"/>
                                          </p:val>
                                        </p:tav>
                                        <p:tav tm="100000">
                                          <p:val>
                                            <p:strVal val="#ppt_h"/>
                                          </p:val>
                                        </p:tav>
                                      </p:tavLst>
                                    </p:anim>
                                    <p:animEffect transition="in" filter="fade">
                                      <p:cBhvr>
                                        <p:cTn id="16" dur="500"/>
                                        <p:tgtEl>
                                          <p:spTgt spid="116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p:bldP spid="1167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Rectangle 2"/>
          <p:cNvSpPr/>
          <p:nvPr/>
        </p:nvSpPr>
        <p:spPr>
          <a:xfrm>
            <a:off x="2058988" y="391002"/>
            <a:ext cx="8140700" cy="3969385"/>
          </a:xfrm>
          <a:prstGeom prst="rect">
            <a:avLst/>
          </a:prstGeom>
          <a:noFill/>
          <a:ln w="9525">
            <a:noFill/>
          </a:ln>
        </p:spPr>
        <p:txBody>
          <a:bodyPr anchor="ctr">
            <a:spAutoFit/>
          </a:bodyPr>
          <a:p>
            <a:pPr algn="just"/>
            <a:r>
              <a:rPr lang="en-US" altLang="zh-CN"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3</a:t>
            </a:r>
            <a:r>
              <a:rPr lang="zh-CN" altLang="en-US" sz="2800" b="1" dirty="0">
                <a:solidFill>
                  <a:srgbClr val="000000"/>
                </a:solidFill>
                <a:latin typeface="MingLiU_HKSCS" panose="02020500000000000000" pitchFamily="18" charset="-120"/>
                <a:ea typeface="MingLiU_HKSCS" panose="02020500000000000000" pitchFamily="18" charset="-120"/>
              </a:rPr>
              <a:t>．</a:t>
            </a:r>
            <a:r>
              <a:rPr lang="zh-CN" altLang="en-US"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李自成起义建立的政权是</a:t>
            </a:r>
            <a:r>
              <a:rPr lang="en-US" altLang="zh-CN"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sz="2800" b="1" dirty="0">
                <a:solidFill>
                  <a:srgbClr val="000000"/>
                </a:solidFill>
                <a:latin typeface="MingLiU_HKSCS" panose="02020500000000000000" pitchFamily="18" charset="-120"/>
                <a:ea typeface="MingLiU_HKSCS" panose="02020500000000000000" pitchFamily="18" charset="-120"/>
              </a:rPr>
              <a:t>．</a:t>
            </a:r>
            <a:r>
              <a:rPr lang="zh-CN" altLang="en-US"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张楚　　　　　</a:t>
            </a:r>
            <a:r>
              <a:rPr lang="en-US" altLang="zh-CN"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B</a:t>
            </a:r>
            <a:r>
              <a:rPr lang="zh-CN" altLang="en-US"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．大顺　</a:t>
            </a:r>
            <a:endParaRPr lang="zh-CN" altLang="en-US"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C</a:t>
            </a:r>
            <a:r>
              <a:rPr lang="zh-CN" altLang="en-US"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．大齐　　　　　</a:t>
            </a:r>
            <a:r>
              <a:rPr lang="en-US" altLang="zh-CN"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D</a:t>
            </a:r>
            <a:r>
              <a:rPr lang="zh-CN" altLang="en-US"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．大蜀</a:t>
            </a:r>
            <a:endParaRPr lang="zh-CN" altLang="en-US"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4</a:t>
            </a:r>
            <a:r>
              <a:rPr lang="zh-CN" altLang="en-US" sz="2800" b="1" dirty="0">
                <a:solidFill>
                  <a:srgbClr val="000000"/>
                </a:solidFill>
                <a:latin typeface="MingLiU_HKSCS" panose="02020500000000000000" pitchFamily="18" charset="-120"/>
                <a:ea typeface="MingLiU_HKSCS" panose="02020500000000000000" pitchFamily="18" charset="-120"/>
              </a:rPr>
              <a:t>．</a:t>
            </a:r>
            <a:r>
              <a:rPr lang="zh-CN" altLang="en-US"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他是明朝最后一个帝王</a:t>
            </a:r>
            <a:r>
              <a:rPr lang="zh-CN" altLang="en-US" sz="2800" b="1" dirty="0">
                <a:solidFill>
                  <a:srgbClr val="000000"/>
                </a:solidFill>
                <a:latin typeface="MingLiU_HKSCS" panose="02020500000000000000" pitchFamily="18" charset="-120"/>
                <a:ea typeface="MingLiU_HKSCS" panose="02020500000000000000" pitchFamily="18" charset="-120"/>
              </a:rPr>
              <a:t>，</a:t>
            </a:r>
            <a:r>
              <a:rPr lang="zh-CN" altLang="en-US"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北京煤山的歪脖树见证了他的死亡</a:t>
            </a:r>
            <a:r>
              <a:rPr lang="zh-CN" altLang="en-US" sz="2800" b="1" dirty="0">
                <a:solidFill>
                  <a:srgbClr val="000000"/>
                </a:solidFill>
                <a:latin typeface="MingLiU_HKSCS" panose="02020500000000000000" pitchFamily="18" charset="-120"/>
                <a:ea typeface="MingLiU_HKSCS" panose="02020500000000000000" pitchFamily="18" charset="-120"/>
              </a:rPr>
              <a:t>，</a:t>
            </a:r>
            <a:r>
              <a:rPr lang="zh-CN" altLang="en-US"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他是</a:t>
            </a:r>
            <a:r>
              <a:rPr lang="en-US" altLang="zh-CN"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明太祖　　　　　　  </a:t>
            </a:r>
            <a:r>
              <a:rPr lang="en-US" altLang="zh-CN"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B</a:t>
            </a:r>
            <a:r>
              <a:rPr lang="zh-CN" altLang="en-US"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．明成祖</a:t>
            </a:r>
            <a:endParaRPr lang="zh-CN" altLang="en-US"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C</a:t>
            </a:r>
            <a:r>
              <a:rPr lang="zh-CN" altLang="en-US" sz="2800" b="1" dirty="0">
                <a:solidFill>
                  <a:srgbClr val="000000"/>
                </a:solidFill>
                <a:latin typeface="MingLiU_HKSCS" panose="02020500000000000000" pitchFamily="18" charset="-120"/>
                <a:ea typeface="MingLiU_HKSCS" panose="02020500000000000000" pitchFamily="18" charset="-120"/>
              </a:rPr>
              <a:t>．</a:t>
            </a:r>
            <a:r>
              <a:rPr lang="zh-CN" altLang="en-US"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崇祯帝                       </a:t>
            </a:r>
            <a:r>
              <a:rPr lang="en-US" altLang="zh-CN"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D</a:t>
            </a:r>
            <a:r>
              <a:rPr lang="zh-CN" altLang="en-US"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．努尔哈赤</a:t>
            </a:r>
            <a:endParaRPr lang="zh-CN" altLang="en-US"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5</a:t>
            </a:r>
            <a:r>
              <a:rPr lang="zh-CN" altLang="en-US" sz="2800" b="1" dirty="0">
                <a:solidFill>
                  <a:srgbClr val="000000"/>
                </a:solidFill>
                <a:latin typeface="MingLiU_HKSCS" panose="02020500000000000000" pitchFamily="18" charset="-120"/>
                <a:ea typeface="MingLiU_HKSCS" panose="02020500000000000000" pitchFamily="18" charset="-120"/>
              </a:rPr>
              <a:t>．</a:t>
            </a:r>
            <a:r>
              <a:rPr lang="zh-CN" altLang="en-US"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如图是明朝重大历史事件的时间轴</a:t>
            </a:r>
            <a:r>
              <a:rPr lang="zh-CN" altLang="en-US" sz="2800" b="1" dirty="0">
                <a:solidFill>
                  <a:srgbClr val="000000"/>
                </a:solidFill>
                <a:latin typeface="MingLiU_HKSCS" panose="02020500000000000000" pitchFamily="18" charset="-120"/>
                <a:ea typeface="MingLiU_HKSCS" panose="02020500000000000000" pitchFamily="18" charset="-120"/>
              </a:rPr>
              <a:t>，</a:t>
            </a:r>
            <a:r>
              <a:rPr lang="zh-CN" altLang="en-US"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图中的③代表的历史事件是</a:t>
            </a:r>
            <a:r>
              <a:rPr lang="en-US" altLang="zh-CN"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b="1" dirty="0">
              <a:solidFill>
                <a:srgbClr val="000000"/>
              </a:solidFill>
              <a:latin typeface="Times New Roman" panose="02020603050405020304" pitchFamily="18" charset="0"/>
              <a:ea typeface="Times New Roman" panose="02020603050405020304" pitchFamily="18" charset="0"/>
            </a:endParaRPr>
          </a:p>
        </p:txBody>
      </p:sp>
      <p:pic>
        <p:nvPicPr>
          <p:cNvPr id="23554" name="Picture 3" descr="C:\Users\Administrator\Desktop\七下人教\r5.TIF"/>
          <p:cNvPicPr>
            <a:picLocks noChangeAspect="1"/>
          </p:cNvPicPr>
          <p:nvPr/>
        </p:nvPicPr>
        <p:blipFill>
          <a:blip r:embed="rId1" r:link="rId2">
            <a:clrChange>
              <a:clrFrom>
                <a:srgbClr val="FFFFFF"/>
              </a:clrFrom>
              <a:clrTo>
                <a:srgbClr val="FFFFFF">
                  <a:alpha val="0"/>
                </a:srgbClr>
              </a:clrTo>
            </a:clrChange>
          </a:blip>
          <a:stretch>
            <a:fillRect/>
          </a:stretch>
        </p:blipFill>
        <p:spPr>
          <a:xfrm>
            <a:off x="2943225" y="4343400"/>
            <a:ext cx="6553200" cy="819150"/>
          </a:xfrm>
          <a:prstGeom prst="rect">
            <a:avLst/>
          </a:prstGeom>
          <a:noFill/>
          <a:ln w="9525">
            <a:noFill/>
          </a:ln>
        </p:spPr>
      </p:pic>
      <p:sp>
        <p:nvSpPr>
          <p:cNvPr id="23555" name="Rectangle 4"/>
          <p:cNvSpPr/>
          <p:nvPr/>
        </p:nvSpPr>
        <p:spPr>
          <a:xfrm>
            <a:off x="2506663" y="5159058"/>
            <a:ext cx="6035675" cy="953135"/>
          </a:xfrm>
          <a:prstGeom prst="rect">
            <a:avLst/>
          </a:prstGeom>
          <a:noFill/>
          <a:ln w="9525">
            <a:noFill/>
          </a:ln>
        </p:spPr>
        <p:txBody>
          <a:bodyPr wrap="none" anchor="ctr">
            <a:spAutoFit/>
          </a:bodyPr>
          <a:p>
            <a:r>
              <a:rPr lang="en-US" altLang="zh-CN"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．明朝建立        </a:t>
            </a:r>
            <a:r>
              <a:rPr lang="en-US" altLang="zh-CN"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B</a:t>
            </a:r>
            <a:r>
              <a:rPr lang="zh-CN" altLang="en-US"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．明成祖迁都北京</a:t>
            </a:r>
            <a:endParaRPr lang="zh-CN" altLang="en-US" sz="2800" b="1" dirty="0">
              <a:solidFill>
                <a:srgbClr val="000000"/>
              </a:solidFill>
              <a:latin typeface="Times New Roman" panose="02020603050405020304" pitchFamily="18" charset="0"/>
              <a:ea typeface="华文行楷" panose="02010800040101010101" pitchFamily="2" charset="-122"/>
            </a:endParaRPr>
          </a:p>
          <a:p>
            <a:pPr eaLnBrk="0" hangingPunct="0"/>
            <a:r>
              <a:rPr lang="en-US" altLang="zh-CN"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C</a:t>
            </a:r>
            <a:r>
              <a:rPr lang="zh-CN" altLang="en-US" sz="2800" b="1" dirty="0">
                <a:solidFill>
                  <a:srgbClr val="000000"/>
                </a:solidFill>
                <a:latin typeface="MingLiU_HKSCS" panose="02020500000000000000" pitchFamily="18" charset="-120"/>
                <a:ea typeface="MingLiU_HKSCS" panose="02020500000000000000" pitchFamily="18" charset="-120"/>
              </a:rPr>
              <a:t>．</a:t>
            </a:r>
            <a:r>
              <a:rPr lang="zh-CN" altLang="en-US"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戚继光抗倭    </a:t>
            </a:r>
            <a:r>
              <a:rPr lang="en-US" altLang="zh-CN"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D</a:t>
            </a:r>
            <a:r>
              <a:rPr lang="zh-CN" altLang="en-US"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．明朝灭亡</a:t>
            </a:r>
            <a:endParaRPr lang="zh-CN" altLang="en-US" sz="2800" b="1" dirty="0">
              <a:solidFill>
                <a:srgbClr val="000000"/>
              </a:solidFill>
              <a:latin typeface="Times New Roman" panose="02020603050405020304" pitchFamily="18" charset="0"/>
              <a:ea typeface="Times New Roman" panose="02020603050405020304" pitchFamily="18" charset="0"/>
            </a:endParaRPr>
          </a:p>
        </p:txBody>
      </p:sp>
      <p:sp>
        <p:nvSpPr>
          <p:cNvPr id="117765" name="Rectangle 5"/>
          <p:cNvSpPr/>
          <p:nvPr/>
        </p:nvSpPr>
        <p:spPr>
          <a:xfrm>
            <a:off x="6915150" y="723583"/>
            <a:ext cx="601980" cy="645160"/>
          </a:xfrm>
          <a:prstGeom prst="rect">
            <a:avLst/>
          </a:prstGeom>
          <a:noFill/>
          <a:ln w="9525">
            <a:noFill/>
          </a:ln>
        </p:spPr>
        <p:txBody>
          <a:bodyPr wrap="none" anchor="ctr">
            <a:spAutoFit/>
          </a:bodyPr>
          <a:p>
            <a:r>
              <a:rPr lang="en-US" altLang="zh-CN" sz="3600" b="1" dirty="0">
                <a:solidFill>
                  <a:srgbClr val="FF0000"/>
                </a:solidFill>
                <a:latin typeface="Times New Roman" panose="02020603050405020304" pitchFamily="18" charset="0"/>
                <a:ea typeface="华文行楷" panose="02010800040101010101" pitchFamily="2" charset="-122"/>
              </a:rPr>
              <a:t>B</a:t>
            </a:r>
            <a:r>
              <a:rPr lang="en-US" altLang="zh-CN" sz="3600" dirty="0">
                <a:solidFill>
                  <a:srgbClr val="FF0000"/>
                </a:solidFill>
                <a:latin typeface="Times New Roman" panose="02020603050405020304" pitchFamily="18" charset="0"/>
                <a:ea typeface="华文行楷" panose="02010800040101010101" pitchFamily="2" charset="-122"/>
              </a:rPr>
              <a:t> </a:t>
            </a:r>
            <a:endParaRPr lang="en-US" altLang="zh-CN" sz="3600" dirty="0">
              <a:solidFill>
                <a:srgbClr val="FF0000"/>
              </a:solidFill>
              <a:latin typeface="Times New Roman" panose="02020603050405020304" pitchFamily="18" charset="0"/>
              <a:ea typeface="华文行楷" panose="02010800040101010101" pitchFamily="2" charset="-122"/>
            </a:endParaRPr>
          </a:p>
        </p:txBody>
      </p:sp>
      <p:sp>
        <p:nvSpPr>
          <p:cNvPr id="117766" name="Rectangle 6"/>
          <p:cNvSpPr/>
          <p:nvPr/>
        </p:nvSpPr>
        <p:spPr>
          <a:xfrm>
            <a:off x="5514975" y="2208848"/>
            <a:ext cx="676910" cy="706755"/>
          </a:xfrm>
          <a:prstGeom prst="rect">
            <a:avLst/>
          </a:prstGeom>
          <a:noFill/>
          <a:ln w="9525">
            <a:noFill/>
          </a:ln>
        </p:spPr>
        <p:txBody>
          <a:bodyPr wrap="none" anchor="ctr">
            <a:spAutoFit/>
          </a:bodyPr>
          <a:p>
            <a:r>
              <a:rPr lang="en-US" altLang="zh-CN" sz="4000" b="1" dirty="0">
                <a:solidFill>
                  <a:srgbClr val="FF0000"/>
                </a:solidFill>
                <a:latin typeface="Times New Roman" panose="02020603050405020304" pitchFamily="18" charset="0"/>
                <a:ea typeface="华文行楷" panose="02010800040101010101" pitchFamily="2" charset="-122"/>
              </a:rPr>
              <a:t>C</a:t>
            </a:r>
            <a:r>
              <a:rPr lang="en-US" altLang="zh-CN" sz="4000" dirty="0">
                <a:solidFill>
                  <a:srgbClr val="FF0000"/>
                </a:solidFill>
                <a:latin typeface="Times New Roman" panose="02020603050405020304" pitchFamily="18" charset="0"/>
                <a:ea typeface="华文行楷" panose="02010800040101010101" pitchFamily="2" charset="-122"/>
              </a:rPr>
              <a:t> </a:t>
            </a:r>
            <a:endParaRPr lang="en-US" altLang="zh-CN" sz="4000" dirty="0">
              <a:solidFill>
                <a:srgbClr val="FF0000"/>
              </a:solidFill>
              <a:latin typeface="Times New Roman" panose="02020603050405020304" pitchFamily="18" charset="0"/>
              <a:ea typeface="华文行楷" panose="02010800040101010101" pitchFamily="2" charset="-122"/>
            </a:endParaRPr>
          </a:p>
        </p:txBody>
      </p:sp>
      <p:sp>
        <p:nvSpPr>
          <p:cNvPr id="117767" name="Rectangle 7"/>
          <p:cNvSpPr/>
          <p:nvPr/>
        </p:nvSpPr>
        <p:spPr>
          <a:xfrm>
            <a:off x="5346700" y="3932873"/>
            <a:ext cx="676910" cy="706755"/>
          </a:xfrm>
          <a:prstGeom prst="rect">
            <a:avLst/>
          </a:prstGeom>
          <a:noFill/>
          <a:ln w="9525">
            <a:noFill/>
          </a:ln>
        </p:spPr>
        <p:txBody>
          <a:bodyPr wrap="none" anchor="ctr">
            <a:spAutoFit/>
          </a:bodyPr>
          <a:p>
            <a:r>
              <a:rPr lang="en-US" altLang="zh-CN" sz="4000" b="1" dirty="0">
                <a:solidFill>
                  <a:srgbClr val="FF0000"/>
                </a:solidFill>
                <a:latin typeface="Times New Roman" panose="02020603050405020304" pitchFamily="18" charset="0"/>
                <a:ea typeface="华文行楷" panose="02010800040101010101" pitchFamily="2" charset="-122"/>
              </a:rPr>
              <a:t>D</a:t>
            </a:r>
            <a:r>
              <a:rPr lang="en-US" altLang="zh-CN" sz="4000" dirty="0">
                <a:solidFill>
                  <a:srgbClr val="FF0000"/>
                </a:solidFill>
                <a:latin typeface="Times New Roman" panose="02020603050405020304" pitchFamily="18" charset="0"/>
                <a:ea typeface="华文行楷" panose="02010800040101010101" pitchFamily="2" charset="-122"/>
              </a:rPr>
              <a:t> </a:t>
            </a:r>
            <a:endParaRPr lang="en-US" altLang="zh-CN" sz="4000" dirty="0">
              <a:solidFill>
                <a:srgbClr val="FF0000"/>
              </a:solidFill>
              <a:latin typeface="Times New Roman" panose="02020603050405020304" pitchFamily="18" charset="0"/>
              <a:ea typeface="华文行楷" panose="02010800040101010101" pitchFamily="2" charset="-122"/>
            </a:endParaRPr>
          </a:p>
        </p:txBody>
      </p:sp>
      <p:pic>
        <p:nvPicPr>
          <p:cNvPr id="23559" name="Picture 4" descr="182"/>
          <p:cNvPicPr>
            <a:picLocks noChangeAspect="1"/>
          </p:cNvPicPr>
          <p:nvPr/>
        </p:nvPicPr>
        <p:blipFill>
          <a:blip r:embed="rId3"/>
          <a:stretch>
            <a:fillRect/>
          </a:stretch>
        </p:blipFill>
        <p:spPr>
          <a:xfrm>
            <a:off x="-179705" y="6464935"/>
            <a:ext cx="12380595" cy="445770"/>
          </a:xfrm>
          <a:prstGeom prst="rect">
            <a:avLst/>
          </a:prstGeom>
          <a:noFill/>
          <a:ln w="9525">
            <a:noFill/>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7765"/>
                                        </p:tgtEl>
                                        <p:attrNameLst>
                                          <p:attrName>style.visibility</p:attrName>
                                        </p:attrNameLst>
                                      </p:cBhvr>
                                      <p:to>
                                        <p:strVal val="visible"/>
                                      </p:to>
                                    </p:set>
                                    <p:anim calcmode="lin" valueType="num">
                                      <p:cBhvr>
                                        <p:cTn id="7" dur="500" fill="hold"/>
                                        <p:tgtEl>
                                          <p:spTgt spid="117765"/>
                                        </p:tgtEl>
                                        <p:attrNameLst>
                                          <p:attrName>ppt_w</p:attrName>
                                        </p:attrNameLst>
                                      </p:cBhvr>
                                      <p:tavLst>
                                        <p:tav tm="0">
                                          <p:val>
                                            <p:fltVal val="0.000000"/>
                                          </p:val>
                                        </p:tav>
                                        <p:tav tm="100000">
                                          <p:val>
                                            <p:strVal val="#ppt_w"/>
                                          </p:val>
                                        </p:tav>
                                      </p:tavLst>
                                    </p:anim>
                                    <p:anim calcmode="lin" valueType="num">
                                      <p:cBhvr>
                                        <p:cTn id="8" dur="500" fill="hold"/>
                                        <p:tgtEl>
                                          <p:spTgt spid="117765"/>
                                        </p:tgtEl>
                                        <p:attrNameLst>
                                          <p:attrName>ppt_h</p:attrName>
                                        </p:attrNameLst>
                                      </p:cBhvr>
                                      <p:tavLst>
                                        <p:tav tm="0">
                                          <p:val>
                                            <p:fltVal val="0.000000"/>
                                          </p:val>
                                        </p:tav>
                                        <p:tav tm="100000">
                                          <p:val>
                                            <p:strVal val="#ppt_h"/>
                                          </p:val>
                                        </p:tav>
                                      </p:tavLst>
                                    </p:anim>
                                    <p:animEffect transition="in" filter="fade">
                                      <p:cBhvr>
                                        <p:cTn id="9" dur="500"/>
                                        <p:tgtEl>
                                          <p:spTgt spid="11776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7766"/>
                                        </p:tgtEl>
                                        <p:attrNameLst>
                                          <p:attrName>style.visibility</p:attrName>
                                        </p:attrNameLst>
                                      </p:cBhvr>
                                      <p:to>
                                        <p:strVal val="visible"/>
                                      </p:to>
                                    </p:set>
                                    <p:anim calcmode="lin" valueType="num">
                                      <p:cBhvr>
                                        <p:cTn id="14" dur="500" fill="hold"/>
                                        <p:tgtEl>
                                          <p:spTgt spid="117766"/>
                                        </p:tgtEl>
                                        <p:attrNameLst>
                                          <p:attrName>ppt_w</p:attrName>
                                        </p:attrNameLst>
                                      </p:cBhvr>
                                      <p:tavLst>
                                        <p:tav tm="0">
                                          <p:val>
                                            <p:fltVal val="0.000000"/>
                                          </p:val>
                                        </p:tav>
                                        <p:tav tm="100000">
                                          <p:val>
                                            <p:strVal val="#ppt_w"/>
                                          </p:val>
                                        </p:tav>
                                      </p:tavLst>
                                    </p:anim>
                                    <p:anim calcmode="lin" valueType="num">
                                      <p:cBhvr>
                                        <p:cTn id="15" dur="500" fill="hold"/>
                                        <p:tgtEl>
                                          <p:spTgt spid="117766"/>
                                        </p:tgtEl>
                                        <p:attrNameLst>
                                          <p:attrName>ppt_h</p:attrName>
                                        </p:attrNameLst>
                                      </p:cBhvr>
                                      <p:tavLst>
                                        <p:tav tm="0">
                                          <p:val>
                                            <p:fltVal val="0.000000"/>
                                          </p:val>
                                        </p:tav>
                                        <p:tav tm="100000">
                                          <p:val>
                                            <p:strVal val="#ppt_h"/>
                                          </p:val>
                                        </p:tav>
                                      </p:tavLst>
                                    </p:anim>
                                    <p:animEffect transition="in" filter="fade">
                                      <p:cBhvr>
                                        <p:cTn id="16" dur="500"/>
                                        <p:tgtEl>
                                          <p:spTgt spid="11776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7767"/>
                                        </p:tgtEl>
                                        <p:attrNameLst>
                                          <p:attrName>style.visibility</p:attrName>
                                        </p:attrNameLst>
                                      </p:cBhvr>
                                      <p:to>
                                        <p:strVal val="visible"/>
                                      </p:to>
                                    </p:set>
                                    <p:anim calcmode="lin" valueType="num">
                                      <p:cBhvr>
                                        <p:cTn id="21" dur="500" fill="hold"/>
                                        <p:tgtEl>
                                          <p:spTgt spid="117767"/>
                                        </p:tgtEl>
                                        <p:attrNameLst>
                                          <p:attrName>ppt_w</p:attrName>
                                        </p:attrNameLst>
                                      </p:cBhvr>
                                      <p:tavLst>
                                        <p:tav tm="0">
                                          <p:val>
                                            <p:fltVal val="0.000000"/>
                                          </p:val>
                                        </p:tav>
                                        <p:tav tm="100000">
                                          <p:val>
                                            <p:strVal val="#ppt_w"/>
                                          </p:val>
                                        </p:tav>
                                      </p:tavLst>
                                    </p:anim>
                                    <p:anim calcmode="lin" valueType="num">
                                      <p:cBhvr>
                                        <p:cTn id="22" dur="500" fill="hold"/>
                                        <p:tgtEl>
                                          <p:spTgt spid="117767"/>
                                        </p:tgtEl>
                                        <p:attrNameLst>
                                          <p:attrName>ppt_h</p:attrName>
                                        </p:attrNameLst>
                                      </p:cBhvr>
                                      <p:tavLst>
                                        <p:tav tm="0">
                                          <p:val>
                                            <p:fltVal val="0.000000"/>
                                          </p:val>
                                        </p:tav>
                                        <p:tav tm="100000">
                                          <p:val>
                                            <p:strVal val="#ppt_h"/>
                                          </p:val>
                                        </p:tav>
                                      </p:tavLst>
                                    </p:anim>
                                    <p:animEffect transition="in" filter="fade">
                                      <p:cBhvr>
                                        <p:cTn id="23" dur="500"/>
                                        <p:tgtEl>
                                          <p:spTgt spid="1177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5" grpId="0"/>
      <p:bldP spid="117766" grpId="0"/>
      <p:bldP spid="11776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33338" t="12806" r="31405" b="51808"/>
          <a:stretch>
            <a:fillRect/>
          </a:stretch>
        </p:blipFill>
        <p:spPr>
          <a:xfrm>
            <a:off x="3214370" y="541020"/>
            <a:ext cx="5488305" cy="51657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circle/>
      </p:transition>
    </mc:Choice>
    <mc:Fallback>
      <p:transition>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ln>
            <a:noFill/>
          </a:ln>
        </p:spPr>
        <p:txBody>
          <a:bodyPr/>
          <a:p>
            <a:endParaRPr lang="zh-CN" altLang="en-US"/>
          </a:p>
        </p:txBody>
      </p:sp>
      <p:grpSp>
        <p:nvGrpSpPr>
          <p:cNvPr id="4" name="组合 32"/>
          <p:cNvGrpSpPr/>
          <p:nvPr/>
        </p:nvGrpSpPr>
        <p:grpSpPr>
          <a:xfrm>
            <a:off x="2543822" y="2187575"/>
            <a:ext cx="4765346" cy="678815"/>
            <a:chOff x="2693205" y="1184769"/>
            <a:chExt cx="4391490" cy="663081"/>
          </a:xfrm>
        </p:grpSpPr>
        <p:sp>
          <p:nvSpPr>
            <p:cNvPr id="7181" name="任意多边形 10"/>
            <p:cNvSpPr/>
            <p:nvPr>
              <p:custDataLst>
                <p:tags r:id="rId1"/>
              </p:custDataLst>
            </p:nvPr>
          </p:nvSpPr>
          <p:spPr>
            <a:xfrm>
              <a:off x="2693205" y="1184769"/>
              <a:ext cx="1593531" cy="663081"/>
            </a:xfrm>
            <a:custGeom>
              <a:avLst/>
              <a:gdLst>
                <a:gd name="txL" fmla="*/ 0 w 2153021"/>
                <a:gd name="txT" fmla="*/ 0 h 1181100"/>
                <a:gd name="txR" fmla="*/ 2153021 w 2153021"/>
                <a:gd name="txB" fmla="*/ 1181100 h 1181100"/>
              </a:gdLst>
              <a:ahLst/>
              <a:cxnLst>
                <a:cxn ang="0">
                  <a:pos x="32935" y="0"/>
                </a:cxn>
                <a:cxn ang="0">
                  <a:pos x="120074" y="0"/>
                </a:cxn>
                <a:cxn ang="0">
                  <a:pos x="120074" y="65870"/>
                </a:cxn>
                <a:cxn ang="0">
                  <a:pos x="32935" y="65870"/>
                </a:cxn>
                <a:cxn ang="0">
                  <a:pos x="0" y="32935"/>
                </a:cxn>
                <a:cxn ang="0">
                  <a:pos x="32935" y="0"/>
                </a:cxn>
              </a:cxnLst>
              <a:rect l="txL" t="txT" r="txR" b="txB"/>
              <a:pathLst>
                <a:path w="2153021" h="1181100">
                  <a:moveTo>
                    <a:pt x="590550" y="0"/>
                  </a:moveTo>
                  <a:lnTo>
                    <a:pt x="2153021" y="0"/>
                  </a:lnTo>
                  <a:lnTo>
                    <a:pt x="2153021" y="1181100"/>
                  </a:lnTo>
                  <a:lnTo>
                    <a:pt x="590550" y="1181100"/>
                  </a:lnTo>
                  <a:cubicBezTo>
                    <a:pt x="264398" y="1181100"/>
                    <a:pt x="0" y="916702"/>
                    <a:pt x="0" y="590550"/>
                  </a:cubicBezTo>
                  <a:cubicBezTo>
                    <a:pt x="0" y="264398"/>
                    <a:pt x="264398" y="0"/>
                    <a:pt x="590550" y="0"/>
                  </a:cubicBezTo>
                  <a:close/>
                </a:path>
              </a:pathLst>
            </a:custGeom>
            <a:solidFill>
              <a:srgbClr val="01C8DD"/>
            </a:solidFill>
            <a:ln w="9525">
              <a:noFill/>
            </a:ln>
          </p:spPr>
          <p:txBody>
            <a:bodyPr anchor="ctr"/>
            <a:p>
              <a:pPr algn="ctr"/>
              <a:r>
                <a:rPr lang="zh-CN" altLang="en-US" sz="2800" b="1" dirty="0">
                  <a:solidFill>
                    <a:srgbClr val="C00000"/>
                  </a:solidFill>
                  <a:latin typeface="黑体" panose="02010609060101010101" pitchFamily="49" charset="-122"/>
                  <a:ea typeface="黑体" panose="02010609060101010101" pitchFamily="49" charset="-122"/>
                  <a:sym typeface="Arial" panose="020B0604020202020204" pitchFamily="34" charset="0"/>
                </a:rPr>
                <a:t>探究一</a:t>
              </a:r>
              <a:endParaRPr lang="zh-CN" altLang="en-US" sz="2800" b="1" dirty="0">
                <a:solidFill>
                  <a:srgbClr val="C00000"/>
                </a:solidFill>
                <a:latin typeface="黑体" panose="02010609060101010101" pitchFamily="49" charset="-122"/>
                <a:ea typeface="黑体" panose="02010609060101010101" pitchFamily="49" charset="-122"/>
                <a:sym typeface="Arial" panose="020B0604020202020204" pitchFamily="34" charset="0"/>
              </a:endParaRPr>
            </a:p>
          </p:txBody>
        </p:sp>
        <p:sp>
          <p:nvSpPr>
            <p:cNvPr id="7182" name="任意多边形 7"/>
            <p:cNvSpPr/>
            <p:nvPr>
              <p:custDataLst>
                <p:tags r:id="rId2"/>
              </p:custDataLst>
            </p:nvPr>
          </p:nvSpPr>
          <p:spPr>
            <a:xfrm>
              <a:off x="4154305" y="1184769"/>
              <a:ext cx="2930390" cy="663081"/>
            </a:xfrm>
            <a:custGeom>
              <a:avLst/>
              <a:gdLst>
                <a:gd name="txL" fmla="*/ 0 w 5219700"/>
                <a:gd name="txT" fmla="*/ 0 h 1181100"/>
                <a:gd name="txR" fmla="*/ 5219700 w 5219700"/>
                <a:gd name="txB" fmla="*/ 1181100 h 1181100"/>
              </a:gdLst>
              <a:ahLst/>
              <a:cxnLst>
                <a:cxn ang="0">
                  <a:pos x="0" y="0"/>
                </a:cxn>
                <a:cxn ang="0">
                  <a:pos x="258167" y="0"/>
                </a:cxn>
                <a:cxn ang="0">
                  <a:pos x="291102" y="32935"/>
                </a:cxn>
                <a:cxn ang="0">
                  <a:pos x="258167" y="65870"/>
                </a:cxn>
                <a:cxn ang="0">
                  <a:pos x="0" y="65870"/>
                </a:cxn>
                <a:cxn ang="0">
                  <a:pos x="0" y="61935"/>
                </a:cxn>
                <a:cxn ang="0">
                  <a:pos x="257808" y="61935"/>
                </a:cxn>
                <a:cxn ang="0">
                  <a:pos x="286808" y="32935"/>
                </a:cxn>
                <a:cxn ang="0">
                  <a:pos x="286808" y="32935"/>
                </a:cxn>
                <a:cxn ang="0">
                  <a:pos x="257808" y="3935"/>
                </a:cxn>
                <a:cxn ang="0">
                  <a:pos x="0" y="3935"/>
                </a:cxn>
              </a:cxnLst>
              <a:rect l="txL" t="txT" r="txR" b="txB"/>
              <a:pathLst>
                <a:path w="5219700" h="1181100">
                  <a:moveTo>
                    <a:pt x="0" y="0"/>
                  </a:moveTo>
                  <a:lnTo>
                    <a:pt x="4629150" y="0"/>
                  </a:lnTo>
                  <a:cubicBezTo>
                    <a:pt x="4955302" y="0"/>
                    <a:pt x="5219700" y="264398"/>
                    <a:pt x="5219700" y="590550"/>
                  </a:cubicBezTo>
                  <a:cubicBezTo>
                    <a:pt x="5219700" y="916702"/>
                    <a:pt x="4955302" y="1181100"/>
                    <a:pt x="4629150" y="1181100"/>
                  </a:cubicBezTo>
                  <a:lnTo>
                    <a:pt x="0" y="1181100"/>
                  </a:lnTo>
                  <a:lnTo>
                    <a:pt x="0" y="1110548"/>
                  </a:lnTo>
                  <a:lnTo>
                    <a:pt x="4622708" y="1110549"/>
                  </a:lnTo>
                  <a:cubicBezTo>
                    <a:pt x="4909895" y="1110549"/>
                    <a:pt x="5142706" y="877738"/>
                    <a:pt x="5142706" y="590551"/>
                  </a:cubicBezTo>
                  <a:lnTo>
                    <a:pt x="5142707" y="590551"/>
                  </a:lnTo>
                  <a:cubicBezTo>
                    <a:pt x="5142707" y="303364"/>
                    <a:pt x="4909896" y="70553"/>
                    <a:pt x="4622709" y="70553"/>
                  </a:cubicBezTo>
                  <a:lnTo>
                    <a:pt x="0" y="70553"/>
                  </a:lnTo>
                  <a:lnTo>
                    <a:pt x="0" y="0"/>
                  </a:lnTo>
                  <a:close/>
                </a:path>
              </a:pathLst>
            </a:custGeom>
            <a:solidFill>
              <a:srgbClr val="01C8DD"/>
            </a:solidFill>
            <a:ln w="9525">
              <a:noFill/>
            </a:ln>
          </p:spPr>
          <p:txBody>
            <a:bodyPr lIns="90000" rIns="180000" anchor="ctr"/>
            <a:p>
              <a:pPr algn="just">
                <a:lnSpc>
                  <a:spcPct val="110000"/>
                </a:lnSpc>
              </a:pPr>
              <a:r>
                <a:rPr lang="en-US" altLang="zh-CN" sz="2800" b="1" dirty="0">
                  <a:latin typeface="黑体" panose="02010609060101010101" pitchFamily="49" charset="-122"/>
                  <a:ea typeface="黑体" panose="02010609060101010101" pitchFamily="49" charset="-122"/>
                  <a:sym typeface="Arial" panose="020B0604020202020204" pitchFamily="34" charset="0"/>
                </a:rPr>
                <a:t>    </a:t>
              </a:r>
              <a:r>
                <a:rPr lang="zh-CN" altLang="en-US" sz="2800" b="1" dirty="0">
                  <a:latin typeface="黑体" panose="02010609060101010101" pitchFamily="49" charset="-122"/>
                  <a:ea typeface="黑体" panose="02010609060101010101" pitchFamily="49" charset="-122"/>
                  <a:sym typeface="Arial" panose="020B0604020202020204" pitchFamily="34" charset="0"/>
                </a:rPr>
                <a:t>暗流涌动</a:t>
              </a:r>
              <a:endParaRPr lang="zh-CN" altLang="en-US" sz="2800" b="1" dirty="0">
                <a:latin typeface="黑体" panose="02010609060101010101" pitchFamily="49" charset="-122"/>
                <a:ea typeface="黑体" panose="02010609060101010101" pitchFamily="49" charset="-122"/>
                <a:sym typeface="Arial" panose="020B0604020202020204" pitchFamily="34" charset="0"/>
              </a:endParaRPr>
            </a:p>
          </p:txBody>
        </p:sp>
      </p:grpSp>
      <p:sp>
        <p:nvSpPr>
          <p:cNvPr id="9" name="内容占位符 2"/>
          <p:cNvSpPr>
            <a:spLocks noGrp="1"/>
          </p:cNvSpPr>
          <p:nvPr/>
        </p:nvSpPr>
        <p:spPr>
          <a:xfrm>
            <a:off x="2090420" y="3998595"/>
            <a:ext cx="6998335" cy="448310"/>
          </a:xfrm>
          <a:prstGeom prst="rect">
            <a:avLst/>
          </a:prstGeom>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zh-CN" altLang="en-US">
                <a:solidFill>
                  <a:schemeClr val="tx1"/>
                </a:solidFill>
                <a:effectLst>
                  <a:outerShdw blurRad="38100" dist="19050" dir="2700000" algn="tl" rotWithShape="0">
                    <a:schemeClr val="dk1">
                      <a:alpha val="40000"/>
                    </a:schemeClr>
                  </a:outerShdw>
                </a:effectLst>
              </a:rPr>
              <a:t>物必先腐也，而后虫生之</a:t>
            </a:r>
            <a:r>
              <a:rPr lang="en-US" altLang="zh-CN">
                <a:solidFill>
                  <a:schemeClr val="tx1"/>
                </a:solidFill>
                <a:effectLst>
                  <a:outerShdw blurRad="38100" dist="19050" dir="2700000" algn="tl" rotWithShape="0">
                    <a:schemeClr val="dk1">
                      <a:alpha val="40000"/>
                    </a:schemeClr>
                  </a:outerShdw>
                </a:effectLst>
              </a:rPr>
              <a:t>——</a:t>
            </a:r>
            <a:r>
              <a:rPr lang="zh-CN" altLang="en-US">
                <a:solidFill>
                  <a:schemeClr val="tx1"/>
                </a:solidFill>
                <a:effectLst>
                  <a:outerShdw blurRad="38100" dist="19050" dir="2700000" algn="tl" rotWithShape="0">
                    <a:schemeClr val="dk1">
                      <a:alpha val="40000"/>
                    </a:schemeClr>
                  </a:outerShdw>
                </a:effectLst>
              </a:rPr>
              <a:t>苏轼 《范增论》</a:t>
            </a:r>
            <a:endParaRPr lang="zh-CN" altLang="en-US">
              <a:solidFill>
                <a:schemeClr val="tx1"/>
              </a:solidFill>
              <a:effectLst>
                <a:outerShdw blurRad="38100" dist="19050" dir="2700000" algn="tl" rotWithShape="0">
                  <a:schemeClr val="dk1">
                    <a:alpha val="40000"/>
                  </a:schemeClr>
                </a:outerShdw>
              </a:effectLst>
            </a:endParaRPr>
          </a:p>
        </p:txBody>
      </p:sp>
      <p:sp>
        <p:nvSpPr>
          <p:cNvPr id="5" name="矩形 4"/>
          <p:cNvSpPr/>
          <p:nvPr/>
        </p:nvSpPr>
        <p:spPr>
          <a:xfrm>
            <a:off x="5941060" y="2829560"/>
            <a:ext cx="309880" cy="1198880"/>
          </a:xfrm>
          <a:prstGeom prst="rect">
            <a:avLst/>
          </a:prstGeom>
          <a:noFill/>
          <a:ln>
            <a:noFill/>
          </a:ln>
        </p:spPr>
        <p:txBody>
          <a:bodyPr wrap="none" rtlCol="0" anchor="t">
            <a:spAutoFit/>
          </a:bodyPr>
          <a:p>
            <a:pPr algn="ctr"/>
            <a:endParaRPr lang="zh-CN" altLang="en-US" sz="7200" b="1">
              <a:solidFill>
                <a:schemeClr val="tx1"/>
              </a:solidFill>
              <a:effectLst>
                <a:outerShdw blurRad="38100" dist="19050" dir="2700000" algn="tl" rotWithShape="0">
                  <a:schemeClr val="dk1">
                    <a:alpha val="40000"/>
                  </a:schemeClr>
                </a:outerShdw>
              </a:effectLst>
            </a:endParaRPr>
          </a:p>
        </p:txBody>
      </p:sp>
      <p:sp>
        <p:nvSpPr>
          <p:cNvPr id="11" name="标题 10"/>
          <p:cNvSpPr/>
          <p:nvPr>
            <p:ph type="title"/>
          </p:nvPr>
        </p:nvSpPr>
        <p:spPr/>
        <p:txBody>
          <a:bodyPr/>
          <a:p>
            <a:endParaRPr lang="zh-CN" altLang="en-US"/>
          </a:p>
        </p:txBody>
      </p:sp>
      <p:sp>
        <p:nvSpPr>
          <p:cNvPr id="12" name="文本框 11"/>
          <p:cNvSpPr txBox="1"/>
          <p:nvPr/>
        </p:nvSpPr>
        <p:spPr>
          <a:xfrm>
            <a:off x="8401050" y="502285"/>
            <a:ext cx="2952750" cy="4602480"/>
          </a:xfrm>
          <a:prstGeom prst="rect">
            <a:avLst/>
          </a:prstGeom>
          <a:noFill/>
        </p:spPr>
        <p:txBody>
          <a:bodyPr vert="eaVert" wrap="square" rtlCol="0">
            <a:spAutoFit/>
          </a:bodyPr>
          <a:p>
            <a:pPr algn="just"/>
            <a:r>
              <a:rPr lang="zh-CN" altLang="en-US" sz="3600">
                <a:latin typeface="华文新魏" panose="02010800040101010101" charset="-122"/>
                <a:ea typeface="华文新魏" panose="02010800040101010101" charset="-122"/>
              </a:rPr>
              <a:t>不和亲，</a:t>
            </a:r>
            <a:r>
              <a:rPr lang="zh-CN" altLang="en-US" sz="3600">
                <a:latin typeface="华文新魏" panose="02010800040101010101" charset="-122"/>
                <a:ea typeface="华文新魏" panose="02010800040101010101" charset="-122"/>
                <a:sym typeface="+mn-ea"/>
              </a:rPr>
              <a:t>不赔款，</a:t>
            </a:r>
            <a:endParaRPr lang="zh-CN" altLang="en-US" sz="3600">
              <a:latin typeface="华文新魏" panose="02010800040101010101" charset="-122"/>
              <a:ea typeface="华文新魏" panose="02010800040101010101" charset="-122"/>
              <a:sym typeface="+mn-ea"/>
            </a:endParaRPr>
          </a:p>
          <a:p>
            <a:pPr algn="just"/>
            <a:r>
              <a:rPr lang="zh-CN" altLang="en-US" sz="3600">
                <a:latin typeface="华文新魏" panose="02010800040101010101" charset="-122"/>
                <a:ea typeface="华文新魏" panose="02010800040101010101" charset="-122"/>
              </a:rPr>
              <a:t>不割地，不纳贡，</a:t>
            </a:r>
            <a:endParaRPr lang="zh-CN" altLang="en-US" sz="3600">
              <a:latin typeface="华文新魏" panose="02010800040101010101" charset="-122"/>
              <a:ea typeface="华文新魏" panose="02010800040101010101" charset="-122"/>
            </a:endParaRPr>
          </a:p>
          <a:p>
            <a:pPr algn="just"/>
            <a:r>
              <a:rPr lang="zh-CN" altLang="en-US" sz="3600">
                <a:latin typeface="华文新魏" panose="02010800040101010101" charset="-122"/>
                <a:ea typeface="华文新魏" panose="02010800040101010101" charset="-122"/>
              </a:rPr>
              <a:t>天子守国门，</a:t>
            </a:r>
            <a:endParaRPr lang="zh-CN" altLang="en-US" sz="3600">
              <a:latin typeface="华文新魏" panose="02010800040101010101" charset="-122"/>
              <a:ea typeface="华文新魏" panose="02010800040101010101" charset="-122"/>
            </a:endParaRPr>
          </a:p>
          <a:p>
            <a:pPr algn="just"/>
            <a:r>
              <a:rPr lang="zh-CN" altLang="en-US" sz="3600">
                <a:latin typeface="华文新魏" panose="02010800040101010101" charset="-122"/>
                <a:ea typeface="华文新魏" panose="02010800040101010101" charset="-122"/>
              </a:rPr>
              <a:t>君王死社稷！</a:t>
            </a:r>
            <a:endParaRPr lang="zh-CN" altLang="en-US" sz="3600">
              <a:latin typeface="华文新魏" panose="02010800040101010101" charset="-122"/>
              <a:ea typeface="华文新魏" panose="02010800040101010101" charset="-122"/>
            </a:endParaRPr>
          </a:p>
          <a:p>
            <a:pPr algn="r"/>
            <a:endParaRPr lang="zh-CN" altLang="en-US" sz="3600">
              <a:latin typeface="华文新魏" panose="02010800040101010101" charset="-122"/>
              <a:ea typeface="华文新魏" panose="02010800040101010101" charset="-122"/>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00000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ppt_x"/>
                                          </p:val>
                                        </p:tav>
                                        <p:tav tm="100000">
                                          <p:val>
                                            <p:strVal val="#ppt_x"/>
                                          </p:val>
                                        </p:tav>
                                      </p:tavLst>
                                    </p:anim>
                                    <p:anim calcmode="lin" valueType="num">
                                      <p:cBhvr additive="base">
                                        <p:cTn id="19"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Rectangle 2"/>
          <p:cNvSpPr>
            <a:spLocks noGrp="1" noChangeArrowheads="1"/>
          </p:cNvSpPr>
          <p:nvPr>
            <p:ph type="title"/>
          </p:nvPr>
        </p:nvSpPr>
        <p:spPr>
          <a:xfrm>
            <a:off x="1492250" y="1379538"/>
            <a:ext cx="1219200" cy="5073650"/>
          </a:xfrm>
          <a:extLst>
            <a:ext uri="{AF507438-7753-43E0-B8FC-AC1667EBCBE1}">
              <a14:hiddenEffects xmlns:a14="http://schemas.microsoft.com/office/drawing/2010/main">
                <a:effectLst>
                  <a:outerShdw dist="89803" dir="2700000" algn="ctr" rotWithShape="0">
                    <a:schemeClr val="bg2"/>
                  </a:outerShdw>
                </a:effectLst>
              </a14:hiddenEffects>
            </a:ext>
          </a:extLst>
        </p:spPr>
        <p:txBody>
          <a:bodyPr wrap="square" anchor="b">
            <a:spAutoFit/>
          </a:bodyPr>
          <a:lstStyle/>
          <a:p>
            <a:pPr fontAlgn="base"/>
            <a:r>
              <a:rPr lang="zh-CN" altLang="en-US" sz="3600" b="1" strike="noStrike" noProof="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清</a:t>
            </a:r>
            <a:br>
              <a:rPr lang="en-US" altLang="zh-CN" sz="36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br>
            <a:r>
              <a:rPr lang="zh-CN" altLang="en-US" sz="3600" b="1" strike="noStrike" noProof="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朝</a:t>
            </a:r>
            <a:br>
              <a:rPr lang="en-US" altLang="zh-CN" sz="36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br>
            <a:r>
              <a:rPr lang="zh-CN" altLang="en-US" sz="3600" b="1" strike="noStrike" noProof="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满</a:t>
            </a:r>
            <a:br>
              <a:rPr lang="en-US" altLang="zh-CN" sz="36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br>
            <a:r>
              <a:rPr lang="zh-CN" altLang="en-US" sz="3600" b="1" strike="noStrike" noProof="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八</a:t>
            </a:r>
            <a:br>
              <a:rPr lang="en-US" altLang="zh-CN" sz="36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br>
            <a:r>
              <a:rPr lang="zh-CN" altLang="en-US" sz="3600" b="1" strike="noStrike" noProof="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旗</a:t>
            </a:r>
            <a:br>
              <a:rPr lang="en-US" altLang="zh-CN" sz="36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br>
            <a:r>
              <a:rPr lang="zh-CN" altLang="en-US" sz="3600" b="1" strike="noStrike" noProof="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盔</a:t>
            </a:r>
            <a:br>
              <a:rPr lang="en-US" altLang="zh-CN" sz="36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br>
            <a:r>
              <a:rPr lang="zh-CN" altLang="en-US" sz="3600" b="1" strike="noStrike" noProof="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甲</a:t>
            </a:r>
            <a:br>
              <a:rPr lang="en-US" altLang="zh-CN" sz="36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br>
            <a:r>
              <a:rPr lang="zh-CN" altLang="en-US" sz="3600" b="1" strike="noStrike" noProof="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复</a:t>
            </a:r>
            <a:br>
              <a:rPr lang="en-US" altLang="zh-CN" sz="36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br>
            <a:r>
              <a:rPr lang="zh-CN" altLang="en-US" sz="3600" b="1" strike="noStrike" noProof="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原</a:t>
            </a:r>
            <a:br>
              <a:rPr lang="en-US" altLang="zh-CN" sz="36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br>
            <a:r>
              <a:rPr lang="zh-CN" altLang="en-US" sz="3600" b="1" strike="noStrike" noProof="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图</a:t>
            </a:r>
            <a:endParaRPr lang="zh-CN" altLang="en-US" sz="3600" b="1" strike="noStrike" noProof="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pic>
        <p:nvPicPr>
          <p:cNvPr id="20482" name="Picture 3" descr="清朝满八旗盔甲复员图"/>
          <p:cNvPicPr>
            <a:picLocks noChangeAspect="1"/>
          </p:cNvPicPr>
          <p:nvPr/>
        </p:nvPicPr>
        <p:blipFill>
          <a:blip r:embed="rId1"/>
          <a:stretch>
            <a:fillRect/>
          </a:stretch>
        </p:blipFill>
        <p:spPr>
          <a:xfrm>
            <a:off x="2711450" y="723900"/>
            <a:ext cx="7921625" cy="6134100"/>
          </a:xfrm>
          <a:prstGeom prst="rect">
            <a:avLst/>
          </a:prstGeom>
          <a:noFill/>
          <a:ln w="28575" cap="flat" cmpd="sng">
            <a:solidFill>
              <a:srgbClr val="FF0000"/>
            </a:solidFill>
            <a:prstDash val="solid"/>
            <a:miter/>
            <a:headEnd type="none" w="med" len="med"/>
            <a:tailEnd type="none" w="med" len="med"/>
          </a:ln>
        </p:spPr>
      </p:pic>
      <p:sp>
        <p:nvSpPr>
          <p:cNvPr id="2" name="文本框 10245"/>
          <p:cNvSpPr txBox="1"/>
          <p:nvPr/>
        </p:nvSpPr>
        <p:spPr>
          <a:xfrm>
            <a:off x="324644" y="221298"/>
            <a:ext cx="2032000" cy="615315"/>
          </a:xfrm>
          <a:prstGeom prst="rect">
            <a:avLst/>
          </a:prstGeom>
        </p:spPr>
        <p:style>
          <a:lnRef idx="1">
            <a:schemeClr val="dk1"/>
          </a:lnRef>
          <a:fillRef idx="2">
            <a:schemeClr val="dk1"/>
          </a:fillRef>
          <a:effectRef idx="1">
            <a:schemeClr val="dk1"/>
          </a:effectRef>
          <a:fontRef idx="minor">
            <a:schemeClr val="dk1"/>
          </a:fontRef>
        </p:style>
        <p:txBody>
          <a:bodyPr wrap="none" lIns="0" tIns="0" rIns="0" bIns="0">
            <a:spAutoFit/>
            <a:scene3d>
              <a:camera prst="orthographicFront"/>
              <a:lightRig rig="threePt" dir="t"/>
            </a:scene3d>
          </a:bodyPr>
          <a:p>
            <a:pPr algn="ctr"/>
            <a:r>
              <a:rPr lang="zh-CN" altLang="en-US" sz="4000" dirty="0">
                <a:solidFill>
                  <a:schemeClr val="tx1"/>
                </a:solidFill>
                <a:effectLst>
                  <a:outerShdw blurRad="38100" dist="19050" dir="2700000" algn="tl" rotWithShape="0">
                    <a:schemeClr val="dk1">
                      <a:alpha val="40000"/>
                    </a:schemeClr>
                  </a:outerShdw>
                </a:effectLst>
                <a:latin typeface="华文隶书" panose="02010800040101010101" pitchFamily="2" charset="-122"/>
                <a:ea typeface="华文隶书" panose="02010800040101010101" pitchFamily="2" charset="-122"/>
              </a:rPr>
              <a:t>知识拓展</a:t>
            </a:r>
            <a:endParaRPr lang="zh-CN" altLang="en-US" sz="4000" dirty="0">
              <a:solidFill>
                <a:schemeClr val="tx1"/>
              </a:solidFill>
              <a:effectLst>
                <a:outerShdw blurRad="38100" dist="19050" dir="2700000" algn="tl" rotWithShape="0">
                  <a:schemeClr val="dk1">
                    <a:alpha val="40000"/>
                  </a:schemeClr>
                </a:outerShdw>
              </a:effectLst>
              <a:latin typeface="华文隶书" panose="02010800040101010101" pitchFamily="2" charset="-122"/>
              <a:ea typeface="华文隶书" panose="02010800040101010101" pitchFamily="2" charset="-122"/>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diamond(in)">
                                      <p:cBhvr>
                                        <p:cTn id="7" dur="1000"/>
                                        <p:tgtEl>
                                          <p:spTgt spid="73730"/>
                                        </p:tgtEl>
                                      </p:cBhvr>
                                    </p:animEffect>
                                  </p:childTnLst>
                                </p:cTn>
                              </p:par>
                            </p:childTnLst>
                          </p:cTn>
                        </p:par>
                        <p:par>
                          <p:cTn id="8" fill="hold">
                            <p:stCondLst>
                              <p:cond delay="1000"/>
                            </p:stCondLst>
                            <p:childTnLst>
                              <p:par>
                                <p:cTn id="9" presetID="8" presetClass="entr" presetSubtype="16" fill="hold" nodeType="afterEffect">
                                  <p:stCondLst>
                                    <p:cond delay="0"/>
                                  </p:stCondLst>
                                  <p:childTnLst>
                                    <p:set>
                                      <p:cBhvr>
                                        <p:cTn id="10" dur="1" fill="hold">
                                          <p:stCondLst>
                                            <p:cond delay="0"/>
                                          </p:stCondLst>
                                        </p:cTn>
                                        <p:tgtEl>
                                          <p:spTgt spid="20482"/>
                                        </p:tgtEl>
                                        <p:attrNameLst>
                                          <p:attrName>style.visibility</p:attrName>
                                        </p:attrNameLst>
                                      </p:cBhvr>
                                      <p:to>
                                        <p:strVal val="visible"/>
                                      </p:to>
                                    </p:set>
                                    <p:animEffect transition="in" filter="diamond(in)">
                                      <p:cBhvr>
                                        <p:cTn id="11" dur="1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10" name="Rectangle 10"/>
          <p:cNvSpPr>
            <a:spLocks noChangeArrowheads="1"/>
          </p:cNvSpPr>
          <p:nvPr/>
        </p:nvSpPr>
        <p:spPr bwMode="auto">
          <a:xfrm>
            <a:off x="4316413" y="765175"/>
            <a:ext cx="355092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r>
              <a:rPr lang="zh-CN" altLang="en-US" sz="4400" b="1" strike="noStrike" noProof="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ea"/>
              </a:rPr>
              <a:t>清朝满八旗图</a:t>
            </a:r>
            <a:endParaRPr lang="zh-CN" altLang="en-US" sz="4400" b="1" strike="noStrike" noProof="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grpSp>
        <p:nvGrpSpPr>
          <p:cNvPr id="21506" name="组合 1"/>
          <p:cNvGrpSpPr/>
          <p:nvPr/>
        </p:nvGrpSpPr>
        <p:grpSpPr>
          <a:xfrm>
            <a:off x="1598613" y="1676400"/>
            <a:ext cx="9036050" cy="5000940"/>
            <a:chOff x="74166" y="1676400"/>
            <a:chExt cx="9036496" cy="5000398"/>
          </a:xfrm>
        </p:grpSpPr>
        <p:pic>
          <p:nvPicPr>
            <p:cNvPr id="21507" name="Picture 2" descr="正黄旗"/>
            <p:cNvPicPr>
              <a:picLocks noChangeAspect="1"/>
            </p:cNvPicPr>
            <p:nvPr/>
          </p:nvPicPr>
          <p:blipFill>
            <a:blip r:embed="rId1"/>
            <a:stretch>
              <a:fillRect/>
            </a:stretch>
          </p:blipFill>
          <p:spPr>
            <a:xfrm>
              <a:off x="74166" y="1676400"/>
              <a:ext cx="2193925" cy="1947863"/>
            </a:xfrm>
            <a:prstGeom prst="rect">
              <a:avLst/>
            </a:prstGeom>
            <a:noFill/>
            <a:ln w="19050" cap="flat" cmpd="sng">
              <a:solidFill>
                <a:schemeClr val="tx1"/>
              </a:solidFill>
              <a:prstDash val="solid"/>
              <a:miter/>
              <a:headEnd type="none" w="med" len="med"/>
              <a:tailEnd type="none" w="med" len="med"/>
            </a:ln>
          </p:spPr>
        </p:pic>
        <p:sp>
          <p:nvSpPr>
            <p:cNvPr id="76803" name="Text Box 3"/>
            <p:cNvSpPr txBox="1">
              <a:spLocks noChangeArrowheads="1"/>
            </p:cNvSpPr>
            <p:nvPr/>
          </p:nvSpPr>
          <p:spPr bwMode="auto">
            <a:xfrm>
              <a:off x="362198" y="3645024"/>
              <a:ext cx="1655762" cy="583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pPr>
              <a:r>
                <a:rPr kumimoji="1" lang="zh-CN" altLang="en-US" sz="3200" b="1" strike="noStrike" noProof="1" dirty="0">
                  <a:solidFill>
                    <a:srgbClr val="8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ea"/>
                </a:rPr>
                <a:t>正黄旗</a:t>
              </a:r>
              <a:endParaRPr kumimoji="1" lang="zh-CN" altLang="en-US" sz="3200" b="1" strike="noStrike" noProof="1" dirty="0">
                <a:solidFill>
                  <a:srgbClr val="8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pic>
          <p:nvPicPr>
            <p:cNvPr id="21509" name="Picture 4" descr="正白旗"/>
            <p:cNvPicPr>
              <a:picLocks noChangeAspect="1"/>
            </p:cNvPicPr>
            <p:nvPr/>
          </p:nvPicPr>
          <p:blipFill>
            <a:blip r:embed="rId2"/>
            <a:stretch>
              <a:fillRect/>
            </a:stretch>
          </p:blipFill>
          <p:spPr>
            <a:xfrm>
              <a:off x="2412554" y="1676400"/>
              <a:ext cx="2016125" cy="1943100"/>
            </a:xfrm>
            <a:prstGeom prst="rect">
              <a:avLst/>
            </a:prstGeom>
            <a:noFill/>
            <a:ln w="19050" cap="flat" cmpd="sng">
              <a:solidFill>
                <a:schemeClr val="tx1"/>
              </a:solidFill>
              <a:prstDash val="solid"/>
              <a:miter/>
              <a:headEnd type="none" w="med" len="med"/>
              <a:tailEnd type="none" w="med" len="med"/>
            </a:ln>
          </p:spPr>
        </p:pic>
        <p:sp>
          <p:nvSpPr>
            <p:cNvPr id="76805" name="Text Box 5"/>
            <p:cNvSpPr txBox="1">
              <a:spLocks noChangeArrowheads="1"/>
            </p:cNvSpPr>
            <p:nvPr/>
          </p:nvSpPr>
          <p:spPr bwMode="auto">
            <a:xfrm>
              <a:off x="2667000" y="3621088"/>
              <a:ext cx="1524000" cy="583502"/>
            </a:xfrm>
            <a:prstGeom prst="rect">
              <a:avLst/>
            </a:prstGeom>
            <a:solidFill>
              <a:schemeClr val="bg1">
                <a:alpha val="50000"/>
              </a:scheme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pPr>
              <a:r>
                <a:rPr kumimoji="1" lang="zh-CN" altLang="en-US" sz="3200" b="1" strike="noStrike" noProof="1" dirty="0">
                  <a:solidFill>
                    <a:srgbClr val="8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ea"/>
                </a:rPr>
                <a:t>正白旗</a:t>
              </a:r>
              <a:endParaRPr kumimoji="1" lang="zh-CN" altLang="en-US" sz="3200" b="1" strike="noStrike" noProof="1" dirty="0">
                <a:solidFill>
                  <a:srgbClr val="8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pic>
          <p:nvPicPr>
            <p:cNvPr id="21511" name="Picture 6" descr="正蓝旗"/>
            <p:cNvPicPr>
              <a:picLocks noChangeAspect="1"/>
            </p:cNvPicPr>
            <p:nvPr/>
          </p:nvPicPr>
          <p:blipFill>
            <a:blip r:embed="rId3"/>
            <a:stretch>
              <a:fillRect/>
            </a:stretch>
          </p:blipFill>
          <p:spPr>
            <a:xfrm>
              <a:off x="4571554" y="1676400"/>
              <a:ext cx="2087562" cy="1943100"/>
            </a:xfrm>
            <a:prstGeom prst="rect">
              <a:avLst/>
            </a:prstGeom>
            <a:noFill/>
            <a:ln w="19050" cap="flat" cmpd="sng">
              <a:solidFill>
                <a:schemeClr val="tx1"/>
              </a:solidFill>
              <a:prstDash val="solid"/>
              <a:miter/>
              <a:headEnd type="none" w="med" len="med"/>
              <a:tailEnd type="none" w="med" len="med"/>
            </a:ln>
          </p:spPr>
        </p:pic>
        <p:sp>
          <p:nvSpPr>
            <p:cNvPr id="76807" name="Text Box 7"/>
            <p:cNvSpPr txBox="1">
              <a:spLocks noChangeArrowheads="1"/>
            </p:cNvSpPr>
            <p:nvPr/>
          </p:nvSpPr>
          <p:spPr bwMode="auto">
            <a:xfrm>
              <a:off x="4970710" y="3573016"/>
              <a:ext cx="1727200" cy="583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pPr>
              <a:r>
                <a:rPr kumimoji="1" lang="zh-CN" altLang="en-US" sz="3200" b="1" strike="noStrike" noProof="1" dirty="0">
                  <a:solidFill>
                    <a:srgbClr val="8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ea"/>
                </a:rPr>
                <a:t>正蓝旗</a:t>
              </a:r>
              <a:endParaRPr kumimoji="1" lang="zh-CN" altLang="en-US" sz="3200" b="1" strike="noStrike" noProof="1" dirty="0">
                <a:solidFill>
                  <a:srgbClr val="8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pic>
          <p:nvPicPr>
            <p:cNvPr id="21513" name="Picture 8" descr="正红旗"/>
            <p:cNvPicPr>
              <a:picLocks noChangeAspect="1"/>
            </p:cNvPicPr>
            <p:nvPr/>
          </p:nvPicPr>
          <p:blipFill>
            <a:blip r:embed="rId4"/>
            <a:stretch>
              <a:fillRect/>
            </a:stretch>
          </p:blipFill>
          <p:spPr>
            <a:xfrm>
              <a:off x="6842918" y="1676400"/>
              <a:ext cx="2160587" cy="1943100"/>
            </a:xfrm>
            <a:prstGeom prst="rect">
              <a:avLst/>
            </a:prstGeom>
            <a:noFill/>
            <a:ln w="19050" cap="flat" cmpd="sng">
              <a:solidFill>
                <a:schemeClr val="tx1"/>
              </a:solidFill>
              <a:prstDash val="solid"/>
              <a:miter/>
              <a:headEnd type="none" w="med" len="med"/>
              <a:tailEnd type="none" w="med" len="med"/>
            </a:ln>
          </p:spPr>
        </p:pic>
        <p:sp>
          <p:nvSpPr>
            <p:cNvPr id="76809" name="Text Box 9"/>
            <p:cNvSpPr txBox="1">
              <a:spLocks noChangeArrowheads="1"/>
            </p:cNvSpPr>
            <p:nvPr/>
          </p:nvSpPr>
          <p:spPr bwMode="auto">
            <a:xfrm>
              <a:off x="7202958" y="3573016"/>
              <a:ext cx="1600200" cy="583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pPr>
              <a:r>
                <a:rPr kumimoji="1" lang="zh-CN" altLang="en-US" sz="3200" b="1" strike="noStrike" noProof="1" dirty="0">
                  <a:solidFill>
                    <a:srgbClr val="8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ea"/>
                </a:rPr>
                <a:t>正红旗</a:t>
              </a:r>
              <a:endParaRPr kumimoji="1" lang="zh-CN" altLang="en-US" sz="3200" b="1" strike="noStrike" noProof="1" dirty="0">
                <a:solidFill>
                  <a:srgbClr val="8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pic>
          <p:nvPicPr>
            <p:cNvPr id="21515" name="Picture 11" descr="镶黄旗 复制"/>
            <p:cNvPicPr>
              <a:picLocks noChangeAspect="1"/>
            </p:cNvPicPr>
            <p:nvPr/>
          </p:nvPicPr>
          <p:blipFill>
            <a:blip r:embed="rId5"/>
            <a:stretch>
              <a:fillRect/>
            </a:stretch>
          </p:blipFill>
          <p:spPr>
            <a:xfrm>
              <a:off x="74612" y="4411663"/>
              <a:ext cx="2303463" cy="1666875"/>
            </a:xfrm>
            <a:prstGeom prst="rect">
              <a:avLst/>
            </a:prstGeom>
            <a:noFill/>
            <a:ln w="9525">
              <a:noFill/>
            </a:ln>
          </p:spPr>
        </p:pic>
        <p:sp>
          <p:nvSpPr>
            <p:cNvPr id="76812" name="Text Box 12"/>
            <p:cNvSpPr txBox="1">
              <a:spLocks noChangeArrowheads="1"/>
            </p:cNvSpPr>
            <p:nvPr/>
          </p:nvSpPr>
          <p:spPr bwMode="auto">
            <a:xfrm>
              <a:off x="251520" y="6093296"/>
              <a:ext cx="1728440" cy="583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pPr>
              <a:r>
                <a:rPr kumimoji="1" lang="zh-CN" altLang="en-US" sz="3200" b="1" strike="noStrike" noProof="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ea"/>
                </a:rPr>
                <a:t>镶黄旗</a:t>
              </a:r>
              <a:endParaRPr kumimoji="1" lang="zh-CN" altLang="en-US" sz="3200" b="1" strike="noStrike" noProof="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pic>
          <p:nvPicPr>
            <p:cNvPr id="21517" name="Picture 13" descr="镶白旗 复制"/>
            <p:cNvPicPr>
              <a:picLocks noChangeAspect="1"/>
            </p:cNvPicPr>
            <p:nvPr/>
          </p:nvPicPr>
          <p:blipFill>
            <a:blip r:embed="rId6"/>
            <a:stretch>
              <a:fillRect/>
            </a:stretch>
          </p:blipFill>
          <p:spPr>
            <a:xfrm>
              <a:off x="2449512" y="4411663"/>
              <a:ext cx="2160588" cy="1584325"/>
            </a:xfrm>
            <a:prstGeom prst="rect">
              <a:avLst/>
            </a:prstGeom>
            <a:noFill/>
            <a:ln w="9525">
              <a:noFill/>
            </a:ln>
          </p:spPr>
        </p:pic>
        <p:sp>
          <p:nvSpPr>
            <p:cNvPr id="76814" name="Text Box 14"/>
            <p:cNvSpPr txBox="1">
              <a:spLocks noChangeArrowheads="1"/>
            </p:cNvSpPr>
            <p:nvPr/>
          </p:nvSpPr>
          <p:spPr bwMode="auto">
            <a:xfrm>
              <a:off x="2411413" y="6021288"/>
              <a:ext cx="2362200" cy="583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pPr>
              <a:r>
                <a:rPr kumimoji="1" lang="zh-CN" altLang="en-US" sz="3200" b="1" strike="noStrike" noProof="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ea"/>
                </a:rPr>
                <a:t>镶白旗</a:t>
              </a:r>
              <a:endParaRPr kumimoji="1" lang="zh-CN" altLang="en-US" sz="3200" b="1" strike="noStrike" noProof="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pic>
          <p:nvPicPr>
            <p:cNvPr id="21519" name="Picture 15" descr="镶蓝旗 复制"/>
            <p:cNvPicPr>
              <a:picLocks noChangeAspect="1"/>
            </p:cNvPicPr>
            <p:nvPr/>
          </p:nvPicPr>
          <p:blipFill>
            <a:blip r:embed="rId7"/>
            <a:stretch>
              <a:fillRect/>
            </a:stretch>
          </p:blipFill>
          <p:spPr>
            <a:xfrm>
              <a:off x="4683125" y="4411663"/>
              <a:ext cx="2160587" cy="1584325"/>
            </a:xfrm>
            <a:prstGeom prst="rect">
              <a:avLst/>
            </a:prstGeom>
            <a:noFill/>
            <a:ln w="9525">
              <a:noFill/>
            </a:ln>
          </p:spPr>
        </p:pic>
        <p:sp>
          <p:nvSpPr>
            <p:cNvPr id="76816" name="Text Box 16"/>
            <p:cNvSpPr txBox="1">
              <a:spLocks noChangeArrowheads="1"/>
            </p:cNvSpPr>
            <p:nvPr/>
          </p:nvSpPr>
          <p:spPr bwMode="auto">
            <a:xfrm>
              <a:off x="4716463" y="6021288"/>
              <a:ext cx="1871662" cy="583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pPr>
              <a:r>
                <a:rPr kumimoji="1" lang="zh-CN" altLang="en-US" sz="3200" b="1" strike="noStrike" noProof="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ea"/>
                </a:rPr>
                <a:t>镶蓝旗</a:t>
              </a:r>
              <a:endParaRPr kumimoji="1" lang="zh-CN" altLang="en-US" sz="3200" b="1" strike="noStrike" noProof="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pic>
          <p:nvPicPr>
            <p:cNvPr id="21521" name="Picture 17" descr="镶红旗 复制"/>
            <p:cNvPicPr>
              <a:picLocks noChangeAspect="1"/>
            </p:cNvPicPr>
            <p:nvPr/>
          </p:nvPicPr>
          <p:blipFill>
            <a:blip r:embed="rId8"/>
            <a:stretch>
              <a:fillRect/>
            </a:stretch>
          </p:blipFill>
          <p:spPr>
            <a:xfrm>
              <a:off x="6877050" y="4340225"/>
              <a:ext cx="2233612" cy="1657350"/>
            </a:xfrm>
            <a:prstGeom prst="rect">
              <a:avLst/>
            </a:prstGeom>
            <a:noFill/>
            <a:ln w="9525">
              <a:noFill/>
            </a:ln>
          </p:spPr>
        </p:pic>
        <p:sp>
          <p:nvSpPr>
            <p:cNvPr id="76818" name="Text Box 18"/>
            <p:cNvSpPr txBox="1">
              <a:spLocks noChangeArrowheads="1"/>
            </p:cNvSpPr>
            <p:nvPr/>
          </p:nvSpPr>
          <p:spPr bwMode="auto">
            <a:xfrm>
              <a:off x="6948264" y="6021288"/>
              <a:ext cx="1835150" cy="583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pPr>
              <a:r>
                <a:rPr kumimoji="1" lang="zh-CN" altLang="en-US" sz="3200" b="1" strike="noStrike" noProof="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ea"/>
                </a:rPr>
                <a:t>镶红旗</a:t>
              </a:r>
              <a:endParaRPr kumimoji="1" lang="zh-CN" altLang="en-US" sz="3200" b="1" strike="noStrike" noProof="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grpSp>
      <p:sp>
        <p:nvSpPr>
          <p:cNvPr id="2" name="文本框 10245"/>
          <p:cNvSpPr txBox="1"/>
          <p:nvPr/>
        </p:nvSpPr>
        <p:spPr>
          <a:xfrm>
            <a:off x="309404" y="149543"/>
            <a:ext cx="2032000" cy="615315"/>
          </a:xfrm>
          <a:prstGeom prst="rect">
            <a:avLst/>
          </a:prstGeom>
        </p:spPr>
        <p:style>
          <a:lnRef idx="1">
            <a:schemeClr val="dk1"/>
          </a:lnRef>
          <a:fillRef idx="2">
            <a:schemeClr val="dk1"/>
          </a:fillRef>
          <a:effectRef idx="1">
            <a:schemeClr val="dk1"/>
          </a:effectRef>
          <a:fontRef idx="minor">
            <a:schemeClr val="dk1"/>
          </a:fontRef>
        </p:style>
        <p:txBody>
          <a:bodyPr wrap="none" lIns="0" tIns="0" rIns="0" bIns="0">
            <a:spAutoFit/>
            <a:scene3d>
              <a:camera prst="orthographicFront"/>
              <a:lightRig rig="threePt" dir="t"/>
            </a:scene3d>
          </a:bodyPr>
          <a:p>
            <a:pPr algn="ctr"/>
            <a:r>
              <a:rPr lang="zh-CN" altLang="en-US" sz="4000" dirty="0">
                <a:solidFill>
                  <a:schemeClr val="tx1"/>
                </a:solidFill>
                <a:effectLst>
                  <a:outerShdw blurRad="38100" dist="19050" dir="2700000" algn="tl" rotWithShape="0">
                    <a:schemeClr val="dk1">
                      <a:alpha val="40000"/>
                    </a:schemeClr>
                  </a:outerShdw>
                </a:effectLst>
                <a:latin typeface="华文隶书" panose="02010800040101010101" pitchFamily="2" charset="-122"/>
                <a:ea typeface="华文隶书" panose="02010800040101010101" pitchFamily="2" charset="-122"/>
              </a:rPr>
              <a:t>知识拓展</a:t>
            </a:r>
            <a:endParaRPr lang="zh-CN" altLang="en-US" sz="4000" dirty="0">
              <a:solidFill>
                <a:schemeClr val="tx1"/>
              </a:solidFill>
              <a:effectLst>
                <a:outerShdw blurRad="38100" dist="19050" dir="2700000" algn="tl" rotWithShape="0">
                  <a:schemeClr val="dk1">
                    <a:alpha val="40000"/>
                  </a:schemeClr>
                </a:outerShdw>
              </a:effectLst>
              <a:latin typeface="华文隶书" panose="02010800040101010101" pitchFamily="2" charset="-122"/>
              <a:ea typeface="华文隶书" panose="02010800040101010101" pitchFamily="2" charset="-122"/>
            </a:endParaRPr>
          </a:p>
        </p:txBody>
      </p:sp>
      <p:sp>
        <p:nvSpPr>
          <p:cNvPr id="160" name=" 160">
            <a:hlinkClick r:id="rId9" action="ppaction://hlinksldjump"/>
          </p:cNvPr>
          <p:cNvSpPr/>
          <p:nvPr/>
        </p:nvSpPr>
        <p:spPr>
          <a:xfrm>
            <a:off x="10759440" y="5996305"/>
            <a:ext cx="990600" cy="594360"/>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76810"/>
                                        </p:tgtEl>
                                        <p:attrNameLst>
                                          <p:attrName>style.visibility</p:attrName>
                                        </p:attrNameLst>
                                      </p:cBhvr>
                                      <p:to>
                                        <p:strVal val="visible"/>
                                      </p:to>
                                    </p:set>
                                    <p:animEffect transition="in" filter="diamond(in)">
                                      <p:cBhvr>
                                        <p:cTn id="7" dur="1000"/>
                                        <p:tgtEl>
                                          <p:spTgt spid="76810"/>
                                        </p:tgtEl>
                                      </p:cBhvr>
                                    </p:animEffect>
                                  </p:childTnLst>
                                </p:cTn>
                              </p:par>
                            </p:childTnLst>
                          </p:cTn>
                        </p:par>
                        <p:par>
                          <p:cTn id="8" fill="hold">
                            <p:stCondLst>
                              <p:cond delay="1000"/>
                            </p:stCondLst>
                            <p:childTnLst>
                              <p:par>
                                <p:cTn id="9" presetID="8" presetClass="entr" presetSubtype="16" fill="hold" nodeType="afterEffect">
                                  <p:stCondLst>
                                    <p:cond delay="0"/>
                                  </p:stCondLst>
                                  <p:childTnLst>
                                    <p:set>
                                      <p:cBhvr>
                                        <p:cTn id="10" dur="1" fill="hold">
                                          <p:stCondLst>
                                            <p:cond delay="0"/>
                                          </p:stCondLst>
                                        </p:cTn>
                                        <p:tgtEl>
                                          <p:spTgt spid="21506"/>
                                        </p:tgtEl>
                                        <p:attrNameLst>
                                          <p:attrName>style.visibility</p:attrName>
                                        </p:attrNameLst>
                                      </p:cBhvr>
                                      <p:to>
                                        <p:strVal val="visible"/>
                                      </p:to>
                                    </p:set>
                                    <p:animEffect transition="in" filter="diamond(in)">
                                      <p:cBhvr>
                                        <p:cTn id="11" dur="1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88010" y="227965"/>
            <a:ext cx="10515600" cy="1325563"/>
          </a:xfrm>
        </p:spPr>
        <p:txBody>
          <a:bodyPr/>
          <a:p>
            <a:endParaRPr lang="zh-CN" altLang="en-US">
              <a:solidFill>
                <a:srgbClr val="0070C0"/>
              </a:solidFill>
            </a:endParaRPr>
          </a:p>
        </p:txBody>
      </p:sp>
      <p:sp>
        <p:nvSpPr>
          <p:cNvPr id="16386" name="文本框 10245"/>
          <p:cNvSpPr txBox="1"/>
          <p:nvPr/>
        </p:nvSpPr>
        <p:spPr>
          <a:xfrm>
            <a:off x="179070" y="227965"/>
            <a:ext cx="3156585" cy="615315"/>
          </a:xfrm>
          <a:prstGeom prst="rect">
            <a:avLst/>
          </a:prstGeom>
        </p:spPr>
        <p:style>
          <a:lnRef idx="1">
            <a:schemeClr val="dk1"/>
          </a:lnRef>
          <a:fillRef idx="2">
            <a:schemeClr val="dk1"/>
          </a:fillRef>
          <a:effectRef idx="1">
            <a:schemeClr val="dk1"/>
          </a:effectRef>
          <a:fontRef idx="minor">
            <a:schemeClr val="dk1"/>
          </a:fontRef>
        </p:style>
        <p:txBody>
          <a:bodyPr wrap="square" lIns="0" tIns="0" rIns="0" bIns="0">
            <a:spAutoFit/>
          </a:bodyPr>
          <a:p>
            <a:pPr algn="ctr"/>
            <a:r>
              <a:rPr lang="zh-CN" altLang="en-US" sz="4000" dirty="0">
                <a:solidFill>
                  <a:schemeClr val="tx1"/>
                </a:solidFill>
                <a:effectLst>
                  <a:outerShdw blurRad="38100" dist="19050" dir="2700000" algn="tl" rotWithShape="0">
                    <a:schemeClr val="dk1">
                      <a:alpha val="40000"/>
                    </a:schemeClr>
                  </a:outerShdw>
                </a:effectLst>
                <a:latin typeface="华文隶书" panose="02010800040101010101" pitchFamily="2" charset="-122"/>
                <a:ea typeface="华文隶书" panose="02010800040101010101" pitchFamily="2" charset="-122"/>
              </a:rPr>
              <a:t>图片中的历史</a:t>
            </a:r>
            <a:endParaRPr lang="zh-CN" altLang="en-US" sz="4000" dirty="0">
              <a:solidFill>
                <a:schemeClr val="tx1"/>
              </a:solidFill>
              <a:effectLst>
                <a:outerShdw blurRad="38100" dist="19050" dir="2700000" algn="tl" rotWithShape="0">
                  <a:schemeClr val="dk1">
                    <a:alpha val="40000"/>
                  </a:schemeClr>
                </a:outerShdw>
              </a:effectLst>
              <a:latin typeface="华文隶书" panose="02010800040101010101" pitchFamily="2" charset="-122"/>
              <a:ea typeface="华文隶书" panose="02010800040101010101" pitchFamily="2" charset="-122"/>
            </a:endParaRPr>
          </a:p>
        </p:txBody>
      </p:sp>
      <p:pic>
        <p:nvPicPr>
          <p:cNvPr id="8" name="图片 7" descr="明武宗朱厚照之豹房（第10位皇帝）"/>
          <p:cNvPicPr>
            <a:picLocks noChangeAspect="1"/>
          </p:cNvPicPr>
          <p:nvPr/>
        </p:nvPicPr>
        <p:blipFill>
          <a:blip r:embed="rId1"/>
          <a:stretch>
            <a:fillRect/>
          </a:stretch>
        </p:blipFill>
        <p:spPr>
          <a:xfrm>
            <a:off x="2451735" y="2359660"/>
            <a:ext cx="2179955" cy="2138045"/>
          </a:xfrm>
          <a:prstGeom prst="ellipse">
            <a:avLst/>
          </a:prstGeom>
        </p:spPr>
      </p:pic>
      <p:sp>
        <p:nvSpPr>
          <p:cNvPr id="9" name="文本框 8"/>
          <p:cNvSpPr txBox="1"/>
          <p:nvPr/>
        </p:nvSpPr>
        <p:spPr>
          <a:xfrm>
            <a:off x="2051050" y="4790440"/>
            <a:ext cx="2981325" cy="1198880"/>
          </a:xfrm>
          <a:prstGeom prst="rect">
            <a:avLst/>
          </a:prstGeom>
          <a:noFill/>
        </p:spPr>
        <p:txBody>
          <a:bodyPr wrap="square" rtlCol="0" anchor="t">
            <a:spAutoFit/>
          </a:bodyPr>
          <a:p>
            <a:r>
              <a:rPr lang="zh-CN" altLang="en-US" sz="2400" b="1">
                <a:latin typeface="华文宋体" panose="02010600040101010101" charset="-122"/>
                <a:ea typeface="华文宋体" panose="02010600040101010101" charset="-122"/>
              </a:rPr>
              <a:t>明武宗之豹房 </a:t>
            </a:r>
            <a:r>
              <a:rPr lang="zh-CN" altLang="en-US" sz="2400" b="1">
                <a:solidFill>
                  <a:srgbClr val="FF0000"/>
                </a:solidFill>
                <a:latin typeface="华文宋体" panose="02010600040101010101" charset="-122"/>
                <a:ea typeface="华文宋体" panose="02010600040101010101" charset="-122"/>
              </a:rPr>
              <a:t> </a:t>
            </a:r>
            <a:endParaRPr lang="zh-CN" altLang="en-US" sz="2400" b="1">
              <a:solidFill>
                <a:srgbClr val="FF0000"/>
              </a:solidFill>
              <a:latin typeface="华文宋体" panose="02010600040101010101" charset="-122"/>
              <a:ea typeface="华文宋体" panose="02010600040101010101" charset="-122"/>
            </a:endParaRPr>
          </a:p>
          <a:p>
            <a:r>
              <a:rPr lang="zh-CN" altLang="en-US" sz="2400" b="1">
                <a:solidFill>
                  <a:srgbClr val="FF0000"/>
                </a:solidFill>
                <a:latin typeface="华文宋体" panose="02010600040101010101" charset="-122"/>
                <a:ea typeface="华文宋体" panose="02010600040101010101" charset="-122"/>
              </a:rPr>
              <a:t>尚武爱玩乐</a:t>
            </a:r>
            <a:endParaRPr lang="zh-CN" altLang="en-US" sz="2400" b="1">
              <a:solidFill>
                <a:srgbClr val="FF0000"/>
              </a:solidFill>
              <a:latin typeface="华文宋体" panose="02010600040101010101" charset="-122"/>
              <a:ea typeface="华文宋体" panose="02010600040101010101" charset="-122"/>
            </a:endParaRPr>
          </a:p>
          <a:p>
            <a:r>
              <a:rPr lang="zh-CN" altLang="en-US" sz="2400" b="1">
                <a:latin typeface="华文宋体" panose="02010600040101010101" charset="-122"/>
                <a:ea typeface="华文宋体" panose="02010600040101010101" charset="-122"/>
              </a:rPr>
              <a:t>（第10位皇帝）</a:t>
            </a:r>
            <a:endParaRPr lang="zh-CN" altLang="en-US" sz="2400" b="1">
              <a:latin typeface="华文宋体" panose="02010600040101010101" charset="-122"/>
              <a:ea typeface="华文宋体" panose="02010600040101010101" charset="-122"/>
            </a:endParaRPr>
          </a:p>
        </p:txBody>
      </p:sp>
      <p:pic>
        <p:nvPicPr>
          <p:cNvPr id="6" name="图片 5" descr="明神宗不上朝（第13位皇帝）"/>
          <p:cNvPicPr>
            <a:picLocks noChangeAspect="1"/>
          </p:cNvPicPr>
          <p:nvPr/>
        </p:nvPicPr>
        <p:blipFill>
          <a:blip r:embed="rId2"/>
          <a:stretch>
            <a:fillRect/>
          </a:stretch>
        </p:blipFill>
        <p:spPr>
          <a:xfrm>
            <a:off x="6917055" y="3272790"/>
            <a:ext cx="2489200" cy="2087245"/>
          </a:xfrm>
          <a:prstGeom prst="ellipse">
            <a:avLst/>
          </a:prstGeom>
        </p:spPr>
      </p:pic>
      <p:sp>
        <p:nvSpPr>
          <p:cNvPr id="7" name="文本框 6"/>
          <p:cNvSpPr txBox="1"/>
          <p:nvPr/>
        </p:nvSpPr>
        <p:spPr>
          <a:xfrm>
            <a:off x="6637655" y="5784215"/>
            <a:ext cx="3718560" cy="829945"/>
          </a:xfrm>
          <a:prstGeom prst="rect">
            <a:avLst/>
          </a:prstGeom>
          <a:noFill/>
        </p:spPr>
        <p:txBody>
          <a:bodyPr wrap="square" rtlCol="0">
            <a:spAutoFit/>
          </a:bodyPr>
          <a:p>
            <a:r>
              <a:rPr lang="zh-CN" altLang="en-US" sz="2400" b="1">
                <a:latin typeface="华文宋体" panose="02010600040101010101" charset="-122"/>
                <a:ea typeface="华文宋体" panose="02010600040101010101" charset="-122"/>
              </a:rPr>
              <a:t>明神宗 </a:t>
            </a:r>
            <a:r>
              <a:rPr lang="zh-CN" altLang="en-US" sz="2400" b="1">
                <a:solidFill>
                  <a:srgbClr val="FF0000"/>
                </a:solidFill>
                <a:latin typeface="华文宋体" panose="02010600040101010101" charset="-122"/>
                <a:ea typeface="华文宋体" panose="02010600040101010101" charset="-122"/>
              </a:rPr>
              <a:t>不爱上朝</a:t>
            </a:r>
            <a:endParaRPr lang="zh-CN" altLang="en-US" sz="2400" b="1">
              <a:solidFill>
                <a:srgbClr val="FF0000"/>
              </a:solidFill>
              <a:latin typeface="华文宋体" panose="02010600040101010101" charset="-122"/>
              <a:ea typeface="华文宋体" panose="02010600040101010101" charset="-122"/>
            </a:endParaRPr>
          </a:p>
          <a:p>
            <a:r>
              <a:rPr lang="zh-CN" altLang="en-US" sz="2400" b="1">
                <a:latin typeface="华文宋体" panose="02010600040101010101" charset="-122"/>
                <a:ea typeface="华文宋体" panose="02010600040101010101" charset="-122"/>
              </a:rPr>
              <a:t>（第</a:t>
            </a:r>
            <a:r>
              <a:rPr lang="en-US" altLang="zh-CN" sz="2400" b="1">
                <a:latin typeface="华文宋体" panose="02010600040101010101" charset="-122"/>
                <a:ea typeface="华文宋体" panose="02010600040101010101" charset="-122"/>
              </a:rPr>
              <a:t>13</a:t>
            </a:r>
            <a:r>
              <a:rPr lang="zh-CN" altLang="zh-CN" sz="2400" b="1">
                <a:latin typeface="华文宋体" panose="02010600040101010101" charset="-122"/>
                <a:ea typeface="华文宋体" panose="02010600040101010101" charset="-122"/>
              </a:rPr>
              <a:t>位</a:t>
            </a:r>
            <a:r>
              <a:rPr lang="zh-CN" altLang="en-US" sz="2400" b="1">
                <a:latin typeface="华文宋体" panose="02010600040101010101" charset="-122"/>
                <a:ea typeface="华文宋体" panose="02010600040101010101" charset="-122"/>
              </a:rPr>
              <a:t>皇帝）</a:t>
            </a:r>
            <a:endParaRPr lang="zh-CN" altLang="en-US" sz="2400" b="1">
              <a:latin typeface="华文宋体" panose="02010600040101010101" charset="-122"/>
              <a:ea typeface="华文宋体" panose="02010600040101010101" charset="-122"/>
            </a:endParaRPr>
          </a:p>
        </p:txBody>
      </p:sp>
      <p:pic>
        <p:nvPicPr>
          <p:cNvPr id="10" name="图片 9" descr="明熹宗朱由校喜好木匠（第15位皇帝）"/>
          <p:cNvPicPr>
            <a:picLocks noChangeAspect="1"/>
          </p:cNvPicPr>
          <p:nvPr/>
        </p:nvPicPr>
        <p:blipFill>
          <a:blip r:embed="rId3"/>
          <a:stretch>
            <a:fillRect/>
          </a:stretch>
        </p:blipFill>
        <p:spPr>
          <a:xfrm>
            <a:off x="9528175" y="3531870"/>
            <a:ext cx="2628900" cy="2056765"/>
          </a:xfrm>
          <a:prstGeom prst="ellipse">
            <a:avLst/>
          </a:prstGeom>
        </p:spPr>
      </p:pic>
      <p:sp>
        <p:nvSpPr>
          <p:cNvPr id="11" name="文本框 10"/>
          <p:cNvSpPr txBox="1"/>
          <p:nvPr/>
        </p:nvSpPr>
        <p:spPr>
          <a:xfrm>
            <a:off x="9695815" y="5784215"/>
            <a:ext cx="3566160" cy="829945"/>
          </a:xfrm>
          <a:prstGeom prst="rect">
            <a:avLst/>
          </a:prstGeom>
          <a:noFill/>
        </p:spPr>
        <p:txBody>
          <a:bodyPr wrap="square" rtlCol="0" anchor="t">
            <a:spAutoFit/>
          </a:bodyPr>
          <a:p>
            <a:r>
              <a:rPr lang="zh-CN" altLang="en-US" sz="2400" b="1">
                <a:latin typeface="华文宋体" panose="02010600040101010101" charset="-122"/>
                <a:ea typeface="华文宋体" panose="02010600040101010101" charset="-122"/>
              </a:rPr>
              <a:t>明熹宗 </a:t>
            </a:r>
            <a:r>
              <a:rPr lang="zh-CN" altLang="en-US" sz="2400" b="1">
                <a:solidFill>
                  <a:srgbClr val="FF0000"/>
                </a:solidFill>
                <a:latin typeface="华文宋体" panose="02010600040101010101" charset="-122"/>
                <a:ea typeface="华文宋体" panose="02010600040101010101" charset="-122"/>
              </a:rPr>
              <a:t>喜好木工</a:t>
            </a:r>
            <a:endParaRPr lang="zh-CN" altLang="en-US" sz="2400" b="1">
              <a:solidFill>
                <a:srgbClr val="FF0000"/>
              </a:solidFill>
              <a:latin typeface="华文宋体" panose="02010600040101010101" charset="-122"/>
              <a:ea typeface="华文宋体" panose="02010600040101010101" charset="-122"/>
            </a:endParaRPr>
          </a:p>
          <a:p>
            <a:r>
              <a:rPr lang="zh-CN" altLang="en-US" sz="2400" b="1">
                <a:latin typeface="华文宋体" panose="02010600040101010101" charset="-122"/>
                <a:ea typeface="华文宋体" panose="02010600040101010101" charset="-122"/>
              </a:rPr>
              <a:t>（第15位皇帝）</a:t>
            </a:r>
            <a:endParaRPr lang="zh-CN" altLang="en-US" sz="2400" b="1">
              <a:latin typeface="华文宋体" panose="02010600040101010101" charset="-122"/>
              <a:ea typeface="华文宋体" panose="02010600040101010101" charset="-122"/>
            </a:endParaRPr>
          </a:p>
        </p:txBody>
      </p:sp>
      <p:pic>
        <p:nvPicPr>
          <p:cNvPr id="12" name="内容占位符 11"/>
          <p:cNvPicPr>
            <a:picLocks noChangeAspect="1"/>
          </p:cNvPicPr>
          <p:nvPr>
            <p:ph idx="1"/>
          </p:nvPr>
        </p:nvPicPr>
        <p:blipFill>
          <a:blip r:embed="rId4"/>
          <a:srcRect r="-1131" b="13160"/>
          <a:stretch>
            <a:fillRect/>
          </a:stretch>
        </p:blipFill>
        <p:spPr>
          <a:xfrm>
            <a:off x="57150" y="1870075"/>
            <a:ext cx="2421255" cy="1910715"/>
          </a:xfrm>
          <a:prstGeom prst="ellipse">
            <a:avLst/>
          </a:prstGeom>
        </p:spPr>
      </p:pic>
      <p:sp>
        <p:nvSpPr>
          <p:cNvPr id="13" name="文本框 12"/>
          <p:cNvSpPr txBox="1"/>
          <p:nvPr/>
        </p:nvSpPr>
        <p:spPr>
          <a:xfrm>
            <a:off x="57150" y="3716655"/>
            <a:ext cx="2981325" cy="1198880"/>
          </a:xfrm>
          <a:prstGeom prst="rect">
            <a:avLst/>
          </a:prstGeom>
          <a:noFill/>
        </p:spPr>
        <p:txBody>
          <a:bodyPr wrap="square" rtlCol="0" anchor="t">
            <a:spAutoFit/>
          </a:bodyPr>
          <a:p>
            <a:r>
              <a:rPr lang="zh-CN" altLang="en-US" sz="2400" b="1">
                <a:latin typeface="华文宋体" panose="02010600040101010101" charset="-122"/>
                <a:ea typeface="华文宋体" panose="02010600040101010101" charset="-122"/>
              </a:rPr>
              <a:t>明宣宗 </a:t>
            </a:r>
            <a:r>
              <a:rPr lang="zh-CN" altLang="en-US" sz="2400" b="1">
                <a:solidFill>
                  <a:srgbClr val="FF0000"/>
                </a:solidFill>
                <a:latin typeface="华文宋体" panose="02010600040101010101" charset="-122"/>
                <a:ea typeface="华文宋体" panose="02010600040101010101" charset="-122"/>
              </a:rPr>
              <a:t> </a:t>
            </a:r>
            <a:endParaRPr lang="zh-CN" altLang="en-US" sz="2400" b="1">
              <a:solidFill>
                <a:srgbClr val="FF0000"/>
              </a:solidFill>
              <a:latin typeface="华文宋体" panose="02010600040101010101" charset="-122"/>
              <a:ea typeface="华文宋体" panose="02010600040101010101" charset="-122"/>
            </a:endParaRPr>
          </a:p>
          <a:p>
            <a:r>
              <a:rPr lang="zh-CN" altLang="en-US" sz="2400" b="1">
                <a:solidFill>
                  <a:srgbClr val="FF0000"/>
                </a:solidFill>
                <a:latin typeface="华文宋体" panose="02010600040101010101" charset="-122"/>
                <a:ea typeface="华文宋体" panose="02010600040101010101" charset="-122"/>
              </a:rPr>
              <a:t>好斗蟋蟀</a:t>
            </a:r>
            <a:endParaRPr lang="zh-CN" altLang="en-US" sz="2400" b="1">
              <a:solidFill>
                <a:srgbClr val="FF0000"/>
              </a:solidFill>
              <a:latin typeface="华文宋体" panose="02010600040101010101" charset="-122"/>
              <a:ea typeface="华文宋体" panose="02010600040101010101" charset="-122"/>
            </a:endParaRPr>
          </a:p>
          <a:p>
            <a:r>
              <a:rPr lang="zh-CN" altLang="en-US" sz="2400" b="1">
                <a:latin typeface="华文宋体" panose="02010600040101010101" charset="-122"/>
                <a:ea typeface="华文宋体" panose="02010600040101010101" charset="-122"/>
              </a:rPr>
              <a:t>（第</a:t>
            </a:r>
            <a:r>
              <a:rPr lang="en-US" altLang="zh-CN" sz="2400" b="1">
                <a:latin typeface="华文宋体" panose="02010600040101010101" charset="-122"/>
                <a:ea typeface="华文宋体" panose="02010600040101010101" charset="-122"/>
              </a:rPr>
              <a:t>5</a:t>
            </a:r>
            <a:r>
              <a:rPr lang="zh-CN" altLang="en-US" sz="2400" b="1">
                <a:latin typeface="华文宋体" panose="02010600040101010101" charset="-122"/>
                <a:ea typeface="华文宋体" panose="02010600040101010101" charset="-122"/>
              </a:rPr>
              <a:t>位皇帝）</a:t>
            </a:r>
            <a:endParaRPr lang="zh-CN" altLang="en-US" sz="2400" b="1">
              <a:latin typeface="华文宋体" panose="02010600040101010101" charset="-122"/>
              <a:ea typeface="华文宋体" panose="02010600040101010101" charset="-122"/>
            </a:endParaRPr>
          </a:p>
        </p:txBody>
      </p:sp>
      <p:pic>
        <p:nvPicPr>
          <p:cNvPr id="15" name="图片 14"/>
          <p:cNvPicPr>
            <a:picLocks noChangeAspect="1"/>
          </p:cNvPicPr>
          <p:nvPr/>
        </p:nvPicPr>
        <p:blipFill>
          <a:blip r:embed="rId5"/>
          <a:srcRect r="24221"/>
          <a:stretch>
            <a:fillRect/>
          </a:stretch>
        </p:blipFill>
        <p:spPr>
          <a:xfrm>
            <a:off x="4564380" y="3074035"/>
            <a:ext cx="2240915" cy="1905000"/>
          </a:xfrm>
          <a:prstGeom prst="ellipse">
            <a:avLst/>
          </a:prstGeom>
        </p:spPr>
      </p:pic>
      <p:sp>
        <p:nvSpPr>
          <p:cNvPr id="16" name="文本框 15"/>
          <p:cNvSpPr txBox="1"/>
          <p:nvPr/>
        </p:nvSpPr>
        <p:spPr>
          <a:xfrm>
            <a:off x="4354830" y="5088255"/>
            <a:ext cx="2981325" cy="829945"/>
          </a:xfrm>
          <a:prstGeom prst="rect">
            <a:avLst/>
          </a:prstGeom>
          <a:noFill/>
        </p:spPr>
        <p:txBody>
          <a:bodyPr wrap="square" rtlCol="0" anchor="t">
            <a:spAutoFit/>
          </a:bodyPr>
          <a:p>
            <a:r>
              <a:rPr lang="zh-CN" altLang="en-US" sz="2400" b="1">
                <a:latin typeface="华文宋体" panose="02010600040101010101" charset="-122"/>
                <a:ea typeface="华文宋体" panose="02010600040101010101" charset="-122"/>
              </a:rPr>
              <a:t>明世宗 </a:t>
            </a:r>
            <a:r>
              <a:rPr lang="zh-CN" altLang="en-US" sz="2400" b="1">
                <a:solidFill>
                  <a:srgbClr val="FF0000"/>
                </a:solidFill>
                <a:latin typeface="华文宋体" panose="02010600040101010101" charset="-122"/>
                <a:ea typeface="华文宋体" panose="02010600040101010101" charset="-122"/>
              </a:rPr>
              <a:t> 好炼丹</a:t>
            </a:r>
            <a:endParaRPr lang="zh-CN" altLang="en-US" sz="2400" b="1">
              <a:solidFill>
                <a:srgbClr val="FF0000"/>
              </a:solidFill>
              <a:latin typeface="华文宋体" panose="02010600040101010101" charset="-122"/>
              <a:ea typeface="华文宋体" panose="02010600040101010101" charset="-122"/>
            </a:endParaRPr>
          </a:p>
          <a:p>
            <a:r>
              <a:rPr lang="zh-CN" altLang="en-US" sz="2400" b="1">
                <a:latin typeface="华文宋体" panose="02010600040101010101" charset="-122"/>
                <a:ea typeface="华文宋体" panose="02010600040101010101" charset="-122"/>
              </a:rPr>
              <a:t>（第</a:t>
            </a:r>
            <a:r>
              <a:rPr lang="en-US" altLang="zh-CN" sz="2400" b="1">
                <a:latin typeface="华文宋体" panose="02010600040101010101" charset="-122"/>
                <a:ea typeface="华文宋体" panose="02010600040101010101" charset="-122"/>
              </a:rPr>
              <a:t>11</a:t>
            </a:r>
            <a:r>
              <a:rPr lang="zh-CN" altLang="en-US" sz="2400" b="1">
                <a:latin typeface="华文宋体" panose="02010600040101010101" charset="-122"/>
                <a:ea typeface="华文宋体" panose="02010600040101010101" charset="-122"/>
              </a:rPr>
              <a:t>位皇帝）</a:t>
            </a:r>
            <a:endParaRPr lang="zh-CN" altLang="en-US" sz="2400" b="1">
              <a:latin typeface="华文宋体" panose="02010600040101010101" charset="-122"/>
              <a:ea typeface="华文宋体" panose="02010600040101010101" charset="-122"/>
            </a:endParaRPr>
          </a:p>
        </p:txBody>
      </p:sp>
      <p:sp>
        <p:nvSpPr>
          <p:cNvPr id="17" name="文本框 16"/>
          <p:cNvSpPr txBox="1"/>
          <p:nvPr/>
        </p:nvSpPr>
        <p:spPr>
          <a:xfrm>
            <a:off x="3943985" y="227965"/>
            <a:ext cx="3481705" cy="10147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p>
            <a:r>
              <a:rPr lang="zh-CN" altLang="en-US" sz="6000" b="1">
                <a:solidFill>
                  <a:srgbClr val="FF0000"/>
                </a:solidFill>
                <a:latin typeface="华文宋体" panose="02010600040101010101" charset="-122"/>
                <a:ea typeface="华文宋体" panose="02010600040101010101" charset="-122"/>
              </a:rPr>
              <a:t>政治腐败</a:t>
            </a:r>
            <a:endParaRPr lang="zh-CN" altLang="en-US" sz="6000" b="1">
              <a:solidFill>
                <a:srgbClr val="FF0000"/>
              </a:solidFill>
              <a:latin typeface="华文宋体" panose="02010600040101010101" charset="-122"/>
              <a:ea typeface="华文宋体" panose="02010600040101010101" charset="-122"/>
            </a:endParaRPr>
          </a:p>
        </p:txBody>
      </p:sp>
      <p:sp>
        <p:nvSpPr>
          <p:cNvPr id="20" name="文本框 19"/>
          <p:cNvSpPr txBox="1"/>
          <p:nvPr/>
        </p:nvSpPr>
        <p:spPr>
          <a:xfrm>
            <a:off x="3943985" y="1406525"/>
            <a:ext cx="6586220" cy="645160"/>
          </a:xfrm>
          <a:prstGeom prst="rect">
            <a:avLst/>
          </a:prstGeom>
          <a:ln w="12700">
            <a:solidFill>
              <a:srgbClr val="FF0000"/>
            </a:solidFill>
          </a:ln>
        </p:spPr>
        <p:style>
          <a:lnRef idx="1">
            <a:schemeClr val="accent1"/>
          </a:lnRef>
          <a:fillRef idx="2">
            <a:schemeClr val="accent1"/>
          </a:fillRef>
          <a:effectRef idx="1">
            <a:schemeClr val="accent1"/>
          </a:effectRef>
          <a:fontRef idx="minor">
            <a:schemeClr val="dk1"/>
          </a:fontRef>
        </p:style>
        <p:txBody>
          <a:bodyPr wrap="square">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宋体" panose="02010600030101010101" pitchFamily="2" charset="-122"/>
              </a:rPr>
              <a:t>表现</a:t>
            </a:r>
            <a:r>
              <a:rPr kumimoji="0" lang="en-US" altLang="zh-CN" sz="3600" b="0" i="0" u="none" strike="noStrike" kern="120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宋体" panose="02010600030101010101" pitchFamily="2" charset="-122"/>
              </a:rPr>
              <a:t>1.</a:t>
            </a:r>
            <a:r>
              <a:rPr kumimoji="0" lang="zh-CN" altLang="en-US" sz="3600" b="0" i="0" u="none" strike="noStrike" kern="120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宋体" panose="02010600030101010101" pitchFamily="2" charset="-122"/>
              </a:rPr>
              <a:t>皇帝</a:t>
            </a:r>
            <a:r>
              <a:rPr kumimoji="0" lang="zh-CN" altLang="en-US" sz="3600" b="0"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黑体" panose="02010609060101010101" pitchFamily="49" charset="-122"/>
                <a:ea typeface="黑体" panose="02010609060101010101" pitchFamily="49" charset="-122"/>
                <a:cs typeface="宋体" panose="02010600030101010101" pitchFamily="2" charset="-122"/>
              </a:rPr>
              <a:t>沉迷享乐，疏于朝政</a:t>
            </a:r>
            <a:endParaRPr kumimoji="0" lang="zh-CN" altLang="en-US" sz="3600" b="0"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黑体" panose="02010609060101010101" pitchFamily="49" charset="-122"/>
              <a:ea typeface="黑体" panose="02010609060101010101" pitchFamily="49" charset="-122"/>
              <a:cs typeface="宋体" panose="02010600030101010101" pitchFamily="2" charset="-122"/>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diamond(in)">
                                      <p:cBhvr>
                                        <p:cTn id="7" dur="10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amond(in)">
                                      <p:cBhvr>
                                        <p:cTn id="12" dur="1000"/>
                                        <p:tgtEl>
                                          <p:spTgt spid="12"/>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amond(in)">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amond(in)">
                                      <p:cBhvr>
                                        <p:cTn id="20" dur="1000"/>
                                        <p:tgtEl>
                                          <p:spTgt spid="8"/>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amond(in)">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amond(in)">
                                      <p:cBhvr>
                                        <p:cTn id="28" dur="1000"/>
                                        <p:tgtEl>
                                          <p:spTgt spid="15"/>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amond(in)">
                                      <p:cBhvr>
                                        <p:cTn id="31" dur="10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diamond(in)">
                                      <p:cBhvr>
                                        <p:cTn id="36" dur="1000"/>
                                        <p:tgtEl>
                                          <p:spTgt spid="6"/>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diamond(in)">
                                      <p:cBhvr>
                                        <p:cTn id="39" dur="10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diamond(in)">
                                      <p:cBhvr>
                                        <p:cTn id="44" dur="1000"/>
                                        <p:tgtEl>
                                          <p:spTgt spid="10"/>
                                        </p:tgtEl>
                                      </p:cBhvr>
                                    </p:animEffect>
                                  </p:childTnLst>
                                </p:cTn>
                              </p:par>
                              <p:par>
                                <p:cTn id="45" presetID="8"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diamond(in)">
                                      <p:cBhvr>
                                        <p:cTn id="47" dur="1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1000" fill="hold"/>
                                        <p:tgtEl>
                                          <p:spTgt spid="20"/>
                                        </p:tgtEl>
                                        <p:attrNameLst>
                                          <p:attrName>ppt_x</p:attrName>
                                        </p:attrNameLst>
                                      </p:cBhvr>
                                      <p:tavLst>
                                        <p:tav tm="0">
                                          <p:val>
                                            <p:strVal val="1+#ppt_w/2"/>
                                          </p:val>
                                        </p:tav>
                                        <p:tav tm="100000">
                                          <p:val>
                                            <p:strVal val="#ppt_x"/>
                                          </p:val>
                                        </p:tav>
                                      </p:tavLst>
                                    </p:anim>
                                    <p:anim calcmode="lin" valueType="num">
                                      <p:cBhvr additive="base">
                                        <p:cTn id="53"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ldLvl="0" animBg="1"/>
      <p:bldP spid="13" grpId="0"/>
      <p:bldP spid="9" grpId="0"/>
      <p:bldP spid="16" grpId="0"/>
      <p:bldP spid="7" grpId="0"/>
      <p:bldP spid="11" grpId="0"/>
      <p:bldP spid="20"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5" name="Picture 1" descr="C:\Documents and Settings\Administrator\桌面\bd3eb13533fa828b76657670ff1f4134960a5adb.jpg"/>
          <p:cNvPicPr>
            <a:picLocks noChangeAspect="1"/>
          </p:cNvPicPr>
          <p:nvPr/>
        </p:nvPicPr>
        <p:blipFill>
          <a:blip r:embed="rId1"/>
          <a:srcRect r="25409"/>
          <a:stretch>
            <a:fillRect/>
          </a:stretch>
        </p:blipFill>
        <p:spPr>
          <a:xfrm>
            <a:off x="78105" y="2680970"/>
            <a:ext cx="2778125" cy="3143250"/>
          </a:xfrm>
          <a:prstGeom prst="rect">
            <a:avLst/>
          </a:prstGeom>
          <a:noFill/>
          <a:ln w="9525">
            <a:noFill/>
          </a:ln>
        </p:spPr>
      </p:pic>
      <p:pic>
        <p:nvPicPr>
          <p:cNvPr id="6146" name="Picture 3" descr="http://imgsrc.baidu.com/baike/pic/item/6609c93d70cf3bc7b9286f9ad200baa1cd112a9f.jpg"/>
          <p:cNvPicPr>
            <a:picLocks noChangeAspect="1"/>
          </p:cNvPicPr>
          <p:nvPr/>
        </p:nvPicPr>
        <p:blipFill>
          <a:blip r:embed="rId2"/>
          <a:stretch>
            <a:fillRect/>
          </a:stretch>
        </p:blipFill>
        <p:spPr>
          <a:xfrm>
            <a:off x="3178810" y="2559050"/>
            <a:ext cx="2837180" cy="3264535"/>
          </a:xfrm>
          <a:prstGeom prst="rect">
            <a:avLst/>
          </a:prstGeom>
          <a:noFill/>
          <a:ln w="9525">
            <a:noFill/>
          </a:ln>
        </p:spPr>
      </p:pic>
      <p:sp>
        <p:nvSpPr>
          <p:cNvPr id="6147" name="TextBox 1"/>
          <p:cNvSpPr txBox="1"/>
          <p:nvPr/>
        </p:nvSpPr>
        <p:spPr>
          <a:xfrm>
            <a:off x="4160838" y="6042978"/>
            <a:ext cx="872490" cy="368300"/>
          </a:xfrm>
          <a:prstGeom prst="rect">
            <a:avLst/>
          </a:prstGeom>
          <a:noFill/>
          <a:ln w="9525">
            <a:noFill/>
          </a:ln>
        </p:spPr>
        <p:txBody>
          <a:bodyPr wrap="none" anchor="t">
            <a:spAutoFit/>
          </a:bodyPr>
          <a:p>
            <a:r>
              <a:rPr lang="zh-CN" altLang="en-US" b="1" dirty="0">
                <a:latin typeface="Times New Roman" panose="02020603050405020304" pitchFamily="18" charset="0"/>
                <a:ea typeface="宋体" panose="02010600030101010101" pitchFamily="2" charset="-122"/>
              </a:rPr>
              <a:t>魏忠贤</a:t>
            </a:r>
            <a:endParaRPr lang="zh-CN" altLang="en-US" b="1" dirty="0">
              <a:latin typeface="Times New Roman" panose="02020603050405020304" pitchFamily="18" charset="0"/>
              <a:ea typeface="宋体" panose="02010600030101010101" pitchFamily="2" charset="-122"/>
            </a:endParaRPr>
          </a:p>
        </p:txBody>
      </p:sp>
      <p:sp>
        <p:nvSpPr>
          <p:cNvPr id="6148" name="TextBox 4"/>
          <p:cNvSpPr txBox="1"/>
          <p:nvPr/>
        </p:nvSpPr>
        <p:spPr>
          <a:xfrm>
            <a:off x="1058228" y="6165850"/>
            <a:ext cx="642620" cy="368300"/>
          </a:xfrm>
          <a:prstGeom prst="rect">
            <a:avLst/>
          </a:prstGeom>
          <a:noFill/>
          <a:ln w="9525">
            <a:noFill/>
          </a:ln>
        </p:spPr>
        <p:txBody>
          <a:bodyPr wrap="none" anchor="t">
            <a:spAutoFit/>
          </a:bodyPr>
          <a:p>
            <a:r>
              <a:rPr lang="zh-CN" altLang="en-US" b="1" dirty="0">
                <a:latin typeface="Times New Roman" panose="02020603050405020304" pitchFamily="18" charset="0"/>
                <a:ea typeface="宋体" panose="02010600030101010101" pitchFamily="2" charset="-122"/>
              </a:rPr>
              <a:t>刘瑾</a:t>
            </a:r>
            <a:endParaRPr lang="zh-CN" altLang="en-US" b="1" dirty="0">
              <a:latin typeface="Times New Roman" panose="02020603050405020304" pitchFamily="18" charset="0"/>
              <a:ea typeface="宋体" panose="02010600030101010101" pitchFamily="2" charset="-122"/>
            </a:endParaRPr>
          </a:p>
        </p:txBody>
      </p:sp>
      <p:sp>
        <p:nvSpPr>
          <p:cNvPr id="17" name="文本框 16"/>
          <p:cNvSpPr txBox="1"/>
          <p:nvPr/>
        </p:nvSpPr>
        <p:spPr>
          <a:xfrm>
            <a:off x="3475355" y="90805"/>
            <a:ext cx="2722880" cy="82994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p>
            <a:r>
              <a:rPr lang="zh-CN" altLang="en-US" sz="4800" b="1">
                <a:solidFill>
                  <a:srgbClr val="FF0000"/>
                </a:solidFill>
                <a:latin typeface="华文宋体" panose="02010600040101010101" charset="-122"/>
                <a:ea typeface="华文宋体" panose="02010600040101010101" charset="-122"/>
              </a:rPr>
              <a:t>政治腐败</a:t>
            </a:r>
            <a:endParaRPr lang="zh-CN" altLang="en-US" sz="4800" b="1">
              <a:solidFill>
                <a:srgbClr val="FF0000"/>
              </a:solidFill>
              <a:latin typeface="华文宋体" panose="02010600040101010101" charset="-122"/>
              <a:ea typeface="华文宋体" panose="02010600040101010101" charset="-122"/>
            </a:endParaRPr>
          </a:p>
        </p:txBody>
      </p:sp>
      <p:sp>
        <p:nvSpPr>
          <p:cNvPr id="2" name="文本框 10245"/>
          <p:cNvSpPr txBox="1"/>
          <p:nvPr/>
        </p:nvSpPr>
        <p:spPr>
          <a:xfrm>
            <a:off x="130969" y="90488"/>
            <a:ext cx="3048000" cy="615315"/>
          </a:xfrm>
          <a:prstGeom prst="rect">
            <a:avLst/>
          </a:prstGeom>
        </p:spPr>
        <p:style>
          <a:lnRef idx="1">
            <a:schemeClr val="dk1"/>
          </a:lnRef>
          <a:fillRef idx="2">
            <a:schemeClr val="dk1"/>
          </a:fillRef>
          <a:effectRef idx="1">
            <a:schemeClr val="dk1"/>
          </a:effectRef>
          <a:fontRef idx="minor">
            <a:schemeClr val="dk1"/>
          </a:fontRef>
        </p:style>
        <p:txBody>
          <a:bodyPr wrap="none" lIns="0" tIns="0" rIns="0" bIns="0">
            <a:spAutoFit/>
          </a:bodyPr>
          <a:p>
            <a:pPr algn="ctr"/>
            <a:r>
              <a:rPr lang="zh-CN" altLang="en-US" sz="4000" dirty="0">
                <a:solidFill>
                  <a:schemeClr val="tx1"/>
                </a:solidFill>
                <a:effectLst>
                  <a:outerShdw blurRad="38100" dist="19050" dir="2700000" algn="tl" rotWithShape="0">
                    <a:schemeClr val="dk1">
                      <a:alpha val="40000"/>
                    </a:schemeClr>
                  </a:outerShdw>
                </a:effectLst>
                <a:latin typeface="华文隶书" panose="02010800040101010101" pitchFamily="2" charset="-122"/>
                <a:ea typeface="华文隶书" panose="02010800040101010101" pitchFamily="2" charset="-122"/>
              </a:rPr>
              <a:t>影视中的历史</a:t>
            </a:r>
            <a:endParaRPr lang="zh-CN" altLang="en-US" sz="4000" dirty="0">
              <a:solidFill>
                <a:schemeClr val="tx1"/>
              </a:solidFill>
              <a:effectLst>
                <a:outerShdw blurRad="38100" dist="19050" dir="2700000" algn="tl" rotWithShape="0">
                  <a:schemeClr val="dk1">
                    <a:alpha val="40000"/>
                  </a:schemeClr>
                </a:outerShdw>
              </a:effectLst>
              <a:latin typeface="华文隶书" panose="02010800040101010101" pitchFamily="2" charset="-122"/>
              <a:ea typeface="华文隶书" panose="02010800040101010101" pitchFamily="2" charset="-122"/>
            </a:endParaRPr>
          </a:p>
        </p:txBody>
      </p:sp>
      <p:sp>
        <p:nvSpPr>
          <p:cNvPr id="20" name="文本框 19"/>
          <p:cNvSpPr txBox="1"/>
          <p:nvPr/>
        </p:nvSpPr>
        <p:spPr>
          <a:xfrm>
            <a:off x="343535" y="1563370"/>
            <a:ext cx="5672455" cy="645160"/>
          </a:xfrm>
          <a:prstGeom prst="rect">
            <a:avLst/>
          </a:prstGeom>
          <a:ln w="12700">
            <a:solidFill>
              <a:srgbClr val="FF0000"/>
            </a:solidFill>
          </a:ln>
        </p:spPr>
        <p:style>
          <a:lnRef idx="1">
            <a:schemeClr val="accent1"/>
          </a:lnRef>
          <a:fillRef idx="2">
            <a:schemeClr val="accent1"/>
          </a:fillRef>
          <a:effectRef idx="1">
            <a:schemeClr val="accent1"/>
          </a:effectRef>
          <a:fontRef idx="minor">
            <a:schemeClr val="dk1"/>
          </a:fontRef>
        </p:style>
        <p:txBody>
          <a:bodyPr wrap="square">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宋体" panose="02010600030101010101" pitchFamily="2" charset="-122"/>
              </a:rPr>
              <a:t>表现</a:t>
            </a:r>
            <a:r>
              <a:rPr kumimoji="0" lang="en-US" altLang="zh-CN" sz="3600" b="0" i="0" u="none" strike="noStrike" kern="120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宋体" panose="02010600030101010101" pitchFamily="2" charset="-122"/>
              </a:rPr>
              <a:t>2.</a:t>
            </a:r>
            <a:r>
              <a:rPr kumimoji="0" lang="zh-CN" altLang="en-US" sz="3600" b="0" i="0" u="none" strike="noStrike" kern="120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宋体" panose="02010600030101010101" pitchFamily="2" charset="-122"/>
              </a:rPr>
              <a:t>宦官</a:t>
            </a:r>
            <a:r>
              <a:rPr kumimoji="0" lang="zh-CN" altLang="en-US" sz="3600" b="0"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黑体" panose="02010609060101010101" pitchFamily="49" charset="-122"/>
                <a:ea typeface="黑体" panose="02010609060101010101" pitchFamily="49" charset="-122"/>
                <a:cs typeface="宋体" panose="02010600030101010101" pitchFamily="2" charset="-122"/>
              </a:rPr>
              <a:t>专权，结党营私</a:t>
            </a:r>
            <a:endParaRPr kumimoji="0" lang="zh-CN" altLang="en-US" sz="3600" b="0"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黑体" panose="02010609060101010101" pitchFamily="49" charset="-122"/>
              <a:ea typeface="黑体" panose="02010609060101010101" pitchFamily="49" charset="-122"/>
              <a:cs typeface="宋体" panose="02010600030101010101" pitchFamily="2" charset="-122"/>
            </a:endParaRPr>
          </a:p>
        </p:txBody>
      </p:sp>
      <p:pic>
        <p:nvPicPr>
          <p:cNvPr id="4" name="03-24-20_33_39">
            <a:hlinkClick r:id="" action="ppaction://media"/>
          </p:cNvPr>
          <p:cNvPicPr/>
          <p:nvPr>
            <a:videoFile r:link="rId3"/>
            <p:extLst>
              <p:ext uri="{DAA4B4D4-6D71-4841-9C94-3DE7FCFB9230}">
                <p14:media xmlns:p14="http://schemas.microsoft.com/office/powerpoint/2010/main" r:link="rId4"/>
              </p:ext>
            </p:extLst>
          </p:nvPr>
        </p:nvPicPr>
        <p:blipFill>
          <a:blip r:embed="rId5"/>
          <a:stretch>
            <a:fillRect/>
          </a:stretch>
        </p:blipFill>
        <p:spPr>
          <a:xfrm>
            <a:off x="6198235" y="921385"/>
            <a:ext cx="5668010" cy="524446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145"/>
                                        </p:tgtEl>
                                        <p:attrNameLst>
                                          <p:attrName>style.visibility</p:attrName>
                                        </p:attrNameLst>
                                      </p:cBhvr>
                                      <p:to>
                                        <p:strVal val="visible"/>
                                      </p:to>
                                    </p:set>
                                    <p:animEffect transition="in" filter="diamond(in)">
                                      <p:cBhvr>
                                        <p:cTn id="7" dur="1000"/>
                                        <p:tgtEl>
                                          <p:spTgt spid="6145"/>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148"/>
                                        </p:tgtEl>
                                        <p:attrNameLst>
                                          <p:attrName>style.visibility</p:attrName>
                                        </p:attrNameLst>
                                      </p:cBhvr>
                                      <p:to>
                                        <p:strVal val="visible"/>
                                      </p:to>
                                    </p:set>
                                    <p:animEffect transition="in" filter="diamond(in)">
                                      <p:cBhvr>
                                        <p:cTn id="10" dur="1000"/>
                                        <p:tgtEl>
                                          <p:spTgt spid="6148"/>
                                        </p:tgtEl>
                                      </p:cBhvr>
                                    </p:animEffect>
                                  </p:childTnLst>
                                </p:cTn>
                              </p:par>
                            </p:childTnLst>
                          </p:cTn>
                        </p:par>
                        <p:par>
                          <p:cTn id="11" fill="hold">
                            <p:stCondLst>
                              <p:cond delay="1000"/>
                            </p:stCondLst>
                            <p:childTnLst>
                              <p:par>
                                <p:cTn id="12" presetID="8" presetClass="entr" presetSubtype="16" fill="hold" nodeType="after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diamond(in)">
                                      <p:cBhvr>
                                        <p:cTn id="14" dur="1000"/>
                                        <p:tgtEl>
                                          <p:spTgt spid="6146"/>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diamond(in)">
                                      <p:cBhvr>
                                        <p:cTn id="17" dur="1000"/>
                                        <p:tgtEl>
                                          <p:spTgt spid="614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amond(in)">
                                      <p:cBhvr>
                                        <p:cTn id="2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video fullScrn="0">
              <p:cMediaNode showWhenStopped="1">
                <p:cTn id="23" fill="remove" display="1">
                  <p:stCondLst>
                    <p:cond delay="indefinite"/>
                  </p:stCondLst>
                  <p:endCondLst>
                    <p:cond evt="onNext">
                      <p:tgtEl>
                        <p:sldTgt/>
                      </p:tgtEl>
                    </p:cond>
                    <p:cond evt="onPrev">
                      <p:tgtEl>
                        <p:sldTgt/>
                      </p:tgtEl>
                    </p:cond>
                  </p:endCondLst>
                </p:cTn>
                <p:tgtEl>
                  <p:spTgt spid="4"/>
                </p:tgtEl>
              </p:cMediaNode>
            </p:video>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2" presetClass="mediacall" presetSubtype="0" fill="hold" nodeType="afterEffect">
                                  <p:stCondLst>
                                    <p:cond delay="0"/>
                                  </p:stCondLst>
                                  <p:childTnLst>
                                    <p:cmd type="call" cmd="togglePause">
                                      <p:cBhvr additive="base">
                                        <p:cTn id="28" dur="1" fill="hold"/>
                                        <p:tgtEl>
                                          <p:spTgt spid="4"/>
                                        </p:tgtEl>
                                      </p:cBhvr>
                                    </p:cmd>
                                  </p:childTnLst>
                                </p:cTn>
                              </p:par>
                            </p:childTnLst>
                          </p:cTn>
                        </p:par>
                      </p:childTnLst>
                    </p:cTn>
                  </p:par>
                </p:childTnLst>
              </p:cTn>
              <p:nextCondLst>
                <p:cond evt="onClick" delay="0">
                  <p:tgtEl>
                    <p:spTgt spid="4"/>
                  </p:tgtEl>
                </p:cond>
              </p:nextCondLst>
            </p:seq>
          </p:childTnLst>
        </p:cTn>
      </p:par>
    </p:tnLst>
    <p:bldLst>
      <p:bldP spid="6148" grpId="0"/>
      <p:bldP spid="6147" grpId="0"/>
      <p:bldP spid="20"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0245"/>
          <p:cNvSpPr txBox="1"/>
          <p:nvPr/>
        </p:nvSpPr>
        <p:spPr>
          <a:xfrm>
            <a:off x="217964" y="328613"/>
            <a:ext cx="2032000" cy="615315"/>
          </a:xfrm>
          <a:prstGeom prst="rect">
            <a:avLst/>
          </a:prstGeom>
        </p:spPr>
        <p:style>
          <a:lnRef idx="1">
            <a:schemeClr val="dk1"/>
          </a:lnRef>
          <a:fillRef idx="2">
            <a:schemeClr val="dk1"/>
          </a:fillRef>
          <a:effectRef idx="1">
            <a:schemeClr val="dk1"/>
          </a:effectRef>
          <a:fontRef idx="minor">
            <a:schemeClr val="dk1"/>
          </a:fontRef>
        </p:style>
        <p:txBody>
          <a:bodyPr wrap="none" lIns="0" tIns="0" rIns="0" bIns="0">
            <a:spAutoFit/>
            <a:scene3d>
              <a:camera prst="orthographicFront"/>
              <a:lightRig rig="threePt" dir="t"/>
            </a:scene3d>
          </a:bodyPr>
          <a:p>
            <a:pPr algn="ctr"/>
            <a:r>
              <a:rPr lang="zh-CN" altLang="en-US" sz="4000" dirty="0">
                <a:solidFill>
                  <a:schemeClr val="tx1"/>
                </a:solidFill>
                <a:effectLst>
                  <a:outerShdw blurRad="38100" dist="19050" dir="2700000" algn="tl" rotWithShape="0">
                    <a:schemeClr val="dk1">
                      <a:alpha val="40000"/>
                    </a:schemeClr>
                  </a:outerShdw>
                </a:effectLst>
                <a:latin typeface="华文隶书" panose="02010800040101010101" pitchFamily="2" charset="-122"/>
                <a:ea typeface="华文隶书" panose="02010800040101010101" pitchFamily="2" charset="-122"/>
              </a:rPr>
              <a:t>史料研读</a:t>
            </a:r>
            <a:endParaRPr lang="zh-CN" altLang="en-US" sz="4000" dirty="0">
              <a:solidFill>
                <a:schemeClr val="tx1"/>
              </a:solidFill>
              <a:effectLst>
                <a:outerShdw blurRad="38100" dist="19050" dir="2700000" algn="tl" rotWithShape="0">
                  <a:schemeClr val="dk1">
                    <a:alpha val="40000"/>
                  </a:schemeClr>
                </a:outerShdw>
              </a:effectLst>
              <a:latin typeface="华文隶书" panose="02010800040101010101" pitchFamily="2" charset="-122"/>
              <a:ea typeface="华文隶书" panose="02010800040101010101" pitchFamily="2" charset="-122"/>
            </a:endParaRPr>
          </a:p>
        </p:txBody>
      </p:sp>
      <p:sp>
        <p:nvSpPr>
          <p:cNvPr id="480259" name="Text Box 3"/>
          <p:cNvSpPr txBox="1"/>
          <p:nvPr/>
        </p:nvSpPr>
        <p:spPr>
          <a:xfrm>
            <a:off x="385445" y="5292725"/>
            <a:ext cx="6108700" cy="1383665"/>
          </a:xfrm>
          <a:prstGeom prst="rect">
            <a:avLst/>
          </a:prstGeom>
        </p:spPr>
        <p:style>
          <a:lnRef idx="2">
            <a:schemeClr val="dk1"/>
          </a:lnRef>
          <a:fillRef idx="1">
            <a:schemeClr val="lt1"/>
          </a:fillRef>
          <a:effectRef idx="0">
            <a:schemeClr val="dk1"/>
          </a:effectRef>
          <a:fontRef idx="minor">
            <a:schemeClr val="dk1"/>
          </a:fontRef>
        </p:style>
        <p:txBody>
          <a:bodyPr wrap="square" anchor="t">
            <a:spAutoFit/>
          </a:bodyPr>
          <a:p>
            <a:pPr>
              <a:spcBef>
                <a:spcPct val="50000"/>
              </a:spcBef>
            </a:pPr>
            <a:r>
              <a:rPr lang="zh-CN" altLang="en-US" sz="2400" noProof="1" dirty="0">
                <a:solidFill>
                  <a:schemeClr val="tx1"/>
                </a:solidFill>
                <a:effectLst>
                  <a:outerShdw blurRad="38100" dist="19050" dir="2700000" algn="tl" rotWithShape="0">
                    <a:schemeClr val="dk1">
                      <a:alpha val="40000"/>
                    </a:schemeClr>
                  </a:outerShdw>
                </a:effectLst>
                <a:latin typeface="+mn-ea"/>
                <a:cs typeface="+mn-ea"/>
              </a:rPr>
              <a:t>富者动连阡陌，贫者地鲜立锥。饥寒切身，乱之生也，职此之由。</a:t>
            </a:r>
            <a:endParaRPr lang="zh-CN" altLang="en-US" sz="2400" noProof="1" dirty="0">
              <a:solidFill>
                <a:schemeClr val="tx1"/>
              </a:solidFill>
              <a:effectLst>
                <a:outerShdw blurRad="38100" dist="19050" dir="2700000" algn="tl" rotWithShape="0">
                  <a:schemeClr val="dk1">
                    <a:alpha val="40000"/>
                  </a:schemeClr>
                </a:outerShdw>
              </a:effectLst>
              <a:latin typeface="+mn-ea"/>
              <a:cs typeface="+mn-ea"/>
            </a:endParaRPr>
          </a:p>
          <a:p>
            <a:pPr algn="r">
              <a:spcBef>
                <a:spcPct val="50000"/>
              </a:spcBef>
            </a:pPr>
            <a:r>
              <a:rPr lang="en-US" altLang="zh-CN" sz="2400" noProof="1" dirty="0">
                <a:solidFill>
                  <a:schemeClr val="tx1"/>
                </a:solidFill>
                <a:effectLst>
                  <a:outerShdw blurRad="38100" dist="19050" dir="2700000" algn="tl" rotWithShape="0">
                    <a:schemeClr val="dk1">
                      <a:alpha val="40000"/>
                    </a:schemeClr>
                  </a:outerShdw>
                </a:effectLst>
                <a:latin typeface="+mn-ea"/>
                <a:cs typeface="+mn-ea"/>
              </a:rPr>
              <a:t>   ——</a:t>
            </a:r>
            <a:r>
              <a:rPr lang="zh-CN" altLang="en-US" sz="2400" noProof="1" dirty="0">
                <a:solidFill>
                  <a:schemeClr val="tx1"/>
                </a:solidFill>
                <a:effectLst>
                  <a:outerShdw blurRad="38100" dist="19050" dir="2700000" algn="tl" rotWithShape="0">
                    <a:schemeClr val="dk1">
                      <a:alpha val="40000"/>
                    </a:schemeClr>
                  </a:outerShdw>
                </a:effectLst>
                <a:latin typeface="+mn-ea"/>
                <a:cs typeface="+mn-ea"/>
              </a:rPr>
              <a:t>《清明史料》</a:t>
            </a:r>
            <a:endParaRPr lang="zh-CN" altLang="en-US" sz="2400" noProof="1" dirty="0">
              <a:solidFill>
                <a:schemeClr val="tx1"/>
              </a:solidFill>
              <a:effectLst>
                <a:outerShdw blurRad="38100" dist="19050" dir="2700000" algn="tl" rotWithShape="0">
                  <a:schemeClr val="dk1">
                    <a:alpha val="40000"/>
                  </a:schemeClr>
                </a:outerShdw>
              </a:effectLst>
              <a:latin typeface="+mn-ea"/>
              <a:cs typeface="+mn-ea"/>
            </a:endParaRPr>
          </a:p>
        </p:txBody>
      </p:sp>
      <p:graphicFrame>
        <p:nvGraphicFramePr>
          <p:cNvPr id="8211" name="表格 8210"/>
          <p:cNvGraphicFramePr/>
          <p:nvPr/>
        </p:nvGraphicFramePr>
        <p:xfrm>
          <a:off x="386080" y="1695450"/>
          <a:ext cx="7315835" cy="2854325"/>
        </p:xfrm>
        <a:graphic>
          <a:graphicData uri="http://schemas.openxmlformats.org/drawingml/2006/table">
            <a:tbl>
              <a:tblPr/>
              <a:tblGrid>
                <a:gridCol w="1677035"/>
                <a:gridCol w="5638800"/>
              </a:tblGrid>
              <a:tr h="1099185">
                <a:tc>
                  <a:txBody>
                    <a:bodyPr/>
                    <a:lstStyle>
                      <a:lvl1pPr marL="342900" lvl="0" indent="-342900" algn="l" defTabSz="91440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eaLnBrk="1" hangingPunct="1">
                        <a:spcBef>
                          <a:spcPct val="0"/>
                        </a:spcBef>
                        <a:buClrTx/>
                        <a:buNone/>
                      </a:pPr>
                      <a:r>
                        <a:rPr lang="zh-CN" altLang="en-US" sz="2200" b="1" dirty="0">
                          <a:solidFill>
                            <a:srgbClr val="001D2E"/>
                          </a:solidFill>
                        </a:rPr>
                        <a:t>明神宗时期</a:t>
                      </a:r>
                      <a:endParaRPr lang="zh-CN" altLang="en-US" sz="2200" b="1" dirty="0">
                        <a:solidFill>
                          <a:srgbClr val="001D2E"/>
                        </a:solidFill>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eaLnBrk="1" hangingPunct="1">
                        <a:spcBef>
                          <a:spcPct val="0"/>
                        </a:spcBef>
                        <a:buClrTx/>
                        <a:buNone/>
                      </a:pPr>
                      <a:r>
                        <a:rPr lang="zh-CN" altLang="en-US" sz="2200" b="1" dirty="0">
                          <a:solidFill>
                            <a:srgbClr val="001D2E"/>
                          </a:solidFill>
                        </a:rPr>
                        <a:t>南京一带有的富豪之家占地</a:t>
                      </a:r>
                      <a:r>
                        <a:rPr lang="en-US" altLang="zh-CN" sz="2200" b="1">
                          <a:solidFill>
                            <a:srgbClr val="001D2E"/>
                          </a:solidFill>
                        </a:rPr>
                        <a:t>7</a:t>
                      </a:r>
                      <a:r>
                        <a:rPr lang="zh-CN" altLang="en-US" sz="2200" b="1" dirty="0">
                          <a:solidFill>
                            <a:srgbClr val="001D2E"/>
                          </a:solidFill>
                        </a:rPr>
                        <a:t>万顷</a:t>
                      </a:r>
                      <a:endParaRPr lang="zh-CN" altLang="en-US" sz="2200" b="1" dirty="0">
                        <a:solidFill>
                          <a:srgbClr val="001D2E"/>
                        </a:solidFill>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1095375">
                <a:tc>
                  <a:txBody>
                    <a:bodyPr/>
                    <a:lstStyle>
                      <a:lvl1pPr marL="342900" lvl="0" indent="-342900" algn="l" defTabSz="91440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eaLnBrk="1" hangingPunct="1">
                        <a:spcBef>
                          <a:spcPct val="0"/>
                        </a:spcBef>
                        <a:buClrTx/>
                        <a:buNone/>
                      </a:pPr>
                      <a:r>
                        <a:rPr lang="zh-CN" altLang="en-US" sz="2200" b="1" dirty="0">
                          <a:solidFill>
                            <a:srgbClr val="001D2E"/>
                          </a:solidFill>
                        </a:rPr>
                        <a:t>明熹宗时期</a:t>
                      </a:r>
                      <a:endParaRPr lang="zh-CN" altLang="en-US" sz="2200" b="1" dirty="0">
                        <a:solidFill>
                          <a:srgbClr val="001D2E"/>
                        </a:solidFill>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eaLnBrk="1" hangingPunct="1">
                        <a:spcBef>
                          <a:spcPct val="0"/>
                        </a:spcBef>
                        <a:buClrTx/>
                        <a:buNone/>
                      </a:pPr>
                      <a:r>
                        <a:rPr lang="zh-CN" altLang="en-US" sz="2200" b="1" dirty="0">
                          <a:solidFill>
                            <a:srgbClr val="001D2E"/>
                          </a:solidFill>
                        </a:rPr>
                        <a:t>一次赐给瑞王、惠王、桂王田地每人以万计，魏忠贤占地万顷以上</a:t>
                      </a:r>
                      <a:endParaRPr lang="zh-CN" altLang="en-US" sz="2200" b="1" dirty="0">
                        <a:solidFill>
                          <a:srgbClr val="001D2E"/>
                        </a:solidFill>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659765">
                <a:tc>
                  <a:txBody>
                    <a:bodyPr/>
                    <a:lstStyle>
                      <a:lvl1pPr marL="342900" lvl="0" indent="-342900" algn="l" defTabSz="91440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eaLnBrk="1" hangingPunct="1">
                        <a:spcBef>
                          <a:spcPct val="0"/>
                        </a:spcBef>
                        <a:buClrTx/>
                        <a:buNone/>
                      </a:pPr>
                      <a:r>
                        <a:rPr lang="zh-CN" altLang="en-US" sz="2200" b="1" dirty="0">
                          <a:solidFill>
                            <a:srgbClr val="001D2E"/>
                          </a:solidFill>
                        </a:rPr>
                        <a:t>明崇祯时期</a:t>
                      </a:r>
                      <a:endParaRPr lang="zh-CN" altLang="en-US" sz="2200" b="1" dirty="0">
                        <a:solidFill>
                          <a:srgbClr val="001D2E"/>
                        </a:solidFill>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eaLnBrk="1" hangingPunct="1">
                        <a:spcBef>
                          <a:spcPct val="0"/>
                        </a:spcBef>
                        <a:buClrTx/>
                        <a:buNone/>
                      </a:pPr>
                      <a:r>
                        <a:rPr lang="zh-CN" altLang="en-US" sz="2200" b="1" dirty="0">
                          <a:solidFill>
                            <a:srgbClr val="001D2E"/>
                          </a:solidFill>
                        </a:rPr>
                        <a:t>云南沐氏占地万顷以上，占云南耕地的</a:t>
                      </a:r>
                      <a:r>
                        <a:rPr lang="en-US" altLang="zh-CN" sz="2200" b="1">
                          <a:solidFill>
                            <a:srgbClr val="001D2E"/>
                          </a:solidFill>
                        </a:rPr>
                        <a:t>1/3</a:t>
                      </a:r>
                      <a:endParaRPr lang="zh-CN" altLang="en-US" sz="2200" b="1" dirty="0">
                        <a:solidFill>
                          <a:srgbClr val="001D2E"/>
                        </a:solidFill>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bl>
          </a:graphicData>
        </a:graphic>
      </p:graphicFrame>
      <p:sp>
        <p:nvSpPr>
          <p:cNvPr id="8208" name="TextBox 2"/>
          <p:cNvSpPr txBox="1"/>
          <p:nvPr/>
        </p:nvSpPr>
        <p:spPr>
          <a:xfrm>
            <a:off x="385128" y="1263333"/>
            <a:ext cx="1382712" cy="431800"/>
          </a:xfrm>
          <a:prstGeom prst="rect">
            <a:avLst/>
          </a:prstGeom>
          <a:noFill/>
          <a:ln w="9525">
            <a:noFill/>
          </a:ln>
        </p:spPr>
        <p:txBody>
          <a:bodyPr anchor="t">
            <a:spAutoFit/>
          </a:bodyPr>
          <a:p>
            <a:r>
              <a:rPr lang="zh-CN" altLang="en-US" sz="2200" b="1" dirty="0">
                <a:latin typeface="Times New Roman" panose="02020603050405020304" pitchFamily="18" charset="0"/>
                <a:ea typeface="宋体" panose="02010600030101010101" pitchFamily="2" charset="-122"/>
              </a:rPr>
              <a:t>材料一</a:t>
            </a:r>
            <a:endParaRPr lang="zh-CN" altLang="en-US" sz="2200" b="1" dirty="0">
              <a:latin typeface="Times New Roman" panose="02020603050405020304" pitchFamily="18" charset="0"/>
              <a:ea typeface="宋体" panose="02010600030101010101" pitchFamily="2" charset="-122"/>
            </a:endParaRPr>
          </a:p>
        </p:txBody>
      </p:sp>
      <p:sp>
        <p:nvSpPr>
          <p:cNvPr id="3" name="TextBox 2"/>
          <p:cNvSpPr txBox="1"/>
          <p:nvPr/>
        </p:nvSpPr>
        <p:spPr>
          <a:xfrm>
            <a:off x="385128" y="4862513"/>
            <a:ext cx="1382712" cy="429895"/>
          </a:xfrm>
          <a:prstGeom prst="rect">
            <a:avLst/>
          </a:prstGeom>
          <a:noFill/>
          <a:ln w="9525">
            <a:noFill/>
          </a:ln>
        </p:spPr>
        <p:txBody>
          <a:bodyPr anchor="t">
            <a:spAutoFit/>
          </a:bodyPr>
          <a:p>
            <a:r>
              <a:rPr lang="zh-CN" altLang="en-US" sz="2200" b="1" dirty="0">
                <a:latin typeface="Times New Roman" panose="02020603050405020304" pitchFamily="18" charset="0"/>
                <a:ea typeface="宋体" panose="02010600030101010101" pitchFamily="2" charset="-122"/>
              </a:rPr>
              <a:t>材料二</a:t>
            </a:r>
            <a:endParaRPr lang="zh-CN" altLang="en-US" sz="2200" b="1" dirty="0">
              <a:latin typeface="Times New Roman" panose="02020603050405020304" pitchFamily="18" charset="0"/>
              <a:ea typeface="宋体" panose="02010600030101010101" pitchFamily="2" charset="-122"/>
            </a:endParaRPr>
          </a:p>
        </p:txBody>
      </p:sp>
      <p:sp>
        <p:nvSpPr>
          <p:cNvPr id="17" name="文本框 16"/>
          <p:cNvSpPr txBox="1"/>
          <p:nvPr/>
        </p:nvSpPr>
        <p:spPr>
          <a:xfrm>
            <a:off x="2475230" y="221615"/>
            <a:ext cx="4115435" cy="82994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p>
            <a:r>
              <a:rPr lang="zh-CN" altLang="en-US" sz="4800" b="1">
                <a:solidFill>
                  <a:srgbClr val="FF0000"/>
                </a:solidFill>
                <a:latin typeface="华文宋体" panose="02010600040101010101" charset="-122"/>
                <a:ea typeface="华文宋体" panose="02010600040101010101" charset="-122"/>
              </a:rPr>
              <a:t>土地兼并严重</a:t>
            </a:r>
            <a:endParaRPr lang="zh-CN" altLang="en-US" sz="4800" b="1">
              <a:solidFill>
                <a:srgbClr val="FF0000"/>
              </a:solidFill>
              <a:latin typeface="华文宋体" panose="02010600040101010101" charset="-122"/>
              <a:ea typeface="华文宋体" panose="02010600040101010101" charset="-122"/>
            </a:endParaRPr>
          </a:p>
        </p:txBody>
      </p:sp>
      <p:pic>
        <p:nvPicPr>
          <p:cNvPr id="9218" name="图片 1" descr="20091211_f695c53b77406c11c7a5bwAOj42gFkfv"/>
          <p:cNvPicPr>
            <a:picLocks noChangeAspect="1"/>
          </p:cNvPicPr>
          <p:nvPr/>
        </p:nvPicPr>
        <p:blipFill>
          <a:blip r:embed="rId1"/>
          <a:srcRect b="6507"/>
          <a:stretch>
            <a:fillRect/>
          </a:stretch>
        </p:blipFill>
        <p:spPr>
          <a:xfrm>
            <a:off x="8148955" y="1051560"/>
            <a:ext cx="3745865" cy="2846705"/>
          </a:xfrm>
          <a:prstGeom prst="ellipse">
            <a:avLst/>
          </a:prstGeom>
          <a:noFill/>
          <a:ln w="9525">
            <a:noFill/>
          </a:ln>
        </p:spPr>
      </p:pic>
      <p:pic>
        <p:nvPicPr>
          <p:cNvPr id="24" name="图片 23" descr="明朝流民图2"/>
          <p:cNvPicPr>
            <a:picLocks noChangeAspect="1"/>
          </p:cNvPicPr>
          <p:nvPr/>
        </p:nvPicPr>
        <p:blipFill>
          <a:blip r:embed="rId2"/>
          <a:srcRect l="7399" t="1867" r="7399" b="3734"/>
          <a:stretch>
            <a:fillRect/>
          </a:stretch>
        </p:blipFill>
        <p:spPr>
          <a:xfrm>
            <a:off x="8255000" y="4262755"/>
            <a:ext cx="3839210" cy="2566035"/>
          </a:xfrm>
          <a:prstGeom prst="snip2SameRect">
            <a:avLst/>
          </a:prstGeom>
        </p:spPr>
      </p:pic>
      <p:sp>
        <p:nvSpPr>
          <p:cNvPr id="6" name="文本框 5"/>
          <p:cNvSpPr txBox="1"/>
          <p:nvPr/>
        </p:nvSpPr>
        <p:spPr>
          <a:xfrm>
            <a:off x="7534275" y="221615"/>
            <a:ext cx="4008755" cy="82994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p>
            <a:r>
              <a:rPr lang="zh-CN" altLang="en-US" sz="4800" b="1">
                <a:solidFill>
                  <a:srgbClr val="FF0000"/>
                </a:solidFill>
                <a:latin typeface="华文宋体" panose="02010600040101010101" charset="-122"/>
                <a:ea typeface="华文宋体" panose="02010600040101010101" charset="-122"/>
              </a:rPr>
              <a:t>社会动荡不安</a:t>
            </a:r>
            <a:endParaRPr lang="zh-CN" altLang="en-US" sz="4800" b="1">
              <a:solidFill>
                <a:srgbClr val="FF0000"/>
              </a:solidFill>
              <a:latin typeface="华文宋体" panose="02010600040101010101" charset="-122"/>
              <a:ea typeface="华文宋体" panose="02010600040101010101" charset="-122"/>
            </a:endParaRPr>
          </a:p>
        </p:txBody>
      </p:sp>
      <p:sp>
        <p:nvSpPr>
          <p:cNvPr id="4" name="文本框 3"/>
          <p:cNvSpPr txBox="1"/>
          <p:nvPr/>
        </p:nvSpPr>
        <p:spPr>
          <a:xfrm>
            <a:off x="9083040" y="3898265"/>
            <a:ext cx="2606040" cy="368300"/>
          </a:xfrm>
          <a:prstGeom prst="rect">
            <a:avLst/>
          </a:prstGeom>
          <a:noFill/>
        </p:spPr>
        <p:txBody>
          <a:bodyPr wrap="square" rtlCol="0">
            <a:spAutoFit/>
          </a:bodyPr>
          <a:p>
            <a:r>
              <a:rPr lang="zh-CN" altLang="en-US"/>
              <a:t>明《流民图》局部</a:t>
            </a:r>
            <a:endParaRPr lang="zh-CN" altLang="en-US"/>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208"/>
                                        </p:tgtEl>
                                        <p:attrNameLst>
                                          <p:attrName>style.visibility</p:attrName>
                                        </p:attrNameLst>
                                      </p:cBhvr>
                                      <p:to>
                                        <p:strVal val="visible"/>
                                      </p:to>
                                    </p:set>
                                    <p:animEffect transition="in" filter="diamond(in)">
                                      <p:cBhvr>
                                        <p:cTn id="7" dur="1000"/>
                                        <p:tgtEl>
                                          <p:spTgt spid="8208"/>
                                        </p:tgtEl>
                                      </p:cBhvr>
                                    </p:animEffect>
                                  </p:childTnLst>
                                </p:cTn>
                              </p:par>
                            </p:childTnLst>
                          </p:cTn>
                        </p:par>
                        <p:par>
                          <p:cTn id="8" fill="hold">
                            <p:stCondLst>
                              <p:cond delay="1000"/>
                            </p:stCondLst>
                            <p:childTnLst>
                              <p:par>
                                <p:cTn id="9" presetID="8" presetClass="entr" presetSubtype="16" fill="hold" nodeType="afterEffect">
                                  <p:stCondLst>
                                    <p:cond delay="0"/>
                                  </p:stCondLst>
                                  <p:childTnLst>
                                    <p:set>
                                      <p:cBhvr>
                                        <p:cTn id="10" dur="1" fill="hold">
                                          <p:stCondLst>
                                            <p:cond delay="0"/>
                                          </p:stCondLst>
                                        </p:cTn>
                                        <p:tgtEl>
                                          <p:spTgt spid="8211"/>
                                        </p:tgtEl>
                                        <p:attrNameLst>
                                          <p:attrName>style.visibility</p:attrName>
                                        </p:attrNameLst>
                                      </p:cBhvr>
                                      <p:to>
                                        <p:strVal val="visible"/>
                                      </p:to>
                                    </p:set>
                                    <p:animEffect transition="in" filter="diamond(in)">
                                      <p:cBhvr>
                                        <p:cTn id="11" dur="1000"/>
                                        <p:tgtEl>
                                          <p:spTgt spid="8211"/>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amond(in)">
                                      <p:cBhvr>
                                        <p:cTn id="16" dur="1000"/>
                                        <p:tgtEl>
                                          <p:spTgt spid="3"/>
                                        </p:tgtEl>
                                      </p:cBhvr>
                                    </p:animEffect>
                                  </p:childTnLst>
                                </p:cTn>
                              </p:par>
                            </p:childTnLst>
                          </p:cTn>
                        </p:par>
                        <p:par>
                          <p:cTn id="17" fill="hold">
                            <p:stCondLst>
                              <p:cond delay="1000"/>
                            </p:stCondLst>
                            <p:childTnLst>
                              <p:par>
                                <p:cTn id="18" presetID="8" presetClass="entr" presetSubtype="16" fill="hold" grpId="0" nodeType="afterEffect">
                                  <p:stCondLst>
                                    <p:cond delay="0"/>
                                  </p:stCondLst>
                                  <p:childTnLst>
                                    <p:set>
                                      <p:cBhvr>
                                        <p:cTn id="19" dur="1" fill="hold">
                                          <p:stCondLst>
                                            <p:cond delay="0"/>
                                          </p:stCondLst>
                                        </p:cTn>
                                        <p:tgtEl>
                                          <p:spTgt spid="480259"/>
                                        </p:tgtEl>
                                        <p:attrNameLst>
                                          <p:attrName>style.visibility</p:attrName>
                                        </p:attrNameLst>
                                      </p:cBhvr>
                                      <p:to>
                                        <p:strVal val="visible"/>
                                      </p:to>
                                    </p:set>
                                    <p:animEffect transition="in" filter="diamond(in)">
                                      <p:cBhvr>
                                        <p:cTn id="20" dur="1000"/>
                                        <p:tgtEl>
                                          <p:spTgt spid="48025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1000" fill="hold"/>
                                        <p:tgtEl>
                                          <p:spTgt spid="17"/>
                                        </p:tgtEl>
                                        <p:attrNameLst>
                                          <p:attrName>ppt_x</p:attrName>
                                        </p:attrNameLst>
                                      </p:cBhvr>
                                      <p:tavLst>
                                        <p:tav tm="0">
                                          <p:val>
                                            <p:strVal val="1+#ppt_w/2"/>
                                          </p:val>
                                        </p:tav>
                                        <p:tav tm="100000">
                                          <p:val>
                                            <p:strVal val="#ppt_x"/>
                                          </p:val>
                                        </p:tav>
                                      </p:tavLst>
                                    </p:anim>
                                    <p:anim calcmode="lin" valueType="num">
                                      <p:cBhvr additive="base">
                                        <p:cTn id="26"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9218"/>
                                        </p:tgtEl>
                                        <p:attrNameLst>
                                          <p:attrName>style.visibility</p:attrName>
                                        </p:attrNameLst>
                                      </p:cBhvr>
                                      <p:to>
                                        <p:strVal val="visible"/>
                                      </p:to>
                                    </p:set>
                                    <p:animEffect transition="in" filter="diamond(in)">
                                      <p:cBhvr>
                                        <p:cTn id="31" dur="1000"/>
                                        <p:tgtEl>
                                          <p:spTgt spid="9218"/>
                                        </p:tgtEl>
                                      </p:cBhvr>
                                    </p:animEffect>
                                  </p:childTnLst>
                                </p:cTn>
                              </p:par>
                            </p:childTnLst>
                          </p:cTn>
                        </p:par>
                        <p:par>
                          <p:cTn id="32" fill="hold">
                            <p:stCondLst>
                              <p:cond delay="1000"/>
                            </p:stCondLst>
                            <p:childTnLst>
                              <p:par>
                                <p:cTn id="33" presetID="8" presetClass="entr" presetSubtype="16"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diamond(in)">
                                      <p:cBhvr>
                                        <p:cTn id="35" dur="1000"/>
                                        <p:tgtEl>
                                          <p:spTgt spid="4"/>
                                        </p:tgtEl>
                                      </p:cBhvr>
                                    </p:animEffect>
                                  </p:childTnLst>
                                </p:cTn>
                              </p:par>
                            </p:childTnLst>
                          </p:cTn>
                        </p:par>
                        <p:par>
                          <p:cTn id="36" fill="hold">
                            <p:stCondLst>
                              <p:cond delay="2000"/>
                            </p:stCondLst>
                            <p:childTnLst>
                              <p:par>
                                <p:cTn id="37" presetID="8" presetClass="entr" presetSubtype="16"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diamond(in)">
                                      <p:cBhvr>
                                        <p:cTn id="39" dur="10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1000" fill="hold"/>
                                        <p:tgtEl>
                                          <p:spTgt spid="6"/>
                                        </p:tgtEl>
                                        <p:attrNameLst>
                                          <p:attrName>ppt_x</p:attrName>
                                        </p:attrNameLst>
                                      </p:cBhvr>
                                      <p:tavLst>
                                        <p:tav tm="0">
                                          <p:val>
                                            <p:strVal val="1+#ppt_w/2"/>
                                          </p:val>
                                        </p:tav>
                                        <p:tav tm="100000">
                                          <p:val>
                                            <p:strVal val="#ppt_x"/>
                                          </p:val>
                                        </p:tav>
                                      </p:tavLst>
                                    </p:anim>
                                    <p:anim calcmode="lin" valueType="num">
                                      <p:cBhvr additive="base">
                                        <p:cTn id="45"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8" grpId="0"/>
      <p:bldP spid="3" grpId="0"/>
      <p:bldP spid="480259" grpId="0" bldLvl="0" animBg="1"/>
      <p:bldP spid="17" grpId="0" animBg="1"/>
      <p:bldP spid="6"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0245"/>
          <p:cNvSpPr txBox="1"/>
          <p:nvPr/>
        </p:nvSpPr>
        <p:spPr>
          <a:xfrm>
            <a:off x="324644" y="221298"/>
            <a:ext cx="2032000" cy="615315"/>
          </a:xfrm>
          <a:prstGeom prst="rect">
            <a:avLst/>
          </a:prstGeom>
        </p:spPr>
        <p:style>
          <a:lnRef idx="1">
            <a:schemeClr val="dk1"/>
          </a:lnRef>
          <a:fillRef idx="2">
            <a:schemeClr val="dk1"/>
          </a:fillRef>
          <a:effectRef idx="1">
            <a:schemeClr val="dk1"/>
          </a:effectRef>
          <a:fontRef idx="minor">
            <a:schemeClr val="dk1"/>
          </a:fontRef>
        </p:style>
        <p:txBody>
          <a:bodyPr wrap="none" lIns="0" tIns="0" rIns="0" bIns="0">
            <a:spAutoFit/>
            <a:scene3d>
              <a:camera prst="orthographicFront"/>
              <a:lightRig rig="threePt" dir="t"/>
            </a:scene3d>
          </a:bodyPr>
          <a:p>
            <a:pPr algn="ctr"/>
            <a:r>
              <a:rPr lang="zh-CN" altLang="en-US" sz="4000" dirty="0">
                <a:solidFill>
                  <a:schemeClr val="tx1"/>
                </a:solidFill>
                <a:effectLst>
                  <a:outerShdw blurRad="38100" dist="19050" dir="2700000" algn="tl" rotWithShape="0">
                    <a:schemeClr val="dk1">
                      <a:alpha val="40000"/>
                    </a:schemeClr>
                  </a:outerShdw>
                </a:effectLst>
                <a:latin typeface="华文隶书" panose="02010800040101010101" pitchFamily="2" charset="-122"/>
                <a:ea typeface="华文隶书" panose="02010800040101010101" pitchFamily="2" charset="-122"/>
              </a:rPr>
              <a:t>史料研读</a:t>
            </a:r>
            <a:endParaRPr lang="zh-CN" altLang="en-US" sz="4000" dirty="0">
              <a:solidFill>
                <a:schemeClr val="tx1"/>
              </a:solidFill>
              <a:effectLst>
                <a:outerShdw blurRad="38100" dist="19050" dir="2700000" algn="tl" rotWithShape="0">
                  <a:schemeClr val="dk1">
                    <a:alpha val="40000"/>
                  </a:schemeClr>
                </a:outerShdw>
              </a:effectLst>
              <a:latin typeface="华文隶书" panose="02010800040101010101" pitchFamily="2" charset="-122"/>
              <a:ea typeface="华文隶书" panose="02010800040101010101" pitchFamily="2" charset="-122"/>
            </a:endParaRPr>
          </a:p>
        </p:txBody>
      </p:sp>
      <p:sp>
        <p:nvSpPr>
          <p:cNvPr id="3" name="文本框 2"/>
          <p:cNvSpPr txBox="1"/>
          <p:nvPr/>
        </p:nvSpPr>
        <p:spPr>
          <a:xfrm>
            <a:off x="324485" y="1350645"/>
            <a:ext cx="5990590" cy="230695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marR="0" indent="0" defTabSz="914400" fontAlgn="auto">
              <a:lnSpc>
                <a:spcPct val="150000"/>
              </a:lnSpc>
              <a:buClrTx/>
              <a:buSzTx/>
              <a:buFontTx/>
              <a:buNone/>
              <a:defRPr/>
            </a:pPr>
            <a:r>
              <a:rPr lang="zh-CN" altLang="en-US" sz="2400" b="1">
                <a:solidFill>
                  <a:schemeClr val="tx1"/>
                </a:solidFill>
                <a:highlight>
                  <a:srgbClr val="FFFFFF"/>
                </a:highlight>
                <a:latin typeface="华文宋体" panose="02010600040101010101" charset="-122"/>
                <a:ea typeface="华文宋体" panose="02010600040101010101" charset="-122"/>
                <a:cs typeface="Arial" panose="020B0604020202020204" pitchFamily="34" charset="0"/>
                <a:sym typeface="+mn-ea"/>
              </a:rPr>
              <a:t>材料一 （明朝末年）旧征未完，新饷已催，额内难缓，额外复急。</a:t>
            </a:r>
            <a:r>
              <a:rPr lang="en-US" altLang="zh-CN" sz="2400" b="1">
                <a:solidFill>
                  <a:schemeClr val="tx1"/>
                </a:solidFill>
                <a:highlight>
                  <a:srgbClr val="FFFFFF"/>
                </a:highlight>
                <a:latin typeface="华文宋体" panose="02010600040101010101" charset="-122"/>
                <a:ea typeface="华文宋体" panose="02010600040101010101" charset="-122"/>
                <a:cs typeface="Arial" panose="020B0604020202020204" pitchFamily="34" charset="0"/>
                <a:sym typeface="+mn-ea"/>
              </a:rPr>
              <a:t>……</a:t>
            </a:r>
            <a:r>
              <a:rPr lang="zh-CN" altLang="en-US" sz="2400" b="1">
                <a:solidFill>
                  <a:schemeClr val="tx1"/>
                </a:solidFill>
                <a:highlight>
                  <a:srgbClr val="FFFFFF"/>
                </a:highlight>
                <a:latin typeface="华文宋体" panose="02010600040101010101" charset="-122"/>
                <a:ea typeface="华文宋体" panose="02010600040101010101" charset="-122"/>
                <a:cs typeface="Arial" panose="020B0604020202020204" pitchFamily="34" charset="0"/>
                <a:sym typeface="+mn-ea"/>
              </a:rPr>
              <a:t>黄埃赤地，乡乡几断人烟；白骨青磷，夜夜常闻鬼哭。                                                                   </a:t>
            </a:r>
            <a:endParaRPr kumimoji="0" lang="zh-CN" altLang="en-US" sz="2400" b="1" kern="1200" cap="none" spc="0" normalizeH="0" baseline="0">
              <a:solidFill>
                <a:schemeClr val="tx1"/>
              </a:solidFill>
              <a:highlight>
                <a:srgbClr val="FFFFFF"/>
              </a:highlight>
              <a:latin typeface="华文宋体" panose="02010600040101010101" charset="-122"/>
              <a:ea typeface="华文宋体" panose="02010600040101010101" charset="-122"/>
              <a:cs typeface="Arial" panose="020B0604020202020204" pitchFamily="34" charset="0"/>
            </a:endParaRPr>
          </a:p>
          <a:p>
            <a:pPr marR="0" indent="0" algn="r" defTabSz="914400" fontAlgn="auto">
              <a:lnSpc>
                <a:spcPct val="150000"/>
              </a:lnSpc>
              <a:buClrTx/>
              <a:buSzTx/>
              <a:buFontTx/>
              <a:buNone/>
              <a:defRPr/>
            </a:pPr>
            <a:r>
              <a:rPr lang="zh-CN" altLang="en-US" sz="2400" b="1">
                <a:solidFill>
                  <a:schemeClr val="tx1"/>
                </a:solidFill>
                <a:highlight>
                  <a:srgbClr val="FFFFFF"/>
                </a:highlight>
                <a:latin typeface="华文宋体" panose="02010600040101010101" charset="-122"/>
                <a:ea typeface="华文宋体" panose="02010600040101010101" charset="-122"/>
                <a:cs typeface="Arial" panose="020B0604020202020204" pitchFamily="34" charset="0"/>
                <a:sym typeface="+mn-ea"/>
              </a:rPr>
              <a:t>——《豫变纪略》</a:t>
            </a:r>
            <a:endParaRPr lang="zh-CN" altLang="en-US" sz="2400" b="1">
              <a:solidFill>
                <a:schemeClr val="tx1"/>
              </a:solidFill>
              <a:highlight>
                <a:srgbClr val="FFFFFF"/>
              </a:highlight>
              <a:latin typeface="华文宋体" panose="02010600040101010101" charset="-122"/>
              <a:ea typeface="华文宋体" panose="02010600040101010101" charset="-122"/>
              <a:cs typeface="Arial" panose="020B0604020202020204" pitchFamily="34" charset="0"/>
            </a:endParaRPr>
          </a:p>
        </p:txBody>
      </p:sp>
      <p:sp>
        <p:nvSpPr>
          <p:cNvPr id="5" name="文本框 4"/>
          <p:cNvSpPr txBox="1"/>
          <p:nvPr/>
        </p:nvSpPr>
        <p:spPr>
          <a:xfrm>
            <a:off x="404495" y="3816985"/>
            <a:ext cx="5830570" cy="28613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p>
            <a:pPr marL="0" indent="266700" algn="l" fontAlgn="auto">
              <a:lnSpc>
                <a:spcPct val="150000"/>
              </a:lnSpc>
            </a:pPr>
            <a:r>
              <a:rPr lang="en-US" altLang="zh-CN" sz="2400" b="1" u="none">
                <a:solidFill>
                  <a:schemeClr val="tx1"/>
                </a:solidFill>
                <a:highlight>
                  <a:srgbClr val="FFFFFF"/>
                </a:highlight>
                <a:latin typeface="华文宋体" panose="02010600040101010101" charset="-122"/>
                <a:ea typeface="华文宋体" panose="02010600040101010101" charset="-122"/>
                <a:cs typeface="Arial" panose="020B0604020202020204" pitchFamily="34" charset="0"/>
              </a:rPr>
              <a:t> </a:t>
            </a:r>
            <a:r>
              <a:rPr lang="zh-CN" altLang="en-US" sz="2400" b="1" u="none">
                <a:solidFill>
                  <a:schemeClr val="tx1"/>
                </a:solidFill>
                <a:highlight>
                  <a:srgbClr val="FFFFFF"/>
                </a:highlight>
                <a:latin typeface="华文宋体" panose="02010600040101010101" charset="-122"/>
                <a:ea typeface="华文宋体" panose="02010600040101010101" charset="-122"/>
                <a:cs typeface="Arial" panose="020B0604020202020204" pitchFamily="34" charset="0"/>
              </a:rPr>
              <a:t>材料二 </a:t>
            </a:r>
            <a:r>
              <a:rPr lang="en-US" altLang="zh-CN" sz="2400" b="1" u="none">
                <a:solidFill>
                  <a:schemeClr val="tx1"/>
                </a:solidFill>
                <a:highlight>
                  <a:srgbClr val="FFFFFF"/>
                </a:highlight>
                <a:latin typeface="华文宋体" panose="02010600040101010101" charset="-122"/>
                <a:ea typeface="华文宋体" panose="02010600040101010101" charset="-122"/>
                <a:cs typeface="Arial" panose="020B0604020202020204" pitchFamily="34" charset="0"/>
              </a:rPr>
              <a:t> </a:t>
            </a:r>
            <a:r>
              <a:rPr lang="zh-CN" altLang="en-US" sz="2400" b="1" u="none">
                <a:solidFill>
                  <a:schemeClr val="tx1"/>
                </a:solidFill>
                <a:highlight>
                  <a:srgbClr val="FFFFFF"/>
                </a:highlight>
                <a:latin typeface="华文宋体" panose="02010600040101010101" charset="-122"/>
                <a:ea typeface="华文宋体" panose="02010600040101010101" charset="-122"/>
                <a:cs typeface="Arial" panose="020B0604020202020204" pitchFamily="34" charset="0"/>
              </a:rPr>
              <a:t>《</a:t>
            </a:r>
            <a:r>
              <a:rPr lang="zh-CN" altLang="en-US" sz="2400" b="1" u="none">
                <a:solidFill>
                  <a:srgbClr val="FF0000"/>
                </a:solidFill>
                <a:highlight>
                  <a:srgbClr val="FFFFFF"/>
                </a:highlight>
                <a:latin typeface="华文宋体" panose="02010600040101010101" charset="-122"/>
                <a:ea typeface="华文宋体" panose="02010600040101010101" charset="-122"/>
                <a:cs typeface="Arial" panose="020B0604020202020204" pitchFamily="34" charset="0"/>
              </a:rPr>
              <a:t>陕西</a:t>
            </a:r>
            <a:r>
              <a:rPr lang="zh-CN" altLang="en-US" sz="2400" b="1" u="none">
                <a:solidFill>
                  <a:schemeClr val="tx1"/>
                </a:solidFill>
                <a:highlight>
                  <a:srgbClr val="FFFFFF"/>
                </a:highlight>
                <a:latin typeface="华文宋体" panose="02010600040101010101" charset="-122"/>
                <a:ea typeface="华文宋体" panose="02010600040101010101" charset="-122"/>
                <a:cs typeface="Arial" panose="020B0604020202020204" pitchFamily="34" charset="0"/>
              </a:rPr>
              <a:t>通志》记载</a:t>
            </a:r>
            <a:r>
              <a:rPr lang="en-US" altLang="zh-CN" sz="2400" b="1" u="none">
                <a:solidFill>
                  <a:srgbClr val="FF0000"/>
                </a:solidFill>
                <a:highlight>
                  <a:srgbClr val="FFFFFF"/>
                </a:highlight>
                <a:latin typeface="华文宋体" panose="02010600040101010101" charset="-122"/>
                <a:ea typeface="华文宋体" panose="02010600040101010101" charset="-122"/>
                <a:cs typeface="Arial" panose="020B0604020202020204" pitchFamily="34" charset="0"/>
              </a:rPr>
              <a:t>1628</a:t>
            </a:r>
            <a:r>
              <a:rPr lang="zh-CN" altLang="en-US" sz="2400" b="1" u="none">
                <a:solidFill>
                  <a:srgbClr val="FF0000"/>
                </a:solidFill>
                <a:highlight>
                  <a:srgbClr val="FFFFFF"/>
                </a:highlight>
                <a:latin typeface="华文宋体" panose="02010600040101010101" charset="-122"/>
                <a:ea typeface="华文宋体" panose="02010600040101010101" charset="-122"/>
                <a:cs typeface="Arial" panose="020B0604020202020204" pitchFamily="34" charset="0"/>
              </a:rPr>
              <a:t>年陕西北部遭受旱灾后的情形</a:t>
            </a:r>
            <a:r>
              <a:rPr lang="zh-CN" altLang="en-US" sz="2400" b="1" u="none">
                <a:solidFill>
                  <a:schemeClr val="tx1"/>
                </a:solidFill>
                <a:highlight>
                  <a:srgbClr val="FFFFFF"/>
                </a:highlight>
                <a:latin typeface="华文宋体" panose="02010600040101010101" charset="-122"/>
                <a:ea typeface="华文宋体" panose="02010600040101010101" charset="-122"/>
                <a:cs typeface="Arial" panose="020B0604020202020204" pitchFamily="34" charset="0"/>
              </a:rPr>
              <a:t>：民争采山间蓬草而食</a:t>
            </a:r>
            <a:r>
              <a:rPr lang="en-US" altLang="zh-CN" sz="2400" b="1" u="none">
                <a:solidFill>
                  <a:schemeClr val="tx1"/>
                </a:solidFill>
                <a:highlight>
                  <a:srgbClr val="FFFFFF"/>
                </a:highlight>
                <a:latin typeface="华文宋体" panose="02010600040101010101" charset="-122"/>
                <a:ea typeface="华文宋体" panose="02010600040101010101" charset="-122"/>
                <a:cs typeface="Arial" panose="020B0604020202020204" pitchFamily="34" charset="0"/>
              </a:rPr>
              <a:t>.....</a:t>
            </a:r>
            <a:r>
              <a:rPr lang="zh-CN" altLang="en-US" sz="2400" b="1" u="none">
                <a:solidFill>
                  <a:schemeClr val="tx1"/>
                </a:solidFill>
                <a:highlight>
                  <a:srgbClr val="FFFFFF"/>
                </a:highlight>
                <a:latin typeface="华文宋体" panose="02010600040101010101" charset="-122"/>
                <a:ea typeface="华文宋体" panose="02010600040101010101" charset="-122"/>
                <a:cs typeface="Arial" panose="020B0604020202020204" pitchFamily="34" charset="0"/>
              </a:rPr>
              <a:t>至十月以后而蓬尽矣，则剥树皮而食</a:t>
            </a:r>
            <a:r>
              <a:rPr lang="en-US" altLang="zh-CN" sz="2400" b="1" u="none">
                <a:solidFill>
                  <a:schemeClr val="tx1"/>
                </a:solidFill>
                <a:highlight>
                  <a:srgbClr val="FFFFFF"/>
                </a:highlight>
                <a:latin typeface="华文宋体" panose="02010600040101010101" charset="-122"/>
                <a:ea typeface="华文宋体" panose="02010600040101010101" charset="-122"/>
                <a:cs typeface="Arial" panose="020B0604020202020204" pitchFamily="34" charset="0"/>
              </a:rPr>
              <a:t>......</a:t>
            </a:r>
            <a:r>
              <a:rPr lang="zh-CN" altLang="en-US" sz="2400" b="1" u="none">
                <a:solidFill>
                  <a:schemeClr val="tx1"/>
                </a:solidFill>
                <a:highlight>
                  <a:srgbClr val="FFFFFF"/>
                </a:highlight>
                <a:latin typeface="华文宋体" panose="02010600040101010101" charset="-122"/>
                <a:ea typeface="华文宋体" panose="02010600040101010101" charset="-122"/>
                <a:cs typeface="Arial" panose="020B0604020202020204" pitchFamily="34" charset="0"/>
              </a:rPr>
              <a:t>怠年终而树皮又尽矣，则又掘山中石块而食。</a:t>
            </a:r>
            <a:endParaRPr lang="zh-CN" altLang="en-US" sz="2400" b="1" u="none">
              <a:solidFill>
                <a:schemeClr val="tx1"/>
              </a:solidFill>
              <a:highlight>
                <a:srgbClr val="FFFFFF"/>
              </a:highlight>
              <a:latin typeface="华文宋体" panose="02010600040101010101" charset="-122"/>
              <a:ea typeface="华文宋体" panose="02010600040101010101" charset="-122"/>
              <a:cs typeface="Arial" panose="020B0604020202020204" pitchFamily="34" charset="0"/>
            </a:endParaRPr>
          </a:p>
        </p:txBody>
      </p:sp>
      <p:grpSp>
        <p:nvGrpSpPr>
          <p:cNvPr id="4" name="组合 3"/>
          <p:cNvGrpSpPr/>
          <p:nvPr/>
        </p:nvGrpSpPr>
        <p:grpSpPr>
          <a:xfrm>
            <a:off x="6315075" y="1350645"/>
            <a:ext cx="5723890" cy="4865370"/>
            <a:chOff x="9946" y="2127"/>
            <a:chExt cx="9014" cy="7662"/>
          </a:xfrm>
        </p:grpSpPr>
        <p:pic>
          <p:nvPicPr>
            <p:cNvPr id="6" name="图片 5" descr="timg"/>
            <p:cNvPicPr>
              <a:picLocks noChangeAspect="1"/>
            </p:cNvPicPr>
            <p:nvPr/>
          </p:nvPicPr>
          <p:blipFill>
            <a:blip r:embed="rId1"/>
            <a:stretch>
              <a:fillRect/>
            </a:stretch>
          </p:blipFill>
          <p:spPr>
            <a:xfrm>
              <a:off x="9946" y="2127"/>
              <a:ext cx="9015" cy="7663"/>
            </a:xfrm>
            <a:prstGeom prst="rect">
              <a:avLst/>
            </a:prstGeom>
          </p:spPr>
        </p:pic>
        <p:sp>
          <p:nvSpPr>
            <p:cNvPr id="7" name="椭圆 6"/>
            <p:cNvSpPr/>
            <p:nvPr/>
          </p:nvSpPr>
          <p:spPr>
            <a:xfrm>
              <a:off x="14200" y="6334"/>
              <a:ext cx="1253" cy="892"/>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标注 7"/>
            <p:cNvSpPr/>
            <p:nvPr/>
          </p:nvSpPr>
          <p:spPr>
            <a:xfrm>
              <a:off x="10792" y="3935"/>
              <a:ext cx="3324" cy="1784"/>
            </a:xfrm>
            <a:prstGeom prst="wedgeRectCallout">
              <a:avLst>
                <a:gd name="adj1" fmla="val 46028"/>
                <a:gd name="adj2" fmla="val 83744"/>
              </a:avLst>
            </a:prstGeom>
          </p:spPr>
          <p:style>
            <a:lnRef idx="2">
              <a:schemeClr val="dk1"/>
            </a:lnRef>
            <a:fillRef idx="1">
              <a:schemeClr val="lt1"/>
            </a:fillRef>
            <a:effectRef idx="0">
              <a:schemeClr val="dk1"/>
            </a:effectRef>
            <a:fontRef idx="minor">
              <a:schemeClr val="dk1"/>
            </a:fontRef>
          </p:style>
          <p:txBody>
            <a:bodyPr rtlCol="0" anchor="ctr"/>
            <a:p>
              <a:pPr algn="ctr"/>
              <a:r>
                <a:rPr lang="zh-CN" altLang="en-US" sz="2400" b="1">
                  <a:latin typeface="华文中宋" panose="02010600040101010101" charset="-122"/>
                  <a:ea typeface="华文中宋" panose="02010600040101010101" charset="-122"/>
                </a:rPr>
                <a:t>陕西北部</a:t>
              </a:r>
              <a:endParaRPr lang="zh-CN" altLang="en-US" sz="2400" b="1">
                <a:latin typeface="华文中宋" panose="02010600040101010101" charset="-122"/>
                <a:ea typeface="华文中宋" panose="02010600040101010101" charset="-122"/>
              </a:endParaRPr>
            </a:p>
            <a:p>
              <a:pPr algn="ctr"/>
              <a:r>
                <a:rPr lang="zh-CN" altLang="en-US" sz="2400" b="1">
                  <a:latin typeface="华文中宋" panose="02010600040101010101" charset="-122"/>
                  <a:ea typeface="华文中宋" panose="02010600040101010101" charset="-122"/>
                </a:rPr>
                <a:t>一带大旱</a:t>
              </a:r>
              <a:endParaRPr lang="zh-CN" altLang="en-US" sz="2400" b="1">
                <a:latin typeface="华文中宋" panose="02010600040101010101" charset="-122"/>
                <a:ea typeface="华文中宋" panose="02010600040101010101" charset="-122"/>
              </a:endParaRPr>
            </a:p>
          </p:txBody>
        </p:sp>
      </p:grpSp>
      <p:sp>
        <p:nvSpPr>
          <p:cNvPr id="13" name="矩形 12"/>
          <p:cNvSpPr/>
          <p:nvPr/>
        </p:nvSpPr>
        <p:spPr>
          <a:xfrm rot="480000">
            <a:off x="7487285" y="4765040"/>
            <a:ext cx="3855720" cy="1188720"/>
          </a:xfrm>
          <a:prstGeom prst="rect">
            <a:avLst/>
          </a:prstGeom>
          <a:noFill/>
          <a:ln>
            <a:noFill/>
          </a:ln>
        </p:spPr>
        <p:txBody>
          <a:bodyPr wrap="none" rtlCol="0" anchor="t">
            <a:spAutoFit/>
            <a:scene3d>
              <a:camera prst="orthographicFront"/>
              <a:lightRig rig="threePt" dir="t"/>
            </a:scene3d>
          </a:bodyPr>
          <a:p>
            <a:pPr algn="ctr"/>
            <a:r>
              <a:rPr lang="zh-CN" altLang="en-US" sz="7200" b="1">
                <a:ln w="22225">
                  <a:solidFill>
                    <a:schemeClr val="accent2"/>
                  </a:solidFill>
                  <a:prstDash val="solid"/>
                </a:ln>
                <a:solidFill>
                  <a:srgbClr val="FF0000"/>
                </a:solidFill>
                <a:effectLst/>
              </a:rPr>
              <a:t>农民起义</a:t>
            </a:r>
            <a:endParaRPr lang="zh-CN" altLang="en-US" sz="7200" b="1">
              <a:ln w="22225">
                <a:solidFill>
                  <a:schemeClr val="accent2"/>
                </a:solidFill>
                <a:prstDash val="solid"/>
              </a:ln>
              <a:solidFill>
                <a:srgbClr val="FF0000"/>
              </a:solidFill>
              <a:effectLst/>
            </a:endParaRPr>
          </a:p>
        </p:txBody>
      </p:sp>
      <p:sp>
        <p:nvSpPr>
          <p:cNvPr id="14" name="文本框 13"/>
          <p:cNvSpPr txBox="1"/>
          <p:nvPr/>
        </p:nvSpPr>
        <p:spPr>
          <a:xfrm>
            <a:off x="2547620" y="634365"/>
            <a:ext cx="4008755" cy="82994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p>
            <a:r>
              <a:rPr lang="zh-CN" altLang="en-US" sz="4800" b="1">
                <a:solidFill>
                  <a:srgbClr val="FF0000"/>
                </a:solidFill>
                <a:latin typeface="华文宋体" panose="02010600040101010101" charset="-122"/>
                <a:ea typeface="华文宋体" panose="02010600040101010101" charset="-122"/>
              </a:rPr>
              <a:t>阶级矛盾尖锐</a:t>
            </a:r>
            <a:endParaRPr lang="zh-CN" altLang="en-US" sz="4800" b="1">
              <a:solidFill>
                <a:srgbClr val="FF0000"/>
              </a:solidFill>
              <a:latin typeface="华文宋体" panose="02010600040101010101" charset="-122"/>
              <a:ea typeface="华文宋体" panose="02010600040101010101" charset="-122"/>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1+#ppt_w/2"/>
                                          </p:val>
                                        </p:tav>
                                        <p:tav tm="100000">
                                          <p:val>
                                            <p:strVal val="#ppt_x"/>
                                          </p:val>
                                        </p:tav>
                                      </p:tavLst>
                                    </p:anim>
                                    <p:anim calcmode="lin" valueType="num">
                                      <p:cBhvr additive="base">
                                        <p:cTn id="13"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amond(in)">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1000" fill="hold"/>
                                        <p:tgtEl>
                                          <p:spTgt spid="13"/>
                                        </p:tgtEl>
                                        <p:attrNameLst>
                                          <p:attrName>ppt_x</p:attrName>
                                        </p:attrNameLst>
                                      </p:cBhvr>
                                      <p:tavLst>
                                        <p:tav tm="0">
                                          <p:val>
                                            <p:strVal val="#ppt_x"/>
                                          </p:val>
                                        </p:tav>
                                        <p:tav tm="100000">
                                          <p:val>
                                            <p:strVal val="#ppt_x"/>
                                          </p:val>
                                        </p:tav>
                                      </p:tavLst>
                                    </p:anim>
                                    <p:anim calcmode="lin" valueType="num">
                                      <p:cBhvr additive="base">
                                        <p:cTn id="29"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4" grpId="0" bldLvl="0" animBg="1"/>
      <p:bldP spid="5" grpId="0" bldLvl="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078480" y="319405"/>
            <a:ext cx="10515600" cy="1325563"/>
          </a:xfrm>
        </p:spPr>
        <p:txBody>
          <a:bodyPr/>
          <a:p>
            <a:endParaRPr lang="zh-CN" altLang="en-US"/>
          </a:p>
        </p:txBody>
      </p:sp>
      <p:sp>
        <p:nvSpPr>
          <p:cNvPr id="3" name="内容占位符 2"/>
          <p:cNvSpPr>
            <a:spLocks noGrp="1"/>
          </p:cNvSpPr>
          <p:nvPr>
            <p:ph idx="1"/>
          </p:nvPr>
        </p:nvSpPr>
        <p:spPr/>
        <p:txBody>
          <a:bodyPr/>
          <a:p>
            <a:endParaRPr lang="zh-CN" altLang="en-US"/>
          </a:p>
        </p:txBody>
      </p:sp>
      <p:grpSp>
        <p:nvGrpSpPr>
          <p:cNvPr id="5" name="组合 33"/>
          <p:cNvGrpSpPr/>
          <p:nvPr/>
        </p:nvGrpSpPr>
        <p:grpSpPr>
          <a:xfrm>
            <a:off x="2788285" y="2661285"/>
            <a:ext cx="4861560" cy="663575"/>
            <a:chOff x="1239704" y="1968994"/>
            <a:chExt cx="4713464" cy="663081"/>
          </a:xfrm>
        </p:grpSpPr>
        <p:sp>
          <p:nvSpPr>
            <p:cNvPr id="7179" name="任意多边形 15"/>
            <p:cNvSpPr/>
            <p:nvPr>
              <p:custDataLst>
                <p:tags r:id="rId1"/>
              </p:custDataLst>
            </p:nvPr>
          </p:nvSpPr>
          <p:spPr>
            <a:xfrm flipH="1">
              <a:off x="4160993" y="1968994"/>
              <a:ext cx="1792175" cy="663081"/>
            </a:xfrm>
            <a:custGeom>
              <a:avLst/>
              <a:gdLst>
                <a:gd name="txL" fmla="*/ 0 w 2153021"/>
                <a:gd name="txT" fmla="*/ 0 h 1181100"/>
                <a:gd name="txR" fmla="*/ 2153021 w 2153021"/>
                <a:gd name="txB" fmla="*/ 1181100 h 1181100"/>
              </a:gdLst>
              <a:ahLst/>
              <a:cxnLst>
                <a:cxn ang="0">
                  <a:pos x="75997" y="0"/>
                </a:cxn>
                <a:cxn ang="0">
                  <a:pos x="277069" y="0"/>
                </a:cxn>
                <a:cxn ang="0">
                  <a:pos x="277069" y="65799"/>
                </a:cxn>
                <a:cxn ang="0">
                  <a:pos x="75997" y="65799"/>
                </a:cxn>
                <a:cxn ang="0">
                  <a:pos x="0" y="32900"/>
                </a:cxn>
                <a:cxn ang="0">
                  <a:pos x="75997" y="0"/>
                </a:cxn>
              </a:cxnLst>
              <a:rect l="txL" t="txT" r="txR" b="txB"/>
              <a:pathLst>
                <a:path w="2153021" h="1181100">
                  <a:moveTo>
                    <a:pt x="590550" y="0"/>
                  </a:moveTo>
                  <a:lnTo>
                    <a:pt x="2153021" y="0"/>
                  </a:lnTo>
                  <a:lnTo>
                    <a:pt x="2153021" y="1181100"/>
                  </a:lnTo>
                  <a:lnTo>
                    <a:pt x="590550" y="1181100"/>
                  </a:lnTo>
                  <a:cubicBezTo>
                    <a:pt x="264398" y="1181100"/>
                    <a:pt x="0" y="916702"/>
                    <a:pt x="0" y="590550"/>
                  </a:cubicBezTo>
                  <a:cubicBezTo>
                    <a:pt x="0" y="264398"/>
                    <a:pt x="264398" y="0"/>
                    <a:pt x="590550" y="0"/>
                  </a:cubicBezTo>
                  <a:close/>
                </a:path>
              </a:pathLst>
            </a:custGeom>
            <a:solidFill>
              <a:srgbClr val="77C7A3"/>
            </a:solidFill>
            <a:ln w="9525">
              <a:noFill/>
            </a:ln>
          </p:spPr>
          <p:txBody>
            <a:bodyPr anchor="ctr"/>
            <a:p>
              <a:pPr algn="ctr"/>
              <a:r>
                <a:rPr lang="zh-CN" altLang="en-US" sz="2800" b="1" dirty="0">
                  <a:solidFill>
                    <a:srgbClr val="C00000"/>
                  </a:solidFill>
                  <a:latin typeface="黑体" panose="02010609060101010101" pitchFamily="49" charset="-122"/>
                  <a:ea typeface="黑体" panose="02010609060101010101" pitchFamily="49" charset="-122"/>
                  <a:sym typeface="Arial" panose="020B0604020202020204" pitchFamily="34" charset="0"/>
                </a:rPr>
                <a:t>探究二 </a:t>
              </a:r>
              <a:endParaRPr lang="zh-CN" altLang="en-US" sz="2800" b="1" dirty="0">
                <a:solidFill>
                  <a:srgbClr val="C00000"/>
                </a:solidFill>
                <a:latin typeface="黑体" panose="02010609060101010101" pitchFamily="49" charset="-122"/>
                <a:ea typeface="黑体" panose="02010609060101010101" pitchFamily="49" charset="-122"/>
                <a:sym typeface="Arial" panose="020B0604020202020204" pitchFamily="34" charset="0"/>
              </a:endParaRPr>
            </a:p>
          </p:txBody>
        </p:sp>
        <p:sp>
          <p:nvSpPr>
            <p:cNvPr id="7180" name="任意多边形 16"/>
            <p:cNvSpPr/>
            <p:nvPr>
              <p:custDataLst>
                <p:tags r:id="rId2"/>
              </p:custDataLst>
            </p:nvPr>
          </p:nvSpPr>
          <p:spPr>
            <a:xfrm flipH="1">
              <a:off x="1239704" y="1968994"/>
              <a:ext cx="2930390" cy="663081"/>
            </a:xfrm>
            <a:custGeom>
              <a:avLst/>
              <a:gdLst>
                <a:gd name="txL" fmla="*/ 0 w 5219700"/>
                <a:gd name="txT" fmla="*/ 0 h 1181100"/>
                <a:gd name="txR" fmla="*/ 5219700 w 5219700"/>
                <a:gd name="txB" fmla="*/ 1181100 h 1181100"/>
              </a:gdLst>
              <a:ahLst/>
              <a:cxnLst>
                <a:cxn ang="0">
                  <a:pos x="0" y="0"/>
                </a:cxn>
                <a:cxn ang="0">
                  <a:pos x="258167" y="0"/>
                </a:cxn>
                <a:cxn ang="0">
                  <a:pos x="291102" y="32935"/>
                </a:cxn>
                <a:cxn ang="0">
                  <a:pos x="258167" y="65870"/>
                </a:cxn>
                <a:cxn ang="0">
                  <a:pos x="0" y="65870"/>
                </a:cxn>
                <a:cxn ang="0">
                  <a:pos x="0" y="61935"/>
                </a:cxn>
                <a:cxn ang="0">
                  <a:pos x="257808" y="61935"/>
                </a:cxn>
                <a:cxn ang="0">
                  <a:pos x="286808" y="32935"/>
                </a:cxn>
                <a:cxn ang="0">
                  <a:pos x="286808" y="32935"/>
                </a:cxn>
                <a:cxn ang="0">
                  <a:pos x="257808" y="3935"/>
                </a:cxn>
                <a:cxn ang="0">
                  <a:pos x="0" y="3935"/>
                </a:cxn>
              </a:cxnLst>
              <a:rect l="txL" t="txT" r="txR" b="txB"/>
              <a:pathLst>
                <a:path w="5219700" h="1181100">
                  <a:moveTo>
                    <a:pt x="0" y="0"/>
                  </a:moveTo>
                  <a:lnTo>
                    <a:pt x="4629150" y="0"/>
                  </a:lnTo>
                  <a:cubicBezTo>
                    <a:pt x="4955302" y="0"/>
                    <a:pt x="5219700" y="264398"/>
                    <a:pt x="5219700" y="590550"/>
                  </a:cubicBezTo>
                  <a:cubicBezTo>
                    <a:pt x="5219700" y="916702"/>
                    <a:pt x="4955302" y="1181100"/>
                    <a:pt x="4629150" y="1181100"/>
                  </a:cubicBezTo>
                  <a:lnTo>
                    <a:pt x="0" y="1181100"/>
                  </a:lnTo>
                  <a:lnTo>
                    <a:pt x="0" y="1110548"/>
                  </a:lnTo>
                  <a:lnTo>
                    <a:pt x="4622708" y="1110549"/>
                  </a:lnTo>
                  <a:cubicBezTo>
                    <a:pt x="4909895" y="1110549"/>
                    <a:pt x="5142706" y="877738"/>
                    <a:pt x="5142706" y="590551"/>
                  </a:cubicBezTo>
                  <a:lnTo>
                    <a:pt x="5142707" y="590551"/>
                  </a:lnTo>
                  <a:cubicBezTo>
                    <a:pt x="5142707" y="303364"/>
                    <a:pt x="4909896" y="70553"/>
                    <a:pt x="4622709" y="70553"/>
                  </a:cubicBezTo>
                  <a:lnTo>
                    <a:pt x="0" y="70553"/>
                  </a:lnTo>
                  <a:lnTo>
                    <a:pt x="0" y="0"/>
                  </a:lnTo>
                  <a:close/>
                </a:path>
              </a:pathLst>
            </a:custGeom>
            <a:solidFill>
              <a:srgbClr val="77C7A3"/>
            </a:solidFill>
            <a:ln w="9525">
              <a:noFill/>
            </a:ln>
          </p:spPr>
          <p:txBody>
            <a:bodyPr lIns="180000" rIns="90000" anchor="ctr"/>
            <a:p>
              <a:pPr algn="ctr">
                <a:lnSpc>
                  <a:spcPct val="110000"/>
                </a:lnSpc>
              </a:pPr>
              <a:r>
                <a:rPr lang="zh-CN" altLang="en-US" sz="2800" b="1" dirty="0">
                  <a:latin typeface="黑体" panose="02010609060101010101" pitchFamily="49" charset="-122"/>
                  <a:ea typeface="黑体" panose="02010609060101010101" pitchFamily="49" charset="-122"/>
                  <a:sym typeface="Arial" panose="020B0604020202020204" pitchFamily="34" charset="0"/>
                </a:rPr>
                <a:t>狼烟四起</a:t>
              </a:r>
              <a:endParaRPr lang="zh-CN" altLang="en-US" sz="2800" b="1" dirty="0">
                <a:latin typeface="黑体" panose="02010609060101010101" pitchFamily="49" charset="-122"/>
                <a:ea typeface="黑体" panose="02010609060101010101" pitchFamily="49" charset="-122"/>
                <a:sym typeface="Arial" panose="020B0604020202020204" pitchFamily="34" charset="0"/>
              </a:endParaRPr>
            </a:p>
          </p:txBody>
        </p:sp>
      </p:grpSp>
      <p:sp>
        <p:nvSpPr>
          <p:cNvPr id="15" name="文本框 14"/>
          <p:cNvSpPr txBox="1"/>
          <p:nvPr/>
        </p:nvSpPr>
        <p:spPr>
          <a:xfrm>
            <a:off x="280035" y="3324860"/>
            <a:ext cx="1962150" cy="822960"/>
          </a:xfrm>
          <a:prstGeom prst="rect">
            <a:avLst/>
          </a:prstGeom>
          <a:noFill/>
        </p:spPr>
        <p:txBody>
          <a:bodyPr wrap="square" rtlCol="0">
            <a:spAutoFit/>
          </a:bodyPr>
          <a:p>
            <a:r>
              <a:rPr lang="zh-CN" altLang="en-US" sz="2400" b="1">
                <a:solidFill>
                  <a:srgbClr val="FF0000"/>
                </a:solidFill>
                <a:latin typeface="华文中宋" panose="02010600040101010101" charset="-122"/>
                <a:ea typeface="华文中宋" panose="02010600040101010101" charset="-122"/>
              </a:rPr>
              <a:t>政治腐败</a:t>
            </a:r>
            <a:r>
              <a:rPr lang="zh-CN" altLang="en-US" sz="2400" b="1">
                <a:latin typeface="华文中宋" panose="02010600040101010101" charset="-122"/>
                <a:ea typeface="华文中宋" panose="02010600040101010101" charset="-122"/>
              </a:rPr>
              <a:t>越发严重</a:t>
            </a:r>
            <a:endParaRPr lang="zh-CN" altLang="en-US" sz="2400" b="1">
              <a:latin typeface="华文中宋" panose="02010600040101010101" charset="-122"/>
              <a:ea typeface="华文中宋" panose="02010600040101010101" charset="-122"/>
            </a:endParaRPr>
          </a:p>
        </p:txBody>
      </p:sp>
      <p:sp>
        <p:nvSpPr>
          <p:cNvPr id="4" name="文本框 3"/>
          <p:cNvSpPr txBox="1"/>
          <p:nvPr/>
        </p:nvSpPr>
        <p:spPr>
          <a:xfrm>
            <a:off x="3078480" y="3401695"/>
            <a:ext cx="1562100" cy="822960"/>
          </a:xfrm>
          <a:prstGeom prst="rect">
            <a:avLst/>
          </a:prstGeom>
          <a:noFill/>
        </p:spPr>
        <p:txBody>
          <a:bodyPr wrap="square" rtlCol="0">
            <a:spAutoFit/>
          </a:bodyPr>
          <a:p>
            <a:r>
              <a:rPr lang="zh-CN" altLang="en-US" sz="2400" b="1">
                <a:solidFill>
                  <a:srgbClr val="FF0000"/>
                </a:solidFill>
                <a:latin typeface="华文中宋" panose="02010600040101010101" charset="-122"/>
                <a:ea typeface="华文中宋" panose="02010600040101010101" charset="-122"/>
              </a:rPr>
              <a:t>土地兼并</a:t>
            </a:r>
            <a:r>
              <a:rPr lang="zh-CN" altLang="en-US" sz="2400" b="1">
                <a:latin typeface="华文中宋" panose="02010600040101010101" charset="-122"/>
                <a:ea typeface="华文中宋" panose="02010600040101010101" charset="-122"/>
              </a:rPr>
              <a:t>越发疯狂</a:t>
            </a:r>
            <a:endParaRPr lang="zh-CN" altLang="en-US" sz="2400" b="1">
              <a:latin typeface="华文中宋" panose="02010600040101010101" charset="-122"/>
              <a:ea typeface="华文中宋" panose="02010600040101010101" charset="-122"/>
            </a:endParaRPr>
          </a:p>
        </p:txBody>
      </p:sp>
      <p:sp>
        <p:nvSpPr>
          <p:cNvPr id="6" name="文本框 5"/>
          <p:cNvSpPr txBox="1"/>
          <p:nvPr/>
        </p:nvSpPr>
        <p:spPr>
          <a:xfrm>
            <a:off x="5582920" y="3449320"/>
            <a:ext cx="1562100" cy="822960"/>
          </a:xfrm>
          <a:prstGeom prst="rect">
            <a:avLst/>
          </a:prstGeom>
          <a:noFill/>
        </p:spPr>
        <p:txBody>
          <a:bodyPr wrap="square" rtlCol="0">
            <a:spAutoFit/>
          </a:bodyPr>
          <a:p>
            <a:r>
              <a:rPr lang="zh-CN" altLang="en-US" sz="2400" b="1">
                <a:latin typeface="华文中宋" panose="02010600040101010101" charset="-122"/>
                <a:ea typeface="华文中宋" panose="02010600040101010101" charset="-122"/>
              </a:rPr>
              <a:t>国家</a:t>
            </a:r>
            <a:r>
              <a:rPr lang="zh-CN" altLang="en-US" sz="2400" b="1">
                <a:solidFill>
                  <a:srgbClr val="FF0000"/>
                </a:solidFill>
                <a:latin typeface="华文中宋" panose="02010600040101010101" charset="-122"/>
                <a:ea typeface="华文中宋" panose="02010600040101010101" charset="-122"/>
              </a:rPr>
              <a:t>财政危机</a:t>
            </a:r>
            <a:r>
              <a:rPr lang="zh-CN" altLang="en-US" sz="2400" b="1">
                <a:latin typeface="华文中宋" panose="02010600040101010101" charset="-122"/>
                <a:ea typeface="华文中宋" panose="02010600040101010101" charset="-122"/>
              </a:rPr>
              <a:t>深重</a:t>
            </a:r>
            <a:endParaRPr lang="zh-CN" altLang="en-US" sz="2400" b="1">
              <a:latin typeface="华文中宋" panose="02010600040101010101" charset="-122"/>
              <a:ea typeface="华文中宋" panose="02010600040101010101" charset="-122"/>
            </a:endParaRPr>
          </a:p>
        </p:txBody>
      </p:sp>
      <p:sp>
        <p:nvSpPr>
          <p:cNvPr id="9" name="文本框 8"/>
          <p:cNvSpPr txBox="1"/>
          <p:nvPr/>
        </p:nvSpPr>
        <p:spPr>
          <a:xfrm>
            <a:off x="8182610" y="3449320"/>
            <a:ext cx="1562100" cy="822960"/>
          </a:xfrm>
          <a:prstGeom prst="rect">
            <a:avLst/>
          </a:prstGeom>
          <a:noFill/>
        </p:spPr>
        <p:txBody>
          <a:bodyPr wrap="square" rtlCol="0">
            <a:spAutoFit/>
          </a:bodyPr>
          <a:p>
            <a:r>
              <a:rPr lang="zh-CN" altLang="en-US" sz="2400" b="1">
                <a:latin typeface="华文中宋" panose="02010600040101010101" charset="-122"/>
                <a:ea typeface="华文中宋" panose="02010600040101010101" charset="-122"/>
              </a:rPr>
              <a:t>朝廷不断</a:t>
            </a:r>
            <a:r>
              <a:rPr lang="zh-CN" altLang="en-US" sz="2400" b="1">
                <a:solidFill>
                  <a:srgbClr val="FF0000"/>
                </a:solidFill>
                <a:latin typeface="华文中宋" panose="02010600040101010101" charset="-122"/>
                <a:ea typeface="华文中宋" panose="02010600040101010101" charset="-122"/>
              </a:rPr>
              <a:t>加派赋税</a:t>
            </a:r>
            <a:endParaRPr lang="zh-CN" altLang="en-US" sz="2400" b="1">
              <a:solidFill>
                <a:srgbClr val="FF0000"/>
              </a:solidFill>
              <a:latin typeface="华文中宋" panose="02010600040101010101" charset="-122"/>
              <a:ea typeface="华文中宋" panose="02010600040101010101" charset="-122"/>
            </a:endParaRPr>
          </a:p>
        </p:txBody>
      </p:sp>
      <p:sp>
        <p:nvSpPr>
          <p:cNvPr id="10" name="右箭头 9"/>
          <p:cNvSpPr/>
          <p:nvPr/>
        </p:nvSpPr>
        <p:spPr>
          <a:xfrm>
            <a:off x="2079625" y="3660140"/>
            <a:ext cx="902970" cy="3060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右箭头 10"/>
          <p:cNvSpPr/>
          <p:nvPr/>
        </p:nvSpPr>
        <p:spPr>
          <a:xfrm>
            <a:off x="4528185" y="3707765"/>
            <a:ext cx="902970" cy="3060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右箭头 11"/>
          <p:cNvSpPr/>
          <p:nvPr/>
        </p:nvSpPr>
        <p:spPr>
          <a:xfrm>
            <a:off x="9583420" y="3707765"/>
            <a:ext cx="902970" cy="3060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nvSpPr>
        <p:spPr>
          <a:xfrm>
            <a:off x="280035" y="1303655"/>
            <a:ext cx="4502150" cy="521970"/>
          </a:xfrm>
          <a:prstGeom prst="rect">
            <a:avLst/>
          </a:prstGeom>
          <a:noFill/>
          <a:ln w="9525">
            <a:noFill/>
          </a:ln>
        </p:spPr>
        <p:txBody>
          <a:bodyPr wrap="square" anchor="t">
            <a:spAutoFit/>
          </a:bodyPr>
          <a:p>
            <a:r>
              <a:rPr lang="en-US" altLang="zh-CN" sz="2800" b="1" dirty="0">
                <a:solidFill>
                  <a:srgbClr val="333399"/>
                </a:solidFill>
                <a:latin typeface="黑体" panose="02010609060101010101" pitchFamily="49" charset="-122"/>
                <a:ea typeface="黑体" panose="02010609060101010101" pitchFamily="49" charset="-122"/>
              </a:rPr>
              <a:t>1</a:t>
            </a:r>
            <a:r>
              <a:rPr lang="zh-CN" altLang="en-US" sz="2800" b="1" dirty="0">
                <a:solidFill>
                  <a:srgbClr val="333399"/>
                </a:solidFill>
                <a:latin typeface="黑体" panose="02010609060101010101" pitchFamily="49" charset="-122"/>
                <a:ea typeface="黑体" panose="02010609060101010101" pitchFamily="49" charset="-122"/>
              </a:rPr>
              <a:t>．农民起义爆发的原因</a:t>
            </a:r>
            <a:endParaRPr lang="zh-CN" altLang="en-US" sz="2800" b="1" dirty="0">
              <a:solidFill>
                <a:srgbClr val="333399"/>
              </a:solidFill>
              <a:latin typeface="黑体" panose="02010609060101010101" pitchFamily="49" charset="-122"/>
              <a:ea typeface="黑体" panose="02010609060101010101" pitchFamily="49" charset="-122"/>
            </a:endParaRPr>
          </a:p>
        </p:txBody>
      </p:sp>
      <p:sp>
        <p:nvSpPr>
          <p:cNvPr id="14" name="右箭头 13"/>
          <p:cNvSpPr/>
          <p:nvPr/>
        </p:nvSpPr>
        <p:spPr>
          <a:xfrm>
            <a:off x="7055485" y="3660140"/>
            <a:ext cx="902970" cy="3060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nvSpPr>
        <p:spPr>
          <a:xfrm>
            <a:off x="10486390" y="3449320"/>
            <a:ext cx="1562100" cy="829945"/>
          </a:xfrm>
          <a:prstGeom prst="rect">
            <a:avLst/>
          </a:prstGeom>
          <a:noFill/>
        </p:spPr>
        <p:txBody>
          <a:bodyPr wrap="square" rtlCol="0">
            <a:spAutoFit/>
          </a:bodyPr>
          <a:p>
            <a:r>
              <a:rPr lang="zh-CN" altLang="en-US" sz="2400" b="1">
                <a:solidFill>
                  <a:srgbClr val="FF0000"/>
                </a:solidFill>
                <a:latin typeface="华文中宋" panose="02010600040101010101" charset="-122"/>
                <a:ea typeface="华文中宋" panose="02010600040101010101" charset="-122"/>
              </a:rPr>
              <a:t>阶级矛盾</a:t>
            </a:r>
            <a:r>
              <a:rPr lang="zh-CN" altLang="en-US" sz="2400" b="1">
                <a:latin typeface="华文中宋" panose="02010600040101010101" charset="-122"/>
                <a:ea typeface="华文中宋" panose="02010600040101010101" charset="-122"/>
              </a:rPr>
              <a:t>异常尖锐</a:t>
            </a:r>
            <a:endParaRPr lang="zh-CN" altLang="en-US" sz="2400" b="1">
              <a:latin typeface="华文中宋" panose="02010600040101010101" charset="-122"/>
              <a:ea typeface="华文中宋" panose="02010600040101010101" charset="-122"/>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00000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0.064427 0.024630 L -0.248073 -0.324259 " pathEditMode="relative" rAng="0" ptsTypes="">
                                      <p:cBhvr>
                                        <p:cTn id="12" dur="2000" fill="hold"/>
                                        <p:tgtEl>
                                          <p:spTgt spid="5"/>
                                        </p:tgtEl>
                                        <p:attrNameLst>
                                          <p:attrName>ppt_x</p:attrName>
                                          <p:attrName>ppt_y</p:attrName>
                                        </p:attrNameLst>
                                      </p:cBhvr>
                                      <p:rCtr x="-91" y="-176"/>
                                    </p:animMotion>
                                  </p:childTnLst>
                                </p:cTn>
                              </p:par>
                            </p:childTnLst>
                          </p:cTn>
                        </p:par>
                        <p:par>
                          <p:cTn id="13" fill="hold">
                            <p:stCondLst>
                              <p:cond delay="2000"/>
                            </p:stCondLst>
                            <p:childTnLst>
                              <p:par>
                                <p:cTn id="14" presetID="8"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amond(in)">
                                      <p:cBhvr>
                                        <p:cTn id="16" dur="1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0-#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 presetClass="entr" presetSubtype="4"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1"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0-#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childTnLst>
                          </p:cTn>
                        </p:par>
                        <p:par>
                          <p:cTn id="40" fill="hold">
                            <p:stCondLst>
                              <p:cond delay="500"/>
                            </p:stCondLst>
                            <p:childTnLst>
                              <p:par>
                                <p:cTn id="41" presetID="2" presetClass="entr" presetSubtype="8" fill="hold" grpId="1"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0-#ppt_w/2"/>
                                          </p:val>
                                        </p:tav>
                                        <p:tav tm="100000">
                                          <p:val>
                                            <p:strVal val="#ppt_x"/>
                                          </p:val>
                                        </p:tav>
                                      </p:tavLst>
                                    </p:anim>
                                    <p:anim calcmode="lin" valueType="num">
                                      <p:cBhvr additive="base">
                                        <p:cTn id="4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0-#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childTnLst>
                          </p:cTn>
                        </p:par>
                        <p:par>
                          <p:cTn id="51" fill="hold">
                            <p:stCondLst>
                              <p:cond delay="500"/>
                            </p:stCondLst>
                            <p:childTnLst>
                              <p:par>
                                <p:cTn id="52" presetID="2" presetClass="entr" presetSubtype="8"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fill="hold"/>
                                        <p:tgtEl>
                                          <p:spTgt spid="9"/>
                                        </p:tgtEl>
                                        <p:attrNameLst>
                                          <p:attrName>ppt_x</p:attrName>
                                        </p:attrNameLst>
                                      </p:cBhvr>
                                      <p:tavLst>
                                        <p:tav tm="0">
                                          <p:val>
                                            <p:strVal val="0-#ppt_w/2"/>
                                          </p:val>
                                        </p:tav>
                                        <p:tav tm="100000">
                                          <p:val>
                                            <p:strVal val="#ppt_x"/>
                                          </p:val>
                                        </p:tav>
                                      </p:tavLst>
                                    </p:anim>
                                    <p:anim calcmode="lin" valueType="num">
                                      <p:cBhvr additive="base">
                                        <p:cTn id="5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500" fill="hold"/>
                                        <p:tgtEl>
                                          <p:spTgt spid="12"/>
                                        </p:tgtEl>
                                        <p:attrNameLst>
                                          <p:attrName>ppt_x</p:attrName>
                                        </p:attrNameLst>
                                      </p:cBhvr>
                                      <p:tavLst>
                                        <p:tav tm="0">
                                          <p:val>
                                            <p:strVal val="0-#ppt_w/2"/>
                                          </p:val>
                                        </p:tav>
                                        <p:tav tm="100000">
                                          <p:val>
                                            <p:strVal val="#ppt_x"/>
                                          </p:val>
                                        </p:tav>
                                      </p:tavLst>
                                    </p:anim>
                                    <p:anim calcmode="lin" valueType="num">
                                      <p:cBhvr additive="base">
                                        <p:cTn id="61" dur="500" fill="hold"/>
                                        <p:tgtEl>
                                          <p:spTgt spid="12"/>
                                        </p:tgtEl>
                                        <p:attrNameLst>
                                          <p:attrName>ppt_y</p:attrName>
                                        </p:attrNameLst>
                                      </p:cBhvr>
                                      <p:tavLst>
                                        <p:tav tm="0">
                                          <p:val>
                                            <p:strVal val="#ppt_y"/>
                                          </p:val>
                                        </p:tav>
                                        <p:tav tm="100000">
                                          <p:val>
                                            <p:strVal val="#ppt_y"/>
                                          </p:val>
                                        </p:tav>
                                      </p:tavLst>
                                    </p:anim>
                                  </p:childTnLst>
                                </p:cTn>
                              </p:par>
                            </p:childTnLst>
                          </p:cTn>
                        </p:par>
                        <p:par>
                          <p:cTn id="62" fill="hold">
                            <p:stCondLst>
                              <p:cond delay="500"/>
                            </p:stCondLst>
                            <p:childTnLst>
                              <p:par>
                                <p:cTn id="63" presetID="2" presetClass="entr" presetSubtype="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0-#ppt_w/2"/>
                                          </p:val>
                                        </p:tav>
                                        <p:tav tm="100000">
                                          <p:val>
                                            <p:strVal val="#ppt_x"/>
                                          </p:val>
                                        </p:tav>
                                      </p:tavLst>
                                    </p:anim>
                                    <p:anim calcmode="lin" valueType="num">
                                      <p:cBhvr additive="base">
                                        <p:cTn id="6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0" grpId="0" animBg="1"/>
      <p:bldP spid="4" grpId="0"/>
      <p:bldP spid="11" grpId="1" animBg="1"/>
      <p:bldP spid="6" grpId="1"/>
      <p:bldP spid="14" grpId="0" animBg="1"/>
      <p:bldP spid="9" grpId="0"/>
      <p:bldP spid="12"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文本框 1"/>
          <p:cNvSpPr txBox="1"/>
          <p:nvPr/>
        </p:nvSpPr>
        <p:spPr>
          <a:xfrm>
            <a:off x="227965" y="3392170"/>
            <a:ext cx="4502150" cy="521970"/>
          </a:xfrm>
          <a:prstGeom prst="rect">
            <a:avLst/>
          </a:prstGeom>
          <a:noFill/>
          <a:ln w="9525">
            <a:noFill/>
          </a:ln>
        </p:spPr>
        <p:txBody>
          <a:bodyPr wrap="square" anchor="t">
            <a:spAutoFit/>
          </a:bodyPr>
          <a:p>
            <a:r>
              <a:rPr lang="en-US" sz="2800" b="1" dirty="0">
                <a:solidFill>
                  <a:srgbClr val="333399"/>
                </a:solidFill>
                <a:latin typeface="黑体" panose="02010609060101010101" pitchFamily="49" charset="-122"/>
                <a:ea typeface="黑体" panose="02010609060101010101" pitchFamily="49" charset="-122"/>
              </a:rPr>
              <a:t>2.</a:t>
            </a:r>
            <a:r>
              <a:rPr lang="zh-CN" altLang="en-US" sz="2800" b="1" dirty="0">
                <a:solidFill>
                  <a:srgbClr val="333399"/>
                </a:solidFill>
                <a:latin typeface="黑体" panose="02010609060101010101" pitchFamily="49" charset="-122"/>
                <a:ea typeface="黑体" panose="02010609060101010101" pitchFamily="49" charset="-122"/>
              </a:rPr>
              <a:t>李自成起义的经过</a:t>
            </a:r>
            <a:endParaRPr lang="zh-CN" altLang="en-US" sz="2800" b="1" dirty="0">
              <a:solidFill>
                <a:srgbClr val="333399"/>
              </a:solidFill>
              <a:latin typeface="黑体" panose="02010609060101010101" pitchFamily="49" charset="-122"/>
              <a:ea typeface="黑体" panose="02010609060101010101" pitchFamily="49" charset="-122"/>
            </a:endParaRPr>
          </a:p>
        </p:txBody>
      </p:sp>
      <p:grpSp>
        <p:nvGrpSpPr>
          <p:cNvPr id="5" name="组合 33"/>
          <p:cNvGrpSpPr/>
          <p:nvPr/>
        </p:nvGrpSpPr>
        <p:grpSpPr>
          <a:xfrm>
            <a:off x="227965" y="85725"/>
            <a:ext cx="4861560" cy="663575"/>
            <a:chOff x="1239704" y="1968994"/>
            <a:chExt cx="4713464" cy="663081"/>
          </a:xfrm>
        </p:grpSpPr>
        <p:sp>
          <p:nvSpPr>
            <p:cNvPr id="7179" name="任意多边形 15"/>
            <p:cNvSpPr/>
            <p:nvPr>
              <p:custDataLst>
                <p:tags r:id="rId1"/>
              </p:custDataLst>
            </p:nvPr>
          </p:nvSpPr>
          <p:spPr>
            <a:xfrm flipH="1">
              <a:off x="4160993" y="1968994"/>
              <a:ext cx="1792175" cy="663081"/>
            </a:xfrm>
            <a:custGeom>
              <a:avLst/>
              <a:gdLst>
                <a:gd name="txL" fmla="*/ 0 w 2153021"/>
                <a:gd name="txT" fmla="*/ 0 h 1181100"/>
                <a:gd name="txR" fmla="*/ 2153021 w 2153021"/>
                <a:gd name="txB" fmla="*/ 1181100 h 1181100"/>
              </a:gdLst>
              <a:ahLst/>
              <a:cxnLst>
                <a:cxn ang="0">
                  <a:pos x="75997" y="0"/>
                </a:cxn>
                <a:cxn ang="0">
                  <a:pos x="277069" y="0"/>
                </a:cxn>
                <a:cxn ang="0">
                  <a:pos x="277069" y="65799"/>
                </a:cxn>
                <a:cxn ang="0">
                  <a:pos x="75997" y="65799"/>
                </a:cxn>
                <a:cxn ang="0">
                  <a:pos x="0" y="32900"/>
                </a:cxn>
                <a:cxn ang="0">
                  <a:pos x="75997" y="0"/>
                </a:cxn>
              </a:cxnLst>
              <a:rect l="txL" t="txT" r="txR" b="txB"/>
              <a:pathLst>
                <a:path w="2153021" h="1181100">
                  <a:moveTo>
                    <a:pt x="590550" y="0"/>
                  </a:moveTo>
                  <a:lnTo>
                    <a:pt x="2153021" y="0"/>
                  </a:lnTo>
                  <a:lnTo>
                    <a:pt x="2153021" y="1181100"/>
                  </a:lnTo>
                  <a:lnTo>
                    <a:pt x="590550" y="1181100"/>
                  </a:lnTo>
                  <a:cubicBezTo>
                    <a:pt x="264398" y="1181100"/>
                    <a:pt x="0" y="916702"/>
                    <a:pt x="0" y="590550"/>
                  </a:cubicBezTo>
                  <a:cubicBezTo>
                    <a:pt x="0" y="264398"/>
                    <a:pt x="264398" y="0"/>
                    <a:pt x="590550" y="0"/>
                  </a:cubicBezTo>
                  <a:close/>
                </a:path>
              </a:pathLst>
            </a:custGeom>
            <a:solidFill>
              <a:srgbClr val="77C7A3"/>
            </a:solidFill>
            <a:ln w="9525">
              <a:noFill/>
            </a:ln>
          </p:spPr>
          <p:txBody>
            <a:bodyPr anchor="ctr"/>
            <a:p>
              <a:pPr algn="ctr"/>
              <a:r>
                <a:rPr lang="zh-CN" altLang="en-US" sz="2800" b="1" dirty="0">
                  <a:solidFill>
                    <a:srgbClr val="C00000"/>
                  </a:solidFill>
                  <a:latin typeface="黑体" panose="02010609060101010101" pitchFamily="49" charset="-122"/>
                  <a:ea typeface="黑体" panose="02010609060101010101" pitchFamily="49" charset="-122"/>
                  <a:sym typeface="Arial" panose="020B0604020202020204" pitchFamily="34" charset="0"/>
                </a:rPr>
                <a:t>探究二 </a:t>
              </a:r>
              <a:endParaRPr lang="zh-CN" altLang="en-US" sz="2800" b="1" dirty="0">
                <a:solidFill>
                  <a:srgbClr val="C00000"/>
                </a:solidFill>
                <a:latin typeface="黑体" panose="02010609060101010101" pitchFamily="49" charset="-122"/>
                <a:ea typeface="黑体" panose="02010609060101010101" pitchFamily="49" charset="-122"/>
                <a:sym typeface="Arial" panose="020B0604020202020204" pitchFamily="34" charset="0"/>
              </a:endParaRPr>
            </a:p>
          </p:txBody>
        </p:sp>
        <p:sp>
          <p:nvSpPr>
            <p:cNvPr id="7180" name="任意多边形 16"/>
            <p:cNvSpPr/>
            <p:nvPr>
              <p:custDataLst>
                <p:tags r:id="rId2"/>
              </p:custDataLst>
            </p:nvPr>
          </p:nvSpPr>
          <p:spPr>
            <a:xfrm flipH="1">
              <a:off x="1239704" y="1968994"/>
              <a:ext cx="2930390" cy="663081"/>
            </a:xfrm>
            <a:custGeom>
              <a:avLst/>
              <a:gdLst>
                <a:gd name="txL" fmla="*/ 0 w 5219700"/>
                <a:gd name="txT" fmla="*/ 0 h 1181100"/>
                <a:gd name="txR" fmla="*/ 5219700 w 5219700"/>
                <a:gd name="txB" fmla="*/ 1181100 h 1181100"/>
              </a:gdLst>
              <a:ahLst/>
              <a:cxnLst>
                <a:cxn ang="0">
                  <a:pos x="0" y="0"/>
                </a:cxn>
                <a:cxn ang="0">
                  <a:pos x="258167" y="0"/>
                </a:cxn>
                <a:cxn ang="0">
                  <a:pos x="291102" y="32935"/>
                </a:cxn>
                <a:cxn ang="0">
                  <a:pos x="258167" y="65870"/>
                </a:cxn>
                <a:cxn ang="0">
                  <a:pos x="0" y="65870"/>
                </a:cxn>
                <a:cxn ang="0">
                  <a:pos x="0" y="61935"/>
                </a:cxn>
                <a:cxn ang="0">
                  <a:pos x="257808" y="61935"/>
                </a:cxn>
                <a:cxn ang="0">
                  <a:pos x="286808" y="32935"/>
                </a:cxn>
                <a:cxn ang="0">
                  <a:pos x="286808" y="32935"/>
                </a:cxn>
                <a:cxn ang="0">
                  <a:pos x="257808" y="3935"/>
                </a:cxn>
                <a:cxn ang="0">
                  <a:pos x="0" y="3935"/>
                </a:cxn>
              </a:cxnLst>
              <a:rect l="txL" t="txT" r="txR" b="txB"/>
              <a:pathLst>
                <a:path w="5219700" h="1181100">
                  <a:moveTo>
                    <a:pt x="0" y="0"/>
                  </a:moveTo>
                  <a:lnTo>
                    <a:pt x="4629150" y="0"/>
                  </a:lnTo>
                  <a:cubicBezTo>
                    <a:pt x="4955302" y="0"/>
                    <a:pt x="5219700" y="264398"/>
                    <a:pt x="5219700" y="590550"/>
                  </a:cubicBezTo>
                  <a:cubicBezTo>
                    <a:pt x="5219700" y="916702"/>
                    <a:pt x="4955302" y="1181100"/>
                    <a:pt x="4629150" y="1181100"/>
                  </a:cubicBezTo>
                  <a:lnTo>
                    <a:pt x="0" y="1181100"/>
                  </a:lnTo>
                  <a:lnTo>
                    <a:pt x="0" y="1110548"/>
                  </a:lnTo>
                  <a:lnTo>
                    <a:pt x="4622708" y="1110549"/>
                  </a:lnTo>
                  <a:cubicBezTo>
                    <a:pt x="4909895" y="1110549"/>
                    <a:pt x="5142706" y="877738"/>
                    <a:pt x="5142706" y="590551"/>
                  </a:cubicBezTo>
                  <a:lnTo>
                    <a:pt x="5142707" y="590551"/>
                  </a:lnTo>
                  <a:cubicBezTo>
                    <a:pt x="5142707" y="303364"/>
                    <a:pt x="4909896" y="70553"/>
                    <a:pt x="4622709" y="70553"/>
                  </a:cubicBezTo>
                  <a:lnTo>
                    <a:pt x="0" y="70553"/>
                  </a:lnTo>
                  <a:lnTo>
                    <a:pt x="0" y="0"/>
                  </a:lnTo>
                  <a:close/>
                </a:path>
              </a:pathLst>
            </a:custGeom>
            <a:solidFill>
              <a:srgbClr val="77C7A3"/>
            </a:solidFill>
            <a:ln w="9525">
              <a:noFill/>
            </a:ln>
          </p:spPr>
          <p:txBody>
            <a:bodyPr lIns="180000" rIns="90000" anchor="ctr"/>
            <a:p>
              <a:pPr algn="ctr">
                <a:lnSpc>
                  <a:spcPct val="110000"/>
                </a:lnSpc>
              </a:pPr>
              <a:r>
                <a:rPr lang="zh-CN" altLang="en-US" sz="2800" b="1" dirty="0">
                  <a:latin typeface="黑体" panose="02010609060101010101" pitchFamily="49" charset="-122"/>
                  <a:ea typeface="黑体" panose="02010609060101010101" pitchFamily="49" charset="-122"/>
                  <a:sym typeface="Arial" panose="020B0604020202020204" pitchFamily="34" charset="0"/>
                </a:rPr>
                <a:t>狼烟四起</a:t>
              </a:r>
              <a:endParaRPr lang="zh-CN" altLang="en-US" sz="2800" b="1" dirty="0">
                <a:latin typeface="黑体" panose="02010609060101010101" pitchFamily="49" charset="-122"/>
                <a:ea typeface="黑体" panose="02010609060101010101" pitchFamily="49" charset="-122"/>
                <a:sym typeface="Arial" panose="020B0604020202020204" pitchFamily="34" charset="0"/>
              </a:endParaRPr>
            </a:p>
          </p:txBody>
        </p:sp>
      </p:grpSp>
      <p:sp>
        <p:nvSpPr>
          <p:cNvPr id="3" name="文本框 2"/>
          <p:cNvSpPr txBox="1"/>
          <p:nvPr/>
        </p:nvSpPr>
        <p:spPr>
          <a:xfrm>
            <a:off x="2421890" y="1590675"/>
            <a:ext cx="3486150" cy="521970"/>
          </a:xfrm>
          <a:prstGeom prst="rect">
            <a:avLst/>
          </a:prstGeom>
          <a:noFill/>
        </p:spPr>
        <p:txBody>
          <a:bodyPr wrap="square" rtlCol="0">
            <a:spAutoFit/>
          </a:bodyPr>
          <a:p>
            <a:r>
              <a:rPr lang="zh-CN" altLang="en-US" sz="2800">
                <a:latin typeface="华文中宋" panose="02010600040101010101" charset="-122"/>
                <a:ea typeface="华文中宋" panose="02010600040101010101" charset="-122"/>
              </a:rPr>
              <a:t>政治腐败、赋税苛重</a:t>
            </a:r>
            <a:endParaRPr lang="zh-CN" altLang="en-US" sz="2800">
              <a:latin typeface="华文中宋" panose="02010600040101010101" charset="-122"/>
              <a:ea typeface="华文中宋" panose="02010600040101010101" charset="-122"/>
            </a:endParaRPr>
          </a:p>
        </p:txBody>
      </p:sp>
      <p:sp>
        <p:nvSpPr>
          <p:cNvPr id="4" name="文本框 3"/>
          <p:cNvSpPr txBox="1"/>
          <p:nvPr/>
        </p:nvSpPr>
        <p:spPr>
          <a:xfrm>
            <a:off x="2327275" y="2436495"/>
            <a:ext cx="3990340" cy="521970"/>
          </a:xfrm>
          <a:prstGeom prst="rect">
            <a:avLst/>
          </a:prstGeom>
          <a:noFill/>
        </p:spPr>
        <p:txBody>
          <a:bodyPr wrap="square" rtlCol="0">
            <a:spAutoFit/>
          </a:bodyPr>
          <a:p>
            <a:r>
              <a:rPr lang="zh-CN" altLang="en-US" sz="2800">
                <a:latin typeface="华文中宋" panose="02010600040101010101" charset="-122"/>
                <a:ea typeface="华文中宋" panose="02010600040101010101" charset="-122"/>
              </a:rPr>
              <a:t>陕北连年灾荒</a:t>
            </a:r>
            <a:endParaRPr lang="zh-CN" altLang="en-US" sz="2800">
              <a:latin typeface="华文中宋" panose="02010600040101010101" charset="-122"/>
              <a:ea typeface="华文中宋" panose="02010600040101010101" charset="-122"/>
            </a:endParaRPr>
          </a:p>
        </p:txBody>
      </p:sp>
      <p:sp>
        <p:nvSpPr>
          <p:cNvPr id="8" name="文本框 7"/>
          <p:cNvSpPr txBox="1"/>
          <p:nvPr/>
        </p:nvSpPr>
        <p:spPr>
          <a:xfrm>
            <a:off x="401320" y="1590675"/>
            <a:ext cx="1925955" cy="518160"/>
          </a:xfrm>
          <a:prstGeom prst="rect">
            <a:avLst/>
          </a:prstGeom>
          <a:noFill/>
        </p:spPr>
        <p:txBody>
          <a:bodyPr wrap="square" rtlCol="0">
            <a:spAutoFit/>
          </a:bodyPr>
          <a:p>
            <a:r>
              <a:rPr lang="zh-CN" altLang="en-US" sz="2800">
                <a:solidFill>
                  <a:srgbClr val="FF0000"/>
                </a:solidFill>
                <a:latin typeface="华文中宋" panose="02010600040101010101" charset="-122"/>
                <a:ea typeface="华文中宋" panose="02010600040101010101" charset="-122"/>
              </a:rPr>
              <a:t>根本原因：</a:t>
            </a:r>
            <a:r>
              <a:rPr lang="zh-CN" altLang="en-US" sz="2800">
                <a:latin typeface="华文中宋" panose="02010600040101010101" charset="-122"/>
                <a:ea typeface="华文中宋" panose="02010600040101010101" charset="-122"/>
              </a:rPr>
              <a:t> </a:t>
            </a:r>
            <a:endParaRPr lang="zh-CN" altLang="en-US" sz="2800">
              <a:latin typeface="华文中宋" panose="02010600040101010101" charset="-122"/>
              <a:ea typeface="华文中宋" panose="02010600040101010101" charset="-122"/>
            </a:endParaRPr>
          </a:p>
        </p:txBody>
      </p:sp>
      <p:sp>
        <p:nvSpPr>
          <p:cNvPr id="9" name="文本框 8"/>
          <p:cNvSpPr txBox="1"/>
          <p:nvPr/>
        </p:nvSpPr>
        <p:spPr>
          <a:xfrm>
            <a:off x="401320" y="2436495"/>
            <a:ext cx="2040890" cy="521970"/>
          </a:xfrm>
          <a:prstGeom prst="rect">
            <a:avLst/>
          </a:prstGeom>
          <a:noFill/>
        </p:spPr>
        <p:txBody>
          <a:bodyPr wrap="square" rtlCol="0">
            <a:spAutoFit/>
          </a:bodyPr>
          <a:p>
            <a:r>
              <a:rPr lang="zh-CN" altLang="en-US" sz="2800">
                <a:solidFill>
                  <a:srgbClr val="FF0000"/>
                </a:solidFill>
                <a:latin typeface="华文中宋" panose="02010600040101010101" charset="-122"/>
                <a:ea typeface="华文中宋" panose="02010600040101010101" charset="-122"/>
              </a:rPr>
              <a:t>直接原因：</a:t>
            </a:r>
            <a:r>
              <a:rPr lang="zh-CN" altLang="en-US" sz="2800">
                <a:latin typeface="华文中宋" panose="02010600040101010101" charset="-122"/>
                <a:ea typeface="华文中宋" panose="02010600040101010101" charset="-122"/>
              </a:rPr>
              <a:t> </a:t>
            </a:r>
            <a:endParaRPr lang="zh-CN" altLang="en-US" sz="2800">
              <a:latin typeface="华文中宋" panose="02010600040101010101" charset="-122"/>
              <a:ea typeface="华文中宋" panose="02010600040101010101" charset="-122"/>
            </a:endParaRPr>
          </a:p>
        </p:txBody>
      </p:sp>
      <p:sp>
        <p:nvSpPr>
          <p:cNvPr id="2" name="文本框 1"/>
          <p:cNvSpPr txBox="1"/>
          <p:nvPr/>
        </p:nvSpPr>
        <p:spPr>
          <a:xfrm>
            <a:off x="227965" y="908685"/>
            <a:ext cx="4502150" cy="521970"/>
          </a:xfrm>
          <a:prstGeom prst="rect">
            <a:avLst/>
          </a:prstGeom>
          <a:noFill/>
          <a:ln w="9525">
            <a:noFill/>
          </a:ln>
        </p:spPr>
        <p:txBody>
          <a:bodyPr wrap="square" anchor="t">
            <a:spAutoFit/>
          </a:bodyPr>
          <a:p>
            <a:r>
              <a:rPr lang="en-US" altLang="zh-CN" sz="2800" b="1" dirty="0">
                <a:solidFill>
                  <a:srgbClr val="333399"/>
                </a:solidFill>
                <a:latin typeface="黑体" panose="02010609060101010101" pitchFamily="49" charset="-122"/>
                <a:ea typeface="黑体" panose="02010609060101010101" pitchFamily="49" charset="-122"/>
              </a:rPr>
              <a:t>1</a:t>
            </a:r>
            <a:r>
              <a:rPr lang="zh-CN" altLang="en-US" sz="2800" b="1" dirty="0">
                <a:solidFill>
                  <a:srgbClr val="333399"/>
                </a:solidFill>
                <a:latin typeface="黑体" panose="02010609060101010101" pitchFamily="49" charset="-122"/>
                <a:ea typeface="黑体" panose="02010609060101010101" pitchFamily="49" charset="-122"/>
              </a:rPr>
              <a:t>．农民起义爆发的原因</a:t>
            </a:r>
            <a:endParaRPr lang="zh-CN" altLang="en-US" sz="2800" b="1" dirty="0">
              <a:solidFill>
                <a:srgbClr val="333399"/>
              </a:solidFill>
              <a:latin typeface="黑体" panose="02010609060101010101" pitchFamily="49" charset="-122"/>
              <a:ea typeface="黑体" panose="02010609060101010101" pitchFamily="49" charset="-122"/>
            </a:endParaRPr>
          </a:p>
        </p:txBody>
      </p:sp>
      <p:pic>
        <p:nvPicPr>
          <p:cNvPr id="6" name="图片 5" descr="明末农民起义形势图"/>
          <p:cNvPicPr>
            <a:picLocks noChangeAspect="1"/>
          </p:cNvPicPr>
          <p:nvPr/>
        </p:nvPicPr>
        <p:blipFill>
          <a:blip r:embed="rId3"/>
          <a:stretch>
            <a:fillRect/>
          </a:stretch>
        </p:blipFill>
        <p:spPr>
          <a:xfrm>
            <a:off x="6463030" y="749300"/>
            <a:ext cx="5596255" cy="5885180"/>
          </a:xfrm>
          <a:prstGeom prst="rect">
            <a:avLst/>
          </a:prstGeom>
        </p:spPr>
      </p:pic>
      <p:sp>
        <p:nvSpPr>
          <p:cNvPr id="7" name="文本框 10245"/>
          <p:cNvSpPr txBox="1"/>
          <p:nvPr/>
        </p:nvSpPr>
        <p:spPr>
          <a:xfrm>
            <a:off x="7731125" y="201930"/>
            <a:ext cx="3763645" cy="430530"/>
          </a:xfrm>
          <a:prstGeom prst="rect">
            <a:avLst/>
          </a:prstGeom>
        </p:spPr>
        <p:style>
          <a:lnRef idx="1">
            <a:schemeClr val="dk1"/>
          </a:lnRef>
          <a:fillRef idx="2">
            <a:schemeClr val="dk1"/>
          </a:fillRef>
          <a:effectRef idx="1">
            <a:schemeClr val="dk1"/>
          </a:effectRef>
          <a:fontRef idx="minor">
            <a:schemeClr val="dk1"/>
          </a:fontRef>
        </p:style>
        <p:txBody>
          <a:bodyPr wrap="square" lIns="0" tIns="0" rIns="0" bIns="0">
            <a:spAutoFit/>
            <a:scene3d>
              <a:camera prst="orthographicFront"/>
              <a:lightRig rig="threePt" dir="t"/>
            </a:scene3d>
          </a:bodyPr>
          <a:p>
            <a:pPr algn="ctr"/>
            <a:r>
              <a:rPr lang="zh-CN" altLang="en-US" sz="2800" dirty="0">
                <a:solidFill>
                  <a:schemeClr val="tx1"/>
                </a:solidFill>
                <a:effectLst>
                  <a:outerShdw blurRad="38100" dist="19050" dir="2700000" algn="tl" rotWithShape="0">
                    <a:schemeClr val="dk1">
                      <a:alpha val="40000"/>
                    </a:schemeClr>
                  </a:outerShdw>
                </a:effectLst>
                <a:latin typeface="华文隶书" panose="02010800040101010101" pitchFamily="2" charset="-122"/>
                <a:ea typeface="华文隶书" panose="02010800040101010101" pitchFamily="2" charset="-122"/>
              </a:rPr>
              <a:t>读地图，指路线</a:t>
            </a:r>
            <a:endParaRPr lang="zh-CN" altLang="en-US" sz="2800" dirty="0">
              <a:solidFill>
                <a:schemeClr val="tx1"/>
              </a:solidFill>
              <a:effectLst>
                <a:outerShdw blurRad="38100" dist="19050" dir="2700000" algn="tl" rotWithShape="0">
                  <a:schemeClr val="dk1">
                    <a:alpha val="40000"/>
                  </a:schemeClr>
                </a:outerShdw>
              </a:effectLst>
              <a:latin typeface="华文隶书" panose="02010800040101010101" pitchFamily="2" charset="-122"/>
              <a:ea typeface="华文隶书" panose="02010800040101010101" pitchFamily="2" charset="-122"/>
            </a:endParaRPr>
          </a:p>
        </p:txBody>
      </p:sp>
      <p:sp>
        <p:nvSpPr>
          <p:cNvPr id="25" name="文本框 24"/>
          <p:cNvSpPr txBox="1"/>
          <p:nvPr/>
        </p:nvSpPr>
        <p:spPr>
          <a:xfrm>
            <a:off x="218440" y="4125595"/>
            <a:ext cx="1255395" cy="396875"/>
          </a:xfrm>
          <a:prstGeom prst="rect">
            <a:avLst/>
          </a:prstGeom>
          <a:noFill/>
          <a:ln w="9525">
            <a:noFill/>
          </a:ln>
        </p:spPr>
        <p:txBody>
          <a:bodyPr wrap="square" anchor="t">
            <a:spAutoFit/>
          </a:bodyPr>
          <a:p>
            <a:pPr>
              <a:spcBef>
                <a:spcPct val="50000"/>
              </a:spcBef>
            </a:pPr>
            <a:r>
              <a:rPr lang="zh-CN" altLang="en-US" sz="2000" b="1">
                <a:latin typeface="宋体" panose="02010600030101010101" pitchFamily="2" charset="-122"/>
                <a:ea typeface="宋体" panose="02010600030101010101" pitchFamily="2" charset="-122"/>
              </a:rPr>
              <a:t>陕北起义</a:t>
            </a:r>
            <a:endParaRPr lang="zh-CN" altLang="en-US" sz="2000" b="1">
              <a:latin typeface="宋体" panose="02010600030101010101" pitchFamily="2" charset="-122"/>
              <a:ea typeface="宋体" panose="02010600030101010101" pitchFamily="2" charset="-122"/>
            </a:endParaRPr>
          </a:p>
        </p:txBody>
      </p:sp>
      <p:sp>
        <p:nvSpPr>
          <p:cNvPr id="26" name="直接连接符 25"/>
          <p:cNvSpPr/>
          <p:nvPr/>
        </p:nvSpPr>
        <p:spPr>
          <a:xfrm rot="16200000">
            <a:off x="1565275" y="4052570"/>
            <a:ext cx="0" cy="542925"/>
          </a:xfrm>
          <a:prstGeom prst="line">
            <a:avLst/>
          </a:prstGeom>
          <a:ln w="28575" cap="flat" cmpd="sng">
            <a:solidFill>
              <a:schemeClr val="tx1"/>
            </a:solidFill>
            <a:prstDash val="solid"/>
            <a:round/>
            <a:headEnd type="none" w="med" len="med"/>
            <a:tailEnd type="triangle" w="med" len="med"/>
          </a:ln>
        </p:spPr>
      </p:sp>
      <p:sp>
        <p:nvSpPr>
          <p:cNvPr id="27" name="文本框 26"/>
          <p:cNvSpPr txBox="1"/>
          <p:nvPr/>
        </p:nvSpPr>
        <p:spPr>
          <a:xfrm>
            <a:off x="1835150" y="3914140"/>
            <a:ext cx="1285875" cy="860425"/>
          </a:xfrm>
          <a:prstGeom prst="rect">
            <a:avLst/>
          </a:prstGeom>
          <a:noFill/>
          <a:ln w="9525">
            <a:noFill/>
          </a:ln>
        </p:spPr>
        <p:txBody>
          <a:bodyPr wrap="square" anchor="t">
            <a:spAutoFit/>
          </a:bodyPr>
          <a:p>
            <a:pPr>
              <a:spcBef>
                <a:spcPct val="50000"/>
              </a:spcBef>
            </a:pPr>
            <a:r>
              <a:rPr lang="zh-CN" altLang="en-US" sz="2000" b="1">
                <a:latin typeface="宋体" panose="02010600030101010101" pitchFamily="2" charset="-122"/>
                <a:ea typeface="宋体" panose="02010600030101010101" pitchFamily="2" charset="-122"/>
              </a:rPr>
              <a:t>进军中原</a:t>
            </a:r>
            <a:endParaRPr lang="zh-CN" altLang="en-US" sz="2000" b="1">
              <a:latin typeface="宋体" panose="02010600030101010101" pitchFamily="2" charset="-122"/>
              <a:ea typeface="宋体" panose="02010600030101010101" pitchFamily="2" charset="-122"/>
            </a:endParaRPr>
          </a:p>
          <a:p>
            <a:pPr>
              <a:spcBef>
                <a:spcPct val="50000"/>
              </a:spcBef>
            </a:pPr>
            <a:r>
              <a:rPr lang="zh-CN" altLang="en-US" sz="2000" b="1">
                <a:latin typeface="宋体" panose="02010600030101010101" pitchFamily="2" charset="-122"/>
                <a:ea typeface="宋体" panose="02010600030101010101" pitchFamily="2" charset="-122"/>
              </a:rPr>
              <a:t>均田免赋</a:t>
            </a:r>
            <a:endParaRPr lang="zh-CN" altLang="en-US" sz="2000" b="1">
              <a:latin typeface="宋体" panose="02010600030101010101" pitchFamily="2" charset="-122"/>
              <a:ea typeface="宋体" panose="02010600030101010101" pitchFamily="2" charset="-122"/>
            </a:endParaRPr>
          </a:p>
        </p:txBody>
      </p:sp>
      <p:sp>
        <p:nvSpPr>
          <p:cNvPr id="31" name="文本框 30"/>
          <p:cNvSpPr txBox="1"/>
          <p:nvPr/>
        </p:nvSpPr>
        <p:spPr>
          <a:xfrm>
            <a:off x="3637280" y="3914140"/>
            <a:ext cx="1306195" cy="1310005"/>
          </a:xfrm>
          <a:prstGeom prst="rect">
            <a:avLst/>
          </a:prstGeom>
          <a:noFill/>
          <a:ln w="9525">
            <a:noFill/>
          </a:ln>
        </p:spPr>
        <p:txBody>
          <a:bodyPr wrap="square" anchor="t">
            <a:spAutoFit/>
          </a:bodyPr>
          <a:p>
            <a:pPr>
              <a:spcBef>
                <a:spcPct val="50000"/>
              </a:spcBef>
            </a:pPr>
            <a:r>
              <a:rPr lang="zh-CN" altLang="en-US" sz="2000" b="1">
                <a:latin typeface="宋体" panose="02010600030101010101" pitchFamily="2" charset="-122"/>
                <a:ea typeface="宋体" panose="02010600030101010101" pitchFamily="2" charset="-122"/>
              </a:rPr>
              <a:t>攻克西安</a:t>
            </a:r>
            <a:endParaRPr lang="zh-CN" altLang="en-US" sz="2000" b="1">
              <a:latin typeface="宋体" panose="02010600030101010101" pitchFamily="2" charset="-122"/>
              <a:ea typeface="宋体" panose="02010600030101010101" pitchFamily="2" charset="-122"/>
            </a:endParaRPr>
          </a:p>
          <a:p>
            <a:pPr>
              <a:spcBef>
                <a:spcPct val="50000"/>
              </a:spcBef>
            </a:pPr>
            <a:r>
              <a:rPr lang="zh-CN" altLang="en-US" sz="2000" b="1">
                <a:latin typeface="宋体" panose="02010600030101010101" pitchFamily="2" charset="-122"/>
                <a:ea typeface="宋体" panose="02010600030101010101" pitchFamily="2" charset="-122"/>
              </a:rPr>
              <a:t>建立大顺</a:t>
            </a:r>
            <a:endParaRPr lang="zh-CN" altLang="en-US" sz="2000" b="1">
              <a:latin typeface="宋体" panose="02010600030101010101" pitchFamily="2" charset="-122"/>
              <a:ea typeface="宋体" panose="02010600030101010101" pitchFamily="2" charset="-122"/>
            </a:endParaRPr>
          </a:p>
          <a:p>
            <a:pPr>
              <a:spcBef>
                <a:spcPct val="50000"/>
              </a:spcBef>
            </a:pPr>
            <a:endParaRPr lang="zh-CN" altLang="en-US" sz="2000" b="1">
              <a:latin typeface="宋体" panose="02010600030101010101" pitchFamily="2" charset="-122"/>
              <a:ea typeface="宋体" panose="02010600030101010101" pitchFamily="2" charset="-122"/>
            </a:endParaRPr>
          </a:p>
        </p:txBody>
      </p:sp>
      <p:sp>
        <p:nvSpPr>
          <p:cNvPr id="32" name="文本框 14344"/>
          <p:cNvSpPr txBox="1"/>
          <p:nvPr/>
        </p:nvSpPr>
        <p:spPr>
          <a:xfrm>
            <a:off x="5270500" y="3914140"/>
            <a:ext cx="1557655" cy="854075"/>
          </a:xfrm>
          <a:prstGeom prst="rect">
            <a:avLst/>
          </a:prstGeom>
          <a:noFill/>
          <a:ln w="9525">
            <a:noFill/>
          </a:ln>
        </p:spPr>
        <p:txBody>
          <a:bodyPr wrap="square">
            <a:spAutoFit/>
          </a:bodyPr>
          <a:p>
            <a:pPr>
              <a:spcBef>
                <a:spcPct val="50000"/>
              </a:spcBef>
            </a:pPr>
            <a:r>
              <a:rPr lang="zh-CN" altLang="en-US" sz="2000" b="1" noProof="1">
                <a:latin typeface="宋体" panose="02010600030101010101" pitchFamily="2" charset="-122"/>
                <a:ea typeface="宋体" panose="02010600030101010101" pitchFamily="2" charset="-122"/>
                <a:cs typeface="+mn-ea"/>
              </a:rPr>
              <a:t>攻克北京</a:t>
            </a:r>
            <a:endParaRPr lang="zh-CN" altLang="en-US" sz="2000" b="1" noProof="1">
              <a:latin typeface="宋体" panose="02010600030101010101" pitchFamily="2" charset="-122"/>
              <a:ea typeface="宋体" panose="02010600030101010101" pitchFamily="2" charset="-122"/>
            </a:endParaRPr>
          </a:p>
          <a:p>
            <a:pPr>
              <a:spcBef>
                <a:spcPct val="50000"/>
              </a:spcBef>
            </a:pPr>
            <a:r>
              <a:rPr lang="zh-CN" altLang="en-US" sz="2000" b="1" noProof="1">
                <a:latin typeface="宋体" panose="02010600030101010101" pitchFamily="2" charset="-122"/>
                <a:ea typeface="宋体" panose="02010600030101010101" pitchFamily="2" charset="-122"/>
                <a:cs typeface="+mn-ea"/>
              </a:rPr>
              <a:t>推翻明朝</a:t>
            </a:r>
            <a:endParaRPr lang="zh-CN" altLang="en-US" sz="2490" b="1" noProof="1">
              <a:latin typeface="宋体" panose="02010600030101010101" pitchFamily="2" charset="-122"/>
              <a:ea typeface="宋体" panose="02010600030101010101" pitchFamily="2" charset="-122"/>
            </a:endParaRPr>
          </a:p>
        </p:txBody>
      </p:sp>
      <p:sp>
        <p:nvSpPr>
          <p:cNvPr id="33" name="直接连接符 32"/>
          <p:cNvSpPr/>
          <p:nvPr/>
        </p:nvSpPr>
        <p:spPr>
          <a:xfrm rot="16200000">
            <a:off x="3259455" y="4050665"/>
            <a:ext cx="0" cy="541655"/>
          </a:xfrm>
          <a:prstGeom prst="line">
            <a:avLst/>
          </a:prstGeom>
          <a:ln w="28575" cap="flat" cmpd="sng">
            <a:solidFill>
              <a:schemeClr val="tx1"/>
            </a:solidFill>
            <a:prstDash val="solid"/>
            <a:round/>
            <a:headEnd type="none" w="med" len="med"/>
            <a:tailEnd type="triangle" w="med" len="med"/>
          </a:ln>
        </p:spPr>
      </p:sp>
      <p:sp>
        <p:nvSpPr>
          <p:cNvPr id="34" name="直接连接符 33"/>
          <p:cNvSpPr/>
          <p:nvPr/>
        </p:nvSpPr>
        <p:spPr>
          <a:xfrm rot="16200000">
            <a:off x="4999355" y="4050665"/>
            <a:ext cx="0" cy="541655"/>
          </a:xfrm>
          <a:prstGeom prst="line">
            <a:avLst/>
          </a:prstGeom>
          <a:ln w="28575" cap="flat" cmpd="sng">
            <a:solidFill>
              <a:schemeClr val="tx1"/>
            </a:solidFill>
            <a:prstDash val="solid"/>
            <a:round/>
            <a:headEnd type="none" w="med" len="med"/>
            <a:tailEnd type="triangle" w="med" len="med"/>
          </a:ln>
        </p:spPr>
      </p:sp>
      <p:pic>
        <p:nvPicPr>
          <p:cNvPr id="10" name="图片 9"/>
          <p:cNvPicPr>
            <a:picLocks noChangeAspect="1"/>
          </p:cNvPicPr>
          <p:nvPr/>
        </p:nvPicPr>
        <p:blipFill>
          <a:blip r:embed="rId4"/>
          <a:stretch>
            <a:fillRect/>
          </a:stretch>
        </p:blipFill>
        <p:spPr>
          <a:xfrm>
            <a:off x="3081655" y="2331720"/>
            <a:ext cx="3836035" cy="1990090"/>
          </a:xfrm>
          <a:prstGeom prst="ellipse">
            <a:avLst/>
          </a:prstGeom>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0-#ppt_w/2"/>
                                          </p:val>
                                        </p:tav>
                                        <p:tav tm="100000">
                                          <p:val>
                                            <p:strVal val="#ppt_x"/>
                                          </p:val>
                                        </p:tav>
                                      </p:tavLst>
                                    </p:anim>
                                    <p:anim calcmode="lin" valueType="num">
                                      <p:cBhvr additive="base">
                                        <p:cTn id="13"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0-#ppt_w/2"/>
                                          </p:val>
                                        </p:tav>
                                        <p:tav tm="100000">
                                          <p:val>
                                            <p:strVal val="#ppt_x"/>
                                          </p:val>
                                        </p:tav>
                                      </p:tavLst>
                                    </p:anim>
                                    <p:anim calcmode="lin" valueType="num">
                                      <p:cBhvr additive="base">
                                        <p:cTn id="2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par>
                          <p:cTn id="29" fill="hold">
                            <p:stCondLst>
                              <p:cond delay="0"/>
                            </p:stCondLst>
                            <p:childTnLst>
                              <p:par>
                                <p:cTn id="30" presetID="0" presetClass="path" presetSubtype="0" accel="50000" decel="50000" fill="hold" nodeType="afterEffect">
                                  <p:stCondLst>
                                    <p:cond delay="0"/>
                                  </p:stCondLst>
                                  <p:childTnLst>
                                    <p:animMotion origin="layout" path="M -0.003802 0.028796 L -0.272552 0.343796 " pathEditMode="relative" rAng="0" ptsTypes="">
                                      <p:cBhvr>
                                        <p:cTn id="31" dur="2000" fill="hold"/>
                                        <p:tgtEl>
                                          <p:spTgt spid="10"/>
                                        </p:tgtEl>
                                        <p:attrNameLst>
                                          <p:attrName>ppt_x</p:attrName>
                                          <p:attrName>ppt_y</p:attrName>
                                        </p:attrNameLst>
                                      </p:cBhvr>
                                      <p:rCtr x="-142" y="169"/>
                                    </p:animMotion>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10241"/>
                                        </p:tgtEl>
                                        <p:attrNameLst>
                                          <p:attrName>style.visibility</p:attrName>
                                        </p:attrNameLst>
                                      </p:cBhvr>
                                      <p:to>
                                        <p:strVal val="visible"/>
                                      </p:to>
                                    </p:set>
                                    <p:animEffect transition="in" filter="diamond(in)">
                                      <p:cBhvr>
                                        <p:cTn id="36" dur="1000"/>
                                        <p:tgtEl>
                                          <p:spTgt spid="10241"/>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diamond(in)">
                                      <p:cBhvr>
                                        <p:cTn id="41" dur="1000"/>
                                        <p:tgtEl>
                                          <p:spTgt spid="7"/>
                                        </p:tgtEl>
                                      </p:cBhvr>
                                    </p:animEffect>
                                  </p:childTnLst>
                                </p:cTn>
                              </p:par>
                              <p:par>
                                <p:cTn id="42" presetID="8" presetClass="entr" presetSubtype="16"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diamond(in)">
                                      <p:cBhvr>
                                        <p:cTn id="44" dur="10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1000" fill="hold"/>
                                        <p:tgtEl>
                                          <p:spTgt spid="25"/>
                                        </p:tgtEl>
                                        <p:attrNameLst>
                                          <p:attrName>ppt_x</p:attrName>
                                        </p:attrNameLst>
                                      </p:cBhvr>
                                      <p:tavLst>
                                        <p:tav tm="0">
                                          <p:val>
                                            <p:strVal val="0-#ppt_w/2"/>
                                          </p:val>
                                        </p:tav>
                                        <p:tav tm="100000">
                                          <p:val>
                                            <p:strVal val="#ppt_x"/>
                                          </p:val>
                                        </p:tav>
                                      </p:tavLst>
                                    </p:anim>
                                    <p:anim calcmode="lin" valueType="num">
                                      <p:cBhvr additive="base">
                                        <p:cTn id="50"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0-#ppt_w/2"/>
                                          </p:val>
                                        </p:tav>
                                        <p:tav tm="100000">
                                          <p:val>
                                            <p:strVal val="#ppt_x"/>
                                          </p:val>
                                        </p:tav>
                                      </p:tavLst>
                                    </p:anim>
                                    <p:anim calcmode="lin" valueType="num">
                                      <p:cBhvr additive="base">
                                        <p:cTn id="56" dur="500" fill="hold"/>
                                        <p:tgtEl>
                                          <p:spTgt spid="26"/>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1000" fill="hold"/>
                                        <p:tgtEl>
                                          <p:spTgt spid="27"/>
                                        </p:tgtEl>
                                        <p:attrNameLst>
                                          <p:attrName>ppt_x</p:attrName>
                                        </p:attrNameLst>
                                      </p:cBhvr>
                                      <p:tavLst>
                                        <p:tav tm="0">
                                          <p:val>
                                            <p:strVal val="0-#ppt_w/2"/>
                                          </p:val>
                                        </p:tav>
                                        <p:tav tm="100000">
                                          <p:val>
                                            <p:strVal val="#ppt_x"/>
                                          </p:val>
                                        </p:tav>
                                      </p:tavLst>
                                    </p:anim>
                                    <p:anim calcmode="lin" valueType="num">
                                      <p:cBhvr additive="base">
                                        <p:cTn id="60" dur="1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additive="base">
                                        <p:cTn id="69" dur="1000" fill="hold"/>
                                        <p:tgtEl>
                                          <p:spTgt spid="31"/>
                                        </p:tgtEl>
                                        <p:attrNameLst>
                                          <p:attrName>ppt_x</p:attrName>
                                        </p:attrNameLst>
                                      </p:cBhvr>
                                      <p:tavLst>
                                        <p:tav tm="0">
                                          <p:val>
                                            <p:strVal val="0-#ppt_w/2"/>
                                          </p:val>
                                        </p:tav>
                                        <p:tav tm="100000">
                                          <p:val>
                                            <p:strVal val="#ppt_x"/>
                                          </p:val>
                                        </p:tav>
                                      </p:tavLst>
                                    </p:anim>
                                    <p:anim calcmode="lin" valueType="num">
                                      <p:cBhvr additive="base">
                                        <p:cTn id="70" dur="10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nodeType="clickEffect">
                                  <p:stCondLst>
                                    <p:cond delay="0"/>
                                  </p:stCondLst>
                                  <p:childTnLst>
                                    <p:set>
                                      <p:cBhvr>
                                        <p:cTn id="74" dur="1" fill="hold">
                                          <p:stCondLst>
                                            <p:cond delay="0"/>
                                          </p:stCondLst>
                                        </p:cTn>
                                        <p:tgtEl>
                                          <p:spTgt spid="34"/>
                                        </p:tgtEl>
                                        <p:attrNameLst>
                                          <p:attrName>style.visibility</p:attrName>
                                        </p:attrNameLst>
                                      </p:cBhvr>
                                      <p:to>
                                        <p:strVal val="visible"/>
                                      </p:to>
                                    </p:set>
                                    <p:anim calcmode="lin" valueType="num">
                                      <p:cBhvr additive="base">
                                        <p:cTn id="75" dur="500" fill="hold"/>
                                        <p:tgtEl>
                                          <p:spTgt spid="34"/>
                                        </p:tgtEl>
                                        <p:attrNameLst>
                                          <p:attrName>ppt_x</p:attrName>
                                        </p:attrNameLst>
                                      </p:cBhvr>
                                      <p:tavLst>
                                        <p:tav tm="0">
                                          <p:val>
                                            <p:strVal val="0-#ppt_w/2"/>
                                          </p:val>
                                        </p:tav>
                                        <p:tav tm="100000">
                                          <p:val>
                                            <p:strVal val="#ppt_x"/>
                                          </p:val>
                                        </p:tav>
                                      </p:tavLst>
                                    </p:anim>
                                    <p:anim calcmode="lin" valueType="num">
                                      <p:cBhvr additive="base">
                                        <p:cTn id="76" dur="500" fill="hold"/>
                                        <p:tgtEl>
                                          <p:spTgt spid="34"/>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0-#ppt_w/2"/>
                                          </p:val>
                                        </p:tav>
                                        <p:tav tm="100000">
                                          <p:val>
                                            <p:strVal val="#ppt_x"/>
                                          </p:val>
                                        </p:tav>
                                      </p:tavLst>
                                    </p:anim>
                                    <p:anim calcmode="lin" valueType="num">
                                      <p:cBhvr additive="base">
                                        <p:cTn id="80" dur="10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0241" grpId="0"/>
      <p:bldP spid="7" grpId="0" animBg="1"/>
      <p:bldP spid="25" grpId="0"/>
      <p:bldP spid="27" grpId="0"/>
      <p:bldP spid="31"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364490" y="154940"/>
            <a:ext cx="1835150" cy="521970"/>
          </a:xfrm>
          <a:prstGeom prst="rect">
            <a:avLst/>
          </a:prstGeom>
          <a:noFill/>
        </p:spPr>
        <p:txBody>
          <a:bodyPr wrap="square" rtlCol="0">
            <a:spAutoFit/>
          </a:bodyPr>
          <a:p>
            <a:r>
              <a:rPr lang="en-US" altLang="zh-CN" sz="2800" b="1">
                <a:solidFill>
                  <a:schemeClr val="accent5">
                    <a:lumMod val="75000"/>
                  </a:schemeClr>
                </a:solidFill>
                <a:latin typeface="华文中宋" panose="02010600040101010101" charset="-122"/>
                <a:ea typeface="华文中宋" panose="02010600040101010101" charset="-122"/>
              </a:rPr>
              <a:t>3. </a:t>
            </a:r>
            <a:r>
              <a:rPr lang="zh-CN" altLang="en-US" sz="2800" b="1">
                <a:solidFill>
                  <a:schemeClr val="accent5">
                    <a:lumMod val="75000"/>
                  </a:schemeClr>
                </a:solidFill>
                <a:effectLst>
                  <a:outerShdw blurRad="38100" dist="25400" dir="5400000" algn="ctr" rotWithShape="0">
                    <a:srgbClr val="6E747A">
                      <a:alpha val="43000"/>
                    </a:srgbClr>
                  </a:outerShdw>
                </a:effectLst>
                <a:latin typeface="华文中宋" panose="02010600040101010101" charset="-122"/>
                <a:ea typeface="华文中宋" panose="02010600040101010101" charset="-122"/>
              </a:rPr>
              <a:t>口号</a:t>
            </a:r>
            <a:endParaRPr lang="zh-CN" altLang="en-US" sz="2800" b="1">
              <a:solidFill>
                <a:schemeClr val="accent5">
                  <a:lumMod val="75000"/>
                </a:schemeClr>
              </a:solidFill>
              <a:effectLst>
                <a:outerShdw blurRad="38100" dist="25400" dir="5400000" algn="ctr" rotWithShape="0">
                  <a:srgbClr val="6E747A">
                    <a:alpha val="43000"/>
                  </a:srgbClr>
                </a:outerShdw>
              </a:effectLst>
              <a:latin typeface="华文中宋" panose="02010600040101010101" charset="-122"/>
              <a:ea typeface="华文中宋" panose="02010600040101010101" charset="-122"/>
            </a:endParaRPr>
          </a:p>
        </p:txBody>
      </p:sp>
      <p:sp>
        <p:nvSpPr>
          <p:cNvPr id="11" name="文本框 10"/>
          <p:cNvSpPr txBox="1"/>
          <p:nvPr/>
        </p:nvSpPr>
        <p:spPr>
          <a:xfrm>
            <a:off x="441325" y="807720"/>
            <a:ext cx="2340610" cy="521970"/>
          </a:xfrm>
          <a:prstGeom prst="rect">
            <a:avLst/>
          </a:prstGeom>
          <a:noFill/>
        </p:spPr>
        <p:txBody>
          <a:bodyPr wrap="square" rtlCol="0">
            <a:spAutoFit/>
          </a:bodyPr>
          <a:p>
            <a:r>
              <a:rPr lang="en-US" altLang="zh-CN" sz="2800">
                <a:latin typeface="华文中宋" panose="02010600040101010101" charset="-122"/>
                <a:ea typeface="华文中宋" panose="02010600040101010101" charset="-122"/>
              </a:rPr>
              <a:t>“</a:t>
            </a:r>
            <a:r>
              <a:rPr lang="zh-CN" altLang="en-US" sz="2800">
                <a:latin typeface="华文中宋" panose="02010600040101010101" charset="-122"/>
                <a:ea typeface="华文中宋" panose="02010600040101010101" charset="-122"/>
              </a:rPr>
              <a:t>均田免赋</a:t>
            </a:r>
            <a:r>
              <a:rPr lang="en-US" altLang="zh-CN" sz="2800">
                <a:latin typeface="华文中宋" panose="02010600040101010101" charset="-122"/>
                <a:ea typeface="华文中宋" panose="02010600040101010101" charset="-122"/>
              </a:rPr>
              <a:t>”</a:t>
            </a:r>
            <a:endParaRPr lang="zh-CN" altLang="en-US" sz="2800">
              <a:latin typeface="华文中宋" panose="02010600040101010101" charset="-122"/>
              <a:ea typeface="华文中宋" panose="02010600040101010101" charset="-122"/>
            </a:endParaRPr>
          </a:p>
        </p:txBody>
      </p:sp>
      <p:sp>
        <p:nvSpPr>
          <p:cNvPr id="2" name="文本框 1"/>
          <p:cNvSpPr txBox="1"/>
          <p:nvPr/>
        </p:nvSpPr>
        <p:spPr>
          <a:xfrm>
            <a:off x="440055" y="1690370"/>
            <a:ext cx="5150485" cy="230695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marL="0" indent="0" fontAlgn="base">
              <a:buNone/>
            </a:pPr>
            <a:r>
              <a:rPr lang="zh-CN" altLang="en-US" sz="2400">
                <a:solidFill>
                  <a:schemeClr val="tx1"/>
                </a:solidFill>
                <a:effectLst>
                  <a:outerShdw blurRad="38100" dist="19050" dir="2700000" algn="tl" rotWithShape="0">
                    <a:schemeClr val="dk1">
                      <a:alpha val="40000"/>
                    </a:schemeClr>
                  </a:outerShdw>
                </a:effectLst>
                <a:sym typeface="+mn-ea"/>
              </a:rPr>
              <a:t>当时流行这样的歌谣：</a:t>
            </a:r>
            <a:endParaRPr lang="zh-CN" altLang="en-US" sz="2400">
              <a:solidFill>
                <a:schemeClr val="tx1"/>
              </a:solidFill>
              <a:effectLst>
                <a:outerShdw blurRad="38100" dist="19050" dir="2700000" algn="tl" rotWithShape="0">
                  <a:schemeClr val="dk1">
                    <a:alpha val="40000"/>
                  </a:schemeClr>
                </a:outerShdw>
              </a:effectLst>
              <a:sym typeface="+mn-ea"/>
            </a:endParaRPr>
          </a:p>
          <a:p>
            <a:pPr marL="0" indent="0" fontAlgn="base">
              <a:buNone/>
            </a:pPr>
            <a:r>
              <a:rPr lang="zh-CN" altLang="en-US" sz="2400">
                <a:solidFill>
                  <a:schemeClr val="tx1"/>
                </a:solidFill>
                <a:effectLst>
                  <a:outerShdw blurRad="38100" dist="19050" dir="2700000" algn="tl" rotWithShape="0">
                    <a:schemeClr val="dk1">
                      <a:alpha val="40000"/>
                    </a:schemeClr>
                  </a:outerShdw>
                </a:effectLst>
                <a:sym typeface="+mn-ea"/>
              </a:rPr>
              <a:t>杀牛羊，备酒浆，</a:t>
            </a:r>
            <a:endParaRPr lang="zh-CN" altLang="en-US" sz="2400">
              <a:solidFill>
                <a:schemeClr val="tx1"/>
              </a:solidFill>
              <a:effectLst>
                <a:outerShdw blurRad="38100" dist="19050" dir="2700000" algn="tl" rotWithShape="0">
                  <a:schemeClr val="dk1">
                    <a:alpha val="40000"/>
                  </a:schemeClr>
                </a:outerShdw>
              </a:effectLst>
              <a:sym typeface="+mn-ea"/>
            </a:endParaRPr>
          </a:p>
          <a:p>
            <a:pPr marL="0" indent="0" fontAlgn="base">
              <a:buNone/>
            </a:pPr>
            <a:r>
              <a:rPr lang="zh-CN" altLang="en-US" sz="2400">
                <a:solidFill>
                  <a:schemeClr val="tx1"/>
                </a:solidFill>
                <a:effectLst>
                  <a:outerShdw blurRad="38100" dist="19050" dir="2700000" algn="tl" rotWithShape="0">
                    <a:schemeClr val="dk1">
                      <a:alpha val="40000"/>
                    </a:schemeClr>
                  </a:outerShdw>
                </a:effectLst>
                <a:sym typeface="+mn-ea"/>
              </a:rPr>
              <a:t>开了城门迎闯王，闯王来时不纳粮。</a:t>
            </a:r>
            <a:endParaRPr lang="zh-CN" altLang="en-US" sz="2400">
              <a:solidFill>
                <a:schemeClr val="tx1"/>
              </a:solidFill>
              <a:effectLst>
                <a:outerShdw blurRad="38100" dist="19050" dir="2700000" algn="tl" rotWithShape="0">
                  <a:schemeClr val="dk1">
                    <a:alpha val="40000"/>
                  </a:schemeClr>
                </a:outerShdw>
              </a:effectLst>
              <a:sym typeface="+mn-ea"/>
            </a:endParaRPr>
          </a:p>
          <a:p>
            <a:pPr marL="0" indent="0" fontAlgn="base">
              <a:buNone/>
            </a:pPr>
            <a:r>
              <a:rPr lang="zh-CN" altLang="en-US" sz="2400">
                <a:solidFill>
                  <a:schemeClr val="tx1"/>
                </a:solidFill>
                <a:effectLst>
                  <a:outerShdw blurRad="38100" dist="19050" dir="2700000" algn="tl" rotWithShape="0">
                    <a:schemeClr val="dk1">
                      <a:alpha val="40000"/>
                    </a:schemeClr>
                  </a:outerShdw>
                </a:effectLst>
                <a:sym typeface="+mn-ea"/>
              </a:rPr>
              <a:t>朝求升，暮求合，进来贫汉难存活。</a:t>
            </a:r>
            <a:endParaRPr lang="zh-CN" altLang="en-US" sz="2400">
              <a:solidFill>
                <a:schemeClr val="tx1"/>
              </a:solidFill>
              <a:effectLst>
                <a:outerShdw blurRad="38100" dist="19050" dir="2700000" algn="tl" rotWithShape="0">
                  <a:schemeClr val="dk1">
                    <a:alpha val="40000"/>
                  </a:schemeClr>
                </a:outerShdw>
              </a:effectLst>
              <a:sym typeface="+mn-ea"/>
            </a:endParaRPr>
          </a:p>
          <a:p>
            <a:pPr marL="0" indent="0" fontAlgn="base">
              <a:buNone/>
            </a:pPr>
            <a:r>
              <a:rPr lang="zh-CN" altLang="en-US" sz="2400">
                <a:solidFill>
                  <a:schemeClr val="tx1"/>
                </a:solidFill>
                <a:effectLst>
                  <a:outerShdw blurRad="38100" dist="19050" dir="2700000" algn="tl" rotWithShape="0">
                    <a:schemeClr val="dk1">
                      <a:alpha val="40000"/>
                    </a:schemeClr>
                  </a:outerShdw>
                </a:effectLst>
                <a:sym typeface="+mn-ea"/>
              </a:rPr>
              <a:t>早早开门拜闯王，管叫大小读欢悦。</a:t>
            </a:r>
            <a:endParaRPr lang="zh-CN" altLang="en-US" sz="2400">
              <a:solidFill>
                <a:schemeClr val="tx1"/>
              </a:solidFill>
              <a:effectLst>
                <a:outerShdw blurRad="38100" dist="19050" dir="2700000" algn="tl" rotWithShape="0">
                  <a:schemeClr val="dk1">
                    <a:alpha val="40000"/>
                  </a:schemeClr>
                </a:outerShdw>
              </a:effectLst>
              <a:sym typeface="+mn-ea"/>
            </a:endParaRPr>
          </a:p>
          <a:p>
            <a:pPr marL="0" indent="0" fontAlgn="base">
              <a:buNone/>
            </a:pPr>
            <a:endParaRPr lang="zh-CN" altLang="en-US" sz="2400"/>
          </a:p>
        </p:txBody>
      </p:sp>
      <p:sp>
        <p:nvSpPr>
          <p:cNvPr id="3" name="文本框 2"/>
          <p:cNvSpPr txBox="1"/>
          <p:nvPr/>
        </p:nvSpPr>
        <p:spPr>
          <a:xfrm>
            <a:off x="6112510" y="2141220"/>
            <a:ext cx="5114290" cy="1076325"/>
          </a:xfrm>
          <a:prstGeom prst="rect">
            <a:avLst/>
          </a:prstGeom>
          <a:noFill/>
        </p:spPr>
        <p:txBody>
          <a:bodyPr wrap="square" rtlCol="0">
            <a:spAutoFit/>
          </a:bodyPr>
          <a:p>
            <a:pPr marL="0" indent="0" algn="l" fontAlgn="base">
              <a:buNone/>
            </a:pPr>
            <a:r>
              <a:rPr lang="zh-CN" altLang="en-US" sz="3200" b="1">
                <a:solidFill>
                  <a:srgbClr val="FF0000"/>
                </a:solidFill>
                <a:uFillTx/>
                <a:sym typeface="+mn-ea"/>
              </a:rPr>
              <a:t>想一想：</a:t>
            </a:r>
            <a:r>
              <a:rPr lang="zh-CN" altLang="en-US" sz="3200" b="1">
                <a:sym typeface="+mn-ea"/>
              </a:rPr>
              <a:t>广大民众为什么欢迎和拥护李自成的起义军？</a:t>
            </a:r>
            <a:endParaRPr lang="zh-CN" altLang="en-US" sz="3200" b="1" strike="noStrike" noProof="1"/>
          </a:p>
        </p:txBody>
      </p:sp>
      <p:sp>
        <p:nvSpPr>
          <p:cNvPr id="12" name="文本框 11"/>
          <p:cNvSpPr txBox="1"/>
          <p:nvPr/>
        </p:nvSpPr>
        <p:spPr>
          <a:xfrm>
            <a:off x="441325" y="4694555"/>
            <a:ext cx="1680845" cy="518160"/>
          </a:xfrm>
          <a:prstGeom prst="rect">
            <a:avLst/>
          </a:prstGeom>
          <a:noFill/>
        </p:spPr>
        <p:txBody>
          <a:bodyPr wrap="square" rtlCol="0">
            <a:spAutoFit/>
          </a:bodyPr>
          <a:p>
            <a:r>
              <a:rPr lang="zh-CN" altLang="en-US" sz="2800">
                <a:latin typeface="华文中宋" panose="02010600040101010101" charset="-122"/>
                <a:ea typeface="华文中宋" panose="02010600040101010101" charset="-122"/>
              </a:rPr>
              <a:t>明朝政府</a:t>
            </a:r>
            <a:endParaRPr lang="zh-CN" altLang="en-US" sz="2800">
              <a:latin typeface="华文中宋" panose="02010600040101010101" charset="-122"/>
              <a:ea typeface="华文中宋" panose="02010600040101010101" charset="-122"/>
            </a:endParaRPr>
          </a:p>
        </p:txBody>
      </p:sp>
      <p:sp>
        <p:nvSpPr>
          <p:cNvPr id="13" name="文本框 12"/>
          <p:cNvSpPr txBox="1"/>
          <p:nvPr/>
        </p:nvSpPr>
        <p:spPr>
          <a:xfrm>
            <a:off x="7821295" y="4682490"/>
            <a:ext cx="2428875" cy="518160"/>
          </a:xfrm>
          <a:prstGeom prst="rect">
            <a:avLst/>
          </a:prstGeom>
          <a:noFill/>
        </p:spPr>
        <p:txBody>
          <a:bodyPr wrap="square" rtlCol="0">
            <a:spAutoFit/>
          </a:bodyPr>
          <a:p>
            <a:r>
              <a:rPr lang="zh-CN" altLang="en-US" sz="2800">
                <a:latin typeface="华文中宋" panose="02010600040101010101" charset="-122"/>
                <a:ea typeface="华文中宋" panose="02010600040101010101" charset="-122"/>
              </a:rPr>
              <a:t>李自成起义军</a:t>
            </a:r>
            <a:endParaRPr lang="zh-CN" altLang="en-US" sz="2800">
              <a:latin typeface="华文中宋" panose="02010600040101010101" charset="-122"/>
              <a:ea typeface="华文中宋" panose="02010600040101010101" charset="-122"/>
            </a:endParaRPr>
          </a:p>
        </p:txBody>
      </p:sp>
      <p:sp>
        <p:nvSpPr>
          <p:cNvPr id="14" name="文本框 13"/>
          <p:cNvSpPr txBox="1"/>
          <p:nvPr/>
        </p:nvSpPr>
        <p:spPr>
          <a:xfrm>
            <a:off x="4213225" y="4694555"/>
            <a:ext cx="1680845" cy="5181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r>
              <a:rPr lang="zh-CN" altLang="en-US" sz="2800" b="1">
                <a:latin typeface="华文中宋" panose="02010600040101010101" charset="-122"/>
                <a:ea typeface="华文中宋" panose="02010600040101010101" charset="-122"/>
              </a:rPr>
              <a:t>广大人民</a:t>
            </a:r>
            <a:endParaRPr lang="zh-CN" altLang="en-US" sz="2800" b="1">
              <a:latin typeface="华文中宋" panose="02010600040101010101" charset="-122"/>
              <a:ea typeface="华文中宋" panose="02010600040101010101" charset="-122"/>
            </a:endParaRPr>
          </a:p>
        </p:txBody>
      </p:sp>
      <p:sp>
        <p:nvSpPr>
          <p:cNvPr id="15" name="右箭头 14"/>
          <p:cNvSpPr/>
          <p:nvPr/>
        </p:nvSpPr>
        <p:spPr>
          <a:xfrm>
            <a:off x="2051685" y="4819015"/>
            <a:ext cx="1927225" cy="2451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nvSpPr>
        <p:spPr>
          <a:xfrm>
            <a:off x="2273935" y="4361815"/>
            <a:ext cx="1483360" cy="457200"/>
          </a:xfrm>
          <a:prstGeom prst="rect">
            <a:avLst/>
          </a:prstGeom>
          <a:noFill/>
        </p:spPr>
        <p:txBody>
          <a:bodyPr wrap="square" rtlCol="0">
            <a:spAutoFit/>
          </a:bodyPr>
          <a:p>
            <a:r>
              <a:rPr lang="zh-CN" altLang="en-US" sz="2400" b="1">
                <a:solidFill>
                  <a:srgbClr val="FF0000"/>
                </a:solidFill>
              </a:rPr>
              <a:t>土地兼并</a:t>
            </a:r>
            <a:endParaRPr lang="zh-CN" altLang="en-US" sz="2400" b="1">
              <a:solidFill>
                <a:srgbClr val="FF0000"/>
              </a:solidFill>
            </a:endParaRPr>
          </a:p>
        </p:txBody>
      </p:sp>
      <p:sp>
        <p:nvSpPr>
          <p:cNvPr id="17" name="文本框 16"/>
          <p:cNvSpPr txBox="1"/>
          <p:nvPr/>
        </p:nvSpPr>
        <p:spPr>
          <a:xfrm>
            <a:off x="2273935" y="5064125"/>
            <a:ext cx="1483360" cy="457200"/>
          </a:xfrm>
          <a:prstGeom prst="rect">
            <a:avLst/>
          </a:prstGeom>
          <a:noFill/>
        </p:spPr>
        <p:txBody>
          <a:bodyPr wrap="square" rtlCol="0">
            <a:spAutoFit/>
          </a:bodyPr>
          <a:p>
            <a:r>
              <a:rPr lang="zh-CN" altLang="en-US" sz="2400" b="1">
                <a:solidFill>
                  <a:srgbClr val="FF0000"/>
                </a:solidFill>
              </a:rPr>
              <a:t>不断加赋</a:t>
            </a:r>
            <a:endParaRPr lang="zh-CN" altLang="en-US" sz="2400" b="1">
              <a:solidFill>
                <a:srgbClr val="FF0000"/>
              </a:solidFill>
            </a:endParaRPr>
          </a:p>
        </p:txBody>
      </p:sp>
      <p:sp>
        <p:nvSpPr>
          <p:cNvPr id="18" name="右箭头 17"/>
          <p:cNvSpPr/>
          <p:nvPr/>
        </p:nvSpPr>
        <p:spPr>
          <a:xfrm rot="10800000">
            <a:off x="5894070" y="4819015"/>
            <a:ext cx="1927225" cy="2451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文本框 18"/>
          <p:cNvSpPr txBox="1"/>
          <p:nvPr/>
        </p:nvSpPr>
        <p:spPr>
          <a:xfrm>
            <a:off x="6112510" y="4361815"/>
            <a:ext cx="1540510" cy="457200"/>
          </a:xfrm>
          <a:prstGeom prst="rect">
            <a:avLst/>
          </a:prstGeom>
          <a:noFill/>
        </p:spPr>
        <p:txBody>
          <a:bodyPr wrap="square" rtlCol="0">
            <a:spAutoFit/>
          </a:bodyPr>
          <a:p>
            <a:r>
              <a:rPr lang="zh-CN" altLang="en-US" sz="2400" b="1">
                <a:solidFill>
                  <a:srgbClr val="FF0000"/>
                </a:solidFill>
              </a:rPr>
              <a:t>均田免赋</a:t>
            </a:r>
            <a:endParaRPr lang="zh-CN" altLang="en-US" sz="2400" b="1">
              <a:solidFill>
                <a:srgbClr val="FF0000"/>
              </a:solidFill>
            </a:endParaRPr>
          </a:p>
        </p:txBody>
      </p:sp>
      <p:sp>
        <p:nvSpPr>
          <p:cNvPr id="21" name="文本框 20"/>
          <p:cNvSpPr txBox="1"/>
          <p:nvPr/>
        </p:nvSpPr>
        <p:spPr>
          <a:xfrm>
            <a:off x="568325" y="6002020"/>
            <a:ext cx="1483360" cy="457200"/>
          </a:xfrm>
          <a:prstGeom prst="rect">
            <a:avLst/>
          </a:prstGeom>
          <a:noFill/>
        </p:spPr>
        <p:txBody>
          <a:bodyPr wrap="square" rtlCol="0">
            <a:spAutoFit/>
          </a:bodyPr>
          <a:p>
            <a:r>
              <a:rPr lang="zh-CN" altLang="en-US" sz="2400" b="1">
                <a:solidFill>
                  <a:srgbClr val="FF0000"/>
                </a:solidFill>
              </a:rPr>
              <a:t>民心丧尽</a:t>
            </a:r>
            <a:endParaRPr lang="zh-CN" altLang="en-US" sz="2400" b="1">
              <a:solidFill>
                <a:srgbClr val="FF0000"/>
              </a:solidFill>
            </a:endParaRPr>
          </a:p>
        </p:txBody>
      </p:sp>
      <p:sp>
        <p:nvSpPr>
          <p:cNvPr id="22" name="下箭头 21"/>
          <p:cNvSpPr/>
          <p:nvPr/>
        </p:nvSpPr>
        <p:spPr>
          <a:xfrm>
            <a:off x="1156970" y="5212715"/>
            <a:ext cx="306070" cy="673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下箭头 22"/>
          <p:cNvSpPr/>
          <p:nvPr/>
        </p:nvSpPr>
        <p:spPr>
          <a:xfrm>
            <a:off x="8703310" y="5212715"/>
            <a:ext cx="306070" cy="673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文本框 23"/>
          <p:cNvSpPr txBox="1"/>
          <p:nvPr/>
        </p:nvSpPr>
        <p:spPr>
          <a:xfrm>
            <a:off x="8293735" y="5885815"/>
            <a:ext cx="1483360" cy="457200"/>
          </a:xfrm>
          <a:prstGeom prst="rect">
            <a:avLst/>
          </a:prstGeom>
          <a:noFill/>
        </p:spPr>
        <p:txBody>
          <a:bodyPr wrap="square" rtlCol="0">
            <a:spAutoFit/>
          </a:bodyPr>
          <a:p>
            <a:r>
              <a:rPr lang="zh-CN" altLang="en-US" sz="2400" b="1">
                <a:solidFill>
                  <a:srgbClr val="FF0000"/>
                </a:solidFill>
              </a:rPr>
              <a:t>赢得民心</a:t>
            </a:r>
            <a:endParaRPr lang="zh-CN" altLang="en-US" sz="2400" b="1">
              <a:solidFill>
                <a:srgbClr val="FF0000"/>
              </a:solidFill>
            </a:endParaRPr>
          </a:p>
        </p:txBody>
      </p:sp>
      <p:sp>
        <p:nvSpPr>
          <p:cNvPr id="6" name="文本框 5"/>
          <p:cNvSpPr txBox="1"/>
          <p:nvPr/>
        </p:nvSpPr>
        <p:spPr>
          <a:xfrm>
            <a:off x="6087110" y="5064125"/>
            <a:ext cx="2014220" cy="829945"/>
          </a:xfrm>
          <a:prstGeom prst="rect">
            <a:avLst/>
          </a:prstGeom>
          <a:noFill/>
        </p:spPr>
        <p:txBody>
          <a:bodyPr wrap="square" rtlCol="0">
            <a:spAutoFit/>
          </a:bodyPr>
          <a:p>
            <a:r>
              <a:rPr lang="zh-CN" altLang="en-US" sz="2400" b="1">
                <a:solidFill>
                  <a:srgbClr val="FF0000"/>
                </a:solidFill>
              </a:rPr>
              <a:t>军纪严明</a:t>
            </a:r>
            <a:endParaRPr lang="zh-CN" altLang="en-US" sz="2400" b="1">
              <a:solidFill>
                <a:srgbClr val="FF0000"/>
              </a:solidFill>
            </a:endParaRPr>
          </a:p>
          <a:p>
            <a:r>
              <a:rPr lang="zh-CN" altLang="en-US" sz="2400" b="1">
                <a:solidFill>
                  <a:srgbClr val="FF0000"/>
                </a:solidFill>
              </a:rPr>
              <a:t>发放钱粮等</a:t>
            </a:r>
            <a:endParaRPr lang="zh-CN" altLang="en-US" sz="2400" b="1">
              <a:solidFill>
                <a:srgbClr val="FF0000"/>
              </a:solidFill>
            </a:endParaRPr>
          </a:p>
        </p:txBody>
      </p:sp>
      <p:sp>
        <p:nvSpPr>
          <p:cNvPr id="4" name="文本框 3"/>
          <p:cNvSpPr txBox="1"/>
          <p:nvPr/>
        </p:nvSpPr>
        <p:spPr>
          <a:xfrm>
            <a:off x="2847340" y="807720"/>
            <a:ext cx="4805680" cy="521970"/>
          </a:xfrm>
          <a:prstGeom prst="rect">
            <a:avLst/>
          </a:prstGeom>
          <a:noFill/>
        </p:spPr>
        <p:txBody>
          <a:bodyPr wrap="none" rtlCol="0" anchor="t">
            <a:spAutoFit/>
          </a:bodyPr>
          <a:p>
            <a:r>
              <a:rPr lang="zh-CN" altLang="en-US" sz="2800">
                <a:latin typeface="华文中宋" panose="02010600040101010101" charset="-122"/>
                <a:ea typeface="华文中宋" panose="02010600040101010101" charset="-122"/>
                <a:sym typeface="+mn-ea"/>
              </a:rPr>
              <a:t>（平均分配田地，免除赋税）</a:t>
            </a:r>
            <a:endParaRPr lang="zh-CN" altLang="en-US" sz="280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in)">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amond(in)">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amond(in)">
                                      <p:cBhvr>
                                        <p:cTn id="27" dur="1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1000" fill="hold"/>
                                        <p:tgtEl>
                                          <p:spTgt spid="13"/>
                                        </p:tgtEl>
                                        <p:attrNameLst>
                                          <p:attrName>ppt_x</p:attrName>
                                        </p:attrNameLst>
                                      </p:cBhvr>
                                      <p:tavLst>
                                        <p:tav tm="0">
                                          <p:val>
                                            <p:strVal val="1+#ppt_w/2"/>
                                          </p:val>
                                        </p:tav>
                                        <p:tav tm="100000">
                                          <p:val>
                                            <p:strVal val="#ppt_x"/>
                                          </p:val>
                                        </p:tav>
                                      </p:tavLst>
                                    </p:anim>
                                    <p:anim calcmode="lin" valueType="num">
                                      <p:cBhvr additive="base">
                                        <p:cTn id="33" dur="1000" fill="hold"/>
                                        <p:tgtEl>
                                          <p:spTgt spid="13"/>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 presetClass="entr" presetSubtype="2"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1000" fill="hold"/>
                                        <p:tgtEl>
                                          <p:spTgt spid="18"/>
                                        </p:tgtEl>
                                        <p:attrNameLst>
                                          <p:attrName>ppt_x</p:attrName>
                                        </p:attrNameLst>
                                      </p:cBhvr>
                                      <p:tavLst>
                                        <p:tav tm="0">
                                          <p:val>
                                            <p:strVal val="1+#ppt_w/2"/>
                                          </p:val>
                                        </p:tav>
                                        <p:tav tm="100000">
                                          <p:val>
                                            <p:strVal val="#ppt_x"/>
                                          </p:val>
                                        </p:tav>
                                      </p:tavLst>
                                    </p:anim>
                                    <p:anim calcmode="lin" valueType="num">
                                      <p:cBhvr additive="base">
                                        <p:cTn id="38" dur="1000" fill="hold"/>
                                        <p:tgtEl>
                                          <p:spTgt spid="18"/>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2"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1000" fill="hold"/>
                                        <p:tgtEl>
                                          <p:spTgt spid="14"/>
                                        </p:tgtEl>
                                        <p:attrNameLst>
                                          <p:attrName>ppt_x</p:attrName>
                                        </p:attrNameLst>
                                      </p:cBhvr>
                                      <p:tavLst>
                                        <p:tav tm="0">
                                          <p:val>
                                            <p:strVal val="1+#ppt_w/2"/>
                                          </p:val>
                                        </p:tav>
                                        <p:tav tm="100000">
                                          <p:val>
                                            <p:strVal val="#ppt_x"/>
                                          </p:val>
                                        </p:tav>
                                      </p:tavLst>
                                    </p:anim>
                                    <p:anim calcmode="lin" valueType="num">
                                      <p:cBhvr additive="base">
                                        <p:cTn id="43"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diamond(in)">
                                      <p:cBhvr>
                                        <p:cTn id="48" dur="1000"/>
                                        <p:tgtEl>
                                          <p:spTgt spid="19"/>
                                        </p:tgtEl>
                                      </p:cBhvr>
                                    </p:animEffect>
                                  </p:childTnLst>
                                </p:cTn>
                              </p:par>
                            </p:childTnLst>
                          </p:cTn>
                        </p:par>
                        <p:par>
                          <p:cTn id="49" fill="hold">
                            <p:stCondLst>
                              <p:cond delay="1000"/>
                            </p:stCondLst>
                            <p:childTnLst>
                              <p:par>
                                <p:cTn id="50" presetID="8" presetClass="entr" presetSubtype="16"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diamond(in)">
                                      <p:cBhvr>
                                        <p:cTn id="52" dur="10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1"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diamond(in)">
                                      <p:cBhvr>
                                        <p:cTn id="57" dur="10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diamond(in)">
                                      <p:cBhvr>
                                        <p:cTn id="62" dur="10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1000" fill="hold"/>
                                        <p:tgtEl>
                                          <p:spTgt spid="12"/>
                                        </p:tgtEl>
                                        <p:attrNameLst>
                                          <p:attrName>ppt_x</p:attrName>
                                        </p:attrNameLst>
                                      </p:cBhvr>
                                      <p:tavLst>
                                        <p:tav tm="0">
                                          <p:val>
                                            <p:strVal val="0-#ppt_w/2"/>
                                          </p:val>
                                        </p:tav>
                                        <p:tav tm="100000">
                                          <p:val>
                                            <p:strVal val="#ppt_x"/>
                                          </p:val>
                                        </p:tav>
                                      </p:tavLst>
                                    </p:anim>
                                    <p:anim calcmode="lin" valueType="num">
                                      <p:cBhvr additive="base">
                                        <p:cTn id="68" dur="1000" fill="hold"/>
                                        <p:tgtEl>
                                          <p:spTgt spid="12"/>
                                        </p:tgtEl>
                                        <p:attrNameLst>
                                          <p:attrName>ppt_y</p:attrName>
                                        </p:attrNameLst>
                                      </p:cBhvr>
                                      <p:tavLst>
                                        <p:tav tm="0">
                                          <p:val>
                                            <p:strVal val="#ppt_y"/>
                                          </p:val>
                                        </p:tav>
                                        <p:tav tm="100000">
                                          <p:val>
                                            <p:strVal val="#ppt_y"/>
                                          </p:val>
                                        </p:tav>
                                      </p:tavLst>
                                    </p:anim>
                                  </p:childTnLst>
                                </p:cTn>
                              </p:par>
                            </p:childTnLst>
                          </p:cTn>
                        </p:par>
                        <p:par>
                          <p:cTn id="69" fill="hold">
                            <p:stCondLst>
                              <p:cond delay="1000"/>
                            </p:stCondLst>
                            <p:childTnLst>
                              <p:par>
                                <p:cTn id="70" presetID="2" presetClass="entr" presetSubtype="8" fill="hold" grpId="0" nodeType="after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1000" fill="hold"/>
                                        <p:tgtEl>
                                          <p:spTgt spid="15"/>
                                        </p:tgtEl>
                                        <p:attrNameLst>
                                          <p:attrName>ppt_x</p:attrName>
                                        </p:attrNameLst>
                                      </p:cBhvr>
                                      <p:tavLst>
                                        <p:tav tm="0">
                                          <p:val>
                                            <p:strVal val="0-#ppt_w/2"/>
                                          </p:val>
                                        </p:tav>
                                        <p:tav tm="100000">
                                          <p:val>
                                            <p:strVal val="#ppt_x"/>
                                          </p:val>
                                        </p:tav>
                                      </p:tavLst>
                                    </p:anim>
                                    <p:anim calcmode="lin" valueType="num">
                                      <p:cBhvr additive="base">
                                        <p:cTn id="7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8" presetClass="entr" presetSubtype="16" fill="hold" grpId="0" nodeType="click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diamond(in)">
                                      <p:cBhvr>
                                        <p:cTn id="78" dur="1000"/>
                                        <p:tgtEl>
                                          <p:spTgt spid="16"/>
                                        </p:tgtEl>
                                      </p:cBhvr>
                                    </p:animEffect>
                                  </p:childTnLst>
                                </p:cTn>
                              </p:par>
                            </p:childTnLst>
                          </p:cTn>
                        </p:par>
                        <p:par>
                          <p:cTn id="79" fill="hold">
                            <p:stCondLst>
                              <p:cond delay="1000"/>
                            </p:stCondLst>
                            <p:childTnLst>
                              <p:par>
                                <p:cTn id="80" presetID="8" presetClass="entr" presetSubtype="16"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diamond(in)">
                                      <p:cBhvr>
                                        <p:cTn id="82" dur="1000"/>
                                        <p:tgtEl>
                                          <p:spTgt spid="17"/>
                                        </p:tgtEl>
                                      </p:cBhvr>
                                    </p:animEffect>
                                  </p:childTnLst>
                                </p:cTn>
                              </p:par>
                            </p:childTnLst>
                          </p:cTn>
                        </p:par>
                      </p:childTnLst>
                    </p:cTn>
                  </p:par>
                  <p:par>
                    <p:cTn id="83" fill="hold">
                      <p:stCondLst>
                        <p:cond delay="indefinite"/>
                      </p:stCondLst>
                      <p:childTnLst>
                        <p:par>
                          <p:cTn id="84" fill="hold">
                            <p:stCondLst>
                              <p:cond delay="0"/>
                            </p:stCondLst>
                            <p:childTnLst>
                              <p:par>
                                <p:cTn id="85" presetID="8" presetClass="entr" presetSubtype="16"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diamond(in)">
                                      <p:cBhvr>
                                        <p:cTn id="87" dur="1000"/>
                                        <p:tgtEl>
                                          <p:spTgt spid="22"/>
                                        </p:tgtEl>
                                      </p:cBhvr>
                                    </p:animEffect>
                                  </p:childTnLst>
                                </p:cTn>
                              </p:par>
                            </p:childTnLst>
                          </p:cTn>
                        </p:par>
                        <p:par>
                          <p:cTn id="88" fill="hold">
                            <p:stCondLst>
                              <p:cond delay="1000"/>
                            </p:stCondLst>
                            <p:childTnLst>
                              <p:par>
                                <p:cTn id="89" presetID="8" presetClass="entr" presetSubtype="16" fill="hold" grpId="0" nodeType="after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diamond(in)">
                                      <p:cBhvr>
                                        <p:cTn id="91"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4" grpId="0"/>
      <p:bldP spid="2" grpId="0" animBg="1"/>
      <p:bldP spid="3" grpId="0"/>
      <p:bldP spid="13" grpId="0"/>
      <p:bldP spid="18" grpId="0" animBg="1"/>
      <p:bldP spid="14" grpId="0" animBg="1"/>
      <p:bldP spid="19" grpId="0"/>
      <p:bldP spid="6" grpId="0"/>
      <p:bldP spid="24" grpId="0"/>
      <p:bldP spid="12" grpId="0"/>
      <p:bldP spid="15" grpId="0" animBg="1"/>
      <p:bldP spid="16" grpId="0"/>
      <p:bldP spid="17" grpId="0"/>
      <p:bldP spid="22" grpId="0" animBg="1"/>
      <p:bldP spid="21" grpId="0"/>
      <p:bldP spid="23" grpId="1" animBg="1"/>
    </p:bldLst>
  </p:timing>
</p:sld>
</file>

<file path=ppt/tags/tag1.xml><?xml version="1.0" encoding="utf-8"?>
<p:tagLst xmlns:p="http://schemas.openxmlformats.org/presentationml/2006/main">
  <p:tag name="KSO_WM_TAG_VERSION" val="1.0"/>
  <p:tag name="KSO_WM_TEMPLATE_CATEGORY" val="diagram"/>
  <p:tag name="KSO_WM_TEMPLATE_INDEX" val="283"/>
  <p:tag name="KSO_WM_UNIT_TYPE" val="l_h_a"/>
  <p:tag name="KSO_WM_UNIT_INDEX" val="1_1_1"/>
  <p:tag name="KSO_WM_UNIT_ID" val="257*l_h_a*1_1_1"/>
  <p:tag name="KSO_WM_UNIT_CLEAR" val="1"/>
  <p:tag name="KSO_WM_UNIT_LAYERLEVEL" val="1_1_1"/>
  <p:tag name="KSO_WM_UNIT_VALUE" val="8"/>
  <p:tag name="KSO_WM_UNIT_HIGHLIGHT" val="0"/>
  <p:tag name="KSO_WM_UNIT_COMPATIBLE" val="0"/>
  <p:tag name="KSO_WM_UNIT_PRESET_TEXT" val="LOREM"/>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10.xml><?xml version="1.0" encoding="utf-8"?>
<p:tagLst xmlns:p="http://schemas.openxmlformats.org/presentationml/2006/main">
  <p:tag name="KSO_WM_TAG_VERSION" val="1.0"/>
  <p:tag name="KSO_WM_TEMPLATE_CATEGORY" val="diagram"/>
  <p:tag name="KSO_WM_TEMPLATE_INDEX" val="283"/>
  <p:tag name="KSO_WM_UNIT_TYPE" val="l_h_f"/>
  <p:tag name="KSO_WM_UNIT_INDEX" val="1_2_1"/>
  <p:tag name="KSO_WM_UNIT_ID" val="257*l_h_f*1_2_1"/>
  <p:tag name="KSO_WM_UNIT_CLEAR" val="1"/>
  <p:tag name="KSO_WM_UNIT_LAYERLEVEL" val="1_1_1"/>
  <p:tag name="KSO_WM_UNIT_VALUE" val="22"/>
  <p:tag name="KSO_WM_UNIT_HIGHLIGHT" val="0"/>
  <p:tag name="KSO_WM_UNIT_COMPATIBLE" val="0"/>
  <p:tag name="KSO_WM_BEAUTIFY_FLAG" val="#wm#"/>
  <p:tag name="KSO_WM_UNIT_PRESET_TEXT_INDEX" val="4"/>
  <p:tag name="KSO_WM_UNIT_PRESET_TEXT_LEN" val="40"/>
  <p:tag name="KSO_WM_DIAGRAM_GROUP_CODE" val="l1-1"/>
  <p:tag name="KSO_WM_UNIT_FILL_FORE_SCHEMECOLOR_INDEX" val="6"/>
  <p:tag name="KSO_WM_UNIT_FILL_TYPE" val="1"/>
  <p:tag name="KSO_WM_UNIT_TEXT_FILL_FORE_SCHEMECOLOR_INDEX" val="13"/>
  <p:tag name="KSO_WM_UNIT_TEXT_FILL_TYPE" val="1"/>
</p:tagLst>
</file>

<file path=ppt/tags/tag11.xml><?xml version="1.0" encoding="utf-8"?>
<p:tagLst xmlns:p="http://schemas.openxmlformats.org/presentationml/2006/main">
  <p:tag name="KSO_WM_TAG_VERSION" val="1.0"/>
  <p:tag name="KSO_WM_TEMPLATE_CATEGORY" val="diagram"/>
  <p:tag name="KSO_WM_TEMPLATE_INDEX" val="283"/>
  <p:tag name="KSO_WM_UNIT_TYPE" val="l_h_a"/>
  <p:tag name="KSO_WM_UNIT_INDEX" val="1_2_1"/>
  <p:tag name="KSO_WM_UNIT_ID" val="257*l_h_a*1_2_1"/>
  <p:tag name="KSO_WM_UNIT_CLEAR" val="1"/>
  <p:tag name="KSO_WM_UNIT_LAYERLEVEL" val="1_1_1"/>
  <p:tag name="KSO_WM_UNIT_VALUE" val="8"/>
  <p:tag name="KSO_WM_UNIT_HIGHLIGHT" val="0"/>
  <p:tag name="KSO_WM_UNIT_COMPATIBLE" val="0"/>
  <p:tag name="KSO_WM_UNIT_PRESET_TEXT" val="LOREM"/>
  <p:tag name="KSO_WM_BEAUTIFY_FLAG" val="#wm#"/>
  <p:tag name="KSO_WM_DIAGRAM_GROUP_CODE" val="l1-1"/>
  <p:tag name="KSO_WM_UNIT_FILL_FORE_SCHEMECOLOR_INDEX" val="6"/>
  <p:tag name="KSO_WM_UNIT_FILL_TYPE" val="1"/>
  <p:tag name="KSO_WM_UNIT_TEXT_FILL_FORE_SCHEMECOLOR_INDEX" val="14"/>
  <p:tag name="KSO_WM_UNIT_TEXT_FILL_TYPE" val="1"/>
</p:tagLst>
</file>

<file path=ppt/tags/tag12.xml><?xml version="1.0" encoding="utf-8"?>
<p:tagLst xmlns:p="http://schemas.openxmlformats.org/presentationml/2006/main">
  <p:tag name="KSO_WM_TAG_VERSION" val="1.0"/>
  <p:tag name="KSO_WM_TEMPLATE_CATEGORY" val="diagram"/>
  <p:tag name="KSO_WM_TEMPLATE_INDEX" val="283"/>
  <p:tag name="KSO_WM_UNIT_TYPE" val="l_h_f"/>
  <p:tag name="KSO_WM_UNIT_INDEX" val="1_2_1"/>
  <p:tag name="KSO_WM_UNIT_ID" val="257*l_h_f*1_2_1"/>
  <p:tag name="KSO_WM_UNIT_CLEAR" val="1"/>
  <p:tag name="KSO_WM_UNIT_LAYERLEVEL" val="1_1_1"/>
  <p:tag name="KSO_WM_UNIT_VALUE" val="22"/>
  <p:tag name="KSO_WM_UNIT_HIGHLIGHT" val="0"/>
  <p:tag name="KSO_WM_UNIT_COMPATIBLE" val="0"/>
  <p:tag name="KSO_WM_BEAUTIFY_FLAG" val="#wm#"/>
  <p:tag name="KSO_WM_UNIT_PRESET_TEXT_INDEX" val="4"/>
  <p:tag name="KSO_WM_UNIT_PRESET_TEXT_LEN" val="40"/>
  <p:tag name="KSO_WM_DIAGRAM_GROUP_CODE" val="l1-1"/>
  <p:tag name="KSO_WM_UNIT_FILL_FORE_SCHEMECOLOR_INDEX" val="6"/>
  <p:tag name="KSO_WM_UNIT_FILL_TYPE" val="1"/>
  <p:tag name="KSO_WM_UNIT_TEXT_FILL_FORE_SCHEMECOLOR_INDEX" val="13"/>
  <p:tag name="KSO_WM_UNIT_TEXT_FILL_TYPE" val="1"/>
</p:tagLst>
</file>

<file path=ppt/tags/tag13.xml><?xml version="1.0" encoding="utf-8"?>
<p:tagLst xmlns:p="http://schemas.openxmlformats.org/presentationml/2006/main">
  <p:tag name="KSO_WM_TAG_VERSION" val="1.0"/>
  <p:tag name="KSO_WM_TEMPLATE_CATEGORY" val="diagram"/>
  <p:tag name="KSO_WM_TEMPLATE_INDEX" val="283"/>
  <p:tag name="KSO_WM_UNIT_TYPE" val="l_h_a"/>
  <p:tag name="KSO_WM_UNIT_INDEX" val="1_3_1"/>
  <p:tag name="KSO_WM_UNIT_ID" val="257*l_h_a*1_3_1"/>
  <p:tag name="KSO_WM_UNIT_CLEAR" val="1"/>
  <p:tag name="KSO_WM_UNIT_LAYERLEVEL" val="1_1_1"/>
  <p:tag name="KSO_WM_UNIT_VALUE" val="8"/>
  <p:tag name="KSO_WM_UNIT_HIGHLIGHT" val="0"/>
  <p:tag name="KSO_WM_UNIT_COMPATIBLE" val="0"/>
  <p:tag name="KSO_WM_UNIT_PRESET_TEXT" val="LOREM"/>
  <p:tag name="KSO_WM_BEAUTIFY_FLAG" val="#wm#"/>
  <p:tag name="KSO_WM_DIAGRAM_GROUP_CODE" val="l1-1"/>
  <p:tag name="KSO_WM_UNIT_FILL_FORE_SCHEMECOLOR_INDEX" val="7"/>
  <p:tag name="KSO_WM_UNIT_FILL_TYPE" val="1"/>
  <p:tag name="KSO_WM_UNIT_TEXT_FILL_FORE_SCHEMECOLOR_INDEX" val="14"/>
  <p:tag name="KSO_WM_UNIT_TEXT_FILL_TYPE" val="1"/>
</p:tagLst>
</file>

<file path=ppt/tags/tag14.xml><?xml version="1.0" encoding="utf-8"?>
<p:tagLst xmlns:p="http://schemas.openxmlformats.org/presentationml/2006/main">
  <p:tag name="KSO_WM_TAG_VERSION" val="1.0"/>
  <p:tag name="KSO_WM_TEMPLATE_CATEGORY" val="diagram"/>
  <p:tag name="KSO_WM_TEMPLATE_INDEX" val="283"/>
  <p:tag name="KSO_WM_UNIT_TYPE" val="l_h_f"/>
  <p:tag name="KSO_WM_UNIT_INDEX" val="1_3_1"/>
  <p:tag name="KSO_WM_UNIT_ID" val="257*l_h_f*1_3_1"/>
  <p:tag name="KSO_WM_UNIT_CLEAR" val="1"/>
  <p:tag name="KSO_WM_UNIT_LAYERLEVEL" val="1_1_1"/>
  <p:tag name="KSO_WM_UNIT_VALUE" val="22"/>
  <p:tag name="KSO_WM_UNIT_HIGHLIGHT" val="0"/>
  <p:tag name="KSO_WM_UNIT_COMPATIBLE" val="0"/>
  <p:tag name="KSO_WM_BEAUTIFY_FLAG" val="#wm#"/>
  <p:tag name="KSO_WM_UNIT_PRESET_TEXT_INDEX" val="4"/>
  <p:tag name="KSO_WM_UNIT_PRESET_TEXT_LEN" val="40"/>
  <p:tag name="KSO_WM_DIAGRAM_GROUP_CODE" val="l1-1"/>
  <p:tag name="KSO_WM_UNIT_FILL_FORE_SCHEMECOLOR_INDEX" val="7"/>
  <p:tag name="KSO_WM_UNIT_FILL_TYPE" val="1"/>
  <p:tag name="KSO_WM_UNIT_TEXT_FILL_FORE_SCHEMECOLOR_INDEX" val="13"/>
  <p:tag name="KSO_WM_UNIT_TEXT_FILL_TYPE" val="1"/>
</p:tagLst>
</file>

<file path=ppt/tags/tag15.xml><?xml version="1.0" encoding="utf-8"?>
<p:tagLst xmlns:p="http://schemas.openxmlformats.org/presentationml/2006/main">
  <p:tag name="KSO_WM_TAG_VERSION" val="1.0"/>
  <p:tag name="KSO_WM_TEMPLATE_CATEGORY" val="diagram"/>
  <p:tag name="KSO_WM_TEMPLATE_INDEX" val="283"/>
  <p:tag name="KSO_WM_UNIT_TYPE" val="l_h_a"/>
  <p:tag name="KSO_WM_UNIT_INDEX" val="1_1_1"/>
  <p:tag name="KSO_WM_UNIT_ID" val="257*l_h_a*1_1_1"/>
  <p:tag name="KSO_WM_UNIT_CLEAR" val="1"/>
  <p:tag name="KSO_WM_UNIT_LAYERLEVEL" val="1_1_1"/>
  <p:tag name="KSO_WM_UNIT_VALUE" val="8"/>
  <p:tag name="KSO_WM_UNIT_HIGHLIGHT" val="0"/>
  <p:tag name="KSO_WM_UNIT_COMPATIBLE" val="0"/>
  <p:tag name="KSO_WM_UNIT_PRESET_TEXT" val="LOREM"/>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16.xml><?xml version="1.0" encoding="utf-8"?>
<p:tagLst xmlns:p="http://schemas.openxmlformats.org/presentationml/2006/main">
  <p:tag name="KSO_WM_TAG_VERSION" val="1.0"/>
  <p:tag name="KSO_WM_TEMPLATE_CATEGORY" val="diagram"/>
  <p:tag name="KSO_WM_TEMPLATE_INDEX" val="283"/>
  <p:tag name="KSO_WM_UNIT_TYPE" val="l_h_f"/>
  <p:tag name="KSO_WM_UNIT_INDEX" val="1_1_1"/>
  <p:tag name="KSO_WM_UNIT_ID" val="257*l_h_f*1_1_1"/>
  <p:tag name="KSO_WM_UNIT_CLEAR" val="1"/>
  <p:tag name="KSO_WM_UNIT_LAYERLEVEL" val="1_1_1"/>
  <p:tag name="KSO_WM_UNIT_VALUE" val="22"/>
  <p:tag name="KSO_WM_UNIT_HIGHLIGHT" val="0"/>
  <p:tag name="KSO_WM_UNIT_COMPATIBLE" val="0"/>
  <p:tag name="KSO_WM_BEAUTIFY_FLAG" val="#wm#"/>
  <p:tag name="KSO_WM_UNIT_PRESET_TEXT_INDEX" val="4"/>
  <p:tag name="KSO_WM_UNIT_PRESET_TEXT_LEN" val="40"/>
  <p:tag name="KSO_WM_DIAGRAM_GROUP_CODE" val="l1-1"/>
  <p:tag name="KSO_WM_UNIT_FILL_FORE_SCHEMECOLOR_INDEX" val="5"/>
  <p:tag name="KSO_WM_UNIT_FILL_TYPE" val="1"/>
  <p:tag name="KSO_WM_UNIT_TEXT_FILL_FORE_SCHEMECOLOR_INDEX" val="13"/>
  <p:tag name="KSO_WM_UNIT_TEXT_FILL_TYPE" val="1"/>
</p:tagLst>
</file>

<file path=ppt/tags/tag17.xml><?xml version="1.0" encoding="utf-8"?>
<p:tagLst xmlns:p="http://schemas.openxmlformats.org/presentationml/2006/main">
  <p:tag name="KSO_WM_TAG_VERSION" val="1.0"/>
  <p:tag name="KSO_WM_TEMPLATE_CATEGORY" val="diagram"/>
  <p:tag name="KSO_WM_TEMPLATE_INDEX" val="283"/>
  <p:tag name="KSO_WM_UNIT_TYPE" val="l_h_a"/>
  <p:tag name="KSO_WM_UNIT_INDEX" val="1_2_1"/>
  <p:tag name="KSO_WM_UNIT_ID" val="257*l_h_a*1_2_1"/>
  <p:tag name="KSO_WM_UNIT_CLEAR" val="1"/>
  <p:tag name="KSO_WM_UNIT_LAYERLEVEL" val="1_1_1"/>
  <p:tag name="KSO_WM_UNIT_VALUE" val="8"/>
  <p:tag name="KSO_WM_UNIT_HIGHLIGHT" val="0"/>
  <p:tag name="KSO_WM_UNIT_COMPATIBLE" val="0"/>
  <p:tag name="KSO_WM_UNIT_PRESET_TEXT" val="LOREM"/>
  <p:tag name="KSO_WM_BEAUTIFY_FLAG" val="#wm#"/>
  <p:tag name="KSO_WM_DIAGRAM_GROUP_CODE" val="l1-1"/>
  <p:tag name="KSO_WM_UNIT_FILL_FORE_SCHEMECOLOR_INDEX" val="6"/>
  <p:tag name="KSO_WM_UNIT_FILL_TYPE" val="1"/>
  <p:tag name="KSO_WM_UNIT_TEXT_FILL_FORE_SCHEMECOLOR_INDEX" val="14"/>
  <p:tag name="KSO_WM_UNIT_TEXT_FILL_TYPE" val="1"/>
</p:tagLst>
</file>

<file path=ppt/tags/tag18.xml><?xml version="1.0" encoding="utf-8"?>
<p:tagLst xmlns:p="http://schemas.openxmlformats.org/presentationml/2006/main">
  <p:tag name="KSO_WM_TAG_VERSION" val="1.0"/>
  <p:tag name="KSO_WM_TEMPLATE_CATEGORY" val="diagram"/>
  <p:tag name="KSO_WM_TEMPLATE_INDEX" val="283"/>
  <p:tag name="KSO_WM_UNIT_TYPE" val="l_h_f"/>
  <p:tag name="KSO_WM_UNIT_INDEX" val="1_2_1"/>
  <p:tag name="KSO_WM_UNIT_ID" val="257*l_h_f*1_2_1"/>
  <p:tag name="KSO_WM_UNIT_CLEAR" val="1"/>
  <p:tag name="KSO_WM_UNIT_LAYERLEVEL" val="1_1_1"/>
  <p:tag name="KSO_WM_UNIT_VALUE" val="22"/>
  <p:tag name="KSO_WM_UNIT_HIGHLIGHT" val="0"/>
  <p:tag name="KSO_WM_UNIT_COMPATIBLE" val="0"/>
  <p:tag name="KSO_WM_BEAUTIFY_FLAG" val="#wm#"/>
  <p:tag name="KSO_WM_UNIT_PRESET_TEXT_INDEX" val="4"/>
  <p:tag name="KSO_WM_UNIT_PRESET_TEXT_LEN" val="40"/>
  <p:tag name="KSO_WM_DIAGRAM_GROUP_CODE" val="l1-1"/>
  <p:tag name="KSO_WM_UNIT_FILL_FORE_SCHEMECOLOR_INDEX" val="6"/>
  <p:tag name="KSO_WM_UNIT_FILL_TYPE" val="1"/>
  <p:tag name="KSO_WM_UNIT_TEXT_FILL_FORE_SCHEMECOLOR_INDEX" val="13"/>
  <p:tag name="KSO_WM_UNIT_TEXT_FILL_TYPE" val="1"/>
</p:tagLst>
</file>

<file path=ppt/tags/tag19.xml><?xml version="1.0" encoding="utf-8"?>
<p:tagLst xmlns:p="http://schemas.openxmlformats.org/presentationml/2006/main">
  <p:tag name="KSO_WM_TAG_VERSION" val="1.0"/>
  <p:tag name="KSO_WM_TEMPLATE_CATEGORY" val="diagram"/>
  <p:tag name="KSO_WM_TEMPLATE_INDEX" val="283"/>
  <p:tag name="KSO_WM_UNIT_TYPE" val="l_h_a"/>
  <p:tag name="KSO_WM_UNIT_INDEX" val="1_3_1"/>
  <p:tag name="KSO_WM_UNIT_ID" val="257*l_h_a*1_3_1"/>
  <p:tag name="KSO_WM_UNIT_CLEAR" val="1"/>
  <p:tag name="KSO_WM_UNIT_LAYERLEVEL" val="1_1_1"/>
  <p:tag name="KSO_WM_UNIT_VALUE" val="8"/>
  <p:tag name="KSO_WM_UNIT_HIGHLIGHT" val="0"/>
  <p:tag name="KSO_WM_UNIT_COMPATIBLE" val="0"/>
  <p:tag name="KSO_WM_UNIT_PRESET_TEXT" val="LOREM"/>
  <p:tag name="KSO_WM_BEAUTIFY_FLAG" val="#wm#"/>
  <p:tag name="KSO_WM_DIAGRAM_GROUP_CODE" val="l1-1"/>
  <p:tag name="KSO_WM_UNIT_FILL_FORE_SCHEMECOLOR_INDEX" val="7"/>
  <p:tag name="KSO_WM_UNIT_FILL_TYPE" val="1"/>
  <p:tag name="KSO_WM_UNIT_TEXT_FILL_FORE_SCHEMECOLOR_INDEX" val="14"/>
  <p:tag name="KSO_WM_UNIT_TEXT_FILL_TYPE" val="1"/>
</p:tagLst>
</file>

<file path=ppt/tags/tag2.xml><?xml version="1.0" encoding="utf-8"?>
<p:tagLst xmlns:p="http://schemas.openxmlformats.org/presentationml/2006/main">
  <p:tag name="KSO_WM_TAG_VERSION" val="1.0"/>
  <p:tag name="KSO_WM_TEMPLATE_CATEGORY" val="diagram"/>
  <p:tag name="KSO_WM_TEMPLATE_INDEX" val="283"/>
  <p:tag name="KSO_WM_UNIT_TYPE" val="l_h_f"/>
  <p:tag name="KSO_WM_UNIT_INDEX" val="1_1_1"/>
  <p:tag name="KSO_WM_UNIT_ID" val="257*l_h_f*1_1_1"/>
  <p:tag name="KSO_WM_UNIT_CLEAR" val="1"/>
  <p:tag name="KSO_WM_UNIT_LAYERLEVEL" val="1_1_1"/>
  <p:tag name="KSO_WM_UNIT_VALUE" val="22"/>
  <p:tag name="KSO_WM_UNIT_HIGHLIGHT" val="0"/>
  <p:tag name="KSO_WM_UNIT_COMPATIBLE" val="0"/>
  <p:tag name="KSO_WM_BEAUTIFY_FLAG" val="#wm#"/>
  <p:tag name="KSO_WM_UNIT_PRESET_TEXT_INDEX" val="4"/>
  <p:tag name="KSO_WM_UNIT_PRESET_TEXT_LEN" val="40"/>
  <p:tag name="KSO_WM_DIAGRAM_GROUP_CODE" val="l1-1"/>
  <p:tag name="KSO_WM_UNIT_FILL_FORE_SCHEMECOLOR_INDEX" val="5"/>
  <p:tag name="KSO_WM_UNIT_FILL_TYPE" val="1"/>
  <p:tag name="KSO_WM_UNIT_TEXT_FILL_FORE_SCHEMECOLOR_INDEX" val="13"/>
  <p:tag name="KSO_WM_UNIT_TEXT_FILL_TYPE" val="1"/>
</p:tagLst>
</file>

<file path=ppt/tags/tag20.xml><?xml version="1.0" encoding="utf-8"?>
<p:tagLst xmlns:p="http://schemas.openxmlformats.org/presentationml/2006/main">
  <p:tag name="KSO_WM_TAG_VERSION" val="1.0"/>
  <p:tag name="KSO_WM_TEMPLATE_CATEGORY" val="diagram"/>
  <p:tag name="KSO_WM_TEMPLATE_INDEX" val="283"/>
  <p:tag name="KSO_WM_UNIT_TYPE" val="l_h_f"/>
  <p:tag name="KSO_WM_UNIT_INDEX" val="1_3_1"/>
  <p:tag name="KSO_WM_UNIT_ID" val="257*l_h_f*1_3_1"/>
  <p:tag name="KSO_WM_UNIT_CLEAR" val="1"/>
  <p:tag name="KSO_WM_UNIT_LAYERLEVEL" val="1_1_1"/>
  <p:tag name="KSO_WM_UNIT_VALUE" val="22"/>
  <p:tag name="KSO_WM_UNIT_HIGHLIGHT" val="0"/>
  <p:tag name="KSO_WM_UNIT_COMPATIBLE" val="0"/>
  <p:tag name="KSO_WM_BEAUTIFY_FLAG" val="#wm#"/>
  <p:tag name="KSO_WM_UNIT_PRESET_TEXT_INDEX" val="4"/>
  <p:tag name="KSO_WM_UNIT_PRESET_TEXT_LEN" val="40"/>
  <p:tag name="KSO_WM_DIAGRAM_GROUP_CODE" val="l1-1"/>
  <p:tag name="KSO_WM_UNIT_FILL_FORE_SCHEMECOLOR_INDEX" val="7"/>
  <p:tag name="KSO_WM_UNIT_FILL_TYPE" val="1"/>
  <p:tag name="KSO_WM_UNIT_TEXT_FILL_FORE_SCHEMECOLOR_INDEX" val="13"/>
  <p:tag name="KSO_WM_UNIT_TEXT_FILL_TYPE" val="1"/>
</p:tagLst>
</file>

<file path=ppt/tags/tag3.xml><?xml version="1.0" encoding="utf-8"?>
<p:tagLst xmlns:p="http://schemas.openxmlformats.org/presentationml/2006/main">
  <p:tag name="KSO_WM_TAG_VERSION" val="1.0"/>
  <p:tag name="KSO_WM_TEMPLATE_CATEGORY" val="diagram"/>
  <p:tag name="KSO_WM_TEMPLATE_INDEX" val="283"/>
  <p:tag name="KSO_WM_UNIT_TYPE" val="l_h_a"/>
  <p:tag name="KSO_WM_UNIT_INDEX" val="1_2_1"/>
  <p:tag name="KSO_WM_UNIT_ID" val="257*l_h_a*1_2_1"/>
  <p:tag name="KSO_WM_UNIT_CLEAR" val="1"/>
  <p:tag name="KSO_WM_UNIT_LAYERLEVEL" val="1_1_1"/>
  <p:tag name="KSO_WM_UNIT_VALUE" val="8"/>
  <p:tag name="KSO_WM_UNIT_HIGHLIGHT" val="0"/>
  <p:tag name="KSO_WM_UNIT_COMPATIBLE" val="0"/>
  <p:tag name="KSO_WM_UNIT_PRESET_TEXT" val="LOREM"/>
  <p:tag name="KSO_WM_BEAUTIFY_FLAG" val="#wm#"/>
  <p:tag name="KSO_WM_DIAGRAM_GROUP_CODE" val="l1-1"/>
  <p:tag name="KSO_WM_UNIT_FILL_FORE_SCHEMECOLOR_INDEX" val="6"/>
  <p:tag name="KSO_WM_UNIT_FILL_TYPE" val="1"/>
  <p:tag name="KSO_WM_UNIT_TEXT_FILL_FORE_SCHEMECOLOR_INDEX" val="14"/>
  <p:tag name="KSO_WM_UNIT_TEXT_FILL_TYPE" val="1"/>
</p:tagLst>
</file>

<file path=ppt/tags/tag4.xml><?xml version="1.0" encoding="utf-8"?>
<p:tagLst xmlns:p="http://schemas.openxmlformats.org/presentationml/2006/main">
  <p:tag name="KSO_WM_TAG_VERSION" val="1.0"/>
  <p:tag name="KSO_WM_TEMPLATE_CATEGORY" val="diagram"/>
  <p:tag name="KSO_WM_TEMPLATE_INDEX" val="283"/>
  <p:tag name="KSO_WM_UNIT_TYPE" val="l_h_f"/>
  <p:tag name="KSO_WM_UNIT_INDEX" val="1_2_1"/>
  <p:tag name="KSO_WM_UNIT_ID" val="257*l_h_f*1_2_1"/>
  <p:tag name="KSO_WM_UNIT_CLEAR" val="1"/>
  <p:tag name="KSO_WM_UNIT_LAYERLEVEL" val="1_1_1"/>
  <p:tag name="KSO_WM_UNIT_VALUE" val="22"/>
  <p:tag name="KSO_WM_UNIT_HIGHLIGHT" val="0"/>
  <p:tag name="KSO_WM_UNIT_COMPATIBLE" val="0"/>
  <p:tag name="KSO_WM_BEAUTIFY_FLAG" val="#wm#"/>
  <p:tag name="KSO_WM_UNIT_PRESET_TEXT_INDEX" val="4"/>
  <p:tag name="KSO_WM_UNIT_PRESET_TEXT_LEN" val="40"/>
  <p:tag name="KSO_WM_DIAGRAM_GROUP_CODE" val="l1-1"/>
  <p:tag name="KSO_WM_UNIT_FILL_FORE_SCHEMECOLOR_INDEX" val="6"/>
  <p:tag name="KSO_WM_UNIT_FILL_TYPE" val="1"/>
  <p:tag name="KSO_WM_UNIT_TEXT_FILL_FORE_SCHEMECOLOR_INDEX" val="13"/>
  <p:tag name="KSO_WM_UNIT_TEXT_FILL_TYPE" val="1"/>
</p:tagLst>
</file>

<file path=ppt/tags/tag5.xml><?xml version="1.0" encoding="utf-8"?>
<p:tagLst xmlns:p="http://schemas.openxmlformats.org/presentationml/2006/main">
  <p:tag name="KSO_WM_TAG_VERSION" val="1.0"/>
  <p:tag name="KSO_WM_TEMPLATE_CATEGORY" val="diagram"/>
  <p:tag name="KSO_WM_TEMPLATE_INDEX" val="283"/>
  <p:tag name="KSO_WM_UNIT_TYPE" val="l_h_a"/>
  <p:tag name="KSO_WM_UNIT_INDEX" val="1_3_1"/>
  <p:tag name="KSO_WM_UNIT_ID" val="257*l_h_a*1_3_1"/>
  <p:tag name="KSO_WM_UNIT_CLEAR" val="1"/>
  <p:tag name="KSO_WM_UNIT_LAYERLEVEL" val="1_1_1"/>
  <p:tag name="KSO_WM_UNIT_VALUE" val="8"/>
  <p:tag name="KSO_WM_UNIT_HIGHLIGHT" val="0"/>
  <p:tag name="KSO_WM_UNIT_COMPATIBLE" val="0"/>
  <p:tag name="KSO_WM_UNIT_PRESET_TEXT" val="LOREM"/>
  <p:tag name="KSO_WM_BEAUTIFY_FLAG" val="#wm#"/>
  <p:tag name="KSO_WM_DIAGRAM_GROUP_CODE" val="l1-1"/>
  <p:tag name="KSO_WM_UNIT_FILL_FORE_SCHEMECOLOR_INDEX" val="7"/>
  <p:tag name="KSO_WM_UNIT_FILL_TYPE" val="1"/>
  <p:tag name="KSO_WM_UNIT_TEXT_FILL_FORE_SCHEMECOLOR_INDEX" val="14"/>
  <p:tag name="KSO_WM_UNIT_TEXT_FILL_TYPE" val="1"/>
</p:tagLst>
</file>

<file path=ppt/tags/tag6.xml><?xml version="1.0" encoding="utf-8"?>
<p:tagLst xmlns:p="http://schemas.openxmlformats.org/presentationml/2006/main">
  <p:tag name="KSO_WM_TAG_VERSION" val="1.0"/>
  <p:tag name="KSO_WM_TEMPLATE_CATEGORY" val="diagram"/>
  <p:tag name="KSO_WM_TEMPLATE_INDEX" val="283"/>
  <p:tag name="KSO_WM_UNIT_TYPE" val="l_h_f"/>
  <p:tag name="KSO_WM_UNIT_INDEX" val="1_3_1"/>
  <p:tag name="KSO_WM_UNIT_ID" val="257*l_h_f*1_3_1"/>
  <p:tag name="KSO_WM_UNIT_CLEAR" val="1"/>
  <p:tag name="KSO_WM_UNIT_LAYERLEVEL" val="1_1_1"/>
  <p:tag name="KSO_WM_UNIT_VALUE" val="22"/>
  <p:tag name="KSO_WM_UNIT_HIGHLIGHT" val="0"/>
  <p:tag name="KSO_WM_UNIT_COMPATIBLE" val="0"/>
  <p:tag name="KSO_WM_BEAUTIFY_FLAG" val="#wm#"/>
  <p:tag name="KSO_WM_UNIT_PRESET_TEXT_INDEX" val="4"/>
  <p:tag name="KSO_WM_UNIT_PRESET_TEXT_LEN" val="40"/>
  <p:tag name="KSO_WM_DIAGRAM_GROUP_CODE" val="l1-1"/>
  <p:tag name="KSO_WM_UNIT_FILL_FORE_SCHEMECOLOR_INDEX" val="7"/>
  <p:tag name="KSO_WM_UNIT_FILL_TYPE" val="1"/>
  <p:tag name="KSO_WM_UNIT_TEXT_FILL_FORE_SCHEMECOLOR_INDEX" val="13"/>
  <p:tag name="KSO_WM_UNIT_TEXT_FILL_TYPE" val="1"/>
</p:tagLst>
</file>

<file path=ppt/tags/tag7.xml><?xml version="1.0" encoding="utf-8"?>
<p:tagLst xmlns:p="http://schemas.openxmlformats.org/presentationml/2006/main">
  <p:tag name="KSO_WM_TAG_VERSION" val="1.0"/>
  <p:tag name="KSO_WM_TEMPLATE_CATEGORY" val="diagram"/>
  <p:tag name="KSO_WM_TEMPLATE_INDEX" val="283"/>
  <p:tag name="KSO_WM_UNIT_TYPE" val="l_h_a"/>
  <p:tag name="KSO_WM_UNIT_INDEX" val="1_1_1"/>
  <p:tag name="KSO_WM_UNIT_ID" val="257*l_h_a*1_1_1"/>
  <p:tag name="KSO_WM_UNIT_CLEAR" val="1"/>
  <p:tag name="KSO_WM_UNIT_LAYERLEVEL" val="1_1_1"/>
  <p:tag name="KSO_WM_UNIT_VALUE" val="8"/>
  <p:tag name="KSO_WM_UNIT_HIGHLIGHT" val="0"/>
  <p:tag name="KSO_WM_UNIT_COMPATIBLE" val="0"/>
  <p:tag name="KSO_WM_UNIT_PRESET_TEXT" val="LOREM"/>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8.xml><?xml version="1.0" encoding="utf-8"?>
<p:tagLst xmlns:p="http://schemas.openxmlformats.org/presentationml/2006/main">
  <p:tag name="KSO_WM_TAG_VERSION" val="1.0"/>
  <p:tag name="KSO_WM_TEMPLATE_CATEGORY" val="diagram"/>
  <p:tag name="KSO_WM_TEMPLATE_INDEX" val="283"/>
  <p:tag name="KSO_WM_UNIT_TYPE" val="l_h_f"/>
  <p:tag name="KSO_WM_UNIT_INDEX" val="1_1_1"/>
  <p:tag name="KSO_WM_UNIT_ID" val="257*l_h_f*1_1_1"/>
  <p:tag name="KSO_WM_UNIT_CLEAR" val="1"/>
  <p:tag name="KSO_WM_UNIT_LAYERLEVEL" val="1_1_1"/>
  <p:tag name="KSO_WM_UNIT_VALUE" val="22"/>
  <p:tag name="KSO_WM_UNIT_HIGHLIGHT" val="0"/>
  <p:tag name="KSO_WM_UNIT_COMPATIBLE" val="0"/>
  <p:tag name="KSO_WM_BEAUTIFY_FLAG" val="#wm#"/>
  <p:tag name="KSO_WM_UNIT_PRESET_TEXT_INDEX" val="4"/>
  <p:tag name="KSO_WM_UNIT_PRESET_TEXT_LEN" val="40"/>
  <p:tag name="KSO_WM_DIAGRAM_GROUP_CODE" val="l1-1"/>
  <p:tag name="KSO_WM_UNIT_FILL_FORE_SCHEMECOLOR_INDEX" val="5"/>
  <p:tag name="KSO_WM_UNIT_FILL_TYPE" val="1"/>
  <p:tag name="KSO_WM_UNIT_TEXT_FILL_FORE_SCHEMECOLOR_INDEX" val="13"/>
  <p:tag name="KSO_WM_UNIT_TEXT_FILL_TYPE" val="1"/>
</p:tagLst>
</file>

<file path=ppt/tags/tag9.xml><?xml version="1.0" encoding="utf-8"?>
<p:tagLst xmlns:p="http://schemas.openxmlformats.org/presentationml/2006/main">
  <p:tag name="KSO_WM_TAG_VERSION" val="1.0"/>
  <p:tag name="KSO_WM_TEMPLATE_CATEGORY" val="diagram"/>
  <p:tag name="KSO_WM_TEMPLATE_INDEX" val="283"/>
  <p:tag name="KSO_WM_UNIT_TYPE" val="l_h_a"/>
  <p:tag name="KSO_WM_UNIT_INDEX" val="1_2_1"/>
  <p:tag name="KSO_WM_UNIT_ID" val="257*l_h_a*1_2_1"/>
  <p:tag name="KSO_WM_UNIT_CLEAR" val="1"/>
  <p:tag name="KSO_WM_UNIT_LAYERLEVEL" val="1_1_1"/>
  <p:tag name="KSO_WM_UNIT_VALUE" val="8"/>
  <p:tag name="KSO_WM_UNIT_HIGHLIGHT" val="0"/>
  <p:tag name="KSO_WM_UNIT_COMPATIBLE" val="0"/>
  <p:tag name="KSO_WM_UNIT_PRESET_TEXT" val="LOREM"/>
  <p:tag name="KSO_WM_BEAUTIFY_FLAG" val="#wm#"/>
  <p:tag name="KSO_WM_DIAGRAM_GROUP_CODE" val="l1-1"/>
  <p:tag name="KSO_WM_UNIT_FILL_FORE_SCHEMECOLOR_INDEX" val="6"/>
  <p:tag name="KSO_WM_UNIT_FILL_TYPE" val="1"/>
  <p:tag name="KSO_WM_UNIT_TEXT_FILL_FORE_SCHEMECOLOR_INDEX" val="14"/>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1798</Words>
  <PresentationFormat>宽屏</PresentationFormat>
  <Paragraphs>363</Paragraphs>
  <Slides>21</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21</vt:i4>
      </vt:variant>
    </vt:vector>
  </HeadingPairs>
  <TitlesOfParts>
    <vt:vector size="42" baseType="lpstr">
      <vt:lpstr>Arial</vt:lpstr>
      <vt:lpstr>宋体</vt:lpstr>
      <vt:lpstr>Wingdings</vt:lpstr>
      <vt:lpstr>华文宋体</vt:lpstr>
      <vt:lpstr>黑体</vt:lpstr>
      <vt:lpstr>华文新魏</vt:lpstr>
      <vt:lpstr>华文隶书</vt:lpstr>
      <vt:lpstr>Times New Roman</vt:lpstr>
      <vt:lpstr>华文中宋</vt:lpstr>
      <vt:lpstr>Calibri Light</vt:lpstr>
      <vt:lpstr>Calibri</vt:lpstr>
      <vt:lpstr>微软雅黑</vt:lpstr>
      <vt:lpstr>Arial Unicode MS</vt:lpstr>
      <vt:lpstr>楷体_GB2312</vt:lpstr>
      <vt:lpstr>仿宋_GB2312</vt:lpstr>
      <vt:lpstr>隶书</vt:lpstr>
      <vt:lpstr>MingLiU_HKSCS</vt:lpstr>
      <vt:lpstr>华文行楷</vt:lpstr>
      <vt:lpstr>新宋体</vt:lpstr>
      <vt:lpstr>仿宋</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清 朝 满 八 旗 盔 甲 复 原 图</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2018-03-21T12:09:00Z</dcterms:created>
  <dcterms:modified xsi:type="dcterms:W3CDTF">2018-04-10T07:56:31Z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