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675" y="2354580"/>
            <a:ext cx="6470015" cy="2148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1445" y="776605"/>
            <a:ext cx="9388475" cy="53041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070" y="3082290"/>
            <a:ext cx="268986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6685" y="856615"/>
            <a:ext cx="9357995" cy="51441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24695" y="3282950"/>
            <a:ext cx="739775" cy="454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1925" y="1123315"/>
            <a:ext cx="9327515" cy="46107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92970" y="2882265"/>
            <a:ext cx="739775" cy="454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6205" y="856615"/>
            <a:ext cx="9418955" cy="51441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18650" y="1413510"/>
            <a:ext cx="739775" cy="454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550400" y="4340225"/>
            <a:ext cx="739775" cy="454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065" y="1943100"/>
            <a:ext cx="9373235" cy="2971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71990" y="3201670"/>
            <a:ext cx="739775" cy="454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4775" y="1649730"/>
            <a:ext cx="9441815" cy="35585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13900" y="2205355"/>
            <a:ext cx="739775" cy="454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165" y="1412875"/>
            <a:ext cx="9297035" cy="40316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34220" y="2564765"/>
            <a:ext cx="739775" cy="454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6685" y="1420495"/>
            <a:ext cx="9357995" cy="4016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19310" y="2543810"/>
            <a:ext cx="739775" cy="454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6675" y="1317625"/>
            <a:ext cx="9518015" cy="42221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824720" y="2627630"/>
            <a:ext cx="739775" cy="454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080" y="2263775"/>
            <a:ext cx="10150475" cy="23304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6685" y="551815"/>
            <a:ext cx="9357995" cy="57537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40240" y="1042670"/>
            <a:ext cx="739775" cy="454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540240" y="3505200"/>
            <a:ext cx="739775" cy="454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2395" y="768985"/>
            <a:ext cx="9426575" cy="53193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29445" y="2564765"/>
            <a:ext cx="739775" cy="454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9545" y="517525"/>
            <a:ext cx="9312275" cy="58223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6245" y="2407920"/>
            <a:ext cx="8778875" cy="20421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64105" y="3642995"/>
            <a:ext cx="3804285" cy="454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7225" y="711835"/>
            <a:ext cx="8336915" cy="54336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6245" y="1988820"/>
            <a:ext cx="8778875" cy="28803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05990" y="4318635"/>
            <a:ext cx="4354195" cy="454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3865" y="551815"/>
            <a:ext cx="8763635" cy="57537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05990" y="4065270"/>
            <a:ext cx="8348345" cy="22402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1955" y="1089025"/>
            <a:ext cx="8847455" cy="46793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6245" y="1687830"/>
            <a:ext cx="8778875" cy="34823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74240" y="3399790"/>
            <a:ext cx="8791575" cy="18802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7155" y="784225"/>
            <a:ext cx="9457055" cy="52889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405255" y="936625"/>
            <a:ext cx="9380220" cy="4983480"/>
            <a:chOff x="2213" y="1475"/>
            <a:chExt cx="14772" cy="7848"/>
          </a:xfrm>
        </p:grpSpPr>
        <p:grpSp>
          <p:nvGrpSpPr>
            <p:cNvPr id="4" name="组合 3"/>
            <p:cNvGrpSpPr/>
            <p:nvPr/>
          </p:nvGrpSpPr>
          <p:grpSpPr>
            <a:xfrm>
              <a:off x="2213" y="1475"/>
              <a:ext cx="14772" cy="7848"/>
              <a:chOff x="2213" y="1475"/>
              <a:chExt cx="14772" cy="7848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213" y="1475"/>
                <a:ext cx="14773" cy="7849"/>
              </a:xfrm>
              <a:prstGeom prst="rect">
                <a:avLst/>
              </a:prstGeom>
            </p:spPr>
          </p:pic>
          <p:cxnSp>
            <p:nvCxnSpPr>
              <p:cNvPr id="3" name="直接连接符 2"/>
              <p:cNvCxnSpPr/>
              <p:nvPr/>
            </p:nvCxnSpPr>
            <p:spPr>
              <a:xfrm>
                <a:off x="2261" y="9292"/>
                <a:ext cx="10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5" y="4899"/>
              <a:ext cx="780" cy="2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0535" y="540385"/>
            <a:ext cx="8710295" cy="577659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9105" y="2000250"/>
            <a:ext cx="8733155" cy="2857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69490" y="3201670"/>
            <a:ext cx="8263890" cy="17437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8145" y="487045"/>
            <a:ext cx="8855075" cy="58832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37080" y="1592580"/>
            <a:ext cx="8486140" cy="12680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037080" y="5735955"/>
            <a:ext cx="8486140" cy="6343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4815" y="1591945"/>
            <a:ext cx="8801735" cy="36734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78990" y="2744470"/>
            <a:ext cx="8417560" cy="25888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1420495" y="212725"/>
            <a:ext cx="9349740" cy="6431280"/>
            <a:chOff x="2237" y="335"/>
            <a:chExt cx="14724" cy="101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7" y="335"/>
              <a:ext cx="14725" cy="10129"/>
            </a:xfrm>
            <a:prstGeom prst="rect">
              <a:avLst/>
            </a:prstGeom>
          </p:spPr>
        </p:pic>
        <p:cxnSp>
          <p:nvCxnSpPr>
            <p:cNvPr id="3" name="直接连接符 2"/>
            <p:cNvCxnSpPr/>
            <p:nvPr/>
          </p:nvCxnSpPr>
          <p:spPr>
            <a:xfrm>
              <a:off x="2269" y="383"/>
              <a:ext cx="10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2253" y="10413"/>
              <a:ext cx="10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412875" y="605155"/>
            <a:ext cx="9364980" cy="5646420"/>
            <a:chOff x="2225" y="953"/>
            <a:chExt cx="14748" cy="8892"/>
          </a:xfrm>
        </p:grpSpPr>
        <p:grpSp>
          <p:nvGrpSpPr>
            <p:cNvPr id="4" name="组合 3"/>
            <p:cNvGrpSpPr/>
            <p:nvPr/>
          </p:nvGrpSpPr>
          <p:grpSpPr>
            <a:xfrm>
              <a:off x="2225" y="953"/>
              <a:ext cx="14748" cy="8892"/>
              <a:chOff x="2225" y="953"/>
              <a:chExt cx="14748" cy="889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225" y="953"/>
                <a:ext cx="14749" cy="8893"/>
              </a:xfrm>
              <a:prstGeom prst="rect">
                <a:avLst/>
              </a:prstGeom>
            </p:spPr>
          </p:pic>
          <p:cxnSp>
            <p:nvCxnSpPr>
              <p:cNvPr id="3" name="直接连接符 2"/>
              <p:cNvCxnSpPr/>
              <p:nvPr/>
            </p:nvCxnSpPr>
            <p:spPr>
              <a:xfrm>
                <a:off x="2277" y="1047"/>
                <a:ext cx="10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" y="4349"/>
              <a:ext cx="780" cy="2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295" y="1767840"/>
            <a:ext cx="9502775" cy="3322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386205" y="1664970"/>
            <a:ext cx="9418320" cy="3528060"/>
            <a:chOff x="2183" y="2622"/>
            <a:chExt cx="14832" cy="555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83" y="2622"/>
              <a:ext cx="14833" cy="5556"/>
            </a:xfrm>
            <a:prstGeom prst="rect">
              <a:avLst/>
            </a:prstGeom>
          </p:spPr>
        </p:pic>
        <p:cxnSp>
          <p:nvCxnSpPr>
            <p:cNvPr id="3" name="直接连接符 2"/>
            <p:cNvCxnSpPr/>
            <p:nvPr/>
          </p:nvCxnSpPr>
          <p:spPr>
            <a:xfrm>
              <a:off x="2260" y="8137"/>
              <a:ext cx="1947" cy="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374775" y="90805"/>
            <a:ext cx="9441180" cy="6675120"/>
            <a:chOff x="2165" y="143"/>
            <a:chExt cx="14868" cy="1051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65" y="143"/>
              <a:ext cx="14869" cy="1051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>
              <a:off x="2310" y="217"/>
              <a:ext cx="191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5255" y="742315"/>
            <a:ext cx="9380855" cy="53727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宽屏</PresentationFormat>
  <Paragraphs>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2015-05-05T08:02:00Z</dcterms:created>
  <dcterms:modified xsi:type="dcterms:W3CDTF">2018-01-17T01:17:42Z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