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av" ContentType="audio/x-wav"/>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38"/>
  </p:notesMasterIdLst>
  <p:sldIdLst>
    <p:sldId id="257" r:id="rId4"/>
    <p:sldId id="258" r:id="rId5"/>
    <p:sldId id="323" r:id="rId6"/>
    <p:sldId id="328" r:id="rId7"/>
    <p:sldId id="329" r:id="rId8"/>
    <p:sldId id="372" r:id="rId9"/>
    <p:sldId id="399" r:id="rId10"/>
    <p:sldId id="331" r:id="rId11"/>
    <p:sldId id="428" r:id="rId12"/>
    <p:sldId id="333" r:id="rId13"/>
    <p:sldId id="334" r:id="rId14"/>
    <p:sldId id="335" r:id="rId15"/>
    <p:sldId id="429" r:id="rId16"/>
    <p:sldId id="336" r:id="rId17"/>
    <p:sldId id="371" r:id="rId18"/>
    <p:sldId id="274" r:id="rId19"/>
    <p:sldId id="337" r:id="rId20"/>
    <p:sldId id="338" r:id="rId21"/>
    <p:sldId id="351" r:id="rId22"/>
    <p:sldId id="339" r:id="rId23"/>
    <p:sldId id="340" r:id="rId24"/>
    <p:sldId id="341" r:id="rId25"/>
    <p:sldId id="342" r:id="rId26"/>
    <p:sldId id="343" r:id="rId27"/>
    <p:sldId id="344" r:id="rId28"/>
    <p:sldId id="346" r:id="rId29"/>
    <p:sldId id="320" r:id="rId30"/>
    <p:sldId id="366" r:id="rId31"/>
    <p:sldId id="367" r:id="rId32"/>
    <p:sldId id="347" r:id="rId33"/>
    <p:sldId id="364" r:id="rId34"/>
    <p:sldId id="425" r:id="rId35"/>
    <p:sldId id="362" r:id="rId36"/>
    <p:sldId id="363" r:id="rId37"/>
  </p:sldIdLst>
  <p:sldSz cx="9144000" cy="5144135" type="screen16x9"/>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FFFF"/>
    <a:srgbClr val="FFFF99"/>
    <a:srgbClr val="FF0066"/>
    <a:srgbClr val="604B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1.xml"/><Relationship Id="rId39" Type="http://schemas.openxmlformats.org/officeDocument/2006/relationships/presProps" Target="presProps.xml"/><Relationship Id="rId38" Type="http://schemas.openxmlformats.org/officeDocument/2006/relationships/notesMaster" Target="notesMasters/notesMaster1.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p:txBody>
          <a:bodyPr/>
          <a:lstStyle/>
          <a:p>
            <a:pPr lvl="0" eaLnBrk="1" hangingPunct="1"/>
            <a:endParaRPr lang="en-US" altLang="x-none"/>
          </a:p>
        </p:txBody>
      </p:sp>
      <p:sp>
        <p:nvSpPr>
          <p:cNvPr id="5" name="页脚占位符 4"/>
          <p:cNvSpPr>
            <a:spLocks noGrp="1"/>
          </p:cNvSpPr>
          <p:nvPr>
            <p:ph type="ftr" sz="quarter" idx="11"/>
          </p:nvPr>
        </p:nvSpPr>
        <p:spPr/>
        <p:txBody>
          <a:bodyPr/>
          <a:lstStyle/>
          <a:p>
            <a:pPr lvl="0" eaLnBrk="1" hangingPunct="1"/>
            <a:endParaRPr lang="en-US" altLang="x-none"/>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x-none"/>
            </a:fld>
            <a:endParaRPr lang="en-US" alt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标题 8"/>
          <p:cNvSpPr>
            <a:spLocks noGrp="1"/>
          </p:cNvSpPr>
          <p:nvPr>
            <p:ph type="ctrTitle"/>
          </p:nvPr>
        </p:nvSpPr>
        <p:spPr>
          <a:xfrm>
            <a:off x="533400" y="1028827"/>
            <a:ext cx="7851648" cy="1371769"/>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zh-CN" altLang="en-US" smtClean="0"/>
              <a:t>单击此处编辑母版标题样式</a:t>
            </a:r>
            <a:endParaRPr lang="en-US"/>
          </a:p>
        </p:txBody>
      </p:sp>
      <p:sp>
        <p:nvSpPr>
          <p:cNvPr id="17" name="副标题 16"/>
          <p:cNvSpPr>
            <a:spLocks noGrp="1"/>
          </p:cNvSpPr>
          <p:nvPr>
            <p:ph type="subTitle" idx="1"/>
          </p:nvPr>
        </p:nvSpPr>
        <p:spPr>
          <a:xfrm>
            <a:off x="533400" y="2421701"/>
            <a:ext cx="7854696" cy="1314612"/>
          </a:xfrm>
        </p:spPr>
        <p:txBody>
          <a:bodyPr lIns="0" rIns="18288"/>
          <a:lstStyle>
            <a:lvl1pPr marL="0" marR="4572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835" indent="0" algn="ctr">
              <a:buNone/>
            </a:lvl9pPr>
          </a:lstStyle>
          <a:p>
            <a:r>
              <a:rPr lang="zh-CN" altLang="en-US" smtClean="0"/>
              <a:t>单击此处编辑母版副标题样式</a:t>
            </a:r>
            <a:endParaRPr lang="en-US"/>
          </a:p>
        </p:txBody>
      </p:sp>
      <p:sp>
        <p:nvSpPr>
          <p:cNvPr id="14" name="日期占位符 29"/>
          <p:cNvSpPr>
            <a:spLocks noGrp="1"/>
          </p:cNvSpPr>
          <p:nvPr>
            <p:ph type="dt" sz="half" idx="2"/>
          </p:nvPr>
        </p:nvSpPr>
        <p:spPr>
          <a:xfrm>
            <a:off x="457200" y="4767851"/>
            <a:ext cx="2133600" cy="273878"/>
          </a:xfrm>
          <a:prstGeom prst="rect">
            <a:avLst/>
          </a:prstGeom>
        </p:spPr>
        <p:txBody>
          <a:bodyPr vert="horz" lIns="0" tIns="0" rIns="0" bIns="0" anchor="b"/>
          <a:lstStyle>
            <a:lvl1pPr>
              <a:defRPr/>
            </a:lvl1pPr>
          </a:lstStyle>
          <a:p>
            <a:pPr marL="0" marR="0" indent="0" defTabSz="914400" rtl="0" fontAlgn="base">
              <a:lnSpc>
                <a:spcPct val="100000"/>
              </a:lnSpc>
              <a:spcBef>
                <a:spcPct val="0"/>
              </a:spcBef>
              <a:spcAft>
                <a:spcPct val="0"/>
              </a:spcAft>
              <a:buClrTx/>
              <a:buSzTx/>
              <a:buFontTx/>
              <a:buNone/>
              <a:defRPr/>
            </a:pPr>
            <a:endParaRPr kumimoji="0" lang="en-US" altLang="zh-CN" b="0" i="0" kern="1200" cap="none" spc="0" normalizeH="0" baseline="0" noProof="0">
              <a:latin typeface="Arial" panose="020B0604020202020204" pitchFamily="34" charset="0"/>
              <a:ea typeface="宋体" panose="02010600030101010101" pitchFamily="2" charset="-122"/>
              <a:cs typeface="+mn-cs"/>
            </a:endParaRPr>
          </a:p>
        </p:txBody>
      </p:sp>
      <p:sp>
        <p:nvSpPr>
          <p:cNvPr id="15" name="页脚占位符 18"/>
          <p:cNvSpPr>
            <a:spLocks noGrp="1"/>
          </p:cNvSpPr>
          <p:nvPr>
            <p:ph type="ftr" sz="quarter" idx="3"/>
          </p:nvPr>
        </p:nvSpPr>
        <p:spPr>
          <a:xfrm>
            <a:off x="2667000" y="4767851"/>
            <a:ext cx="3352800" cy="273878"/>
          </a:xfrm>
          <a:prstGeom prst="rect">
            <a:avLst/>
          </a:prstGeom>
        </p:spPr>
        <p:txBody>
          <a:bodyPr vert="horz" lIns="0" tIns="0" rIns="0" bIns="0" anchor="b"/>
          <a:lstStyle>
            <a:lvl1pPr>
              <a:defRPr/>
            </a:lvl1pPr>
          </a:lstStyle>
          <a:p>
            <a:pPr marL="0" marR="0" indent="0" defTabSz="914400" rtl="0" fontAlgn="base">
              <a:lnSpc>
                <a:spcPct val="100000"/>
              </a:lnSpc>
              <a:spcBef>
                <a:spcPct val="0"/>
              </a:spcBef>
              <a:spcAft>
                <a:spcPct val="0"/>
              </a:spcAft>
              <a:buClrTx/>
              <a:buSzTx/>
              <a:buFontTx/>
              <a:buNone/>
              <a:defRPr/>
            </a:pPr>
            <a:endParaRPr kumimoji="0" lang="en-US" altLang="zh-CN" b="0" i="0" kern="1200" cap="none" spc="0" normalizeH="0" baseline="0" noProof="0">
              <a:latin typeface="Arial" panose="020B0604020202020204" pitchFamily="34" charset="0"/>
              <a:ea typeface="宋体" panose="02010600030101010101" pitchFamily="2" charset="-122"/>
              <a:cs typeface="+mn-cs"/>
            </a:endParaRPr>
          </a:p>
        </p:txBody>
      </p:sp>
      <p:sp>
        <p:nvSpPr>
          <p:cNvPr id="16" name="灯片编号占位符 26"/>
          <p:cNvSpPr>
            <a:spLocks noGrp="1"/>
          </p:cNvSpPr>
          <p:nvPr>
            <p:ph type="sldNum" sz="quarter" idx="4"/>
          </p:nvPr>
        </p:nvSpPr>
        <p:spPr>
          <a:xfrm>
            <a:off x="7924800" y="4767851"/>
            <a:ext cx="762000" cy="273878"/>
          </a:xfrm>
          <a:prstGeom prst="rect">
            <a:avLst/>
          </a:prstGeom>
        </p:spPr>
        <p:txBody>
          <a:bodyPr vert="horz" lIns="0" tIns="0" rIns="0" bIns="0" anchor="b"/>
          <a:p>
            <a:pPr algn="r" eaLnBrk="1" hangingPunct="1"/>
            <a:fld id="{9A0DB2DC-4C9A-4742-B13C-FB6460FD3503}" type="slidenum">
              <a:rPr lang="en-US" altLang="zh-CN" sz="1200" dirty="0">
                <a:solidFill>
                  <a:srgbClr val="D1EAEE"/>
                </a:solidFill>
              </a:rPr>
            </a:fld>
            <a:endParaRPr lang="en-US" altLang="zh-CN" sz="1200" dirty="0">
              <a:solidFill>
                <a:srgbClr val="D1EAE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hangingPunct="1"/>
            <a:fld id="{9A0DB2DC-4C9A-4742-B13C-FB6460FD3503}" type="slidenum">
              <a:rPr lang="en-US" altLang="zh-CN" sz="1200" dirty="0">
                <a:solidFill>
                  <a:srgbClr val="045C75"/>
                </a:solidFill>
              </a:rPr>
            </a:fld>
            <a:endParaRPr lang="en-US" altLang="zh-CN" sz="1200" dirty="0">
              <a:solidFill>
                <a:srgbClr val="045C75"/>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0352" y="987674"/>
            <a:ext cx="7772400" cy="1021968"/>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4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530352" y="2028748"/>
            <a:ext cx="7772400" cy="1132424"/>
          </a:xfrm>
        </p:spPr>
        <p:txBody>
          <a:bodyPr lIns="45720" rIns="45720"/>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zh-CN" altLang="en-US" smtClean="0"/>
              <a:t>单击此处编辑母版文本样式</a:t>
            </a:r>
            <a:endParaRPr lang="zh-CN" altLang="en-US" smtClean="0"/>
          </a:p>
        </p:txBody>
      </p:sp>
      <p:sp>
        <p:nvSpPr>
          <p:cNvPr id="14" name="日期占位符 3"/>
          <p:cNvSpPr>
            <a:spLocks noGrp="1"/>
          </p:cNvSpPr>
          <p:nvPr>
            <p:ph type="dt" sz="half" idx="2"/>
          </p:nvPr>
        </p:nvSpPr>
        <p:spPr>
          <a:xfrm>
            <a:off x="457200" y="4767851"/>
            <a:ext cx="2133600" cy="273878"/>
          </a:xfrm>
          <a:prstGeom prst="rect">
            <a:avLst/>
          </a:prstGeom>
        </p:spPr>
        <p:txBody>
          <a:bodyPr vert="horz" lIns="0" tIns="0" rIns="0" bIns="0" anchor="b"/>
          <a:lstStyle>
            <a:lvl1pPr>
              <a:defRPr/>
            </a:lvl1pPr>
          </a:lstStyle>
          <a:p>
            <a:pPr marL="0" marR="0" indent="0" defTabSz="914400" rtl="0" fontAlgn="base">
              <a:lnSpc>
                <a:spcPct val="100000"/>
              </a:lnSpc>
              <a:spcBef>
                <a:spcPct val="0"/>
              </a:spcBef>
              <a:spcAft>
                <a:spcPct val="0"/>
              </a:spcAft>
              <a:buClrTx/>
              <a:buSzTx/>
              <a:buFontTx/>
              <a:buNone/>
              <a:defRPr/>
            </a:pPr>
            <a:endParaRPr kumimoji="0" lang="en-US" altLang="zh-CN" b="0" i="0" kern="1200" cap="none" spc="0" normalizeH="0" baseline="0" noProof="0">
              <a:latin typeface="Arial" panose="020B0604020202020204" pitchFamily="34" charset="0"/>
              <a:ea typeface="宋体" panose="02010600030101010101" pitchFamily="2" charset="-122"/>
              <a:cs typeface="+mn-cs"/>
            </a:endParaRPr>
          </a:p>
        </p:txBody>
      </p:sp>
      <p:sp>
        <p:nvSpPr>
          <p:cNvPr id="15" name="页脚占位符 4"/>
          <p:cNvSpPr>
            <a:spLocks noGrp="1"/>
          </p:cNvSpPr>
          <p:nvPr>
            <p:ph type="ftr" sz="quarter" idx="3"/>
          </p:nvPr>
        </p:nvSpPr>
        <p:spPr>
          <a:xfrm>
            <a:off x="2667000" y="4767851"/>
            <a:ext cx="3352800" cy="273878"/>
          </a:xfrm>
          <a:prstGeom prst="rect">
            <a:avLst/>
          </a:prstGeom>
        </p:spPr>
        <p:txBody>
          <a:bodyPr vert="horz" lIns="0" tIns="0" rIns="0" bIns="0" anchor="b"/>
          <a:lstStyle>
            <a:lvl1pPr>
              <a:defRPr/>
            </a:lvl1pPr>
          </a:lstStyle>
          <a:p>
            <a:pPr marL="0" marR="0" indent="0" defTabSz="914400" rtl="0" fontAlgn="base">
              <a:lnSpc>
                <a:spcPct val="100000"/>
              </a:lnSpc>
              <a:spcBef>
                <a:spcPct val="0"/>
              </a:spcBef>
              <a:spcAft>
                <a:spcPct val="0"/>
              </a:spcAft>
              <a:buClrTx/>
              <a:buSzTx/>
              <a:buFontTx/>
              <a:buNone/>
              <a:defRPr/>
            </a:pPr>
            <a:endParaRPr kumimoji="0" lang="en-US" altLang="zh-CN" b="0" i="0" kern="1200" cap="none" spc="0" normalizeH="0" baseline="0" noProof="0">
              <a:latin typeface="Arial" panose="020B0604020202020204" pitchFamily="34" charset="0"/>
              <a:ea typeface="宋体" panose="02010600030101010101" pitchFamily="2" charset="-122"/>
              <a:cs typeface="+mn-cs"/>
            </a:endParaRPr>
          </a:p>
        </p:txBody>
      </p:sp>
      <p:sp>
        <p:nvSpPr>
          <p:cNvPr id="16" name="灯片编号占位符 5"/>
          <p:cNvSpPr>
            <a:spLocks noGrp="1"/>
          </p:cNvSpPr>
          <p:nvPr>
            <p:ph type="sldNum" sz="quarter" idx="4"/>
          </p:nvPr>
        </p:nvSpPr>
        <p:spPr>
          <a:xfrm>
            <a:off x="7924800" y="4767851"/>
            <a:ext cx="762000" cy="273878"/>
          </a:xfrm>
          <a:prstGeom prst="rect">
            <a:avLst/>
          </a:prstGeom>
        </p:spPr>
        <p:txBody>
          <a:bodyPr vert="horz" lIns="0" tIns="0" rIns="0" bIns="0" anchor="b"/>
          <a:p>
            <a:pPr algn="r" eaLnBrk="1" hangingPunct="1"/>
            <a:fld id="{9A0DB2DC-4C9A-4742-B13C-FB6460FD3503}" type="slidenum">
              <a:rPr lang="en-US" altLang="zh-CN" sz="1200" dirty="0">
                <a:solidFill>
                  <a:srgbClr val="D1EAEE"/>
                </a:solidFill>
              </a:rPr>
            </a:fld>
            <a:endParaRPr lang="en-US" altLang="zh-CN" sz="1200" dirty="0">
              <a:solidFill>
                <a:srgbClr val="D1EAE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528131"/>
            <a:ext cx="8229600" cy="857356"/>
          </a:xfrm>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440242"/>
            <a:ext cx="4038600" cy="3326541"/>
          </a:xfrm>
        </p:spPr>
        <p:txBody>
          <a:bodyPr/>
          <a:lstStyle>
            <a:lvl1pPr>
              <a:defRPr sz="1950"/>
            </a:lvl1pPr>
            <a:lvl2pPr>
              <a:defRPr sz="1800"/>
            </a:lvl2pPr>
            <a:lvl3pPr>
              <a:defRPr sz="1500"/>
            </a:lvl3pPr>
            <a:lvl4pPr>
              <a:defRPr sz="1350"/>
            </a:lvl4pPr>
            <a:lvl5pPr>
              <a:defRPr sz="135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内容占位符 3"/>
          <p:cNvSpPr>
            <a:spLocks noGrp="1"/>
          </p:cNvSpPr>
          <p:nvPr>
            <p:ph sz="half" idx="2"/>
          </p:nvPr>
        </p:nvSpPr>
        <p:spPr>
          <a:xfrm>
            <a:off x="4648200" y="1440242"/>
            <a:ext cx="4038600" cy="3326541"/>
          </a:xfrm>
        </p:spPr>
        <p:txBody>
          <a:bodyPr/>
          <a:lstStyle>
            <a:lvl1pPr>
              <a:defRPr sz="1950"/>
            </a:lvl1pPr>
            <a:lvl2pPr>
              <a:defRPr sz="1800"/>
            </a:lvl2pPr>
            <a:lvl3pPr>
              <a:defRPr sz="1500"/>
            </a:lvl3pPr>
            <a:lvl4pPr>
              <a:defRPr sz="1350"/>
            </a:lvl4pPr>
            <a:lvl5pPr>
              <a:defRPr sz="135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eaLnBrk="1" hangingPunct="1"/>
            <a:fld id="{9A0DB2DC-4C9A-4742-B13C-FB6460FD3503}" type="slidenum">
              <a:rPr lang="en-US" altLang="zh-CN" sz="1200" dirty="0">
                <a:solidFill>
                  <a:srgbClr val="045C75"/>
                </a:solidFill>
              </a:rPr>
            </a:fld>
            <a:endParaRPr lang="en-US" altLang="zh-CN" sz="1200" dirty="0">
              <a:solidFill>
                <a:srgbClr val="045C75"/>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528131"/>
            <a:ext cx="8229600" cy="857356"/>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391608"/>
            <a:ext cx="4040188" cy="494575"/>
          </a:xfrm>
        </p:spPr>
        <p:txBody>
          <a:bodyPr lIns="45720" tIns="0" rIns="45720" bIns="0" anchor="ctr">
            <a:noAutofit/>
          </a:bodyP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a:r>
              <a:rPr lang="zh-CN" altLang="en-US" smtClean="0"/>
              <a:t>单击此处编辑母版文本样式</a:t>
            </a:r>
            <a:endParaRPr lang="zh-CN" altLang="en-US" smtClean="0"/>
          </a:p>
        </p:txBody>
      </p:sp>
      <p:sp>
        <p:nvSpPr>
          <p:cNvPr id="4" name="文本占位符 3"/>
          <p:cNvSpPr>
            <a:spLocks noGrp="1"/>
          </p:cNvSpPr>
          <p:nvPr>
            <p:ph type="body" sz="half" idx="3"/>
          </p:nvPr>
        </p:nvSpPr>
        <p:spPr>
          <a:xfrm>
            <a:off x="4645025" y="1394990"/>
            <a:ext cx="4041775" cy="491193"/>
          </a:xfrm>
        </p:spPr>
        <p:txBody>
          <a:bodyPr lIns="45720" tIns="0" rIns="45720" bIns="0" anchor="ct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a:r>
              <a:rPr lang="zh-CN" altLang="en-US" smtClean="0"/>
              <a:t>单击此处编辑母版文本样式</a:t>
            </a:r>
            <a:endParaRPr lang="zh-CN" altLang="en-US" smtClean="0"/>
          </a:p>
        </p:txBody>
      </p:sp>
      <p:sp>
        <p:nvSpPr>
          <p:cNvPr id="5" name="内容占位符 4"/>
          <p:cNvSpPr>
            <a:spLocks noGrp="1"/>
          </p:cNvSpPr>
          <p:nvPr>
            <p:ph sz="quarter" idx="2"/>
          </p:nvPr>
        </p:nvSpPr>
        <p:spPr>
          <a:xfrm>
            <a:off x="457200" y="1886183"/>
            <a:ext cx="4040188" cy="2884646"/>
          </a:xfrm>
        </p:spPr>
        <p:txBody>
          <a:bodyPr tIns="0"/>
          <a:lstStyle>
            <a:lvl1pPr>
              <a:defRPr sz="1650"/>
            </a:lvl1pPr>
            <a:lvl2pPr>
              <a:defRPr sz="1500"/>
            </a:lvl2pPr>
            <a:lvl3pPr>
              <a:defRPr sz="1350"/>
            </a:lvl3pPr>
            <a:lvl4pPr>
              <a:defRPr sz="1200"/>
            </a:lvl4pPr>
            <a:lvl5pPr>
              <a:defRPr sz="120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6" name="内容占位符 5"/>
          <p:cNvSpPr>
            <a:spLocks noGrp="1"/>
          </p:cNvSpPr>
          <p:nvPr>
            <p:ph sz="quarter" idx="4"/>
          </p:nvPr>
        </p:nvSpPr>
        <p:spPr>
          <a:xfrm>
            <a:off x="4645025" y="1886183"/>
            <a:ext cx="4041775" cy="2884646"/>
          </a:xfrm>
        </p:spPr>
        <p:txBody>
          <a:bodyPr tIns="0"/>
          <a:lstStyle>
            <a:lvl1pPr>
              <a:defRPr sz="1650"/>
            </a:lvl1pPr>
            <a:lvl2pPr>
              <a:defRPr sz="1500"/>
            </a:lvl2pPr>
            <a:lvl3pPr>
              <a:defRPr sz="1350"/>
            </a:lvl3pPr>
            <a:lvl4pPr>
              <a:defRPr sz="1200"/>
            </a:lvl4pPr>
            <a:lvl5pPr>
              <a:defRPr sz="120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algn="r" eaLnBrk="1" hangingPunct="1"/>
            <a:fld id="{9A0DB2DC-4C9A-4742-B13C-FB6460FD3503}" type="slidenum">
              <a:rPr lang="en-US" altLang="zh-CN" sz="1200" dirty="0">
                <a:solidFill>
                  <a:srgbClr val="045C75"/>
                </a:solidFill>
              </a:rPr>
            </a:fld>
            <a:endParaRPr lang="en-US" altLang="zh-CN" sz="1200" dirty="0">
              <a:solidFill>
                <a:srgbClr val="045C75"/>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28131"/>
            <a:ext cx="8305800" cy="857356"/>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750" b="0">
                <a:ln>
                  <a:noFill/>
                </a:ln>
                <a:solidFill>
                  <a:schemeClr val="tx2"/>
                </a:solidFill>
                <a:effectLst/>
                <a:latin typeface="+mj-lt"/>
                <a:ea typeface="+mj-ea"/>
                <a:cs typeface="+mj-cs"/>
              </a:defRPr>
            </a:lvl1p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algn="r" eaLnBrk="1" hangingPunct="1"/>
            <a:fld id="{9A0DB2DC-4C9A-4742-B13C-FB6460FD3503}" type="slidenum">
              <a:rPr lang="en-US" altLang="zh-CN" sz="1200" dirty="0">
                <a:solidFill>
                  <a:srgbClr val="045C75"/>
                </a:solidFill>
              </a:rPr>
            </a:fld>
            <a:endParaRPr lang="en-US" altLang="zh-CN" sz="1200" dirty="0">
              <a:solidFill>
                <a:srgbClr val="045C75"/>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algn="r" eaLnBrk="1" hangingPunct="1"/>
            <a:fld id="{9A0DB2DC-4C9A-4742-B13C-FB6460FD3503}" type="slidenum">
              <a:rPr lang="en-US" altLang="zh-CN" sz="1200" dirty="0">
                <a:solidFill>
                  <a:srgbClr val="045C75"/>
                </a:solidFill>
              </a:rPr>
            </a:fld>
            <a:endParaRPr lang="en-US" altLang="zh-CN" sz="1200" dirty="0">
              <a:solidFill>
                <a:srgbClr val="045C75"/>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385812"/>
            <a:ext cx="2743200" cy="871645"/>
          </a:xfrm>
        </p:spPr>
        <p:txBody>
          <a:bodyPr>
            <a:noAutofit/>
          </a:bodyPr>
          <a:lstStyle>
            <a:lvl1pPr algn="l" rtl="0">
              <a:spcBef>
                <a:spcPct val="0"/>
              </a:spcBef>
              <a:buNone/>
              <a:defRPr sz="1950" b="0">
                <a:ln>
                  <a:noFill/>
                </a:ln>
                <a:solidFill>
                  <a:schemeClr val="tx2"/>
                </a:solidFill>
                <a:effectLst/>
                <a:latin typeface="+mj-lt"/>
                <a:ea typeface="+mj-ea"/>
                <a:cs typeface="+mj-cs"/>
              </a:defRPr>
            </a:lvl1pPr>
          </a:lstStyle>
          <a:p>
            <a:r>
              <a:rPr lang="zh-CN" altLang="en-US" smtClean="0"/>
              <a:t>单击此处编辑母版标题样式</a:t>
            </a:r>
            <a:endParaRPr lang="en-US"/>
          </a:p>
        </p:txBody>
      </p:sp>
      <p:sp>
        <p:nvSpPr>
          <p:cNvPr id="3" name="文本占位符 2"/>
          <p:cNvSpPr>
            <a:spLocks noGrp="1"/>
          </p:cNvSpPr>
          <p:nvPr>
            <p:ph type="body" idx="2"/>
          </p:nvPr>
        </p:nvSpPr>
        <p:spPr>
          <a:xfrm>
            <a:off x="685800" y="1257455"/>
            <a:ext cx="2743200" cy="3429423"/>
          </a:xfrm>
        </p:spPr>
        <p:txBody>
          <a:bodyPr lIns="18288" rIns="18288"/>
          <a:lstStyle>
            <a:lvl1pPr marL="0" indent="0" algn="l">
              <a:buNone/>
              <a:defRPr sz="1050"/>
            </a:lvl1pPr>
            <a:lvl2pPr indent="0" algn="l">
              <a:buNone/>
              <a:defRPr sz="900"/>
            </a:lvl2pPr>
            <a:lvl3pPr indent="0" algn="l">
              <a:buNone/>
              <a:defRPr sz="750"/>
            </a:lvl3pPr>
            <a:lvl4pPr indent="0" algn="l">
              <a:buNone/>
              <a:defRPr sz="675"/>
            </a:lvl4pPr>
            <a:lvl5pPr indent="0" algn="l">
              <a:buNone/>
              <a:defRPr sz="675"/>
            </a:lvl5pPr>
          </a:lstStyle>
          <a:p>
            <a:pPr lvl="0"/>
            <a:r>
              <a:rPr lang="zh-CN" altLang="en-US" smtClean="0"/>
              <a:t>单击此处编辑母版文本样式</a:t>
            </a:r>
            <a:endParaRPr lang="zh-CN" altLang="en-US" smtClean="0"/>
          </a:p>
        </p:txBody>
      </p:sp>
      <p:sp>
        <p:nvSpPr>
          <p:cNvPr id="4" name="内容占位符 3"/>
          <p:cNvSpPr>
            <a:spLocks noGrp="1"/>
          </p:cNvSpPr>
          <p:nvPr>
            <p:ph sz="half" idx="1"/>
          </p:nvPr>
        </p:nvSpPr>
        <p:spPr>
          <a:xfrm>
            <a:off x="3575050" y="1257455"/>
            <a:ext cx="5111750" cy="3429423"/>
          </a:xfrm>
        </p:spPr>
        <p:txBody>
          <a:bodyPr tIns="0"/>
          <a:lstStyle>
            <a:lvl1pPr>
              <a:defRPr sz="2100"/>
            </a:lvl1pPr>
            <a:lvl2pPr>
              <a:defRPr sz="1950"/>
            </a:lvl2pPr>
            <a:lvl3pPr>
              <a:defRPr sz="1800"/>
            </a:lvl3pPr>
            <a:lvl4pPr>
              <a:defRPr sz="1500"/>
            </a:lvl4pPr>
            <a:lvl5pPr>
              <a:defRPr sz="135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eaLnBrk="1" hangingPunct="1"/>
            <a:fld id="{9A0DB2DC-4C9A-4742-B13C-FB6460FD3503}" type="slidenum">
              <a:rPr lang="en-US" altLang="zh-CN" sz="1200" dirty="0">
                <a:solidFill>
                  <a:srgbClr val="045C75"/>
                </a:solidFill>
              </a:rPr>
            </a:fld>
            <a:endParaRPr lang="en-US" altLang="zh-CN" sz="1200" dirty="0">
              <a:solidFill>
                <a:srgbClr val="045C75"/>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14" name="单圆角矩形 13"/>
          <p:cNvSpPr/>
          <p:nvPr/>
        </p:nvSpPr>
        <p:spPr>
          <a:xfrm rot="420000" flipV="1">
            <a:off x="3165475" y="831159"/>
            <a:ext cx="5257800" cy="3086481"/>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5" name="直角三角形 14"/>
          <p:cNvSpPr/>
          <p:nvPr/>
        </p:nvSpPr>
        <p:spPr>
          <a:xfrm rot="420000" flipV="1">
            <a:off x="8004175" y="4020046"/>
            <a:ext cx="155575" cy="11669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6" name="任意多边形 15"/>
          <p:cNvSpPr/>
          <p:nvPr/>
        </p:nvSpPr>
        <p:spPr bwMode="auto">
          <a:xfrm flipV="1">
            <a:off x="-9525" y="4362989"/>
            <a:ext cx="9163050" cy="781146"/>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7" name="任意多边形 16"/>
          <p:cNvSpPr/>
          <p:nvPr/>
        </p:nvSpPr>
        <p:spPr bwMode="auto">
          <a:xfrm flipV="1">
            <a:off x="4381500" y="4665445"/>
            <a:ext cx="4762500" cy="47869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2" name="标题 1"/>
          <p:cNvSpPr>
            <a:spLocks noGrp="1"/>
          </p:cNvSpPr>
          <p:nvPr>
            <p:ph type="title"/>
          </p:nvPr>
        </p:nvSpPr>
        <p:spPr>
          <a:xfrm>
            <a:off x="609600" y="882856"/>
            <a:ext cx="2212848" cy="1187112"/>
          </a:xfrm>
        </p:spPr>
        <p:txBody>
          <a:bodyPr lIns="45720" rIns="45720" bIns="45720"/>
          <a:lstStyle>
            <a:lvl1pPr algn="l">
              <a:buNone/>
              <a:defRPr sz="1500" b="1">
                <a:solidFill>
                  <a:schemeClr val="tx2"/>
                </a:solidFill>
              </a:defRPr>
            </a:lvl1pPr>
          </a:lstStyle>
          <a:p>
            <a:r>
              <a:rPr lang="zh-CN" altLang="en-US" smtClean="0"/>
              <a:t>单击此处编辑母版标题样式</a:t>
            </a:r>
            <a:endParaRPr lang="en-US"/>
          </a:p>
        </p:txBody>
      </p:sp>
      <p:sp>
        <p:nvSpPr>
          <p:cNvPr id="4" name="文本占位符 3"/>
          <p:cNvSpPr>
            <a:spLocks noGrp="1"/>
          </p:cNvSpPr>
          <p:nvPr>
            <p:ph type="body" sz="half" idx="2"/>
          </p:nvPr>
        </p:nvSpPr>
        <p:spPr>
          <a:xfrm>
            <a:off x="609600" y="2121851"/>
            <a:ext cx="2209800" cy="1634692"/>
          </a:xfrm>
        </p:spPr>
        <p:txBody>
          <a:bodyPr lIns="64008" rIns="45720"/>
          <a:lstStyle>
            <a:lvl1pPr marL="0" indent="0" algn="l">
              <a:spcBef>
                <a:spcPct val="38000"/>
              </a:spcBef>
              <a:buFontTx/>
              <a:buNone/>
              <a:defRPr sz="975"/>
            </a:lvl1pPr>
            <a:lvl2pPr>
              <a:defRPr sz="900"/>
            </a:lvl2pPr>
            <a:lvl3pPr>
              <a:defRPr sz="750"/>
            </a:lvl3pPr>
            <a:lvl4pPr>
              <a:defRPr sz="675"/>
            </a:lvl4pPr>
            <a:lvl5pPr>
              <a:defRPr sz="675"/>
            </a:lvl5pPr>
          </a:lstStyle>
          <a:p>
            <a:pPr lvl="0"/>
            <a:r>
              <a:rPr lang="zh-CN" altLang="en-US" smtClean="0"/>
              <a:t>单击此处编辑母版文本样式</a:t>
            </a:r>
            <a:endParaRPr lang="zh-CN" altLang="en-US" smtClean="0"/>
          </a:p>
        </p:txBody>
      </p:sp>
      <p:sp>
        <p:nvSpPr>
          <p:cNvPr id="3" name="图片占位符 2"/>
          <p:cNvSpPr>
            <a:spLocks noGrp="1"/>
          </p:cNvSpPr>
          <p:nvPr>
            <p:ph type="pic" idx="1"/>
          </p:nvPr>
        </p:nvSpPr>
        <p:spPr>
          <a:xfrm rot="420000">
            <a:off x="3485793" y="899749"/>
            <a:ext cx="4617720" cy="2949304"/>
          </a:xfrm>
          <a:prstGeom prst="rect">
            <a:avLst/>
          </a:prstGeom>
          <a:solidFill>
            <a:schemeClr val="bg2"/>
          </a:solidFill>
          <a:ln w="3000" cap="rnd">
            <a:solidFill>
              <a:srgbClr val="C0C0C0"/>
            </a:solidFill>
            <a:round/>
          </a:ln>
          <a:effectLst/>
        </p:spPr>
        <p:txBody>
          <a:bodyPr vert="horz" wrap="square" lIns="91440" tIns="45720" rIns="91440" bIns="45720" numCol="1" anchor="t" anchorCtr="0" compatLnSpc="1">
            <a:normAutofit/>
          </a:bodyPr>
          <a:lstStyle>
            <a:lvl1pPr marL="0" indent="0">
              <a:buNone/>
              <a:defRPr sz="2400"/>
            </a:lvl1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defRPr/>
            </a:pPr>
            <a:r>
              <a:rPr kumimoji="0" lang="zh-CN" altLang="en-US" sz="32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日期占位符 4"/>
          <p:cNvSpPr>
            <a:spLocks noGrp="1"/>
          </p:cNvSpPr>
          <p:nvPr>
            <p:ph type="dt" sz="half" idx="12"/>
          </p:nvPr>
        </p:nvSpPr>
        <p:spPr>
          <a:xfrm>
            <a:off x="457200" y="4767851"/>
            <a:ext cx="2133600" cy="273878"/>
          </a:xfrm>
          <a:prstGeom prst="rect">
            <a:avLst/>
          </a:prstGeom>
        </p:spPr>
        <p:txBody>
          <a:bodyPr vert="horz" lIns="0" tIns="0" rIns="0" bIns="0" anchor="b"/>
          <a:lstStyle>
            <a:lvl1pPr>
              <a:defRPr/>
            </a:lvl1pPr>
          </a:lstStyle>
          <a:p>
            <a:pPr marL="0" marR="0" indent="0" defTabSz="914400" rtl="0" fontAlgn="base">
              <a:lnSpc>
                <a:spcPct val="100000"/>
              </a:lnSpc>
              <a:spcBef>
                <a:spcPct val="0"/>
              </a:spcBef>
              <a:spcAft>
                <a:spcPct val="0"/>
              </a:spcAft>
              <a:buClrTx/>
              <a:buSzTx/>
              <a:buFontTx/>
              <a:buNone/>
              <a:defRPr/>
            </a:pPr>
            <a:endParaRPr kumimoji="0" lang="en-US" altLang="zh-CN" b="0" i="0" kern="1200" cap="none" spc="0" normalizeH="0" baseline="0" noProof="0">
              <a:latin typeface="Arial" panose="020B0604020202020204" pitchFamily="34" charset="0"/>
              <a:ea typeface="宋体" panose="02010600030101010101" pitchFamily="2" charset="-122"/>
              <a:cs typeface="+mn-cs"/>
            </a:endParaRPr>
          </a:p>
        </p:txBody>
      </p:sp>
      <p:sp>
        <p:nvSpPr>
          <p:cNvPr id="20" name="页脚占位符 5"/>
          <p:cNvSpPr>
            <a:spLocks noGrp="1"/>
          </p:cNvSpPr>
          <p:nvPr>
            <p:ph type="ftr" sz="quarter" idx="3"/>
          </p:nvPr>
        </p:nvSpPr>
        <p:spPr>
          <a:xfrm>
            <a:off x="2667000" y="4767851"/>
            <a:ext cx="3352800" cy="273878"/>
          </a:xfrm>
          <a:prstGeom prst="rect">
            <a:avLst/>
          </a:prstGeom>
        </p:spPr>
        <p:txBody>
          <a:bodyPr vert="horz" lIns="0" tIns="0" rIns="0" bIns="0" anchor="b"/>
          <a:lstStyle>
            <a:lvl1pPr>
              <a:defRPr/>
            </a:lvl1pPr>
          </a:lstStyle>
          <a:p>
            <a:pPr marL="0" marR="0" indent="0" defTabSz="914400" rtl="0" fontAlgn="base">
              <a:lnSpc>
                <a:spcPct val="100000"/>
              </a:lnSpc>
              <a:spcBef>
                <a:spcPct val="0"/>
              </a:spcBef>
              <a:spcAft>
                <a:spcPct val="0"/>
              </a:spcAft>
              <a:buClrTx/>
              <a:buSzTx/>
              <a:buFontTx/>
              <a:buNone/>
              <a:defRPr/>
            </a:pPr>
            <a:endParaRPr kumimoji="0" lang="en-US" altLang="zh-CN" b="0" i="0" kern="1200" cap="none" spc="0" normalizeH="0" baseline="0" noProof="0">
              <a:latin typeface="Arial" panose="020B0604020202020204" pitchFamily="34" charset="0"/>
              <a:ea typeface="宋体" panose="02010600030101010101" pitchFamily="2" charset="-122"/>
              <a:cs typeface="+mn-cs"/>
            </a:endParaRPr>
          </a:p>
        </p:txBody>
      </p:sp>
      <p:sp>
        <p:nvSpPr>
          <p:cNvPr id="21" name="灯片编号占位符 6"/>
          <p:cNvSpPr>
            <a:spLocks noGrp="1"/>
          </p:cNvSpPr>
          <p:nvPr>
            <p:ph type="sldNum" sz="quarter" idx="4"/>
          </p:nvPr>
        </p:nvSpPr>
        <p:spPr>
          <a:xfrm>
            <a:off x="8077200" y="4767851"/>
            <a:ext cx="609600" cy="273878"/>
          </a:xfrm>
          <a:prstGeom prst="rect">
            <a:avLst/>
          </a:prstGeom>
        </p:spPr>
        <p:txBody>
          <a:bodyPr vert="horz" lIns="0" tIns="0" rIns="0" bIns="0" anchor="b"/>
          <a:p>
            <a:pPr algn="r" eaLnBrk="1" hangingPunct="1"/>
            <a:fld id="{9A0DB2DC-4C9A-4742-B13C-FB6460FD3503}" type="slidenum">
              <a:rPr lang="en-US" altLang="zh-CN" sz="1200" dirty="0">
                <a:solidFill>
                  <a:srgbClr val="045C75"/>
                </a:solidFill>
              </a:rPr>
            </a:fld>
            <a:endParaRPr lang="en-US" altLang="zh-CN" sz="1200" dirty="0">
              <a:solidFill>
                <a:srgbClr val="045C75"/>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hangingPunct="1"/>
            <a:fld id="{9A0DB2DC-4C9A-4742-B13C-FB6460FD3503}" type="slidenum">
              <a:rPr lang="en-US" altLang="zh-CN" sz="1200" dirty="0">
                <a:solidFill>
                  <a:srgbClr val="045C75"/>
                </a:solidFill>
              </a:rPr>
            </a:fld>
            <a:endParaRPr lang="en-US" altLang="zh-CN" sz="1200" dirty="0">
              <a:solidFill>
                <a:srgbClr val="045C75"/>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685885"/>
            <a:ext cx="2057400" cy="390930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685885"/>
            <a:ext cx="6019800" cy="390930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hangingPunct="1"/>
            <a:fld id="{9A0DB2DC-4C9A-4742-B13C-FB6460FD3503}" type="slidenum">
              <a:rPr lang="en-US" altLang="zh-CN" sz="1200" dirty="0">
                <a:solidFill>
                  <a:srgbClr val="045C75"/>
                </a:solidFill>
              </a:rPr>
            </a:fld>
            <a:endParaRPr lang="en-US" altLang="zh-CN" sz="1200" dirty="0">
              <a:solidFill>
                <a:srgbClr val="045C75"/>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700"/>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458"/>
            <a:ext cx="3886200" cy="32640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458"/>
            <a:ext cx="3886200" cy="32640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1999384"/>
            <a:ext cx="3655181" cy="26436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1999384"/>
            <a:ext cx="3673182" cy="26436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5" name="图片 4" descr="图片2"/>
          <p:cNvPicPr>
            <a:picLocks noChangeAspect="1"/>
          </p:cNvPicPr>
          <p:nvPr userDrawn="1"/>
        </p:nvPicPr>
        <p:blipFill>
          <a:blip r:embed="rId2"/>
          <a:srcRect l="-109" t="64193" r="109" b="70"/>
          <a:stretch>
            <a:fillRect/>
          </a:stretch>
        </p:blipFill>
        <p:spPr>
          <a:xfrm>
            <a:off x="-8890" y="3175"/>
            <a:ext cx="9161780" cy="51708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342961"/>
            <a:ext cx="4629150" cy="405359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92"/>
            <a:ext cx="5800725" cy="435964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00FFFF"/>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458"/>
            <a:ext cx="7886700" cy="3264075"/>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8097"/>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8950" y="4768097"/>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7"/>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0815"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081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0815"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p:sp>
        <p:nvSpPr>
          <p:cNvPr id="7" name="任意多边形 6"/>
          <p:cNvSpPr/>
          <p:nvPr/>
        </p:nvSpPr>
        <p:spPr bwMode="auto">
          <a:xfrm>
            <a:off x="-9525" y="-5953"/>
            <a:ext cx="9163050" cy="781146"/>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8" name="任意多边形 7"/>
          <p:cNvSpPr/>
          <p:nvPr/>
        </p:nvSpPr>
        <p:spPr bwMode="auto">
          <a:xfrm>
            <a:off x="4381500" y="-5953"/>
            <a:ext cx="4762500" cy="47869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028" name="标题占位符 8"/>
          <p:cNvSpPr>
            <a:spLocks noGrp="1"/>
          </p:cNvSpPr>
          <p:nvPr>
            <p:ph type="title"/>
          </p:nvPr>
        </p:nvSpPr>
        <p:spPr>
          <a:xfrm>
            <a:off x="457200" y="528703"/>
            <a:ext cx="8229600" cy="857356"/>
          </a:xfrm>
          <a:prstGeom prst="rect">
            <a:avLst/>
          </a:prstGeom>
          <a:noFill/>
          <a:ln w="9525">
            <a:noFill/>
          </a:ln>
        </p:spPr>
        <p:txBody>
          <a:bodyPr lIns="0" rIns="0" bIns="0" anchor="b"/>
          <a:p>
            <a:pPr lvl="0"/>
            <a:r>
              <a:rPr lang="zh-CN" altLang="en-US" dirty="0"/>
              <a:t>单击此处编辑母版标题样式</a:t>
            </a:r>
            <a:endParaRPr lang="en-US" altLang="x-none" dirty="0"/>
          </a:p>
        </p:txBody>
      </p:sp>
      <p:sp>
        <p:nvSpPr>
          <p:cNvPr id="1029" name="文本占位符 29"/>
          <p:cNvSpPr>
            <a:spLocks noGrp="1"/>
          </p:cNvSpPr>
          <p:nvPr>
            <p:ph type="body" idx="1"/>
          </p:nvPr>
        </p:nvSpPr>
        <p:spPr>
          <a:xfrm>
            <a:off x="457200" y="1451551"/>
            <a:ext cx="8229600" cy="3292484"/>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x-none" dirty="0"/>
          </a:p>
        </p:txBody>
      </p:sp>
      <p:sp>
        <p:nvSpPr>
          <p:cNvPr id="10" name="日期占位符 9"/>
          <p:cNvSpPr>
            <a:spLocks noGrp="1"/>
          </p:cNvSpPr>
          <p:nvPr>
            <p:ph type="dt" sz="half" idx="2"/>
          </p:nvPr>
        </p:nvSpPr>
        <p:spPr>
          <a:xfrm>
            <a:off x="457200" y="4767851"/>
            <a:ext cx="2133600" cy="273878"/>
          </a:xfrm>
          <a:prstGeom prst="rect">
            <a:avLst/>
          </a:prstGeom>
        </p:spPr>
        <p:txBody>
          <a:bodyPr vert="horz" lIns="0" tIns="0" rIns="0" bIns="0" anchor="b"/>
          <a:lstStyle>
            <a:lvl1pPr algn="l" eaLnBrk="1" latinLnBrk="0" hangingPunct="1">
              <a:defRPr kumimoji="0" sz="9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22" name="页脚占位符 21"/>
          <p:cNvSpPr>
            <a:spLocks noGrp="1"/>
          </p:cNvSpPr>
          <p:nvPr>
            <p:ph type="ftr" sz="quarter" idx="3"/>
          </p:nvPr>
        </p:nvSpPr>
        <p:spPr>
          <a:xfrm>
            <a:off x="2667000" y="4767851"/>
            <a:ext cx="3352800" cy="273878"/>
          </a:xfrm>
          <a:prstGeom prst="rect">
            <a:avLst/>
          </a:prstGeom>
        </p:spPr>
        <p:txBody>
          <a:bodyPr vert="horz" lIns="0" tIns="0" rIns="0" bIns="0" anchor="b"/>
          <a:lstStyle>
            <a:lvl1pPr algn="l" eaLnBrk="1" latinLnBrk="0" hangingPunct="1">
              <a:defRPr kumimoji="0" sz="9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8" name="灯片编号占位符 17"/>
          <p:cNvSpPr>
            <a:spLocks noGrp="1"/>
          </p:cNvSpPr>
          <p:nvPr>
            <p:ph type="sldNum" sz="quarter" idx="4"/>
          </p:nvPr>
        </p:nvSpPr>
        <p:spPr>
          <a:xfrm>
            <a:off x="7924800" y="4767851"/>
            <a:ext cx="762000" cy="273878"/>
          </a:xfrm>
          <a:prstGeom prst="rect">
            <a:avLst/>
          </a:prstGeom>
        </p:spPr>
        <p:txBody>
          <a:bodyPr vert="horz" lIns="0" tIns="0" rIns="0" bIns="0" anchor="b"/>
          <a:p>
            <a:pPr lvl="0" algn="r" eaLnBrk="1" hangingPunct="1"/>
            <a:fld id="{9A0DB2DC-4C9A-4742-B13C-FB6460FD3503}" type="slidenum">
              <a:rPr lang="en-US" altLang="zh-CN" sz="1200" dirty="0">
                <a:solidFill>
                  <a:srgbClr val="045C75"/>
                </a:solidFill>
              </a:rPr>
            </a:fld>
            <a:endParaRPr lang="en-US" altLang="zh-CN" sz="1200" dirty="0">
              <a:solidFill>
                <a:srgbClr val="045C75"/>
              </a:solidFill>
            </a:endParaRPr>
          </a:p>
        </p:txBody>
      </p:sp>
      <p:grpSp>
        <p:nvGrpSpPr>
          <p:cNvPr id="1033" name="组合 1"/>
          <p:cNvGrpSpPr/>
          <p:nvPr/>
        </p:nvGrpSpPr>
        <p:grpSpPr>
          <a:xfrm>
            <a:off x="-19050" y="152419"/>
            <a:ext cx="9180513" cy="485835"/>
            <a:chOff x="-19045" y="216550"/>
            <a:chExt cx="9180548" cy="649224"/>
          </a:xfrm>
        </p:grpSpPr>
        <p:sp>
          <p:nvSpPr>
            <p:cNvPr id="12" name="任意多边形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 name="任意多边形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375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charset="0"/>
          <a:ea typeface="隶书" panose="02010509060101010101" charset="-122"/>
        </a:defRPr>
      </a:lvl2pPr>
      <a:lvl3pPr algn="l" rtl="0" eaLnBrk="0" fontAlgn="base" hangingPunct="0">
        <a:spcBef>
          <a:spcPct val="0"/>
        </a:spcBef>
        <a:spcAft>
          <a:spcPct val="0"/>
        </a:spcAft>
        <a:defRPr sz="5000">
          <a:solidFill>
            <a:schemeClr val="tx2"/>
          </a:solidFill>
          <a:latin typeface="Calibri" panose="020F0502020204030204" charset="0"/>
          <a:ea typeface="隶书" panose="02010509060101010101" charset="-122"/>
        </a:defRPr>
      </a:lvl3pPr>
      <a:lvl4pPr algn="l" rtl="0" eaLnBrk="0" fontAlgn="base" hangingPunct="0">
        <a:spcBef>
          <a:spcPct val="0"/>
        </a:spcBef>
        <a:spcAft>
          <a:spcPct val="0"/>
        </a:spcAft>
        <a:defRPr sz="5000">
          <a:solidFill>
            <a:schemeClr val="tx2"/>
          </a:solidFill>
          <a:latin typeface="Calibri" panose="020F0502020204030204" charset="0"/>
          <a:ea typeface="隶书" panose="02010509060101010101" charset="-122"/>
        </a:defRPr>
      </a:lvl4pPr>
      <a:lvl5pPr algn="l" rtl="0" eaLnBrk="0" fontAlgn="base" hangingPunct="0">
        <a:spcBef>
          <a:spcPct val="0"/>
        </a:spcBef>
        <a:spcAft>
          <a:spcPct val="0"/>
        </a:spcAft>
        <a:defRPr sz="5000">
          <a:solidFill>
            <a:schemeClr val="tx2"/>
          </a:solidFill>
          <a:latin typeface="Calibri" panose="020F0502020204030204" charset="0"/>
          <a:ea typeface="隶书" panose="02010509060101010101" charset="-122"/>
        </a:defRPr>
      </a:lvl5pPr>
      <a:lvl6pPr marL="457200" algn="l" rtl="0" fontAlgn="base">
        <a:spcBef>
          <a:spcPct val="0"/>
        </a:spcBef>
        <a:spcAft>
          <a:spcPct val="0"/>
        </a:spcAft>
        <a:defRPr sz="5000">
          <a:solidFill>
            <a:schemeClr val="tx2"/>
          </a:solidFill>
          <a:latin typeface="Calibri" panose="020F0502020204030204" charset="0"/>
          <a:ea typeface="隶书" panose="02010509060101010101" charset="-122"/>
        </a:defRPr>
      </a:lvl6pPr>
      <a:lvl7pPr marL="914400" algn="l" rtl="0" fontAlgn="base">
        <a:spcBef>
          <a:spcPct val="0"/>
        </a:spcBef>
        <a:spcAft>
          <a:spcPct val="0"/>
        </a:spcAft>
        <a:defRPr sz="5000">
          <a:solidFill>
            <a:schemeClr val="tx2"/>
          </a:solidFill>
          <a:latin typeface="Calibri" panose="020F0502020204030204" charset="0"/>
          <a:ea typeface="隶书" panose="02010509060101010101" charset="-122"/>
        </a:defRPr>
      </a:lvl7pPr>
      <a:lvl8pPr marL="1371600" algn="l" rtl="0" fontAlgn="base">
        <a:spcBef>
          <a:spcPct val="0"/>
        </a:spcBef>
        <a:spcAft>
          <a:spcPct val="0"/>
        </a:spcAft>
        <a:defRPr sz="5000">
          <a:solidFill>
            <a:schemeClr val="tx2"/>
          </a:solidFill>
          <a:latin typeface="Calibri" panose="020F0502020204030204" charset="0"/>
          <a:ea typeface="隶书" panose="02010509060101010101" charset="-122"/>
        </a:defRPr>
      </a:lvl8pPr>
      <a:lvl9pPr marL="1828800" algn="l" rtl="0" fontAlgn="base">
        <a:spcBef>
          <a:spcPct val="0"/>
        </a:spcBef>
        <a:spcAft>
          <a:spcPct val="0"/>
        </a:spcAft>
        <a:defRPr sz="5000">
          <a:solidFill>
            <a:schemeClr val="tx2"/>
          </a:solidFill>
          <a:latin typeface="Calibri" panose="020F0502020204030204" charset="0"/>
          <a:ea typeface="隶书" panose="02010509060101010101" charset="-122"/>
        </a:defRPr>
      </a:lvl9pPr>
    </p:titleStyle>
    <p:bodyStyle>
      <a:lvl1pPr marL="205105" indent="-204470" algn="l" rtl="0" eaLnBrk="0" fontAlgn="base" hangingPunct="0">
        <a:spcBef>
          <a:spcPct val="15000"/>
        </a:spcBef>
        <a:spcAft>
          <a:spcPct val="0"/>
        </a:spcAft>
        <a:buClr>
          <a:srgbClr val="0BD0D9"/>
        </a:buClr>
        <a:buSzPct val="95000"/>
        <a:buFont typeface="Wingdings 2" pitchFamily="18" charset="2"/>
        <a:buChar char=""/>
        <a:defRPr sz="1950" kern="1200">
          <a:solidFill>
            <a:schemeClr val="tx1"/>
          </a:solidFill>
          <a:latin typeface="+mn-lt"/>
          <a:ea typeface="+mn-ea"/>
          <a:cs typeface="+mn-cs"/>
        </a:defRPr>
      </a:lvl1pPr>
      <a:lvl2pPr marL="480060" indent="-184150" algn="l" rtl="0" eaLnBrk="0" fontAlgn="base" hangingPunct="0">
        <a:spcBef>
          <a:spcPct val="15000"/>
        </a:spcBef>
        <a:spcAft>
          <a:spcPct val="0"/>
        </a:spcAft>
        <a:buClr>
          <a:schemeClr val="accent1"/>
        </a:buClr>
        <a:buSzPct val="85000"/>
        <a:buFont typeface="Wingdings 2" pitchFamily="18" charset="2"/>
        <a:buChar char=""/>
        <a:defRPr sz="1800" kern="1200">
          <a:solidFill>
            <a:schemeClr val="tx1"/>
          </a:solidFill>
          <a:latin typeface="+mn-lt"/>
          <a:ea typeface="+mn-ea"/>
          <a:cs typeface="+mn-cs"/>
        </a:defRPr>
      </a:lvl2pPr>
      <a:lvl3pPr marL="685800" indent="-184150" algn="l" rtl="0" eaLnBrk="0" fontAlgn="base" hangingPunct="0">
        <a:spcBef>
          <a:spcPct val="15000"/>
        </a:spcBef>
        <a:spcAft>
          <a:spcPct val="0"/>
        </a:spcAft>
        <a:buClr>
          <a:schemeClr val="accent2"/>
        </a:buClr>
        <a:buSzPct val="70000"/>
        <a:buFont typeface="Wingdings 2" pitchFamily="18" charset="2"/>
        <a:buChar char=""/>
        <a:defRPr sz="1575" kern="1200">
          <a:solidFill>
            <a:schemeClr val="tx1"/>
          </a:solidFill>
          <a:latin typeface="+mn-lt"/>
          <a:ea typeface="+mn-ea"/>
          <a:cs typeface="+mn-cs"/>
        </a:defRPr>
      </a:lvl3pPr>
      <a:lvl4pPr marL="890905" indent="-156845" algn="l" rtl="0" eaLnBrk="0" fontAlgn="base" hangingPunct="0">
        <a:spcBef>
          <a:spcPct val="15000"/>
        </a:spcBef>
        <a:spcAft>
          <a:spcPct val="0"/>
        </a:spcAft>
        <a:buClr>
          <a:srgbClr val="0BD0D9"/>
        </a:buClr>
        <a:buSzPct val="65000"/>
        <a:buFont typeface="Wingdings 2" pitchFamily="18" charset="2"/>
        <a:buChar char=""/>
        <a:defRPr sz="1500" kern="1200">
          <a:solidFill>
            <a:schemeClr val="tx1"/>
          </a:solidFill>
          <a:latin typeface="+mn-lt"/>
          <a:ea typeface="+mn-ea"/>
          <a:cs typeface="+mn-cs"/>
        </a:defRPr>
      </a:lvl4pPr>
      <a:lvl5pPr marL="1096645" indent="-156845" algn="l" rtl="0" eaLnBrk="0" fontAlgn="base" hangingPunct="0">
        <a:spcBef>
          <a:spcPct val="15000"/>
        </a:spcBef>
        <a:spcAft>
          <a:spcPct val="0"/>
        </a:spcAft>
        <a:buClr>
          <a:srgbClr val="10CF9B"/>
        </a:buClr>
        <a:buSzPct val="65000"/>
        <a:buFont typeface="Wingdings 2" pitchFamily="18" charset="2"/>
        <a:buChar char=""/>
        <a:defRPr sz="1500" kern="1200">
          <a:solidFill>
            <a:schemeClr val="tx1"/>
          </a:solidFill>
          <a:latin typeface="+mn-lt"/>
          <a:ea typeface="+mn-ea"/>
          <a:cs typeface="+mn-cs"/>
        </a:defRPr>
      </a:lvl5pPr>
      <a:lvl6pPr marL="1303020" indent="-156845" algn="l" rtl="0" eaLnBrk="1" latinLnBrk="0" hangingPunct="1">
        <a:spcBef>
          <a:spcPct val="15000"/>
        </a:spcBef>
        <a:buClr>
          <a:schemeClr val="accent5"/>
        </a:buClr>
        <a:buSzPct val="80000"/>
        <a:buFont typeface="Wingdings 2"/>
        <a:buChar char=""/>
        <a:defRPr kumimoji="0" sz="1350" kern="1200">
          <a:solidFill>
            <a:schemeClr val="tx1"/>
          </a:solidFill>
          <a:latin typeface="+mn-lt"/>
          <a:ea typeface="+mn-ea"/>
          <a:cs typeface="+mn-cs"/>
        </a:defRPr>
      </a:lvl6pPr>
      <a:lvl7pPr marL="1440180" indent="-136525" algn="l" rtl="0" eaLnBrk="1" latinLnBrk="0" hangingPunct="1">
        <a:spcBef>
          <a:spcPct val="15000"/>
        </a:spcBef>
        <a:buClr>
          <a:schemeClr val="accent6"/>
        </a:buClr>
        <a:buSzPct val="80000"/>
        <a:buFont typeface="Wingdings 2"/>
        <a:buChar char=""/>
        <a:defRPr kumimoji="0" sz="1200" kern="1200" baseline="0">
          <a:solidFill>
            <a:schemeClr val="tx1"/>
          </a:solidFill>
          <a:latin typeface="+mn-lt"/>
          <a:ea typeface="+mn-ea"/>
          <a:cs typeface="+mn-cs"/>
        </a:defRPr>
      </a:lvl7pPr>
      <a:lvl8pPr marL="1645920" indent="-136525" algn="l" rtl="0" eaLnBrk="1" latinLnBrk="0" hangingPunct="1">
        <a:spcBef>
          <a:spcPct val="15000"/>
        </a:spcBef>
        <a:buClr>
          <a:schemeClr val="tx2"/>
        </a:buClr>
        <a:buChar char="•"/>
        <a:defRPr kumimoji="0" sz="1200" kern="1200">
          <a:solidFill>
            <a:schemeClr val="tx1"/>
          </a:solidFill>
          <a:latin typeface="+mn-lt"/>
          <a:ea typeface="+mn-ea"/>
          <a:cs typeface="+mn-cs"/>
        </a:defRPr>
      </a:lvl8pPr>
      <a:lvl9pPr marL="1851660" indent="-136525" algn="l" rtl="0" eaLnBrk="1" latinLnBrk="0" hangingPunct="1">
        <a:spcBef>
          <a:spcPct val="15000"/>
        </a:spcBef>
        <a:buClr>
          <a:schemeClr val="tx2"/>
        </a:buClr>
        <a:buFontTx/>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835"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image" Target="../media/image10.GIF"/><Relationship Id="rId7" Type="http://schemas.openxmlformats.org/officeDocument/2006/relationships/image" Target="../media/image9.GIF"/><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 Id="rId3" Type="http://schemas.openxmlformats.org/officeDocument/2006/relationships/image" Target="../media/image5.GIF"/><Relationship Id="rId20" Type="http://schemas.openxmlformats.org/officeDocument/2006/relationships/slideLayout" Target="../slideLayouts/slideLayout1.xml"/><Relationship Id="rId2" Type="http://schemas.openxmlformats.org/officeDocument/2006/relationships/image" Target="../media/image4.GIF"/><Relationship Id="rId19" Type="http://schemas.microsoft.com/office/2007/relationships/media" Target="file:///H:\&#31532;15&#35838;%20&#19977;&#22269;&#40718;&#31435;\&#26519;&#20426;&#26480;%20-%20&#26361;&#25805;.mp3" TargetMode="External"/><Relationship Id="rId18" Type="http://schemas.openxmlformats.org/officeDocument/2006/relationships/audio" Target="file:///H:\&#31532;15&#35838;%20&#19977;&#22269;&#40718;&#31435;\&#26519;&#20426;&#26480;%20-%20&#26361;&#25805;.mp3" TargetMode="External"/><Relationship Id="rId17" Type="http://schemas.openxmlformats.org/officeDocument/2006/relationships/image" Target="../media/image17.jpeg"/><Relationship Id="rId16" Type="http://schemas.openxmlformats.org/officeDocument/2006/relationships/image" Target="../media/image16.jpeg"/><Relationship Id="rId15" Type="http://schemas.openxmlformats.org/officeDocument/2006/relationships/image" Target="../media/image15.jpeg"/><Relationship Id="rId14" Type="http://schemas.openxmlformats.org/officeDocument/2006/relationships/image" Target="../media/image14.jpeg"/><Relationship Id="rId13" Type="http://schemas.openxmlformats.org/officeDocument/2006/relationships/image" Target="../media/image13.jpeg"/><Relationship Id="rId12" Type="http://schemas.openxmlformats.org/officeDocument/2006/relationships/image" Target="../media/image12.png"/><Relationship Id="rId11" Type="http://schemas.microsoft.com/office/2007/relationships/media" Target="file:///C:\Users\lenovo\Desktop\%20&#26361;&#25805;&#29255;&#27573;_clip.mp3" TargetMode="External"/><Relationship Id="rId10" Type="http://schemas.openxmlformats.org/officeDocument/2006/relationships/audio" Target="file:///C:\Users\lenovo\Desktop\%20&#26361;&#25805;&#29255;&#27573;_clip.mp3" TargetMode="Externa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audio" Target="../media/audio6.wav"/><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slide" Target="slide7.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slide" Target="slide1.xml"/><Relationship Id="rId2" Type="http://schemas.openxmlformats.org/officeDocument/2006/relationships/image" Target="../media/image32.jpeg"/><Relationship Id="rId1"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audio" Target="../media/audio1.wav"/><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7.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40.png"/><Relationship Id="rId4" Type="http://schemas.microsoft.com/office/2007/relationships/media" Target="file:///H:\&#31532;15&#35838;%20&#19977;&#22269;&#40718;&#31435;\&#19977;&#39038;&#33541;&#24208;.asf" TargetMode="External"/><Relationship Id="rId3" Type="http://schemas.openxmlformats.org/officeDocument/2006/relationships/video" Target="file:///H:\&#31532;15&#35838;%20&#19977;&#22269;&#40718;&#31435;\&#19977;&#39038;&#33541;&#24208;.asf" TargetMode="External"/><Relationship Id="rId2" Type="http://schemas.openxmlformats.org/officeDocument/2006/relationships/image" Target="../media/image39.jpe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audio" Target="../media/audio6.wav"/><Relationship Id="rId2" Type="http://schemas.openxmlformats.org/officeDocument/2006/relationships/image" Target="../media/image29.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0.png"/><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audio" Target="../media/audio6.wav"/><Relationship Id="rId2" Type="http://schemas.openxmlformats.org/officeDocument/2006/relationships/image" Target="../media/image29.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18.xml"/><Relationship Id="rId3" Type="http://schemas.openxmlformats.org/officeDocument/2006/relationships/audio" Target="../media/audio1.wav"/><Relationship Id="rId2" Type="http://schemas.openxmlformats.org/officeDocument/2006/relationships/image" Target="../media/image50.png"/><Relationship Id="rId1"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wav"/><Relationship Id="rId1"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9" Type="http://schemas.openxmlformats.org/officeDocument/2006/relationships/audio" Target="../media/audio5.wav"/><Relationship Id="rId8" Type="http://schemas.openxmlformats.org/officeDocument/2006/relationships/audio" Target="../media/audio4.wav"/><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27.jpeg"/><Relationship Id="rId3" Type="http://schemas.openxmlformats.org/officeDocument/2006/relationships/image" Target="../media/image26.GIF"/><Relationship Id="rId2" Type="http://schemas.openxmlformats.org/officeDocument/2006/relationships/image" Target="../media/image25.GIF"/><Relationship Id="rId10" Type="http://schemas.openxmlformats.org/officeDocument/2006/relationships/slideLayout" Target="../slideLayouts/slideLayout18.xml"/><Relationship Id="rId1"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图片1"/>
          <p:cNvPicPr>
            <a:picLocks noChangeAspect="1"/>
          </p:cNvPicPr>
          <p:nvPr/>
        </p:nvPicPr>
        <p:blipFill>
          <a:blip r:embed="rId1"/>
          <a:stretch>
            <a:fillRect/>
          </a:stretch>
        </p:blipFill>
        <p:spPr>
          <a:xfrm>
            <a:off x="-10160" y="-1270"/>
            <a:ext cx="9159875" cy="3750310"/>
          </a:xfrm>
          <a:prstGeom prst="rect">
            <a:avLst/>
          </a:prstGeom>
        </p:spPr>
      </p:pic>
      <p:pic>
        <p:nvPicPr>
          <p:cNvPr id="2" name="图片 1" descr="0_9672997659419104_12.jpg"/>
          <p:cNvPicPr>
            <a:picLocks noChangeAspect="1"/>
          </p:cNvPicPr>
          <p:nvPr/>
        </p:nvPicPr>
        <p:blipFill>
          <a:blip r:embed="rId2"/>
          <a:stretch>
            <a:fillRect/>
          </a:stretch>
        </p:blipFill>
        <p:spPr>
          <a:xfrm>
            <a:off x="3273425" y="587666"/>
            <a:ext cx="3308350" cy="1881188"/>
          </a:xfrm>
          <a:prstGeom prst="rect">
            <a:avLst/>
          </a:prstGeom>
          <a:noFill/>
          <a:ln w="9525">
            <a:noFill/>
          </a:ln>
        </p:spPr>
      </p:pic>
      <p:pic>
        <p:nvPicPr>
          <p:cNvPr id="3" name="图片 2" descr="0_3567680900580875_17.jpg"/>
          <p:cNvPicPr>
            <a:picLocks noChangeAspect="1"/>
          </p:cNvPicPr>
          <p:nvPr/>
        </p:nvPicPr>
        <p:blipFill>
          <a:blip r:embed="rId3"/>
          <a:stretch>
            <a:fillRect/>
          </a:stretch>
        </p:blipFill>
        <p:spPr>
          <a:xfrm>
            <a:off x="3273425" y="587666"/>
            <a:ext cx="3308350" cy="1881188"/>
          </a:xfrm>
          <a:prstGeom prst="rect">
            <a:avLst/>
          </a:prstGeom>
          <a:noFill/>
          <a:ln w="9525">
            <a:noFill/>
          </a:ln>
        </p:spPr>
      </p:pic>
      <p:pic>
        <p:nvPicPr>
          <p:cNvPr id="4" name="图片 3" descr="0_6565226858030726_11.jpg"/>
          <p:cNvPicPr>
            <a:picLocks noChangeAspect="1"/>
          </p:cNvPicPr>
          <p:nvPr/>
        </p:nvPicPr>
        <p:blipFill>
          <a:blip r:embed="rId4"/>
          <a:stretch>
            <a:fillRect/>
          </a:stretch>
        </p:blipFill>
        <p:spPr>
          <a:xfrm>
            <a:off x="3273425" y="587666"/>
            <a:ext cx="3308350" cy="1881188"/>
          </a:xfrm>
          <a:prstGeom prst="rect">
            <a:avLst/>
          </a:prstGeom>
          <a:noFill/>
          <a:ln w="9525">
            <a:noFill/>
          </a:ln>
        </p:spPr>
      </p:pic>
      <p:pic>
        <p:nvPicPr>
          <p:cNvPr id="5" name="图片 4" descr="0_49325142814247425_10.jpg"/>
          <p:cNvPicPr>
            <a:picLocks noChangeAspect="1"/>
          </p:cNvPicPr>
          <p:nvPr/>
        </p:nvPicPr>
        <p:blipFill>
          <a:blip r:embed="rId5"/>
          <a:stretch>
            <a:fillRect/>
          </a:stretch>
        </p:blipFill>
        <p:spPr>
          <a:xfrm>
            <a:off x="3273425" y="587666"/>
            <a:ext cx="3308350" cy="1881188"/>
          </a:xfrm>
          <a:prstGeom prst="rect">
            <a:avLst/>
          </a:prstGeom>
          <a:noFill/>
          <a:ln w="9525">
            <a:noFill/>
          </a:ln>
        </p:spPr>
      </p:pic>
      <p:pic>
        <p:nvPicPr>
          <p:cNvPr id="6" name="图片 5" descr="0_1576905748441788_16.jpg"/>
          <p:cNvPicPr>
            <a:picLocks noChangeAspect="1"/>
          </p:cNvPicPr>
          <p:nvPr/>
        </p:nvPicPr>
        <p:blipFill>
          <a:blip r:embed="rId6"/>
          <a:stretch>
            <a:fillRect/>
          </a:stretch>
        </p:blipFill>
        <p:spPr>
          <a:xfrm>
            <a:off x="3273425" y="587666"/>
            <a:ext cx="3308350" cy="1881188"/>
          </a:xfrm>
          <a:prstGeom prst="rect">
            <a:avLst/>
          </a:prstGeom>
          <a:noFill/>
          <a:ln w="9525">
            <a:noFill/>
          </a:ln>
        </p:spPr>
      </p:pic>
      <p:pic>
        <p:nvPicPr>
          <p:cNvPr id="7" name="图片 6" descr="0_8445923459844414_20.jpg"/>
          <p:cNvPicPr>
            <a:picLocks noChangeAspect="1"/>
          </p:cNvPicPr>
          <p:nvPr/>
        </p:nvPicPr>
        <p:blipFill>
          <a:blip r:embed="rId7"/>
          <a:stretch>
            <a:fillRect/>
          </a:stretch>
        </p:blipFill>
        <p:spPr>
          <a:xfrm>
            <a:off x="3273425" y="587666"/>
            <a:ext cx="3308350" cy="1881188"/>
          </a:xfrm>
          <a:prstGeom prst="rect">
            <a:avLst/>
          </a:prstGeom>
          <a:noFill/>
          <a:ln w="9525">
            <a:noFill/>
          </a:ln>
        </p:spPr>
      </p:pic>
      <p:pic>
        <p:nvPicPr>
          <p:cNvPr id="8" name="图片 7" descr="0_6507938827353913_19.jpg"/>
          <p:cNvPicPr>
            <a:picLocks noChangeAspect="1"/>
          </p:cNvPicPr>
          <p:nvPr/>
        </p:nvPicPr>
        <p:blipFill>
          <a:blip r:embed="rId8"/>
          <a:stretch>
            <a:fillRect/>
          </a:stretch>
        </p:blipFill>
        <p:spPr>
          <a:xfrm>
            <a:off x="3273425" y="598620"/>
            <a:ext cx="3308350" cy="1881188"/>
          </a:xfrm>
          <a:prstGeom prst="rect">
            <a:avLst/>
          </a:prstGeom>
          <a:noFill/>
          <a:ln w="9525">
            <a:noFill/>
          </a:ln>
        </p:spPr>
      </p:pic>
      <p:pic>
        <p:nvPicPr>
          <p:cNvPr id="10" name="图片 9" descr="图片1"/>
          <p:cNvPicPr>
            <a:picLocks noChangeAspect="1"/>
          </p:cNvPicPr>
          <p:nvPr/>
        </p:nvPicPr>
        <p:blipFill>
          <a:blip r:embed="rId1"/>
          <a:srcRect t="89834"/>
          <a:stretch>
            <a:fillRect/>
          </a:stretch>
        </p:blipFill>
        <p:spPr>
          <a:xfrm>
            <a:off x="-5080" y="3737610"/>
            <a:ext cx="9154795" cy="660400"/>
          </a:xfrm>
          <a:prstGeom prst="rect">
            <a:avLst/>
          </a:prstGeom>
        </p:spPr>
      </p:pic>
      <p:pic>
        <p:nvPicPr>
          <p:cNvPr id="11" name="图片 10" descr="图片1"/>
          <p:cNvPicPr>
            <a:picLocks noChangeAspect="1"/>
          </p:cNvPicPr>
          <p:nvPr/>
        </p:nvPicPr>
        <p:blipFill>
          <a:blip r:embed="rId1"/>
          <a:srcRect t="89834"/>
          <a:stretch>
            <a:fillRect/>
          </a:stretch>
        </p:blipFill>
        <p:spPr>
          <a:xfrm>
            <a:off x="-5715" y="4386580"/>
            <a:ext cx="9155430" cy="878205"/>
          </a:xfrm>
          <a:prstGeom prst="rect">
            <a:avLst/>
          </a:prstGeom>
        </p:spPr>
      </p:pic>
      <p:grpSp>
        <p:nvGrpSpPr>
          <p:cNvPr id="12" name="组合 11"/>
          <p:cNvGrpSpPr/>
          <p:nvPr/>
        </p:nvGrpSpPr>
        <p:grpSpPr>
          <a:xfrm>
            <a:off x="514985" y="3328035"/>
            <a:ext cx="7947025" cy="2233930"/>
            <a:chOff x="739" y="5168"/>
            <a:chExt cx="12515" cy="3518"/>
          </a:xfrm>
        </p:grpSpPr>
        <p:sp>
          <p:nvSpPr>
            <p:cNvPr id="13" name="文本框 12"/>
            <p:cNvSpPr txBox="1"/>
            <p:nvPr/>
          </p:nvSpPr>
          <p:spPr>
            <a:xfrm>
              <a:off x="12462" y="5169"/>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不是英雄</a:t>
              </a:r>
              <a:endParaRPr lang="zh-CN" altLang="en-US" sz="2100">
                <a:solidFill>
                  <a:schemeClr val="bg1"/>
                </a:solidFill>
                <a:latin typeface="华文行楷" panose="02010800040101010101" charset="-122"/>
                <a:ea typeface="华文行楷" panose="02010800040101010101" charset="-122"/>
              </a:endParaRPr>
            </a:p>
          </p:txBody>
        </p:sp>
        <p:sp>
          <p:nvSpPr>
            <p:cNvPr id="14" name="文本框 13"/>
            <p:cNvSpPr txBox="1"/>
            <p:nvPr/>
          </p:nvSpPr>
          <p:spPr>
            <a:xfrm>
              <a:off x="7546" y="5264"/>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用阴谋阳谋</a:t>
              </a:r>
              <a:endParaRPr lang="zh-CN" altLang="en-US"/>
            </a:p>
          </p:txBody>
        </p:sp>
        <p:sp>
          <p:nvSpPr>
            <p:cNvPr id="15" name="文本框 14"/>
            <p:cNvSpPr txBox="1"/>
            <p:nvPr/>
          </p:nvSpPr>
          <p:spPr>
            <a:xfrm>
              <a:off x="6989" y="5238"/>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明说暗夺 淡薄 </a:t>
              </a:r>
              <a:endParaRPr lang="zh-CN" altLang="en-US" sz="2100">
                <a:solidFill>
                  <a:schemeClr val="bg1"/>
                </a:solidFill>
                <a:latin typeface="华文行楷" panose="02010800040101010101" charset="-122"/>
                <a:ea typeface="华文行楷" panose="02010800040101010101" charset="-122"/>
              </a:endParaRPr>
            </a:p>
          </p:txBody>
        </p:sp>
        <p:sp>
          <p:nvSpPr>
            <p:cNvPr id="16" name="文本框 15"/>
            <p:cNvSpPr txBox="1"/>
            <p:nvPr/>
          </p:nvSpPr>
          <p:spPr>
            <a:xfrm>
              <a:off x="8151" y="5218"/>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一心要那荆州</a:t>
              </a:r>
              <a:endParaRPr lang="zh-CN" altLang="en-US"/>
            </a:p>
          </p:txBody>
        </p:sp>
        <p:sp>
          <p:nvSpPr>
            <p:cNvPr id="17" name="文本框 16"/>
            <p:cNvSpPr txBox="1"/>
            <p:nvPr/>
          </p:nvSpPr>
          <p:spPr>
            <a:xfrm>
              <a:off x="8707" y="5241"/>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曹操不罗嗦</a:t>
              </a:r>
              <a:endParaRPr lang="zh-CN" altLang="en-US" sz="2100">
                <a:solidFill>
                  <a:schemeClr val="bg1"/>
                </a:solidFill>
                <a:latin typeface="华文行楷" panose="02010800040101010101" charset="-122"/>
                <a:ea typeface="华文行楷" panose="02010800040101010101" charset="-122"/>
              </a:endParaRPr>
            </a:p>
          </p:txBody>
        </p:sp>
        <p:sp>
          <p:nvSpPr>
            <p:cNvPr id="18" name="文本框 17"/>
            <p:cNvSpPr txBox="1"/>
            <p:nvPr/>
          </p:nvSpPr>
          <p:spPr>
            <a:xfrm>
              <a:off x="9269" y="5260"/>
              <a:ext cx="792" cy="3427"/>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月光太温柔</a:t>
              </a:r>
              <a:endParaRPr lang="zh-CN" altLang="en-US" sz="2100">
                <a:solidFill>
                  <a:schemeClr val="bg1"/>
                </a:solidFill>
                <a:latin typeface="华文行楷" panose="02010800040101010101" charset="-122"/>
                <a:ea typeface="华文行楷" panose="02010800040101010101" charset="-122"/>
              </a:endParaRPr>
            </a:p>
          </p:txBody>
        </p:sp>
        <p:sp>
          <p:nvSpPr>
            <p:cNvPr id="19" name="文本框 18"/>
            <p:cNvSpPr txBox="1"/>
            <p:nvPr/>
          </p:nvSpPr>
          <p:spPr>
            <a:xfrm>
              <a:off x="9850" y="5238"/>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走下长板坡</a:t>
              </a:r>
              <a:endParaRPr lang="zh-CN" altLang="en-US" sz="2100">
                <a:solidFill>
                  <a:schemeClr val="bg1"/>
                </a:solidFill>
                <a:latin typeface="华文行楷" panose="02010800040101010101" charset="-122"/>
                <a:ea typeface="华文行楷" panose="02010800040101010101" charset="-122"/>
              </a:endParaRPr>
            </a:p>
          </p:txBody>
        </p:sp>
        <p:sp>
          <p:nvSpPr>
            <p:cNvPr id="20" name="文本框 19"/>
            <p:cNvSpPr txBox="1"/>
            <p:nvPr/>
          </p:nvSpPr>
          <p:spPr>
            <a:xfrm>
              <a:off x="10390" y="5192"/>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寂寞 独自</a:t>
              </a:r>
              <a:endParaRPr lang="zh-CN" altLang="en-US" sz="2100">
                <a:solidFill>
                  <a:schemeClr val="bg1"/>
                </a:solidFill>
                <a:latin typeface="华文行楷" panose="02010800040101010101" charset="-122"/>
                <a:ea typeface="华文行楷" panose="02010800040101010101" charset="-122"/>
              </a:endParaRPr>
            </a:p>
          </p:txBody>
        </p:sp>
        <p:sp>
          <p:nvSpPr>
            <p:cNvPr id="21" name="文本框 20"/>
            <p:cNvSpPr txBox="1"/>
            <p:nvPr/>
          </p:nvSpPr>
          <p:spPr>
            <a:xfrm>
              <a:off x="10923" y="5215"/>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怎么能不懂</a:t>
              </a:r>
              <a:endParaRPr lang="zh-CN" altLang="en-US" sz="2100">
                <a:solidFill>
                  <a:schemeClr val="bg1"/>
                </a:solidFill>
                <a:latin typeface="华文行楷" panose="02010800040101010101" charset="-122"/>
                <a:ea typeface="华文行楷" panose="02010800040101010101" charset="-122"/>
              </a:endParaRPr>
            </a:p>
          </p:txBody>
        </p:sp>
        <p:sp>
          <p:nvSpPr>
            <p:cNvPr id="22" name="文本框 21"/>
            <p:cNvSpPr txBox="1"/>
            <p:nvPr/>
          </p:nvSpPr>
          <p:spPr>
            <a:xfrm>
              <a:off x="11436" y="5215"/>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若是英雄</a:t>
              </a:r>
              <a:endParaRPr lang="zh-CN" altLang="en-US"/>
            </a:p>
          </p:txBody>
        </p:sp>
        <p:sp>
          <p:nvSpPr>
            <p:cNvPr id="23" name="文本框 22"/>
            <p:cNvSpPr txBox="1"/>
            <p:nvPr/>
          </p:nvSpPr>
          <p:spPr>
            <a:xfrm>
              <a:off x="11972" y="5192"/>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不读三国</a:t>
              </a:r>
              <a:endParaRPr lang="zh-CN" altLang="en-US" sz="2100">
                <a:solidFill>
                  <a:schemeClr val="bg1"/>
                </a:solidFill>
                <a:latin typeface="华文行楷" panose="02010800040101010101" charset="-122"/>
                <a:ea typeface="华文行楷" panose="02010800040101010101" charset="-122"/>
              </a:endParaRPr>
            </a:p>
          </p:txBody>
        </p:sp>
        <p:sp>
          <p:nvSpPr>
            <p:cNvPr id="24" name="文本框 23"/>
            <p:cNvSpPr txBox="1"/>
            <p:nvPr/>
          </p:nvSpPr>
          <p:spPr>
            <a:xfrm>
              <a:off x="1856" y="5218"/>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纷纷扰扰</a:t>
              </a:r>
              <a:endParaRPr lang="zh-CN" altLang="en-US" sz="2100">
                <a:solidFill>
                  <a:schemeClr val="bg1"/>
                </a:solidFill>
                <a:latin typeface="华文行楷" panose="02010800040101010101" charset="-122"/>
                <a:ea typeface="华文行楷" panose="02010800040101010101" charset="-122"/>
              </a:endParaRPr>
            </a:p>
          </p:txBody>
        </p:sp>
        <p:sp>
          <p:nvSpPr>
            <p:cNvPr id="25" name="文本框 24"/>
            <p:cNvSpPr txBox="1"/>
            <p:nvPr/>
          </p:nvSpPr>
          <p:spPr>
            <a:xfrm>
              <a:off x="2402" y="5195"/>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说不清对与错 </a:t>
              </a:r>
              <a:endParaRPr lang="zh-CN" altLang="en-US"/>
            </a:p>
          </p:txBody>
        </p:sp>
        <p:sp>
          <p:nvSpPr>
            <p:cNvPr id="26" name="文本框 25"/>
            <p:cNvSpPr txBox="1"/>
            <p:nvPr/>
          </p:nvSpPr>
          <p:spPr>
            <a:xfrm>
              <a:off x="2905" y="5238"/>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是三国</a:t>
              </a:r>
              <a:endParaRPr lang="zh-CN" altLang="en-US" sz="2100">
                <a:solidFill>
                  <a:schemeClr val="bg1"/>
                </a:solidFill>
                <a:latin typeface="华文行楷" panose="02010800040101010101" charset="-122"/>
                <a:ea typeface="华文行楷" panose="02010800040101010101" charset="-122"/>
              </a:endParaRPr>
            </a:p>
          </p:txBody>
        </p:sp>
        <p:sp>
          <p:nvSpPr>
            <p:cNvPr id="27" name="文本框 26"/>
            <p:cNvSpPr txBox="1"/>
            <p:nvPr/>
          </p:nvSpPr>
          <p:spPr>
            <a:xfrm>
              <a:off x="3416" y="5195"/>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尔虞我诈</a:t>
              </a:r>
              <a:endParaRPr lang="zh-CN" altLang="en-US" sz="2100">
                <a:solidFill>
                  <a:schemeClr val="bg1"/>
                </a:solidFill>
                <a:latin typeface="华文行楷" panose="02010800040101010101" charset="-122"/>
                <a:ea typeface="华文行楷" panose="02010800040101010101" charset="-122"/>
              </a:endParaRPr>
            </a:p>
          </p:txBody>
        </p:sp>
        <p:sp>
          <p:nvSpPr>
            <p:cNvPr id="28" name="文本框 27"/>
            <p:cNvSpPr txBox="1"/>
            <p:nvPr/>
          </p:nvSpPr>
          <p:spPr>
            <a:xfrm>
              <a:off x="3949" y="5191"/>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有谁来煮酒  </a:t>
              </a:r>
              <a:endParaRPr lang="zh-CN" altLang="en-US"/>
            </a:p>
          </p:txBody>
        </p:sp>
        <p:sp>
          <p:nvSpPr>
            <p:cNvPr id="29" name="文本框 28"/>
            <p:cNvSpPr txBox="1"/>
            <p:nvPr/>
          </p:nvSpPr>
          <p:spPr>
            <a:xfrm>
              <a:off x="4480" y="5192"/>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为乱世左右 </a:t>
              </a:r>
              <a:endParaRPr lang="zh-CN" altLang="en-US" sz="2100">
                <a:solidFill>
                  <a:schemeClr val="bg1"/>
                </a:solidFill>
                <a:latin typeface="华文行楷" panose="02010800040101010101" charset="-122"/>
                <a:ea typeface="华文行楷" panose="02010800040101010101" charset="-122"/>
              </a:endParaRPr>
            </a:p>
          </p:txBody>
        </p:sp>
        <p:sp>
          <p:nvSpPr>
            <p:cNvPr id="30" name="文本框 29"/>
            <p:cNvSpPr txBox="1"/>
            <p:nvPr/>
          </p:nvSpPr>
          <p:spPr>
            <a:xfrm>
              <a:off x="5017" y="5168"/>
              <a:ext cx="792" cy="3189"/>
            </a:xfrm>
            <a:prstGeom prst="rect">
              <a:avLst/>
            </a:prstGeom>
            <a:noFill/>
          </p:spPr>
          <p:txBody>
            <a:bodyPr vert="eaVert" wrap="square" rtlCol="0">
              <a:spAutoFit/>
            </a:bodyPr>
            <a:p>
              <a:r>
                <a:rPr lang="zh-CN" altLang="en-US">
                  <a:solidFill>
                    <a:schemeClr val="bg1"/>
                  </a:solidFill>
                  <a:latin typeface="华文行楷" panose="02010800040101010101" charset="-122"/>
                  <a:ea typeface="华文行楷" panose="02010800040101010101" charset="-122"/>
                  <a:sym typeface="+mn-ea"/>
                </a:rPr>
                <a:t>儿</a:t>
              </a:r>
              <a:r>
                <a:rPr lang="zh-CN" altLang="en-US" sz="2100">
                  <a:solidFill>
                    <a:schemeClr val="bg1"/>
                  </a:solidFill>
                  <a:latin typeface="华文行楷" panose="02010800040101010101" charset="-122"/>
                  <a:ea typeface="华文行楷" panose="02010800040101010101" charset="-122"/>
                  <a:sym typeface="+mn-ea"/>
                </a:rPr>
                <a:t>女情长 </a:t>
              </a:r>
              <a:endParaRPr lang="zh-CN" altLang="en-US"/>
            </a:p>
          </p:txBody>
        </p:sp>
        <p:sp>
          <p:nvSpPr>
            <p:cNvPr id="31" name="文本框 30"/>
            <p:cNvSpPr txBox="1"/>
            <p:nvPr/>
          </p:nvSpPr>
          <p:spPr>
            <a:xfrm>
              <a:off x="5568" y="5215"/>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烽火连天不休</a:t>
              </a:r>
              <a:endParaRPr lang="zh-CN" altLang="en-US" sz="2100">
                <a:solidFill>
                  <a:schemeClr val="bg1"/>
                </a:solidFill>
                <a:latin typeface="华文行楷" panose="02010800040101010101" charset="-122"/>
                <a:ea typeface="华文行楷" panose="02010800040101010101" charset="-122"/>
              </a:endParaRPr>
            </a:p>
          </p:txBody>
        </p:sp>
        <p:sp>
          <p:nvSpPr>
            <p:cNvPr id="32" name="文本框 31"/>
            <p:cNvSpPr txBox="1"/>
            <p:nvPr/>
          </p:nvSpPr>
          <p:spPr>
            <a:xfrm>
              <a:off x="6013" y="5238"/>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分三国</a:t>
              </a:r>
              <a:endParaRPr lang="zh-CN" altLang="en-US" sz="2100">
                <a:solidFill>
                  <a:schemeClr val="bg1"/>
                </a:solidFill>
                <a:latin typeface="华文行楷" panose="02010800040101010101" charset="-122"/>
                <a:ea typeface="华文行楷" panose="02010800040101010101" charset="-122"/>
              </a:endParaRPr>
            </a:p>
          </p:txBody>
        </p:sp>
        <p:sp>
          <p:nvSpPr>
            <p:cNvPr id="33" name="文本框 32"/>
            <p:cNvSpPr txBox="1"/>
            <p:nvPr/>
          </p:nvSpPr>
          <p:spPr>
            <a:xfrm>
              <a:off x="6480" y="5264"/>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东汉末年 </a:t>
              </a:r>
              <a:endParaRPr lang="zh-CN" altLang="en-US" sz="2100">
                <a:solidFill>
                  <a:schemeClr val="bg1"/>
                </a:solidFill>
                <a:latin typeface="华文行楷" panose="02010800040101010101" charset="-122"/>
                <a:ea typeface="华文行楷" panose="02010800040101010101" charset="-122"/>
              </a:endParaRPr>
            </a:p>
          </p:txBody>
        </p:sp>
        <p:sp>
          <p:nvSpPr>
            <p:cNvPr id="34" name="文本框 33"/>
            <p:cNvSpPr txBox="1"/>
            <p:nvPr/>
          </p:nvSpPr>
          <p:spPr>
            <a:xfrm>
              <a:off x="1291" y="5195"/>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千百年以后 </a:t>
              </a:r>
              <a:endParaRPr lang="zh-CN" altLang="en-US"/>
            </a:p>
          </p:txBody>
        </p:sp>
        <p:sp>
          <p:nvSpPr>
            <p:cNvPr id="35" name="文本框 34"/>
            <p:cNvSpPr txBox="1"/>
            <p:nvPr/>
          </p:nvSpPr>
          <p:spPr>
            <a:xfrm>
              <a:off x="739" y="5192"/>
              <a:ext cx="792" cy="3189"/>
            </a:xfrm>
            <a:prstGeom prst="rect">
              <a:avLst/>
            </a:prstGeom>
            <a:noFill/>
          </p:spPr>
          <p:txBody>
            <a:bodyPr vert="eaVert" wrap="square" rtlCol="0">
              <a:spAutoFit/>
            </a:bodyPr>
            <a:p>
              <a:r>
                <a:rPr lang="zh-CN" altLang="en-US" sz="2100">
                  <a:solidFill>
                    <a:schemeClr val="bg1"/>
                  </a:solidFill>
                  <a:latin typeface="华文行楷" panose="02010800040101010101" charset="-122"/>
                  <a:ea typeface="华文行楷" panose="02010800040101010101" charset="-122"/>
                  <a:sym typeface="+mn-ea"/>
                </a:rPr>
                <a:t>一切又从头 </a:t>
              </a:r>
              <a:endParaRPr lang="zh-CN" altLang="en-US" sz="2100">
                <a:solidFill>
                  <a:schemeClr val="bg1"/>
                </a:solidFill>
                <a:latin typeface="华文行楷" panose="02010800040101010101" charset="-122"/>
                <a:ea typeface="华文行楷" panose="02010800040101010101" charset="-122"/>
              </a:endParaRPr>
            </a:p>
          </p:txBody>
        </p:sp>
      </p:grpSp>
      <p:pic>
        <p:nvPicPr>
          <p:cNvPr id="4098" name="Picture 7" descr="图片1"/>
          <p:cNvPicPr>
            <a:picLocks noChangeAspect="1"/>
          </p:cNvPicPr>
          <p:nvPr/>
        </p:nvPicPr>
        <p:blipFill>
          <a:blip r:embed="rId9"/>
          <a:stretch>
            <a:fillRect/>
          </a:stretch>
        </p:blipFill>
        <p:spPr>
          <a:xfrm>
            <a:off x="514985" y="-5080"/>
            <a:ext cx="5547360" cy="5258435"/>
          </a:xfrm>
          <a:prstGeom prst="rect">
            <a:avLst/>
          </a:prstGeom>
          <a:noFill/>
          <a:ln w="9525">
            <a:noFill/>
          </a:ln>
        </p:spPr>
      </p:pic>
      <p:pic>
        <p:nvPicPr>
          <p:cNvPr id="40" name=" 曹操片段_clip">
            <a:hlinkClick r:id="" action="ppaction://media"/>
          </p:cNvPr>
          <p:cNvPicPr/>
          <p:nvPr>
            <a:audioFile r:link="rId10"/>
            <p:extLst>
              <p:ext uri="{DAA4B4D4-6D71-4841-9C94-3DE7FCFB9230}">
                <p14:media xmlns:p14="http://schemas.microsoft.com/office/powerpoint/2010/main" r:link="rId11"/>
              </p:ext>
            </p:extLst>
          </p:nvPr>
        </p:nvPicPr>
        <p:blipFill>
          <a:blip r:embed="rId12"/>
          <a:stretch>
            <a:fillRect/>
          </a:stretch>
        </p:blipFill>
        <p:spPr>
          <a:xfrm>
            <a:off x="6077585" y="6350"/>
            <a:ext cx="619125" cy="619125"/>
          </a:xfrm>
          <a:prstGeom prst="rect">
            <a:avLst/>
          </a:prstGeom>
        </p:spPr>
      </p:pic>
      <p:pic>
        <p:nvPicPr>
          <p:cNvPr id="46" name="Picture 7" descr="图片2"/>
          <p:cNvPicPr>
            <a:picLocks noChangeAspect="1"/>
          </p:cNvPicPr>
          <p:nvPr/>
        </p:nvPicPr>
        <p:blipFill>
          <a:blip r:embed="rId13"/>
          <a:stretch>
            <a:fillRect/>
          </a:stretch>
        </p:blipFill>
        <p:spPr>
          <a:xfrm>
            <a:off x="1423035" y="-1905"/>
            <a:ext cx="5011420" cy="5266690"/>
          </a:xfrm>
          <a:prstGeom prst="rect">
            <a:avLst/>
          </a:prstGeom>
          <a:noFill/>
          <a:ln w="9525">
            <a:noFill/>
          </a:ln>
        </p:spPr>
      </p:pic>
      <p:pic>
        <p:nvPicPr>
          <p:cNvPr id="47" name="Picture 7" descr="图片3"/>
          <p:cNvPicPr>
            <a:picLocks noChangeAspect="1"/>
          </p:cNvPicPr>
          <p:nvPr/>
        </p:nvPicPr>
        <p:blipFill>
          <a:blip r:embed="rId14"/>
          <a:stretch>
            <a:fillRect/>
          </a:stretch>
        </p:blipFill>
        <p:spPr>
          <a:xfrm>
            <a:off x="2482215" y="-3175"/>
            <a:ext cx="5002530" cy="5264785"/>
          </a:xfrm>
          <a:prstGeom prst="rect">
            <a:avLst/>
          </a:prstGeom>
          <a:noFill/>
          <a:ln w="9525">
            <a:noFill/>
          </a:ln>
        </p:spPr>
      </p:pic>
      <p:pic>
        <p:nvPicPr>
          <p:cNvPr id="48" name="Picture 7" descr="图片5"/>
          <p:cNvPicPr>
            <a:picLocks noChangeAspect="1"/>
          </p:cNvPicPr>
          <p:nvPr/>
        </p:nvPicPr>
        <p:blipFill>
          <a:blip r:embed="rId15"/>
          <a:stretch>
            <a:fillRect/>
          </a:stretch>
        </p:blipFill>
        <p:spPr>
          <a:xfrm>
            <a:off x="3231515" y="-5080"/>
            <a:ext cx="5394960" cy="5266690"/>
          </a:xfrm>
          <a:prstGeom prst="rect">
            <a:avLst/>
          </a:prstGeom>
          <a:noFill/>
          <a:ln w="9525">
            <a:noFill/>
          </a:ln>
        </p:spPr>
      </p:pic>
      <p:pic>
        <p:nvPicPr>
          <p:cNvPr id="49" name="Picture 7" descr="图片6"/>
          <p:cNvPicPr>
            <a:picLocks noChangeAspect="1"/>
          </p:cNvPicPr>
          <p:nvPr/>
        </p:nvPicPr>
        <p:blipFill>
          <a:blip r:embed="rId16"/>
          <a:stretch>
            <a:fillRect/>
          </a:stretch>
        </p:blipFill>
        <p:spPr>
          <a:xfrm>
            <a:off x="2474595" y="-2540"/>
            <a:ext cx="5010150" cy="5264785"/>
          </a:xfrm>
          <a:prstGeom prst="rect">
            <a:avLst/>
          </a:prstGeom>
          <a:noFill/>
          <a:ln w="9525">
            <a:noFill/>
          </a:ln>
        </p:spPr>
      </p:pic>
      <p:pic>
        <p:nvPicPr>
          <p:cNvPr id="50" name="Picture 7" descr="图片7"/>
          <p:cNvPicPr>
            <a:picLocks noChangeAspect="1"/>
          </p:cNvPicPr>
          <p:nvPr/>
        </p:nvPicPr>
        <p:blipFill>
          <a:blip r:embed="rId17"/>
          <a:stretch>
            <a:fillRect/>
          </a:stretch>
        </p:blipFill>
        <p:spPr>
          <a:xfrm>
            <a:off x="2051685" y="-12700"/>
            <a:ext cx="4930140" cy="5246370"/>
          </a:xfrm>
          <a:prstGeom prst="rect">
            <a:avLst/>
          </a:prstGeom>
          <a:noFill/>
          <a:ln w="9525">
            <a:noFill/>
          </a:ln>
        </p:spPr>
      </p:pic>
      <p:pic>
        <p:nvPicPr>
          <p:cNvPr id="36" name="林俊杰 - 曹操">
            <a:hlinkClick r:id="" action="ppaction://media"/>
          </p:cNvPr>
          <p:cNvPicPr/>
          <p:nvPr>
            <a:audioFile r:link="rId18"/>
            <p:extLst>
              <p:ext uri="{DAA4B4D4-6D71-4841-9C94-3DE7FCFB9230}">
                <p14:media xmlns:p14="http://schemas.microsoft.com/office/powerpoint/2010/main" r:link="rId19"/>
              </p:ext>
            </p:extLst>
          </p:nvPr>
        </p:nvPicPr>
        <p:blipFill>
          <a:blip r:embed="rId12"/>
          <a:stretch>
            <a:fillRect/>
          </a:stretch>
        </p:blipFill>
        <p:spPr>
          <a:xfrm>
            <a:off x="-10160" y="116840"/>
            <a:ext cx="619125" cy="6191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866250 0.000000 L 0.000000 0.000000 " pathEditMode="relative" ptsTypes="">
                                      <p:cBhvr>
                                        <p:cTn id="10" dur="5000" fill="hold"/>
                                        <p:tgtEl>
                                          <p:spTgt spid="1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3000"/>
                                        <p:tgtEl>
                                          <p:spTgt spid="2"/>
                                        </p:tgtEl>
                                      </p:cBhvr>
                                    </p:animEffect>
                                    <p:set>
                                      <p:cBhvr>
                                        <p:cTn id="19" dur="1" fill="hold">
                                          <p:stCondLst>
                                            <p:cond delay="2999"/>
                                          </p:stCondLst>
                                        </p:cTn>
                                        <p:tgtEl>
                                          <p:spTgt spid="2"/>
                                        </p:tgtEl>
                                        <p:attrNameLst>
                                          <p:attrName>style.visibility</p:attrName>
                                        </p:attrNameLst>
                                      </p:cBhvr>
                                      <p:to>
                                        <p:strVal val="hidden"/>
                                      </p:to>
                                    </p:se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0"/>
                                        <p:tgtEl>
                                          <p:spTgt spid="3"/>
                                        </p:tgtEl>
                                      </p:cBhvr>
                                    </p:animEffect>
                                  </p:childTnLst>
                                </p:cTn>
                              </p:par>
                            </p:childTnLst>
                          </p:cTn>
                        </p:par>
                        <p:par>
                          <p:cTn id="24" fill="hold">
                            <p:stCondLst>
                              <p:cond delay="9000"/>
                            </p:stCondLst>
                            <p:childTnLst>
                              <p:par>
                                <p:cTn id="25" presetID="10" presetClass="exit" presetSubtype="0" fill="hold" nodeType="afterEffect">
                                  <p:stCondLst>
                                    <p:cond delay="0"/>
                                  </p:stCondLst>
                                  <p:childTnLst>
                                    <p:animEffect transition="out" filter="fade">
                                      <p:cBhvr>
                                        <p:cTn id="26" dur="3000"/>
                                        <p:tgtEl>
                                          <p:spTgt spid="3"/>
                                        </p:tgtEl>
                                      </p:cBhvr>
                                    </p:animEffect>
                                    <p:set>
                                      <p:cBhvr>
                                        <p:cTn id="27" dur="1" fill="hold">
                                          <p:stCondLst>
                                            <p:cond delay="2999"/>
                                          </p:stCondLst>
                                        </p:cTn>
                                        <p:tgtEl>
                                          <p:spTgt spid="3"/>
                                        </p:tgtEl>
                                        <p:attrNameLst>
                                          <p:attrName>style.visibility</p:attrName>
                                        </p:attrNameLst>
                                      </p:cBhvr>
                                      <p:to>
                                        <p:strVal val="hidden"/>
                                      </p:to>
                                    </p:se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3000"/>
                                        <p:tgtEl>
                                          <p:spTgt spid="4"/>
                                        </p:tgtEl>
                                      </p:cBhvr>
                                    </p:animEffect>
                                  </p:childTnLst>
                                </p:cTn>
                              </p:par>
                            </p:childTnLst>
                          </p:cTn>
                        </p:par>
                        <p:par>
                          <p:cTn id="32" fill="hold">
                            <p:stCondLst>
                              <p:cond delay="15000"/>
                            </p:stCondLst>
                            <p:childTnLst>
                              <p:par>
                                <p:cTn id="33" presetID="10" presetClass="exit" presetSubtype="0" fill="hold" nodeType="afterEffect">
                                  <p:stCondLst>
                                    <p:cond delay="0"/>
                                  </p:stCondLst>
                                  <p:childTnLst>
                                    <p:animEffect transition="out" filter="fade">
                                      <p:cBhvr>
                                        <p:cTn id="34" dur="3000"/>
                                        <p:tgtEl>
                                          <p:spTgt spid="4"/>
                                        </p:tgtEl>
                                      </p:cBhvr>
                                    </p:animEffect>
                                    <p:set>
                                      <p:cBhvr>
                                        <p:cTn id="35" dur="1" fill="hold">
                                          <p:stCondLst>
                                            <p:cond delay="2999"/>
                                          </p:stCondLst>
                                        </p:cTn>
                                        <p:tgtEl>
                                          <p:spTgt spid="4"/>
                                        </p:tgtEl>
                                        <p:attrNameLst>
                                          <p:attrName>style.visibility</p:attrName>
                                        </p:attrNameLst>
                                      </p:cBhvr>
                                      <p:to>
                                        <p:strVal val="hidden"/>
                                      </p:to>
                                    </p:set>
                                  </p:childTnLst>
                                </p:cTn>
                              </p:par>
                            </p:childTnLst>
                          </p:cTn>
                        </p:par>
                        <p:par>
                          <p:cTn id="36" fill="hold">
                            <p:stCondLst>
                              <p:cond delay="180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3000"/>
                                        <p:tgtEl>
                                          <p:spTgt spid="5"/>
                                        </p:tgtEl>
                                      </p:cBhvr>
                                    </p:animEffect>
                                  </p:childTnLst>
                                </p:cTn>
                              </p:par>
                            </p:childTnLst>
                          </p:cTn>
                        </p:par>
                        <p:par>
                          <p:cTn id="40" fill="hold">
                            <p:stCondLst>
                              <p:cond delay="21000"/>
                            </p:stCondLst>
                            <p:childTnLst>
                              <p:par>
                                <p:cTn id="41" presetID="10" presetClass="exit" presetSubtype="0" fill="hold" nodeType="afterEffect">
                                  <p:stCondLst>
                                    <p:cond delay="0"/>
                                  </p:stCondLst>
                                  <p:childTnLst>
                                    <p:animEffect transition="out" filter="fade">
                                      <p:cBhvr>
                                        <p:cTn id="42" dur="3000"/>
                                        <p:tgtEl>
                                          <p:spTgt spid="5"/>
                                        </p:tgtEl>
                                      </p:cBhvr>
                                    </p:animEffect>
                                    <p:set>
                                      <p:cBhvr>
                                        <p:cTn id="43" dur="1" fill="hold">
                                          <p:stCondLst>
                                            <p:cond delay="2999"/>
                                          </p:stCondLst>
                                        </p:cTn>
                                        <p:tgtEl>
                                          <p:spTgt spid="5"/>
                                        </p:tgtEl>
                                        <p:attrNameLst>
                                          <p:attrName>style.visibility</p:attrName>
                                        </p:attrNameLst>
                                      </p:cBhvr>
                                      <p:to>
                                        <p:strVal val="hidden"/>
                                      </p:to>
                                    </p:set>
                                  </p:childTnLst>
                                </p:cTn>
                              </p:par>
                            </p:childTnLst>
                          </p:cTn>
                        </p:par>
                        <p:par>
                          <p:cTn id="44" fill="hold">
                            <p:stCondLst>
                              <p:cond delay="24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3000"/>
                                        <p:tgtEl>
                                          <p:spTgt spid="6"/>
                                        </p:tgtEl>
                                      </p:cBhvr>
                                    </p:animEffect>
                                  </p:childTnLst>
                                </p:cTn>
                              </p:par>
                            </p:childTnLst>
                          </p:cTn>
                        </p:par>
                        <p:par>
                          <p:cTn id="48" fill="hold">
                            <p:stCondLst>
                              <p:cond delay="27000"/>
                            </p:stCondLst>
                            <p:childTnLst>
                              <p:par>
                                <p:cTn id="49" presetID="10" presetClass="exit" presetSubtype="0" fill="hold" nodeType="afterEffect">
                                  <p:stCondLst>
                                    <p:cond delay="0"/>
                                  </p:stCondLst>
                                  <p:childTnLst>
                                    <p:animEffect transition="out" filter="fade">
                                      <p:cBhvr>
                                        <p:cTn id="50" dur="3000"/>
                                        <p:tgtEl>
                                          <p:spTgt spid="6"/>
                                        </p:tgtEl>
                                      </p:cBhvr>
                                    </p:animEffect>
                                    <p:set>
                                      <p:cBhvr>
                                        <p:cTn id="51" dur="1" fill="hold">
                                          <p:stCondLst>
                                            <p:cond delay="2999"/>
                                          </p:stCondLst>
                                        </p:cTn>
                                        <p:tgtEl>
                                          <p:spTgt spid="6"/>
                                        </p:tgtEl>
                                        <p:attrNameLst>
                                          <p:attrName>style.visibility</p:attrName>
                                        </p:attrNameLst>
                                      </p:cBhvr>
                                      <p:to>
                                        <p:strVal val="hidden"/>
                                      </p:to>
                                    </p:set>
                                  </p:childTnLst>
                                </p:cTn>
                              </p:par>
                            </p:childTnLst>
                          </p:cTn>
                        </p:par>
                        <p:par>
                          <p:cTn id="52" fill="hold">
                            <p:stCondLst>
                              <p:cond delay="30000"/>
                            </p:stCondLst>
                            <p:childTnLst>
                              <p:par>
                                <p:cTn id="53" presetID="10"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3000"/>
                                        <p:tgtEl>
                                          <p:spTgt spid="7"/>
                                        </p:tgtEl>
                                      </p:cBhvr>
                                    </p:animEffect>
                                  </p:childTnLst>
                                </p:cTn>
                              </p:par>
                            </p:childTnLst>
                          </p:cTn>
                        </p:par>
                        <p:par>
                          <p:cTn id="56" fill="hold">
                            <p:stCondLst>
                              <p:cond delay="33000"/>
                            </p:stCondLst>
                            <p:childTnLst>
                              <p:par>
                                <p:cTn id="57" presetID="10" presetClass="exit" presetSubtype="0" fill="hold" nodeType="afterEffect">
                                  <p:stCondLst>
                                    <p:cond delay="0"/>
                                  </p:stCondLst>
                                  <p:childTnLst>
                                    <p:animEffect transition="out" filter="fade">
                                      <p:cBhvr>
                                        <p:cTn id="58" dur="3000"/>
                                        <p:tgtEl>
                                          <p:spTgt spid="7"/>
                                        </p:tgtEl>
                                      </p:cBhvr>
                                    </p:animEffect>
                                    <p:set>
                                      <p:cBhvr>
                                        <p:cTn id="59" dur="1" fill="hold">
                                          <p:stCondLst>
                                            <p:cond delay="2999"/>
                                          </p:stCondLst>
                                        </p:cTn>
                                        <p:tgtEl>
                                          <p:spTgt spid="7"/>
                                        </p:tgtEl>
                                        <p:attrNameLst>
                                          <p:attrName>style.visibility</p:attrName>
                                        </p:attrNameLst>
                                      </p:cBhvr>
                                      <p:to>
                                        <p:strVal val="hidden"/>
                                      </p:to>
                                    </p:set>
                                  </p:childTnLst>
                                </p:cTn>
                              </p:par>
                            </p:childTnLst>
                          </p:cTn>
                        </p:par>
                        <p:par>
                          <p:cTn id="60" fill="hold">
                            <p:stCondLst>
                              <p:cond delay="36000"/>
                            </p:stCondLst>
                            <p:childTnLst>
                              <p:par>
                                <p:cTn id="61" presetID="10" presetClass="entr" presetSubtype="0"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3000"/>
                                        <p:tgtEl>
                                          <p:spTgt spid="8"/>
                                        </p:tgtEl>
                                      </p:cBhvr>
                                    </p:animEffect>
                                  </p:childTnLst>
                                </p:cTn>
                              </p:par>
                            </p:childTnLst>
                          </p:cTn>
                        </p:par>
                        <p:par>
                          <p:cTn id="64" fill="hold">
                            <p:stCondLst>
                              <p:cond delay="39000"/>
                            </p:stCondLst>
                            <p:childTnLst>
                              <p:par>
                                <p:cTn id="65" presetID="10" presetClass="exit" presetSubtype="0" fill="hold" nodeType="afterEffect">
                                  <p:stCondLst>
                                    <p:cond delay="0"/>
                                  </p:stCondLst>
                                  <p:childTnLst>
                                    <p:animEffect transition="out" filter="fade">
                                      <p:cBhvr>
                                        <p:cTn id="66" dur="3000"/>
                                        <p:tgtEl>
                                          <p:spTgt spid="8"/>
                                        </p:tgtEl>
                                      </p:cBhvr>
                                    </p:animEffect>
                                    <p:set>
                                      <p:cBhvr>
                                        <p:cTn id="67" dur="1" fill="hold">
                                          <p:stCondLst>
                                            <p:cond delay="2998"/>
                                          </p:stCondLst>
                                        </p:cTn>
                                        <p:tgtEl>
                                          <p:spTgt spid="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4098"/>
                                        </p:tgtEl>
                                        <p:attrNameLst>
                                          <p:attrName>style.visibility</p:attrName>
                                        </p:attrNameLst>
                                      </p:cBhvr>
                                      <p:to>
                                        <p:strVal val="visible"/>
                                      </p:to>
                                    </p:set>
                                    <p:anim calcmode="lin" valueType="num">
                                      <p:cBhvr additive="base">
                                        <p:cTn id="72" dur="3000" fill="hold"/>
                                        <p:tgtEl>
                                          <p:spTgt spid="4098"/>
                                        </p:tgtEl>
                                        <p:attrNameLst>
                                          <p:attrName>ppt_x</p:attrName>
                                        </p:attrNameLst>
                                      </p:cBhvr>
                                      <p:tavLst>
                                        <p:tav tm="0">
                                          <p:val>
                                            <p:strVal val="#ppt_x"/>
                                          </p:val>
                                        </p:tav>
                                        <p:tav tm="100000">
                                          <p:val>
                                            <p:strVal val="#ppt_x"/>
                                          </p:val>
                                        </p:tav>
                                      </p:tavLst>
                                    </p:anim>
                                    <p:anim calcmode="lin" valueType="num">
                                      <p:cBhvr additive="base">
                                        <p:cTn id="73" dur="30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xit" presetSubtype="1" fill="hold" nodeType="clickEffect">
                                  <p:stCondLst>
                                    <p:cond delay="0"/>
                                  </p:stCondLst>
                                  <p:childTnLst>
                                    <p:animEffect transition="out" filter="wheel(1)">
                                      <p:cBhvr>
                                        <p:cTn id="77" dur="3000"/>
                                        <p:tgtEl>
                                          <p:spTgt spid="4098"/>
                                        </p:tgtEl>
                                      </p:cBhvr>
                                    </p:animEffect>
                                    <p:set>
                                      <p:cBhvr>
                                        <p:cTn id="78" dur="1" fill="hold">
                                          <p:stCondLst>
                                            <p:cond delay="2998"/>
                                          </p:stCondLst>
                                        </p:cTn>
                                        <p:tgtEl>
                                          <p:spTgt spid="409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strips(downLeft)">
                                      <p:cBhvr>
                                        <p:cTn id="83" dur="30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xit" presetSubtype="32" fill="hold" nodeType="clickEffect">
                                  <p:stCondLst>
                                    <p:cond delay="0"/>
                                  </p:stCondLst>
                                  <p:childTnLst>
                                    <p:animEffect transition="out" filter="diamond(out)">
                                      <p:cBhvr>
                                        <p:cTn id="87" dur="3000"/>
                                        <p:tgtEl>
                                          <p:spTgt spid="46"/>
                                        </p:tgtEl>
                                      </p:cBhvr>
                                    </p:animEffect>
                                    <p:set>
                                      <p:cBhvr>
                                        <p:cTn id="88" dur="1" fill="hold">
                                          <p:stCondLst>
                                            <p:cond delay="2998"/>
                                          </p:stCondLst>
                                        </p:cTn>
                                        <p:tgtEl>
                                          <p:spTgt spid="4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0"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wedge">
                                      <p:cBhvr>
                                        <p:cTn id="93" dur="30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nodeType="clickEffect">
                                  <p:stCondLst>
                                    <p:cond delay="0"/>
                                  </p:stCondLst>
                                  <p:childTnLst>
                                    <p:anim calcmode="lin" valueType="num">
                                      <p:cBhvr additive="base">
                                        <p:cTn id="97" dur="3000"/>
                                        <p:tgtEl>
                                          <p:spTgt spid="47"/>
                                        </p:tgtEl>
                                        <p:attrNameLst>
                                          <p:attrName>ppt_x</p:attrName>
                                        </p:attrNameLst>
                                      </p:cBhvr>
                                      <p:tavLst>
                                        <p:tav tm="0">
                                          <p:val>
                                            <p:strVal val="ppt_x"/>
                                          </p:val>
                                        </p:tav>
                                        <p:tav tm="100000">
                                          <p:val>
                                            <p:strVal val="ppt_x"/>
                                          </p:val>
                                        </p:tav>
                                      </p:tavLst>
                                    </p:anim>
                                    <p:anim calcmode="lin" valueType="num">
                                      <p:cBhvr additive="base">
                                        <p:cTn id="98" dur="3000"/>
                                        <p:tgtEl>
                                          <p:spTgt spid="47"/>
                                        </p:tgtEl>
                                        <p:attrNameLst>
                                          <p:attrName>ppt_y</p:attrName>
                                        </p:attrNameLst>
                                      </p:cBhvr>
                                      <p:tavLst>
                                        <p:tav tm="0">
                                          <p:val>
                                            <p:strVal val="ppt_y"/>
                                          </p:val>
                                        </p:tav>
                                        <p:tav tm="100000">
                                          <p:val>
                                            <p:strVal val="1+ppt_h/2"/>
                                          </p:val>
                                        </p:tav>
                                      </p:tavLst>
                                    </p:anim>
                                    <p:set>
                                      <p:cBhvr>
                                        <p:cTn id="99" dur="1" fill="hold">
                                          <p:stCondLst>
                                            <p:cond delay="2994"/>
                                          </p:stCondLst>
                                        </p:cTn>
                                        <p:tgtEl>
                                          <p:spTgt spid="47"/>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nodeType="click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randombar(horizontal)">
                                      <p:cBhvr>
                                        <p:cTn id="104" dur="3000"/>
                                        <p:tgtEl>
                                          <p:spTgt spid="48"/>
                                        </p:tgtEl>
                                      </p:cBhvr>
                                    </p:animEffect>
                                  </p:childTnLst>
                                </p:cTn>
                              </p:par>
                            </p:childTnLst>
                          </p:cTn>
                        </p:par>
                      </p:childTnLst>
                    </p:cTn>
                  </p:par>
                  <p:par>
                    <p:cTn id="105" fill="hold">
                      <p:stCondLst>
                        <p:cond delay="indefinite"/>
                      </p:stCondLst>
                      <p:childTnLst>
                        <p:par>
                          <p:cTn id="106" fill="hold">
                            <p:stCondLst>
                              <p:cond delay="0"/>
                            </p:stCondLst>
                            <p:childTnLst>
                              <p:par>
                                <p:cTn id="107" presetID="4" presetClass="exit" presetSubtype="32" fill="hold" nodeType="clickEffect">
                                  <p:stCondLst>
                                    <p:cond delay="0"/>
                                  </p:stCondLst>
                                  <p:childTnLst>
                                    <p:animEffect transition="out" filter="box(out)">
                                      <p:cBhvr>
                                        <p:cTn id="108" dur="3000"/>
                                        <p:tgtEl>
                                          <p:spTgt spid="48"/>
                                        </p:tgtEl>
                                      </p:cBhvr>
                                    </p:animEffect>
                                    <p:set>
                                      <p:cBhvr>
                                        <p:cTn id="109" dur="1" fill="hold">
                                          <p:stCondLst>
                                            <p:cond delay="2998"/>
                                          </p:stCondLst>
                                        </p:cTn>
                                        <p:tgtEl>
                                          <p:spTgt spid="48"/>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6" presetClass="entr" presetSubtype="42" fill="hold" nodeType="click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barn(outHorizontal)">
                                      <p:cBhvr>
                                        <p:cTn id="114" dur="3000"/>
                                        <p:tgtEl>
                                          <p:spTgt spid="49"/>
                                        </p:tgtEl>
                                      </p:cBhvr>
                                    </p:animEffect>
                                  </p:childTnLst>
                                </p:cTn>
                              </p:par>
                            </p:childTnLst>
                          </p:cTn>
                        </p:par>
                      </p:childTnLst>
                    </p:cTn>
                  </p:par>
                  <p:par>
                    <p:cTn id="115" fill="hold">
                      <p:stCondLst>
                        <p:cond delay="indefinite"/>
                      </p:stCondLst>
                      <p:childTnLst>
                        <p:par>
                          <p:cTn id="116" fill="hold">
                            <p:stCondLst>
                              <p:cond delay="0"/>
                            </p:stCondLst>
                            <p:childTnLst>
                              <p:par>
                                <p:cTn id="117" presetID="5" presetClass="exit" presetSubtype="10" fill="hold" nodeType="clickEffect">
                                  <p:stCondLst>
                                    <p:cond delay="0"/>
                                  </p:stCondLst>
                                  <p:childTnLst>
                                    <p:animEffect transition="out" filter="checkerboard(across)">
                                      <p:cBhvr>
                                        <p:cTn id="118" dur="3000"/>
                                        <p:tgtEl>
                                          <p:spTgt spid="49"/>
                                        </p:tgtEl>
                                      </p:cBhvr>
                                    </p:animEffect>
                                    <p:set>
                                      <p:cBhvr>
                                        <p:cTn id="119" dur="1" fill="hold">
                                          <p:stCondLst>
                                            <p:cond delay="2994"/>
                                          </p:stCondLst>
                                        </p:cTn>
                                        <p:tgtEl>
                                          <p:spTgt spid="49"/>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3" presetClass="entr" presetSubtype="16" fill="hold" nodeType="clickEffect">
                                  <p:stCondLst>
                                    <p:cond delay="0"/>
                                  </p:stCondLst>
                                  <p:childTnLst>
                                    <p:set>
                                      <p:cBhvr>
                                        <p:cTn id="123" dur="1" fill="hold">
                                          <p:stCondLst>
                                            <p:cond delay="0"/>
                                          </p:stCondLst>
                                        </p:cTn>
                                        <p:tgtEl>
                                          <p:spTgt spid="50"/>
                                        </p:tgtEl>
                                        <p:attrNameLst>
                                          <p:attrName>style.visibility</p:attrName>
                                        </p:attrNameLst>
                                      </p:cBhvr>
                                      <p:to>
                                        <p:strVal val="visible"/>
                                      </p:to>
                                    </p:set>
                                    <p:animEffect transition="in" filter="plus(in)">
                                      <p:cBhvr>
                                        <p:cTn id="124" dur="1000"/>
                                        <p:tgtEl>
                                          <p:spTgt spid="50"/>
                                        </p:tgtEl>
                                      </p:cBhvr>
                                    </p:animEffect>
                                  </p:childTnLst>
                                </p:cTn>
                              </p:par>
                            </p:childTnLst>
                          </p:cTn>
                        </p:par>
                      </p:childTnLst>
                    </p:cTn>
                  </p:par>
                  <p:par>
                    <p:cTn id="125" fill="hold">
                      <p:stCondLst>
                        <p:cond delay="indefinite"/>
                      </p:stCondLst>
                      <p:childTnLst>
                        <p:par>
                          <p:cTn id="126" fill="hold">
                            <p:stCondLst>
                              <p:cond delay="0"/>
                            </p:stCondLst>
                            <p:childTnLst>
                              <p:par>
                                <p:cTn id="127" presetID="2" presetClass="exit" presetSubtype="4" fill="hold" nodeType="clickEffect">
                                  <p:stCondLst>
                                    <p:cond delay="0"/>
                                  </p:stCondLst>
                                  <p:childTnLst>
                                    <p:anim calcmode="lin" valueType="num">
                                      <p:cBhvr additive="base">
                                        <p:cTn id="128" dur="1000"/>
                                        <p:tgtEl>
                                          <p:spTgt spid="50"/>
                                        </p:tgtEl>
                                        <p:attrNameLst>
                                          <p:attrName>ppt_x</p:attrName>
                                        </p:attrNameLst>
                                      </p:cBhvr>
                                      <p:tavLst>
                                        <p:tav tm="0">
                                          <p:val>
                                            <p:strVal val="ppt_x"/>
                                          </p:val>
                                        </p:tav>
                                        <p:tav tm="100000">
                                          <p:val>
                                            <p:strVal val="ppt_x"/>
                                          </p:val>
                                        </p:tav>
                                      </p:tavLst>
                                    </p:anim>
                                    <p:anim calcmode="lin" valueType="num">
                                      <p:cBhvr additive="base">
                                        <p:cTn id="129" dur="1000"/>
                                        <p:tgtEl>
                                          <p:spTgt spid="50"/>
                                        </p:tgtEl>
                                        <p:attrNameLst>
                                          <p:attrName>ppt_y</p:attrName>
                                        </p:attrNameLst>
                                      </p:cBhvr>
                                      <p:tavLst>
                                        <p:tav tm="0">
                                          <p:val>
                                            <p:strVal val="ppt_y"/>
                                          </p:val>
                                        </p:tav>
                                        <p:tav tm="100000">
                                          <p:val>
                                            <p:strVal val="1+ppt_h/2"/>
                                          </p:val>
                                        </p:tav>
                                      </p:tavLst>
                                    </p:anim>
                                    <p:set>
                                      <p:cBhvr>
                                        <p:cTn id="130" dur="1" fill="hold">
                                          <p:stCondLst>
                                            <p:cond delay="998"/>
                                          </p:stCondLst>
                                        </p:cTn>
                                        <p:tgtEl>
                                          <p:spTgt spid="50"/>
                                        </p:tgtEl>
                                        <p:attrNameLst>
                                          <p:attrName>style.visibility</p:attrName>
                                        </p:attrNameLst>
                                      </p:cBhvr>
                                      <p:to>
                                        <p:strVal val="hidden"/>
                                      </p:to>
                                    </p:set>
                                  </p:childTnLst>
                                </p:cTn>
                              </p:par>
                            </p:childTnLst>
                          </p:cTn>
                        </p:par>
                        <p:par>
                          <p:cTn id="131" fill="hold">
                            <p:stCondLst>
                              <p:cond delay="1000"/>
                            </p:stCondLst>
                            <p:childTnLst>
                              <p:par>
                                <p:cTn id="132" presetID="1" presetClass="mediacall" presetSubtype="0" fill="hold" nodeType="afterEffect">
                                  <p:stCondLst>
                                    <p:cond delay="0"/>
                                  </p:stCondLst>
                                  <p:childTnLst>
                                    <p:cmd type="call" cmd="playFrom(0.0)">
                                      <p:cBhvr additive="base">
                                        <p:cTn id="133" dur="244089"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34" repeatCount="indefinite" fill="hold" display="1">
                  <p:stCondLst>
                    <p:cond delay="indefinite"/>
                  </p:stCondLst>
                  <p:endCondLst>
                    <p:cond evt="onNext">
                      <p:tgtEl>
                        <p:sldTgt/>
                      </p:tgtEl>
                    </p:cond>
                    <p:cond evt="onPrev">
                      <p:tgtEl>
                        <p:sldTgt/>
                      </p:tgtEl>
                    </p:cond>
                    <p:cond evt="onStopAudio">
                      <p:tgtEl>
                        <p:sldTgt/>
                      </p:tgtEl>
                    </p:cond>
                  </p:endCondLst>
                </p:cTn>
                <p:tgtEl>
                  <p:spTgt spid="40"/>
                </p:tgtEl>
              </p:cMediaNode>
            </p:audio>
            <p:audio>
              <p:cMediaNode>
                <p:cTn id="135" fill="hold" display="1">
                  <p:stCondLst>
                    <p:cond delay="indefinite"/>
                  </p:stCondLst>
                  <p:endCondLst>
                    <p:cond evt="onNext">
                      <p:tgtEl>
                        <p:sldTgt/>
                      </p:tgtEl>
                    </p:cond>
                    <p:cond evt="onPrev">
                      <p:tgtEl>
                        <p:sldTgt/>
                      </p:tgtEl>
                    </p:cond>
                    <p:cond evt="onStopAudio">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8" name="矩形 129027"/>
          <p:cNvSpPr/>
          <p:nvPr/>
        </p:nvSpPr>
        <p:spPr>
          <a:xfrm>
            <a:off x="4502944" y="2286450"/>
            <a:ext cx="309880" cy="594360"/>
          </a:xfrm>
          <a:prstGeom prst="rect">
            <a:avLst/>
          </a:prstGeom>
          <a:noFill/>
          <a:ln w="9525">
            <a:noFill/>
          </a:ln>
        </p:spPr>
        <p:txBody>
          <a:bodyPr wrap="none" anchor="t">
            <a:spAutoFit/>
          </a:bodyPr>
          <a:p>
            <a:pPr lvl="0">
              <a:buClr>
                <a:srgbClr val="000000"/>
              </a:buClr>
            </a:pPr>
            <a:endParaRPr sz="3300" dirty="0">
              <a:solidFill>
                <a:schemeClr val="tx2"/>
              </a:solidFill>
              <a:latin typeface="Times New Roman" panose="02020603050405020304" pitchFamily="18" charset="0"/>
              <a:ea typeface="宋体" panose="02010600030101010101" pitchFamily="2" charset="-122"/>
            </a:endParaRPr>
          </a:p>
        </p:txBody>
      </p:sp>
      <p:sp>
        <p:nvSpPr>
          <p:cNvPr id="129048" name="矩形 129047"/>
          <p:cNvSpPr/>
          <p:nvPr/>
        </p:nvSpPr>
        <p:spPr>
          <a:xfrm>
            <a:off x="3101181" y="339064"/>
            <a:ext cx="3271838" cy="640080"/>
          </a:xfrm>
          <a:prstGeom prst="rect">
            <a:avLst/>
          </a:prstGeom>
          <a:noFill/>
          <a:ln w="9525">
            <a:noFill/>
          </a:ln>
        </p:spPr>
        <p:txBody>
          <a:bodyPr>
            <a:spAutoFit/>
          </a:bodyPr>
          <a:p>
            <a:pPr lvl="0">
              <a:buClr>
                <a:srgbClr val="000000"/>
              </a:buClr>
            </a:pPr>
            <a:r>
              <a:rPr lang="zh-CN" altLang="en-US" sz="3600" b="1" dirty="0">
                <a:solidFill>
                  <a:srgbClr val="FF3300"/>
                </a:solidFill>
                <a:effectLst>
                  <a:outerShdw blurRad="38100" dist="38100" dir="2700000">
                    <a:srgbClr val="000000"/>
                  </a:outerShdw>
                </a:effectLst>
                <a:latin typeface="Arial" panose="020B0604020202020204" pitchFamily="34" charset="0"/>
                <a:ea typeface="华文新魏" panose="02010800040101010101" charset="-122"/>
              </a:rPr>
              <a:t>官  渡  之  战</a:t>
            </a:r>
            <a:endParaRPr lang="zh-CN" altLang="en-US" sz="3600" b="1" dirty="0">
              <a:solidFill>
                <a:srgbClr val="FF3300"/>
              </a:solidFill>
              <a:effectLst>
                <a:outerShdw blurRad="38100" dist="38100" dir="2700000">
                  <a:srgbClr val="000000"/>
                </a:outerShdw>
              </a:effectLst>
              <a:latin typeface="Arial" panose="020B0604020202020204" pitchFamily="34" charset="0"/>
              <a:ea typeface="华文新魏" panose="02010800040101010101" charset="-122"/>
            </a:endParaRPr>
          </a:p>
        </p:txBody>
      </p:sp>
      <p:graphicFrame>
        <p:nvGraphicFramePr>
          <p:cNvPr id="21507" name="表格 21506"/>
          <p:cNvGraphicFramePr/>
          <p:nvPr/>
        </p:nvGraphicFramePr>
        <p:xfrm>
          <a:off x="1076960" y="1264285"/>
          <a:ext cx="6684645" cy="2905760"/>
        </p:xfrm>
        <a:graphic>
          <a:graphicData uri="http://schemas.openxmlformats.org/drawingml/2006/table">
            <a:tbl>
              <a:tblPr>
                <a:tableStyleId>{ED083AE6-46FA-4A59-8FB0-9F97EB10719F}</a:tableStyleId>
              </a:tblPr>
              <a:tblGrid>
                <a:gridCol w="1817370"/>
                <a:gridCol w="4867275"/>
              </a:tblGrid>
              <a:tr h="473075">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sz="2800" b="1">
                          <a:effectLst/>
                        </a:rPr>
                        <a:t>时间</a:t>
                      </a:r>
                      <a:endParaRPr lang="zh-CN" sz="2800" b="1">
                        <a:effectLst/>
                      </a:endParaRPr>
                    </a:p>
                  </a:txBody>
                  <a:tcPr marL="51444" marR="51444" marT="25722" marB="25722" vert="horz" anchor="ctr" anchorCtr="0"/>
                </a:tc>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sz="2475">
                        <a:solidFill>
                          <a:srgbClr val="FF3300"/>
                        </a:solidFill>
                      </a:endParaRPr>
                    </a:p>
                  </a:txBody>
                  <a:tcPr marL="51444" marR="51444" marT="25722" marB="25722" vert="horz" anchor="ctr" anchorCtr="0"/>
                </a:tc>
              </a:tr>
              <a:tr h="599440">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sz="2800" b="1">
                          <a:effectLst/>
                        </a:rPr>
                        <a:t>交战双方</a:t>
                      </a:r>
                      <a:endParaRPr lang="zh-CN" sz="2800" b="1">
                        <a:effectLst/>
                      </a:endParaRPr>
                    </a:p>
                  </a:txBody>
                  <a:tcPr marL="51444" marR="51444" marT="25722" marB="25722" vert="horz" anchor="ctr" anchorCtr="0"/>
                </a:tc>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sz="2475">
                        <a:solidFill>
                          <a:srgbClr val="FF3300"/>
                        </a:solidFill>
                      </a:endParaRPr>
                    </a:p>
                  </a:txBody>
                  <a:tcPr marL="51444" marR="51444" marT="25722" marB="25722" vert="horz" anchor="ctr" anchorCtr="0"/>
                </a:tc>
              </a:tr>
              <a:tr h="601980">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sz="2800" b="1">
                          <a:effectLst/>
                        </a:rPr>
                        <a:t>战争特点</a:t>
                      </a:r>
                      <a:endParaRPr lang="zh-CN" sz="2800" b="1">
                        <a:effectLst/>
                      </a:endParaRPr>
                    </a:p>
                  </a:txBody>
                  <a:tcPr marL="51444" marR="51444" marT="25722" marB="25722" vert="horz" anchor="ctr" anchorCtr="0"/>
                </a:tc>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sz="2475">
                        <a:solidFill>
                          <a:srgbClr val="FF3300"/>
                        </a:solidFill>
                        <a:effectLst>
                          <a:outerShdw blurRad="38100" dist="38100" dir="2700000">
                            <a:srgbClr val="C0C0C0"/>
                          </a:outerShdw>
                        </a:effectLst>
                      </a:endParaRPr>
                    </a:p>
                  </a:txBody>
                  <a:tcPr marL="51444" marR="51444" marT="25722" marB="25722" vert="horz" anchor="ctr" anchorCtr="0"/>
                </a:tc>
              </a:tr>
              <a:tr h="619125">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sz="2800" b="1">
                          <a:effectLst/>
                        </a:rPr>
                        <a:t>结果</a:t>
                      </a:r>
                      <a:endParaRPr lang="zh-CN" sz="2800" b="1">
                        <a:effectLst/>
                      </a:endParaRPr>
                    </a:p>
                  </a:txBody>
                  <a:tcPr marL="51444" marR="51444" marT="25722" marB="25722" vert="horz" anchor="ctr" anchorCtr="0"/>
                </a:tc>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sz="2475">
                        <a:solidFill>
                          <a:srgbClr val="FF3300"/>
                        </a:solidFill>
                      </a:endParaRPr>
                    </a:p>
                  </a:txBody>
                  <a:tcPr marL="51444" marR="51444" marT="25722" marB="25722" vert="horz" anchor="ctr" anchorCtr="0"/>
                </a:tc>
              </a:tr>
              <a:tr h="606425">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a:effectLst/>
                        </a:rPr>
                        <a:t>影 响</a:t>
                      </a:r>
                      <a:endParaRPr lang="zh-CN" altLang="en-US" sz="2800" b="1">
                        <a:effectLst/>
                      </a:endParaRPr>
                    </a:p>
                  </a:txBody>
                  <a:tcPr marL="51444" marR="51444" marT="25722" marB="25722" vert="horz" anchor="ctr" anchorCtr="0"/>
                </a:tc>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sz="1800">
                        <a:solidFill>
                          <a:srgbClr val="FF3300"/>
                        </a:solidFill>
                      </a:endParaRPr>
                    </a:p>
                  </a:txBody>
                  <a:tcPr marL="51444" marR="51444" marT="25722" marB="25722" vert="horz" anchor="ctr" anchorCtr="0"/>
                </a:tc>
              </a:tr>
            </a:tbl>
          </a:graphicData>
        </a:graphic>
      </p:graphicFrame>
      <p:sp>
        <p:nvSpPr>
          <p:cNvPr id="129055" name="文本框 129054"/>
          <p:cNvSpPr txBox="1"/>
          <p:nvPr/>
        </p:nvSpPr>
        <p:spPr>
          <a:xfrm>
            <a:off x="4491514" y="1264180"/>
            <a:ext cx="1905000" cy="457200"/>
          </a:xfrm>
          <a:prstGeom prst="rect">
            <a:avLst/>
          </a:prstGeom>
          <a:noFill/>
          <a:ln w="9525">
            <a:noFill/>
          </a:ln>
        </p:spPr>
        <p:txBody>
          <a:bodyPr>
            <a:spAutoFit/>
          </a:bodyPr>
          <a:p>
            <a:pPr lvl="0">
              <a:spcBef>
                <a:spcPct val="50000"/>
              </a:spcBef>
            </a:pPr>
            <a:r>
              <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公元</a:t>
            </a:r>
            <a:r>
              <a:rPr lang="en-US" altLang="zh-CN"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200</a:t>
            </a:r>
            <a:r>
              <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年</a:t>
            </a:r>
            <a:endPar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
        <p:nvSpPr>
          <p:cNvPr id="129060" name="文本框 129059"/>
          <p:cNvSpPr txBox="1"/>
          <p:nvPr/>
        </p:nvSpPr>
        <p:spPr>
          <a:xfrm>
            <a:off x="4468654" y="1798770"/>
            <a:ext cx="1905000" cy="457200"/>
          </a:xfrm>
          <a:prstGeom prst="rect">
            <a:avLst/>
          </a:prstGeom>
          <a:noFill/>
          <a:ln w="9525">
            <a:noFill/>
          </a:ln>
        </p:spPr>
        <p:txBody>
          <a:bodyPr>
            <a:spAutoFit/>
          </a:bodyPr>
          <a:p>
            <a:pPr lvl="0">
              <a:spcBef>
                <a:spcPct val="50000"/>
              </a:spcBef>
            </a:pPr>
            <a:r>
              <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袁绍和曹操</a:t>
            </a:r>
            <a:endPar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
        <p:nvSpPr>
          <p:cNvPr id="129061" name="文本框 129060"/>
          <p:cNvSpPr txBox="1"/>
          <p:nvPr/>
        </p:nvSpPr>
        <p:spPr>
          <a:xfrm>
            <a:off x="4641056" y="2389320"/>
            <a:ext cx="1458516" cy="457200"/>
          </a:xfrm>
          <a:prstGeom prst="rect">
            <a:avLst/>
          </a:prstGeom>
          <a:noFill/>
          <a:ln w="9525">
            <a:noFill/>
          </a:ln>
        </p:spPr>
        <p:txBody>
          <a:bodyPr>
            <a:spAutoFit/>
          </a:bodyPr>
          <a:p>
            <a:pPr lvl="0">
              <a:spcBef>
                <a:spcPct val="50000"/>
              </a:spcBef>
            </a:pPr>
            <a:r>
              <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以少胜多</a:t>
            </a:r>
            <a:endPar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
        <p:nvSpPr>
          <p:cNvPr id="129080" name="文本框 129079"/>
          <p:cNvSpPr txBox="1"/>
          <p:nvPr/>
        </p:nvSpPr>
        <p:spPr>
          <a:xfrm>
            <a:off x="4641056" y="3036068"/>
            <a:ext cx="1458516" cy="457200"/>
          </a:xfrm>
          <a:prstGeom prst="rect">
            <a:avLst/>
          </a:prstGeom>
          <a:noFill/>
          <a:ln w="9525">
            <a:noFill/>
          </a:ln>
        </p:spPr>
        <p:txBody>
          <a:bodyPr>
            <a:spAutoFit/>
          </a:bodyPr>
          <a:p>
            <a:pPr lvl="0">
              <a:spcBef>
                <a:spcPct val="50000"/>
              </a:spcBef>
            </a:pPr>
            <a:r>
              <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曹操胜利</a:t>
            </a:r>
            <a:endPar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
        <p:nvSpPr>
          <p:cNvPr id="21536" name="文本框 21535"/>
          <p:cNvSpPr txBox="1"/>
          <p:nvPr/>
        </p:nvSpPr>
        <p:spPr>
          <a:xfrm>
            <a:off x="3498295" y="3602567"/>
            <a:ext cx="3907155" cy="606425"/>
          </a:xfrm>
          <a:prstGeom prst="rect">
            <a:avLst/>
          </a:prstGeom>
          <a:noFill/>
          <a:ln w="9525">
            <a:noFill/>
            <a:miter/>
          </a:ln>
        </p:spPr>
        <p:txBody>
          <a:bodyPr wrap="none" anchor="t">
            <a:spAutoFit/>
          </a:bodyPr>
          <a:p>
            <a:pPr lvl="0"/>
            <a:r>
              <a:rPr lang="zh-CN" altLang="en-US" dirty="0">
                <a:solidFill>
                  <a:srgbClr val="990033"/>
                </a:solidFill>
                <a:ea typeface="黑体" panose="02010609060101010101" charset="-122"/>
              </a:rPr>
              <a:t> </a:t>
            </a:r>
            <a:r>
              <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为曹操统一北方奠定了基础</a:t>
            </a:r>
            <a:endPar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endParaRPr>
          </a:p>
          <a:p>
            <a:pPr lvl="0"/>
            <a:endPar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9048"/>
                                        </p:tgtEl>
                                        <p:attrNameLst>
                                          <p:attrName>style.visibility</p:attrName>
                                        </p:attrNameLst>
                                      </p:cBhvr>
                                      <p:to>
                                        <p:strVal val="visible"/>
                                      </p:to>
                                    </p:set>
                                    <p:anim calcmode="lin" valueType="num">
                                      <p:cBhvr additive="base">
                                        <p:cTn id="7" dur="500" fill="hold"/>
                                        <p:tgtEl>
                                          <p:spTgt spid="129048"/>
                                        </p:tgtEl>
                                        <p:attrNameLst>
                                          <p:attrName>ppt_x</p:attrName>
                                        </p:attrNameLst>
                                      </p:cBhvr>
                                      <p:tavLst>
                                        <p:tav tm="0">
                                          <p:val>
                                            <p:strVal val="0-#ppt_w/2"/>
                                          </p:val>
                                        </p:tav>
                                        <p:tav tm="100000">
                                          <p:val>
                                            <p:strVal val="#ppt_x"/>
                                          </p:val>
                                        </p:tav>
                                      </p:tavLst>
                                    </p:anim>
                                    <p:anim calcmode="lin" valueType="num">
                                      <p:cBhvr additive="base">
                                        <p:cTn id="8" dur="500" fill="hold"/>
                                        <p:tgtEl>
                                          <p:spTgt spid="1290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9055"/>
                                        </p:tgtEl>
                                        <p:attrNameLst>
                                          <p:attrName>style.visibility</p:attrName>
                                        </p:attrNameLst>
                                      </p:cBhvr>
                                      <p:to>
                                        <p:strVal val="visible"/>
                                      </p:to>
                                    </p:set>
                                    <p:anim calcmode="lin" valueType="num">
                                      <p:cBhvr additive="base">
                                        <p:cTn id="13" dur="500" fill="hold"/>
                                        <p:tgtEl>
                                          <p:spTgt spid="129055"/>
                                        </p:tgtEl>
                                        <p:attrNameLst>
                                          <p:attrName>ppt_x</p:attrName>
                                        </p:attrNameLst>
                                      </p:cBhvr>
                                      <p:tavLst>
                                        <p:tav tm="0">
                                          <p:val>
                                            <p:strVal val="1+#ppt_w/2"/>
                                          </p:val>
                                        </p:tav>
                                        <p:tav tm="100000">
                                          <p:val>
                                            <p:strVal val="#ppt_x"/>
                                          </p:val>
                                        </p:tav>
                                      </p:tavLst>
                                    </p:anim>
                                    <p:anim calcmode="lin" valueType="num">
                                      <p:cBhvr additive="base">
                                        <p:cTn id="14" dur="500" fill="hold"/>
                                        <p:tgtEl>
                                          <p:spTgt spid="12905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9060"/>
                                        </p:tgtEl>
                                        <p:attrNameLst>
                                          <p:attrName>style.visibility</p:attrName>
                                        </p:attrNameLst>
                                      </p:cBhvr>
                                      <p:to>
                                        <p:strVal val="visible"/>
                                      </p:to>
                                    </p:set>
                                    <p:anim calcmode="lin" valueType="num">
                                      <p:cBhvr additive="base">
                                        <p:cTn id="19" dur="500" fill="hold"/>
                                        <p:tgtEl>
                                          <p:spTgt spid="129060"/>
                                        </p:tgtEl>
                                        <p:attrNameLst>
                                          <p:attrName>ppt_x</p:attrName>
                                        </p:attrNameLst>
                                      </p:cBhvr>
                                      <p:tavLst>
                                        <p:tav tm="0">
                                          <p:val>
                                            <p:strVal val="1+#ppt_w/2"/>
                                          </p:val>
                                        </p:tav>
                                        <p:tav tm="100000">
                                          <p:val>
                                            <p:strVal val="#ppt_x"/>
                                          </p:val>
                                        </p:tav>
                                      </p:tavLst>
                                    </p:anim>
                                    <p:anim calcmode="lin" valueType="num">
                                      <p:cBhvr additive="base">
                                        <p:cTn id="20" dur="500" fill="hold"/>
                                        <p:tgtEl>
                                          <p:spTgt spid="12906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9061"/>
                                        </p:tgtEl>
                                        <p:attrNameLst>
                                          <p:attrName>style.visibility</p:attrName>
                                        </p:attrNameLst>
                                      </p:cBhvr>
                                      <p:to>
                                        <p:strVal val="visible"/>
                                      </p:to>
                                    </p:set>
                                    <p:anim calcmode="lin" valueType="num">
                                      <p:cBhvr additive="base">
                                        <p:cTn id="25" dur="500" fill="hold"/>
                                        <p:tgtEl>
                                          <p:spTgt spid="129061"/>
                                        </p:tgtEl>
                                        <p:attrNameLst>
                                          <p:attrName>ppt_x</p:attrName>
                                        </p:attrNameLst>
                                      </p:cBhvr>
                                      <p:tavLst>
                                        <p:tav tm="0">
                                          <p:val>
                                            <p:strVal val="1+#ppt_w/2"/>
                                          </p:val>
                                        </p:tav>
                                        <p:tav tm="100000">
                                          <p:val>
                                            <p:strVal val="#ppt_x"/>
                                          </p:val>
                                        </p:tav>
                                      </p:tavLst>
                                    </p:anim>
                                    <p:anim calcmode="lin" valueType="num">
                                      <p:cBhvr additive="base">
                                        <p:cTn id="26" dur="500" fill="hold"/>
                                        <p:tgtEl>
                                          <p:spTgt spid="12906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29080"/>
                                        </p:tgtEl>
                                        <p:attrNameLst>
                                          <p:attrName>style.visibility</p:attrName>
                                        </p:attrNameLst>
                                      </p:cBhvr>
                                      <p:to>
                                        <p:strVal val="visible"/>
                                      </p:to>
                                    </p:set>
                                    <p:anim calcmode="lin" valueType="num">
                                      <p:cBhvr additive="base">
                                        <p:cTn id="31" dur="500" fill="hold"/>
                                        <p:tgtEl>
                                          <p:spTgt spid="129080"/>
                                        </p:tgtEl>
                                        <p:attrNameLst>
                                          <p:attrName>ppt_x</p:attrName>
                                        </p:attrNameLst>
                                      </p:cBhvr>
                                      <p:tavLst>
                                        <p:tav tm="0">
                                          <p:val>
                                            <p:strVal val="1+#ppt_w/2"/>
                                          </p:val>
                                        </p:tav>
                                        <p:tav tm="100000">
                                          <p:val>
                                            <p:strVal val="#ppt_x"/>
                                          </p:val>
                                        </p:tav>
                                      </p:tavLst>
                                    </p:anim>
                                    <p:anim calcmode="lin" valueType="num">
                                      <p:cBhvr additive="base">
                                        <p:cTn id="32" dur="500" fill="hold"/>
                                        <p:tgtEl>
                                          <p:spTgt spid="12908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536"/>
                                        </p:tgtEl>
                                        <p:attrNameLst>
                                          <p:attrName>style.visibility</p:attrName>
                                        </p:attrNameLst>
                                      </p:cBhvr>
                                      <p:to>
                                        <p:strVal val="visible"/>
                                      </p:to>
                                    </p:set>
                                    <p:animEffect transition="in" filter="wipe(down)">
                                      <p:cBhvr>
                                        <p:cTn id="37" dur="500"/>
                                        <p:tgtEl>
                                          <p:spTgt spid="21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48" grpId="0"/>
      <p:bldP spid="129055" grpId="0"/>
      <p:bldP spid="129060" grpId="0"/>
      <p:bldP spid="129061" grpId="0"/>
      <p:bldP spid="129080" grpId="0"/>
      <p:bldP spid="215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1496" name="图片 191495" descr="书画卷"/>
          <p:cNvPicPr>
            <a:picLocks noChangeAspect="1"/>
          </p:cNvPicPr>
          <p:nvPr/>
        </p:nvPicPr>
        <p:blipFill>
          <a:blip r:embed="rId1"/>
          <a:stretch>
            <a:fillRect/>
          </a:stretch>
        </p:blipFill>
        <p:spPr>
          <a:xfrm>
            <a:off x="6076950" y="204470"/>
            <a:ext cx="2654300" cy="1046163"/>
          </a:xfrm>
          <a:prstGeom prst="rect">
            <a:avLst/>
          </a:prstGeom>
          <a:noFill/>
          <a:ln w="9525">
            <a:noFill/>
          </a:ln>
        </p:spPr>
      </p:pic>
      <p:sp>
        <p:nvSpPr>
          <p:cNvPr id="191490" name="文本框 191489"/>
          <p:cNvSpPr txBox="1"/>
          <p:nvPr/>
        </p:nvSpPr>
        <p:spPr>
          <a:xfrm>
            <a:off x="6687820" y="388620"/>
            <a:ext cx="1752600" cy="640080"/>
          </a:xfrm>
          <a:prstGeom prst="rect">
            <a:avLst/>
          </a:prstGeom>
          <a:noFill/>
          <a:ln w="9525">
            <a:noFill/>
          </a:ln>
        </p:spPr>
        <p:txBody>
          <a:bodyPr>
            <a:spAutoFit/>
          </a:bodyPr>
          <a:p>
            <a:pPr lvl="0">
              <a:spcBef>
                <a:spcPct val="50000"/>
              </a:spcBef>
            </a:pPr>
            <a:r>
              <a:rPr lang="zh-CN" altLang="en-US" sz="3600" b="1">
                <a:effectLst>
                  <a:outerShdw blurRad="38100" dist="38100" dir="2700000">
                    <a:srgbClr val="FFFFFF"/>
                  </a:outerShdw>
                </a:effectLst>
                <a:latin typeface="Arial" panose="020B0604020202020204" pitchFamily="34" charset="0"/>
                <a:ea typeface="隶书" panose="02010509060101010101" charset="-122"/>
              </a:rPr>
              <a:t>说一说</a:t>
            </a:r>
            <a:endParaRPr lang="zh-CN" altLang="en-US" sz="3600" b="1">
              <a:effectLst>
                <a:outerShdw blurRad="38100" dist="38100" dir="2700000">
                  <a:srgbClr val="FFFFFF"/>
                </a:outerShdw>
              </a:effectLst>
              <a:latin typeface="Arial" panose="020B0604020202020204" pitchFamily="34" charset="0"/>
              <a:ea typeface="隶书" panose="02010509060101010101" charset="-122"/>
            </a:endParaRPr>
          </a:p>
        </p:txBody>
      </p:sp>
      <p:grpSp>
        <p:nvGrpSpPr>
          <p:cNvPr id="24584" name="组合 24583"/>
          <p:cNvGrpSpPr/>
          <p:nvPr/>
        </p:nvGrpSpPr>
        <p:grpSpPr>
          <a:xfrm>
            <a:off x="1033145" y="883285"/>
            <a:ext cx="7587615" cy="2073532"/>
            <a:chOff x="296" y="1704"/>
            <a:chExt cx="5831" cy="1842"/>
          </a:xfrm>
        </p:grpSpPr>
        <p:sp>
          <p:nvSpPr>
            <p:cNvPr id="24585" name="文本框 24584"/>
            <p:cNvSpPr txBox="1"/>
            <p:nvPr/>
          </p:nvSpPr>
          <p:spPr>
            <a:xfrm>
              <a:off x="296" y="2064"/>
              <a:ext cx="5831" cy="1482"/>
            </a:xfrm>
            <a:prstGeom prst="roundRect">
              <a:avLst/>
            </a:prstGeom>
            <a:noFill/>
            <a:ln>
              <a:solidFill>
                <a:schemeClr val="bg1"/>
              </a:solidFill>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wrap="square">
              <a:spAutoFit/>
            </a:bodyPr>
            <a:p>
              <a:pPr lvl="0">
                <a:lnSpc>
                  <a:spcPct val="90000"/>
                </a:lnSpc>
              </a:pPr>
              <a:r>
                <a:rPr lang="en-US" altLang="zh-CN" sz="3600" b="1" dirty="0">
                  <a:latin typeface="Times New Roman" panose="02020603050405020304" pitchFamily="18" charset="0"/>
                  <a:ea typeface="方正舒体简体" pitchFamily="2" charset="-122"/>
                </a:rPr>
                <a:t>      </a:t>
              </a:r>
              <a:r>
                <a:rPr lang="en-US" altLang="zh-CN" sz="3200" b="1" dirty="0">
                  <a:latin typeface="Times New Roman" panose="02020603050405020304" pitchFamily="18" charset="0"/>
                  <a:ea typeface="方正舒体简体" pitchFamily="2" charset="-122"/>
                </a:rPr>
                <a:t> </a:t>
              </a:r>
              <a:r>
                <a:rPr lang="zh-CN" altLang="en-US" sz="3200" dirty="0">
                  <a:solidFill>
                    <a:srgbClr val="FF3300"/>
                  </a:solidFill>
                  <a:effectLst/>
                  <a:latin typeface="Arial" panose="020B0604020202020204" pitchFamily="34" charset="0"/>
                  <a:ea typeface="华文行楷" panose="02010800040101010101" charset="-122"/>
                  <a:sym typeface="+mn-ea"/>
                </a:rPr>
                <a:t>曹操击败袁绍后，赋诗言志：</a:t>
              </a:r>
              <a:r>
                <a:rPr lang="en-US" altLang="zh-CN" sz="3200" dirty="0">
                  <a:solidFill>
                    <a:srgbClr val="FF3300"/>
                  </a:solidFill>
                  <a:effectLst/>
                  <a:latin typeface="Arial" panose="020B0604020202020204" pitchFamily="34" charset="0"/>
                  <a:ea typeface="华文行楷" panose="02010800040101010101" charset="-122"/>
                  <a:sym typeface="+mn-ea"/>
                </a:rPr>
                <a:t>“</a:t>
              </a:r>
              <a:r>
                <a:rPr lang="zh-CN" altLang="en-US" sz="3200" dirty="0">
                  <a:solidFill>
                    <a:srgbClr val="FF3300"/>
                  </a:solidFill>
                  <a:effectLst/>
                  <a:latin typeface="Arial" panose="020B0604020202020204" pitchFamily="34" charset="0"/>
                  <a:ea typeface="华文行楷" panose="02010800040101010101" charset="-122"/>
                  <a:sym typeface="+mn-ea"/>
                </a:rPr>
                <a:t>老骥伏枥，志在千里；烈士暮年，壮心不已。</a:t>
              </a:r>
              <a:r>
                <a:rPr lang="en-US" altLang="zh-CN" sz="3200" dirty="0">
                  <a:solidFill>
                    <a:srgbClr val="FF3300"/>
                  </a:solidFill>
                  <a:effectLst/>
                  <a:latin typeface="Arial" panose="020B0604020202020204" pitchFamily="34" charset="0"/>
                  <a:ea typeface="华文行楷" panose="02010800040101010101" charset="-122"/>
                  <a:sym typeface="+mn-ea"/>
                </a:rPr>
                <a:t>”</a:t>
              </a:r>
              <a:r>
                <a:rPr lang="zh-CN" altLang="en-US" sz="3200" dirty="0">
                  <a:solidFill>
                    <a:srgbClr val="FF3300"/>
                  </a:solidFill>
                  <a:effectLst/>
                  <a:latin typeface="Arial" panose="020B0604020202020204" pitchFamily="34" charset="0"/>
                  <a:ea typeface="华文行楷" panose="02010800040101010101" charset="-122"/>
                  <a:sym typeface="+mn-ea"/>
                </a:rPr>
                <a:t>体现了一种什么样的情怀</a:t>
              </a:r>
              <a:r>
                <a:rPr lang="en-US" altLang="zh-CN" sz="3200" dirty="0">
                  <a:solidFill>
                    <a:srgbClr val="FF3300"/>
                  </a:solidFill>
                  <a:effectLst/>
                  <a:latin typeface="Arial" panose="020B0604020202020204" pitchFamily="34" charset="0"/>
                  <a:ea typeface="华文行楷" panose="02010800040101010101" charset="-122"/>
                  <a:sym typeface="+mn-ea"/>
                </a:rPr>
                <a:t>?</a:t>
              </a:r>
              <a:endParaRPr lang="en-US" altLang="zh-CN" sz="3200" b="1" dirty="0">
                <a:solidFill>
                  <a:srgbClr val="FF3300"/>
                </a:solidFill>
                <a:effectLst/>
                <a:latin typeface="Arial" panose="020B0604020202020204" pitchFamily="34" charset="0"/>
                <a:ea typeface="华文行楷" panose="02010800040101010101" charset="-122"/>
                <a:sym typeface="+mn-ea"/>
              </a:endParaRPr>
            </a:p>
          </p:txBody>
        </p:sp>
        <p:pic>
          <p:nvPicPr>
            <p:cNvPr id="24586" name="图片 24585" descr="龙形玉佩"/>
            <p:cNvPicPr>
              <a:picLocks noChangeAspect="1"/>
            </p:cNvPicPr>
            <p:nvPr/>
          </p:nvPicPr>
          <p:blipFill>
            <a:blip r:embed="rId2"/>
            <a:stretch>
              <a:fillRect/>
            </a:stretch>
          </p:blipFill>
          <p:spPr>
            <a:xfrm>
              <a:off x="432" y="1704"/>
              <a:ext cx="511" cy="360"/>
            </a:xfrm>
            <a:prstGeom prst="rect">
              <a:avLst/>
            </a:prstGeom>
            <a:noFill/>
            <a:ln w="9525">
              <a:solidFill>
                <a:schemeClr val="bg1"/>
              </a:solidFill>
            </a:ln>
          </p:spPr>
        </p:pic>
      </p:grpSp>
      <p:sp>
        <p:nvSpPr>
          <p:cNvPr id="2" name="文本框 1"/>
          <p:cNvSpPr txBox="1"/>
          <p:nvPr/>
        </p:nvSpPr>
        <p:spPr>
          <a:xfrm>
            <a:off x="2874010" y="3524250"/>
            <a:ext cx="4926330" cy="944880"/>
          </a:xfrm>
          <a:prstGeom prst="rect">
            <a:avLst/>
          </a:prstGeom>
          <a:noFill/>
        </p:spPr>
        <p:txBody>
          <a:bodyPr wrap="square" rtlCol="0">
            <a:spAutoFit/>
          </a:bodyPr>
          <a:p>
            <a:r>
              <a:rPr lang="zh-CN" altLang="en-US" sz="2800" b="1">
                <a:solidFill>
                  <a:srgbClr val="7030A0"/>
                </a:solidFill>
                <a:latin typeface="华文楷体" panose="02010600040101010101" charset="-122"/>
                <a:ea typeface="华文楷体" panose="02010600040101010101" charset="-122"/>
              </a:rPr>
              <a:t>显示了曹操踌躇满志、对</a:t>
            </a:r>
            <a:r>
              <a:rPr lang="zh-CN" altLang="en-US" sz="2800" b="1">
                <a:solidFill>
                  <a:srgbClr val="FF3300"/>
                </a:solidFill>
                <a:latin typeface="华文楷体" panose="02010600040101010101" charset="-122"/>
                <a:ea typeface="华文楷体" panose="02010600040101010101" charset="-122"/>
              </a:rPr>
              <a:t>统一天下</a:t>
            </a:r>
            <a:r>
              <a:rPr lang="zh-CN" altLang="en-US" sz="2800" b="1">
                <a:solidFill>
                  <a:srgbClr val="7030A0"/>
                </a:solidFill>
                <a:latin typeface="华文楷体" panose="02010600040101010101" charset="-122"/>
                <a:ea typeface="华文楷体" panose="02010600040101010101" charset="-122"/>
              </a:rPr>
              <a:t>志在必得的英雄豪情。</a:t>
            </a:r>
            <a:endParaRPr lang="zh-CN" altLang="en-US" sz="2800" b="1">
              <a:solidFill>
                <a:srgbClr val="7030A0"/>
              </a:solidFill>
              <a:latin typeface="华文楷体" panose="02010600040101010101" charset="-122"/>
              <a:ea typeface="华文楷体" panose="02010600040101010101" charset="-122"/>
            </a:endParaRPr>
          </a:p>
        </p:txBody>
      </p:sp>
      <p:grpSp>
        <p:nvGrpSpPr>
          <p:cNvPr id="5" name="组合 4"/>
          <p:cNvGrpSpPr/>
          <p:nvPr/>
        </p:nvGrpSpPr>
        <p:grpSpPr>
          <a:xfrm>
            <a:off x="77470" y="3048000"/>
            <a:ext cx="1992630" cy="2095500"/>
            <a:chOff x="10598" y="4524"/>
            <a:chExt cx="3300" cy="3300"/>
          </a:xfrm>
        </p:grpSpPr>
        <p:pic>
          <p:nvPicPr>
            <p:cNvPr id="3" name="图片 2"/>
            <p:cNvPicPr>
              <a:picLocks noChangeAspect="1"/>
            </p:cNvPicPr>
            <p:nvPr/>
          </p:nvPicPr>
          <p:blipFill>
            <a:blip r:embed="rId3"/>
            <a:stretch>
              <a:fillRect/>
            </a:stretch>
          </p:blipFill>
          <p:spPr>
            <a:xfrm>
              <a:off x="10598" y="4524"/>
              <a:ext cx="3300" cy="3300"/>
            </a:xfrm>
            <a:prstGeom prst="rect">
              <a:avLst/>
            </a:prstGeom>
          </p:spPr>
        </p:pic>
        <p:sp>
          <p:nvSpPr>
            <p:cNvPr id="4" name="文本框 3"/>
            <p:cNvSpPr txBox="1"/>
            <p:nvPr/>
          </p:nvSpPr>
          <p:spPr>
            <a:xfrm>
              <a:off x="13141" y="4830"/>
              <a:ext cx="757" cy="1062"/>
            </a:xfrm>
            <a:prstGeom prst="rect">
              <a:avLst/>
            </a:prstGeom>
            <a:noFill/>
          </p:spPr>
          <p:txBody>
            <a:bodyPr vert="eaVert" wrap="square" rtlCol="0">
              <a:spAutoFit/>
            </a:bodyPr>
            <a:p>
              <a:r>
                <a:rPr lang="zh-CN" altLang="en-US">
                  <a:solidFill>
                    <a:schemeClr val="bg1"/>
                  </a:solidFill>
                </a:rPr>
                <a:t>曹操</a:t>
              </a:r>
              <a:endParaRPr lang="zh-CN" altLang="en-US">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1490"/>
                                        </p:tgtEl>
                                        <p:attrNameLst>
                                          <p:attrName>style.visibility</p:attrName>
                                        </p:attrNameLst>
                                      </p:cBhvr>
                                      <p:to>
                                        <p:strVal val="visible"/>
                                      </p:to>
                                    </p:set>
                                    <p:animEffect transition="in" filter="barn(outVertical)">
                                      <p:cBhvr>
                                        <p:cTn id="7" dur="500"/>
                                        <p:tgtEl>
                                          <p:spTgt spid="19149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4584"/>
                                        </p:tgtEl>
                                        <p:attrNameLst>
                                          <p:attrName>style.visibility</p:attrName>
                                        </p:attrNameLst>
                                      </p:cBhvr>
                                      <p:to>
                                        <p:strVal val="visible"/>
                                      </p:to>
                                    </p:set>
                                    <p:animEffect transition="in" filter="dissolve">
                                      <p:cBhvr>
                                        <p:cTn id="11" dur="500"/>
                                        <p:tgtEl>
                                          <p:spTgt spid="24584"/>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02644" y="1411579"/>
            <a:ext cx="6326029" cy="2286000"/>
          </a:xfrm>
          <a:prstGeom prst="rect">
            <a:avLst/>
          </a:prstGeom>
          <a:noFill/>
          <a:ln>
            <a:noFill/>
          </a:ln>
          <a:extLst>
            <a:ext uri="{909E8E84-426E-40DD-AFC4-6F175D3DCCD1}">
              <a14:hiddenFill xmlns:a14="http://schemas.microsoft.com/office/drawing/2010/main">
                <a:solidFill>
                  <a:schemeClr val="accent3"/>
                </a:solidFill>
              </a14:hiddenFill>
            </a:ext>
          </a:extLst>
        </p:spPr>
        <p:style>
          <a:lnRef idx="3">
            <a:schemeClr val="lt1"/>
          </a:lnRef>
          <a:fillRef idx="1">
            <a:schemeClr val="accent3"/>
          </a:fillRef>
          <a:effectRef idx="1">
            <a:schemeClr val="accent3"/>
          </a:effectRef>
          <a:fontRef idx="minor">
            <a:schemeClr val="lt1"/>
          </a:fontRef>
        </p:style>
        <p:txBody>
          <a:bodyPr wrap="square" rtlCol="0">
            <a:spAutoFit/>
          </a:bodyPr>
          <a:p>
            <a:pPr indent="0" fontAlgn="auto">
              <a:lnSpc>
                <a:spcPct val="150000"/>
              </a:lnSpc>
              <a:buFont typeface="Wingdings" panose="05000000000000000000" charset="0"/>
              <a:buNone/>
            </a:pPr>
            <a:r>
              <a:rPr lang="zh-CN" altLang="en-US" sz="3600">
                <a:solidFill>
                  <a:srgbClr val="FF3300"/>
                </a:solidFill>
                <a:latin typeface="黑体" panose="02010609060101010101" charset="-122"/>
                <a:ea typeface="黑体" panose="02010609060101010101" charset="-122"/>
              </a:rPr>
              <a:t>二、赤壁之战</a:t>
            </a:r>
            <a:endParaRPr lang="zh-CN" altLang="en-US" sz="3600">
              <a:solidFill>
                <a:srgbClr val="FF3300"/>
              </a:solidFill>
              <a:latin typeface="黑体" panose="02010609060101010101" charset="-122"/>
              <a:ea typeface="黑体" panose="02010609060101010101" charset="-122"/>
            </a:endParaRPr>
          </a:p>
          <a:p>
            <a:pPr marL="457200" indent="-457200" fontAlgn="auto">
              <a:lnSpc>
                <a:spcPct val="150000"/>
              </a:lnSpc>
              <a:buFont typeface="Wingdings" panose="05000000000000000000" charset="0"/>
              <a:buChar char="l"/>
            </a:pPr>
            <a:r>
              <a:rPr lang="zh-CN" altLang="en-US" sz="3000">
                <a:solidFill>
                  <a:schemeClr val="tx1"/>
                </a:solidFill>
                <a:latin typeface="隶书" panose="02010509060101010101" charset="-122"/>
                <a:ea typeface="隶书" panose="02010509060101010101" charset="-122"/>
              </a:rPr>
              <a:t>交战双方是谁？</a:t>
            </a:r>
            <a:endParaRPr lang="zh-CN" altLang="en-US" sz="3000">
              <a:solidFill>
                <a:schemeClr val="tx1"/>
              </a:solidFill>
              <a:latin typeface="隶书" panose="02010509060101010101" charset="-122"/>
              <a:ea typeface="隶书" panose="02010509060101010101" charset="-122"/>
            </a:endParaRPr>
          </a:p>
          <a:p>
            <a:pPr marL="457200" indent="-457200" fontAlgn="auto">
              <a:lnSpc>
                <a:spcPct val="150000"/>
              </a:lnSpc>
              <a:buFont typeface="Wingdings" panose="05000000000000000000" charset="0"/>
              <a:buChar char="l"/>
            </a:pPr>
            <a:r>
              <a:rPr lang="zh-CN" altLang="en-US" sz="3000">
                <a:solidFill>
                  <a:schemeClr val="tx1"/>
                </a:solidFill>
                <a:latin typeface="隶书" panose="02010509060101010101" charset="-122"/>
                <a:ea typeface="隶书" panose="02010509060101010101" charset="-122"/>
              </a:rPr>
              <a:t>这场战役后，产生什么影响？</a:t>
            </a:r>
            <a:endParaRPr lang="zh-CN" altLang="en-US" sz="3000">
              <a:solidFill>
                <a:schemeClr val="tx1"/>
              </a:solidFill>
              <a:latin typeface="隶书" panose="02010509060101010101" charset="-122"/>
              <a:ea typeface="隶书" panose="020105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2" descr="赤壁之战图02"/>
          <p:cNvPicPr>
            <a:picLocks noChangeAspect="1"/>
          </p:cNvPicPr>
          <p:nvPr/>
        </p:nvPicPr>
        <p:blipFill>
          <a:blip r:embed="rId1"/>
          <a:srcRect r="2" b="41"/>
          <a:stretch>
            <a:fillRect/>
          </a:stretch>
        </p:blipFill>
        <p:spPr>
          <a:xfrm>
            <a:off x="1485900" y="914718"/>
            <a:ext cx="6229350" cy="4143375"/>
          </a:xfrm>
          <a:prstGeom prst="rect">
            <a:avLst/>
          </a:prstGeom>
          <a:noFill/>
          <a:ln w="9525">
            <a:noFill/>
          </a:ln>
        </p:spPr>
      </p:pic>
      <p:sp>
        <p:nvSpPr>
          <p:cNvPr id="22531" name="Text Box 3"/>
          <p:cNvSpPr txBox="1"/>
          <p:nvPr/>
        </p:nvSpPr>
        <p:spPr>
          <a:xfrm>
            <a:off x="3257550" y="1187609"/>
            <a:ext cx="1044179" cy="506730"/>
          </a:xfrm>
          <a:prstGeom prst="rect">
            <a:avLst/>
          </a:prstGeom>
          <a:noFill/>
          <a:ln w="85725">
            <a:noFill/>
          </a:ln>
        </p:spPr>
        <p:txBody>
          <a:bodyPr anchor="ctr">
            <a:spAutoFit/>
          </a:bodyPr>
          <a:p>
            <a:pPr algn="ctr">
              <a:spcBef>
                <a:spcPct val="50000"/>
              </a:spcBef>
            </a:pPr>
            <a:r>
              <a:rPr lang="zh-CN" altLang="en-US" sz="2700" b="1" dirty="0">
                <a:solidFill>
                  <a:srgbClr val="FF0000"/>
                </a:solidFill>
                <a:latin typeface="Calibri" panose="020F0502020204030204" charset="0"/>
                <a:ea typeface="隶书" panose="02010509060101010101" charset="-122"/>
              </a:rPr>
              <a:t>曹操</a:t>
            </a:r>
            <a:endParaRPr lang="zh-CN" altLang="en-US" sz="2700" b="1" dirty="0">
              <a:solidFill>
                <a:srgbClr val="FF0000"/>
              </a:solidFill>
              <a:latin typeface="Calibri" panose="020F0502020204030204" charset="0"/>
              <a:ea typeface="隶书" panose="02010509060101010101" charset="-122"/>
            </a:endParaRPr>
          </a:p>
        </p:txBody>
      </p:sp>
      <p:sp>
        <p:nvSpPr>
          <p:cNvPr id="257028" name="Text Box 4"/>
          <p:cNvSpPr txBox="1"/>
          <p:nvPr/>
        </p:nvSpPr>
        <p:spPr>
          <a:xfrm>
            <a:off x="1943100" y="2387759"/>
            <a:ext cx="1008460" cy="506730"/>
          </a:xfrm>
          <a:prstGeom prst="rect">
            <a:avLst/>
          </a:prstGeom>
          <a:noFill/>
          <a:ln w="85725">
            <a:noFill/>
          </a:ln>
        </p:spPr>
        <p:txBody>
          <a:bodyPr anchor="ctr">
            <a:spAutoFit/>
          </a:bodyPr>
          <a:p>
            <a:pPr algn="ctr">
              <a:spcBef>
                <a:spcPct val="50000"/>
              </a:spcBef>
            </a:pPr>
            <a:r>
              <a:rPr lang="zh-CN" altLang="en-US" sz="2700" b="1" dirty="0">
                <a:solidFill>
                  <a:srgbClr val="FF0000"/>
                </a:solidFill>
                <a:latin typeface="Calibri" panose="020F0502020204030204" charset="0"/>
                <a:ea typeface="隶书" panose="02010509060101010101" charset="-122"/>
              </a:rPr>
              <a:t>刘备</a:t>
            </a:r>
            <a:endParaRPr lang="zh-CN" altLang="en-US" sz="2700" b="1" dirty="0">
              <a:solidFill>
                <a:srgbClr val="FF0000"/>
              </a:solidFill>
              <a:latin typeface="Calibri" panose="020F0502020204030204" charset="0"/>
              <a:ea typeface="隶书" panose="02010509060101010101" charset="-122"/>
            </a:endParaRPr>
          </a:p>
        </p:txBody>
      </p:sp>
      <p:sp>
        <p:nvSpPr>
          <p:cNvPr id="257029" name="Text Box 5"/>
          <p:cNvSpPr txBox="1"/>
          <p:nvPr/>
        </p:nvSpPr>
        <p:spPr>
          <a:xfrm>
            <a:off x="5200650" y="4045109"/>
            <a:ext cx="1045369" cy="506730"/>
          </a:xfrm>
          <a:prstGeom prst="rect">
            <a:avLst/>
          </a:prstGeom>
          <a:noFill/>
          <a:ln w="85725">
            <a:noFill/>
          </a:ln>
        </p:spPr>
        <p:txBody>
          <a:bodyPr anchor="ctr">
            <a:spAutoFit/>
          </a:bodyPr>
          <a:p>
            <a:pPr algn="ctr">
              <a:spcBef>
                <a:spcPct val="50000"/>
              </a:spcBef>
            </a:pPr>
            <a:r>
              <a:rPr lang="zh-CN" altLang="en-US" sz="2700" b="1" dirty="0">
                <a:solidFill>
                  <a:srgbClr val="FF0000"/>
                </a:solidFill>
                <a:latin typeface="Calibri" panose="020F0502020204030204" charset="0"/>
                <a:ea typeface="隶书" panose="02010509060101010101" charset="-122"/>
              </a:rPr>
              <a:t>孙权</a:t>
            </a:r>
            <a:endParaRPr lang="zh-CN" altLang="en-US" sz="2700" b="1" dirty="0">
              <a:solidFill>
                <a:srgbClr val="FF0000"/>
              </a:solidFill>
              <a:latin typeface="Calibri" panose="020F0502020204030204" charset="0"/>
              <a:ea typeface="隶书" panose="02010509060101010101" charset="-122"/>
            </a:endParaRPr>
          </a:p>
        </p:txBody>
      </p:sp>
      <p:pic>
        <p:nvPicPr>
          <p:cNvPr id="22534" name="Picture 6" descr="caocao"/>
          <p:cNvPicPr>
            <a:picLocks noChangeAspect="1"/>
          </p:cNvPicPr>
          <p:nvPr/>
        </p:nvPicPr>
        <p:blipFill>
          <a:blip r:embed="rId2">
            <a:clrChange>
              <a:clrFrom>
                <a:srgbClr val="FFFFFF"/>
              </a:clrFrom>
              <a:clrTo>
                <a:srgbClr val="FFFFFF">
                  <a:alpha val="0"/>
                </a:srgbClr>
              </a:clrTo>
            </a:clrChange>
          </a:blip>
          <a:stretch>
            <a:fillRect/>
          </a:stretch>
        </p:blipFill>
        <p:spPr>
          <a:xfrm>
            <a:off x="4031456" y="736124"/>
            <a:ext cx="1585913" cy="2114550"/>
          </a:xfrm>
          <a:prstGeom prst="rect">
            <a:avLst/>
          </a:prstGeom>
          <a:noFill/>
          <a:ln w="9525">
            <a:noFill/>
          </a:ln>
        </p:spPr>
      </p:pic>
      <p:pic>
        <p:nvPicPr>
          <p:cNvPr id="257031" name="Picture 7" descr="liubei">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1494235" y="2972118"/>
            <a:ext cx="1833563" cy="2171700"/>
          </a:xfrm>
          <a:prstGeom prst="rect">
            <a:avLst/>
          </a:prstGeom>
          <a:noFill/>
          <a:ln w="9525">
            <a:noFill/>
          </a:ln>
        </p:spPr>
      </p:pic>
      <p:pic>
        <p:nvPicPr>
          <p:cNvPr id="257032" name="Picture 8" descr="sunquan">
            <a:hlinkClick r:id="rId3"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5868591" y="2733993"/>
            <a:ext cx="1870472" cy="2228850"/>
          </a:xfrm>
          <a:prstGeom prst="rect">
            <a:avLst/>
          </a:prstGeom>
          <a:noFill/>
          <a:ln w="9525">
            <a:noFill/>
          </a:ln>
        </p:spPr>
      </p:pic>
      <p:sp>
        <p:nvSpPr>
          <p:cNvPr id="257033" name="Text Box 9">
            <a:hlinkClick r:id="rId6" action="ppaction://hlinksldjump"/>
          </p:cNvPr>
          <p:cNvSpPr txBox="1">
            <a:spLocks noChangeArrowheads="1"/>
          </p:cNvSpPr>
          <p:nvPr/>
        </p:nvSpPr>
        <p:spPr bwMode="auto">
          <a:xfrm>
            <a:off x="145256" y="148828"/>
            <a:ext cx="5192316" cy="553085"/>
          </a:xfrm>
          <a:prstGeom prst="rect">
            <a:avLst/>
          </a:prstGeom>
        </p:spPr>
        <p:style>
          <a:lnRef idx="2">
            <a:schemeClr val="accent2"/>
          </a:lnRef>
          <a:fillRef idx="1">
            <a:schemeClr val="lt1"/>
          </a:fillRef>
          <a:effectRef idx="0">
            <a:schemeClr val="accent2"/>
          </a:effectRef>
          <a:fontRef idx="minor">
            <a:schemeClr val="dk1"/>
          </a:fontRef>
        </p:style>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zh-CN" altLang="en-US" sz="3000" b="1" i="0" u="none" strike="noStrike" kern="1200" cap="none" spc="0" normalizeH="0" baseline="0" noProof="0">
                <a:ln>
                  <a:noFill/>
                </a:ln>
                <a:solidFill>
                  <a:schemeClr val="dk1"/>
                </a:solidFill>
                <a:effectLst/>
                <a:uLnTx/>
                <a:uFillTx/>
                <a:latin typeface="+mn-lt"/>
                <a:ea typeface="+mn-ea"/>
                <a:cs typeface="+mn-cs"/>
              </a:rPr>
              <a:t>曹操统一北方后天下形势</a:t>
            </a:r>
            <a:endParaRPr kumimoji="0" lang="zh-CN" altLang="en-US" sz="3000" b="1" i="0" u="none" strike="noStrike" kern="1200" cap="none" spc="0" normalizeH="0" baseline="0" noProof="0">
              <a:ln>
                <a:noFill/>
              </a:ln>
              <a:solidFill>
                <a:schemeClr val="dk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7028"/>
                                        </p:tgtEl>
                                        <p:attrNameLst>
                                          <p:attrName>style.visibility</p:attrName>
                                        </p:attrNameLst>
                                      </p:cBhvr>
                                      <p:to>
                                        <p:strVal val="visible"/>
                                      </p:to>
                                    </p:set>
                                    <p:anim calcmode="lin" valueType="num">
                                      <p:cBhvr additive="base">
                                        <p:cTn id="7" dur="500" fill="hold"/>
                                        <p:tgtEl>
                                          <p:spTgt spid="257028"/>
                                        </p:tgtEl>
                                        <p:attrNameLst>
                                          <p:attrName>ppt_x</p:attrName>
                                        </p:attrNameLst>
                                      </p:cBhvr>
                                      <p:tavLst>
                                        <p:tav tm="0">
                                          <p:val>
                                            <p:strVal val="0-#ppt_w/2"/>
                                          </p:val>
                                        </p:tav>
                                        <p:tav tm="100000">
                                          <p:val>
                                            <p:strVal val="#ppt_x"/>
                                          </p:val>
                                        </p:tav>
                                      </p:tavLst>
                                    </p:anim>
                                    <p:anim calcmode="lin" valueType="num">
                                      <p:cBhvr additive="base">
                                        <p:cTn id="8" dur="500" fill="hold"/>
                                        <p:tgtEl>
                                          <p:spTgt spid="2570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257031"/>
                                        </p:tgtEl>
                                        <p:attrNameLst>
                                          <p:attrName>style.visibility</p:attrName>
                                        </p:attrNameLst>
                                      </p:cBhvr>
                                      <p:to>
                                        <p:strVal val="visible"/>
                                      </p:to>
                                    </p:set>
                                    <p:animEffect transition="in" filter="dissolve">
                                      <p:cBhvr>
                                        <p:cTn id="12" dur="500"/>
                                        <p:tgtEl>
                                          <p:spTgt spid="2570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257029"/>
                                        </p:tgtEl>
                                        <p:attrNameLst>
                                          <p:attrName>style.visibility</p:attrName>
                                        </p:attrNameLst>
                                      </p:cBhvr>
                                      <p:to>
                                        <p:strVal val="visible"/>
                                      </p:to>
                                    </p:set>
                                    <p:anim calcmode="lin" valueType="num">
                                      <p:cBhvr additive="base">
                                        <p:cTn id="17" dur="500" fill="hold"/>
                                        <p:tgtEl>
                                          <p:spTgt spid="257029"/>
                                        </p:tgtEl>
                                        <p:attrNameLst>
                                          <p:attrName>ppt_x</p:attrName>
                                        </p:attrNameLst>
                                      </p:cBhvr>
                                      <p:tavLst>
                                        <p:tav tm="0">
                                          <p:val>
                                            <p:strVal val="1+#ppt_w/2"/>
                                          </p:val>
                                        </p:tav>
                                        <p:tav tm="100000">
                                          <p:val>
                                            <p:strVal val="#ppt_x"/>
                                          </p:val>
                                        </p:tav>
                                      </p:tavLst>
                                    </p:anim>
                                    <p:anim calcmode="lin" valueType="num">
                                      <p:cBhvr additive="base">
                                        <p:cTn id="18" dur="500" fill="hold"/>
                                        <p:tgtEl>
                                          <p:spTgt spid="25702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257032"/>
                                        </p:tgtEl>
                                        <p:attrNameLst>
                                          <p:attrName>style.visibility</p:attrName>
                                        </p:attrNameLst>
                                      </p:cBhvr>
                                      <p:to>
                                        <p:strVal val="visible"/>
                                      </p:to>
                                    </p:set>
                                    <p:animEffect transition="in" filter="dissolve">
                                      <p:cBhvr>
                                        <p:cTn id="22"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8" grpId="0"/>
      <p:bldP spid="2570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标题 45057"/>
          <p:cNvSpPr>
            <a:spLocks noGrp="1"/>
          </p:cNvSpPr>
          <p:nvPr>
            <p:ph type="title" idx="4294967295"/>
          </p:nvPr>
        </p:nvSpPr>
        <p:spPr>
          <a:xfrm>
            <a:off x="365760" y="78105"/>
            <a:ext cx="7886700" cy="994410"/>
          </a:xfrm>
        </p:spPr>
        <p:txBody>
          <a:bodyPr anchor="ctr"/>
          <a:p>
            <a:r>
              <a:rPr lang="zh-CN" altLang="en-US" sz="3600" b="1" dirty="0">
                <a:solidFill>
                  <a:srgbClr val="FF3300"/>
                </a:solidFill>
                <a:latin typeface="黑体" panose="02010609060101010101" charset="-122"/>
                <a:ea typeface="黑体" panose="02010609060101010101" charset="-122"/>
              </a:rPr>
              <a:t>二、赤壁之战</a:t>
            </a:r>
            <a:endParaRPr lang="zh-CN" altLang="en-US" sz="3600" b="1" dirty="0">
              <a:solidFill>
                <a:srgbClr val="FF3300"/>
              </a:solidFill>
              <a:latin typeface="黑体" panose="02010609060101010101" charset="-122"/>
              <a:ea typeface="黑体" panose="02010609060101010101" charset="-122"/>
            </a:endParaRPr>
          </a:p>
        </p:txBody>
      </p:sp>
      <p:sp>
        <p:nvSpPr>
          <p:cNvPr id="45059" name="文本占位符 45058"/>
          <p:cNvSpPr>
            <a:spLocks noGrp="1"/>
          </p:cNvSpPr>
          <p:nvPr>
            <p:ph type="body" idx="4294967295"/>
          </p:nvPr>
        </p:nvSpPr>
        <p:spPr>
          <a:xfrm>
            <a:off x="514350" y="939800"/>
            <a:ext cx="7886700" cy="3263900"/>
          </a:xfrm>
        </p:spPr>
        <p:txBody>
          <a:bodyPr>
            <a:noAutofit/>
          </a:bodyPr>
          <a:p>
            <a:pPr marL="635" indent="0">
              <a:lnSpc>
                <a:spcPct val="100000"/>
              </a:lnSpc>
              <a:buNone/>
            </a:pPr>
            <a:r>
              <a:rPr lang="zh-CN" altLang="en-US" sz="3200" b="1" dirty="0">
                <a:solidFill>
                  <a:srgbClr val="FF3300"/>
                </a:solidFill>
                <a:latin typeface="宋体" panose="02010600030101010101" pitchFamily="2" charset="-122"/>
                <a:ea typeface="宋体" panose="02010600030101010101" pitchFamily="2" charset="-122"/>
              </a:rPr>
              <a:t>（一）背景</a:t>
            </a:r>
            <a:endParaRPr lang="zh-CN" altLang="en-US" sz="3200" b="1" dirty="0">
              <a:solidFill>
                <a:srgbClr val="FF3300"/>
              </a:solidFill>
              <a:latin typeface="宋体" panose="02010600030101010101" pitchFamily="2" charset="-122"/>
              <a:ea typeface="宋体" panose="02010600030101010101" pitchFamily="2" charset="-122"/>
            </a:endParaRPr>
          </a:p>
          <a:p>
            <a:pPr marL="635" indent="0">
              <a:lnSpc>
                <a:spcPct val="100000"/>
              </a:lnSpc>
              <a:buNone/>
            </a:pPr>
            <a:r>
              <a:rPr lang="en-US" altLang="zh-CN" sz="2800" b="1">
                <a:solidFill>
                  <a:schemeClr val="tx1"/>
                </a:solidFill>
                <a:latin typeface="宋体" panose="02010600030101010101" pitchFamily="2" charset="-122"/>
                <a:ea typeface="宋体" panose="02010600030101010101" pitchFamily="2" charset="-122"/>
              </a:rPr>
              <a:t>1</a:t>
            </a:r>
            <a:r>
              <a:rPr lang="zh-CN" altLang="en-US" sz="2800" b="1">
                <a:solidFill>
                  <a:schemeClr val="tx1"/>
                </a:solidFill>
                <a:latin typeface="宋体" panose="02010600030101010101" pitchFamily="2" charset="-122"/>
                <a:ea typeface="宋体" panose="02010600030101010101" pitchFamily="2" charset="-122"/>
              </a:rPr>
              <a:t>、</a:t>
            </a:r>
            <a:r>
              <a:rPr lang="zh-CN" altLang="en-US" sz="2800" b="1" dirty="0">
                <a:solidFill>
                  <a:schemeClr val="tx1"/>
                </a:solidFill>
                <a:latin typeface="宋体" panose="02010600030101010101" pitchFamily="2" charset="-122"/>
                <a:ea typeface="宋体" panose="02010600030101010101" pitchFamily="2" charset="-122"/>
                <a:sym typeface="+mn-ea"/>
              </a:rPr>
              <a:t>完成北方统一的</a:t>
            </a:r>
            <a:r>
              <a:rPr lang="zh-CN" altLang="en-US" sz="2800" b="1" dirty="0">
                <a:solidFill>
                  <a:srgbClr val="002060"/>
                </a:solidFill>
                <a:latin typeface="宋体" panose="02010600030101010101" pitchFamily="2" charset="-122"/>
                <a:ea typeface="宋体" panose="02010600030101010101" pitchFamily="2" charset="-122"/>
                <a:sym typeface="+mn-ea"/>
              </a:rPr>
              <a:t>曹操</a:t>
            </a:r>
            <a:r>
              <a:rPr lang="zh-CN" altLang="en-US" sz="2800" b="1" dirty="0">
                <a:solidFill>
                  <a:schemeClr val="tx1"/>
                </a:solidFill>
                <a:latin typeface="宋体" panose="02010600030101010101" pitchFamily="2" charset="-122"/>
                <a:ea typeface="宋体" panose="02010600030101010101" pitchFamily="2" charset="-122"/>
                <a:sym typeface="+mn-ea"/>
              </a:rPr>
              <a:t>，想一鼓作气，乘机消灭孙权和刘备，统一全国。</a:t>
            </a:r>
            <a:endParaRPr lang="zh-CN" altLang="en-US" sz="2800" b="1" dirty="0">
              <a:solidFill>
                <a:schemeClr val="tx1"/>
              </a:solidFill>
              <a:latin typeface="宋体" panose="02010600030101010101" pitchFamily="2" charset="-122"/>
              <a:ea typeface="宋体" panose="02010600030101010101" pitchFamily="2" charset="-122"/>
              <a:sym typeface="+mn-ea"/>
            </a:endParaRPr>
          </a:p>
          <a:p>
            <a:pPr marL="635" indent="0">
              <a:lnSpc>
                <a:spcPct val="100000"/>
              </a:lnSpc>
              <a:buNone/>
            </a:pPr>
            <a:r>
              <a:rPr lang="en-US" altLang="zh-CN" sz="2800" b="1" dirty="0">
                <a:solidFill>
                  <a:schemeClr val="tx1"/>
                </a:solidFill>
                <a:latin typeface="宋体" panose="02010600030101010101" pitchFamily="2" charset="-122"/>
                <a:ea typeface="宋体" panose="02010600030101010101" pitchFamily="2" charset="-122"/>
              </a:rPr>
              <a:t>2</a:t>
            </a:r>
            <a:r>
              <a:rPr lang="zh-CN" altLang="en-US" sz="2800" b="1" dirty="0">
                <a:solidFill>
                  <a:schemeClr val="tx1"/>
                </a:solidFill>
                <a:latin typeface="宋体" panose="02010600030101010101" pitchFamily="2" charset="-122"/>
                <a:ea typeface="宋体" panose="02010600030101010101" pitchFamily="2" charset="-122"/>
              </a:rPr>
              <a:t>、南下投靠荆州刘表的</a:t>
            </a:r>
            <a:r>
              <a:rPr lang="zh-CN" altLang="en-US" sz="2800" b="1" dirty="0">
                <a:solidFill>
                  <a:srgbClr val="002060"/>
                </a:solidFill>
                <a:latin typeface="宋体" panose="02010600030101010101" pitchFamily="2" charset="-122"/>
                <a:ea typeface="宋体" panose="02010600030101010101" pitchFamily="2" charset="-122"/>
              </a:rPr>
              <a:t>刘备</a:t>
            </a:r>
            <a:r>
              <a:rPr lang="zh-CN" altLang="en-US" sz="2800" b="1" dirty="0">
                <a:solidFill>
                  <a:schemeClr val="tx1"/>
                </a:solidFill>
                <a:latin typeface="宋体" panose="02010600030101010101" pitchFamily="2" charset="-122"/>
                <a:ea typeface="宋体" panose="02010600030101010101" pitchFamily="2" charset="-122"/>
              </a:rPr>
              <a:t>，虽有诸葛亮，但立足未稳。</a:t>
            </a:r>
            <a:endParaRPr lang="zh-CN" altLang="en-US" sz="2800" b="1" dirty="0">
              <a:solidFill>
                <a:schemeClr val="tx1"/>
              </a:solidFill>
              <a:latin typeface="宋体" panose="02010600030101010101" pitchFamily="2" charset="-122"/>
              <a:ea typeface="宋体" panose="02010600030101010101" pitchFamily="2" charset="-122"/>
            </a:endParaRPr>
          </a:p>
          <a:p>
            <a:pPr marL="635" indent="0">
              <a:lnSpc>
                <a:spcPct val="100000"/>
              </a:lnSpc>
              <a:buNone/>
            </a:pPr>
            <a:r>
              <a:rPr lang="en-US" altLang="zh-CN" sz="2800" b="1" dirty="0">
                <a:solidFill>
                  <a:schemeClr val="tx1"/>
                </a:solidFill>
                <a:latin typeface="宋体" panose="02010600030101010101" pitchFamily="2" charset="-122"/>
                <a:ea typeface="宋体" panose="02010600030101010101" pitchFamily="2" charset="-122"/>
                <a:sym typeface="+mn-ea"/>
              </a:rPr>
              <a:t>3</a:t>
            </a:r>
            <a:r>
              <a:rPr lang="zh-CN" altLang="en-US" sz="2800" b="1" dirty="0">
                <a:solidFill>
                  <a:schemeClr val="tx1"/>
                </a:solidFill>
                <a:latin typeface="宋体" panose="02010600030101010101" pitchFamily="2" charset="-122"/>
                <a:ea typeface="宋体" panose="02010600030101010101" pitchFamily="2" charset="-122"/>
                <a:sym typeface="+mn-ea"/>
              </a:rPr>
              <a:t>、占据江东的</a:t>
            </a:r>
            <a:r>
              <a:rPr lang="zh-CN" altLang="en-US" sz="2800" b="1" dirty="0">
                <a:solidFill>
                  <a:srgbClr val="002060"/>
                </a:solidFill>
                <a:latin typeface="宋体" panose="02010600030101010101" pitchFamily="2" charset="-122"/>
                <a:ea typeface="宋体" panose="02010600030101010101" pitchFamily="2" charset="-122"/>
                <a:sym typeface="+mn-ea"/>
              </a:rPr>
              <a:t>孙权</a:t>
            </a:r>
            <a:r>
              <a:rPr lang="zh-CN" altLang="en-US" sz="2800" b="1" dirty="0">
                <a:solidFill>
                  <a:schemeClr val="tx1"/>
                </a:solidFill>
                <a:latin typeface="宋体" panose="02010600030101010101" pitchFamily="2" charset="-122"/>
                <a:ea typeface="宋体" panose="02010600030101010101" pitchFamily="2" charset="-122"/>
                <a:sym typeface="+mn-ea"/>
              </a:rPr>
              <a:t>，因长江天险，又深得民心，统治日益巩固。</a:t>
            </a:r>
            <a:endParaRPr lang="zh-CN" altLang="en-US" sz="2800" b="1" dirty="0">
              <a:solidFill>
                <a:schemeClr val="tx1"/>
              </a:solidFill>
              <a:latin typeface="宋体" panose="02010600030101010101" pitchFamily="2" charset="-122"/>
              <a:ea typeface="宋体" panose="02010600030101010101" pitchFamily="2" charset="-122"/>
              <a:sym typeface="+mn-ea"/>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6" name="Rectangle 6"/>
          <p:cNvSpPr>
            <a:spLocks noGrp="1"/>
          </p:cNvSpPr>
          <p:nvPr>
            <p:ph type="title"/>
          </p:nvPr>
        </p:nvSpPr>
        <p:spPr>
          <a:xfrm>
            <a:off x="1356916" y="0"/>
            <a:ext cx="6858847" cy="400099"/>
          </a:xfrm>
        </p:spPr>
        <p:txBody>
          <a:bodyPr vert="horz" wrap="square" lIns="67635" tIns="35246" rIns="67635" bIns="35246" anchor="ctr"/>
          <a:p>
            <a:pPr algn="just" eaLnBrk="1" hangingPunct="1"/>
            <a:r>
              <a:rPr lang="zh-CN" altLang="en-US" sz="2400" b="1" dirty="0"/>
              <a:t>大敌当前，</a:t>
            </a:r>
            <a:r>
              <a:rPr lang="zh-CN" altLang="en-US" sz="2400" b="1" dirty="0">
                <a:solidFill>
                  <a:srgbClr val="FF0000"/>
                </a:solidFill>
                <a:ea typeface="DFKai-SB" panose="03000509000000000000" charset="-120"/>
              </a:rPr>
              <a:t>刘备</a:t>
            </a:r>
            <a:r>
              <a:rPr lang="zh-CN" altLang="en-US" sz="2400" b="1" dirty="0"/>
              <a:t>和</a:t>
            </a:r>
            <a:r>
              <a:rPr lang="zh-CN" altLang="en-US" sz="2400" b="1" dirty="0">
                <a:solidFill>
                  <a:srgbClr val="FF0000"/>
                </a:solidFill>
                <a:ea typeface="DFKai-SB" panose="03000509000000000000" charset="-120"/>
              </a:rPr>
              <a:t>孙权</a:t>
            </a:r>
            <a:r>
              <a:rPr lang="zh-CN" altLang="en-US" sz="2400" b="1" dirty="0"/>
              <a:t>决定</a:t>
            </a:r>
            <a:r>
              <a:rPr lang="zh-CN" altLang="en-US" sz="2400" b="1" dirty="0">
                <a:solidFill>
                  <a:srgbClr val="FF0000"/>
                </a:solidFill>
              </a:rPr>
              <a:t>联合抗曹</a:t>
            </a:r>
            <a:r>
              <a:rPr lang="zh-CN" altLang="en-US" sz="2400" b="1" dirty="0"/>
              <a:t>。</a:t>
            </a:r>
            <a:endParaRPr lang="zh-CN" altLang="en-US" sz="2400" b="1" dirty="0"/>
          </a:p>
        </p:txBody>
      </p:sp>
      <p:sp>
        <p:nvSpPr>
          <p:cNvPr id="28675" name="日期占位符 3"/>
          <p:cNvSpPr txBox="1">
            <a:spLocks noGrp="1"/>
          </p:cNvSpPr>
          <p:nvPr>
            <p:ph type="dt" sz="half" idx="10"/>
          </p:nvPr>
        </p:nvSpPr>
        <p:spPr>
          <a:noFill/>
        </p:spPr>
        <p:txBody>
          <a:bodyPr vert="horz" lIns="68580" tIns="34289" rIns="68580" bIns="34289" rtlCol="0" anchor="ctr"/>
          <a:lstStyle/>
          <a:p>
            <a:pPr marL="0" marR="0" lvl="0" indent="0" algn="l" defTabSz="913765" rtl="0" eaLnBrk="1" fontAlgn="auto" latinLnBrk="0" hangingPunct="1">
              <a:lnSpc>
                <a:spcPct val="100000"/>
              </a:lnSpc>
              <a:spcBef>
                <a:spcPts val="0"/>
              </a:spcBef>
              <a:spcAft>
                <a:spcPts val="0"/>
              </a:spcAft>
              <a:buClrTx/>
              <a:buSzTx/>
              <a:buFontTx/>
              <a:buNone/>
              <a:defRPr/>
            </a:pPr>
            <a:fld id="{2D1BEEEA-AF08-44E0-9CD9-DD7A379E0177}" type="datetime1">
              <a:rPr kumimoji="0" lang="zh-CN" altLang="en-US"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35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pic>
        <p:nvPicPr>
          <p:cNvPr id="20484" name="Picture 2"/>
          <p:cNvPicPr>
            <a:picLocks noChangeAspect="1"/>
          </p:cNvPicPr>
          <p:nvPr/>
        </p:nvPicPr>
        <p:blipFill>
          <a:blip r:embed="rId1"/>
          <a:stretch>
            <a:fillRect/>
          </a:stretch>
        </p:blipFill>
        <p:spPr>
          <a:xfrm>
            <a:off x="1115189" y="628728"/>
            <a:ext cx="2456562" cy="4482066"/>
          </a:xfrm>
          <a:prstGeom prst="rect">
            <a:avLst/>
          </a:prstGeom>
          <a:noFill/>
          <a:ln w="9525">
            <a:noFill/>
          </a:ln>
        </p:spPr>
      </p:pic>
      <p:pic>
        <p:nvPicPr>
          <p:cNvPr id="20485" name="Picture 3"/>
          <p:cNvPicPr>
            <a:picLocks noChangeAspect="1"/>
          </p:cNvPicPr>
          <p:nvPr/>
        </p:nvPicPr>
        <p:blipFill>
          <a:blip r:embed="rId2"/>
          <a:stretch>
            <a:fillRect/>
          </a:stretch>
        </p:blipFill>
        <p:spPr>
          <a:xfrm>
            <a:off x="5328141" y="735897"/>
            <a:ext cx="2737584" cy="4408238"/>
          </a:xfrm>
          <a:prstGeom prst="rect">
            <a:avLst/>
          </a:prstGeom>
          <a:noFill/>
          <a:ln w="9525">
            <a:noFill/>
          </a:ln>
        </p:spPr>
      </p:pic>
      <p:sp>
        <p:nvSpPr>
          <p:cNvPr id="25604" name="AutoShape 4"/>
          <p:cNvSpPr/>
          <p:nvPr/>
        </p:nvSpPr>
        <p:spPr>
          <a:xfrm>
            <a:off x="3870636" y="952618"/>
            <a:ext cx="1729001" cy="1188390"/>
          </a:xfrm>
          <a:prstGeom prst="wedgeEllipseCallout">
            <a:avLst>
              <a:gd name="adj1" fmla="val 69593"/>
              <a:gd name="adj2" fmla="val 102144"/>
            </a:avLst>
          </a:prstGeom>
          <a:solidFill>
            <a:schemeClr val="bg1"/>
          </a:solidFill>
          <a:ln w="9525" cap="flat" cmpd="sng">
            <a:solidFill>
              <a:schemeClr val="tx1"/>
            </a:solidFill>
            <a:prstDash val="solid"/>
            <a:miter/>
            <a:headEnd type="none" w="med" len="med"/>
            <a:tailEnd type="none" w="med" len="med"/>
          </a:ln>
        </p:spPr>
        <p:txBody>
          <a:bodyPr wrap="none" anchor="ctr"/>
          <a:p>
            <a:pPr lvl="0" algn="ctr" eaLnBrk="1" hangingPunct="1"/>
            <a:r>
              <a:rPr lang="zh-CN" altLang="en-US" sz="1350" b="1" dirty="0">
                <a:solidFill>
                  <a:srgbClr val="0000FF"/>
                </a:solidFill>
                <a:latin typeface="Arial" panose="020B0604020202020204" pitchFamily="34" charset="0"/>
                <a:ea typeface="宋体" panose="02010600030101010101" pitchFamily="2" charset="-122"/>
              </a:rPr>
              <a:t>孙兄，大敌当</a:t>
            </a:r>
            <a:endParaRPr lang="zh-CN" altLang="en-US" sz="1350" b="1" dirty="0">
              <a:solidFill>
                <a:srgbClr val="0000FF"/>
              </a:solidFill>
              <a:latin typeface="Arial" panose="020B0604020202020204" pitchFamily="34" charset="0"/>
              <a:ea typeface="宋体" panose="02010600030101010101" pitchFamily="2" charset="-122"/>
            </a:endParaRPr>
          </a:p>
          <a:p>
            <a:pPr lvl="0" algn="ctr" eaLnBrk="1" hangingPunct="1"/>
            <a:r>
              <a:rPr lang="zh-CN" altLang="en-US" sz="1350" b="1" dirty="0">
                <a:solidFill>
                  <a:srgbClr val="0000FF"/>
                </a:solidFill>
                <a:latin typeface="Arial" panose="020B0604020202020204" pitchFamily="34" charset="0"/>
                <a:ea typeface="宋体" panose="02010600030101010101" pitchFamily="2" charset="-122"/>
              </a:rPr>
              <a:t>前，你我不如合</a:t>
            </a:r>
            <a:endParaRPr lang="zh-CN" altLang="en-US" sz="1350" b="1" dirty="0">
              <a:solidFill>
                <a:srgbClr val="0000FF"/>
              </a:solidFill>
              <a:latin typeface="Arial" panose="020B0604020202020204" pitchFamily="34" charset="0"/>
              <a:ea typeface="宋体" panose="02010600030101010101" pitchFamily="2" charset="-122"/>
            </a:endParaRPr>
          </a:p>
          <a:p>
            <a:pPr lvl="0" algn="ctr" eaLnBrk="1" hangingPunct="1"/>
            <a:r>
              <a:rPr lang="zh-CN" altLang="en-US" sz="1350" b="1" dirty="0">
                <a:solidFill>
                  <a:srgbClr val="0000FF"/>
                </a:solidFill>
                <a:latin typeface="Arial" panose="020B0604020202020204" pitchFamily="34" charset="0"/>
                <a:ea typeface="宋体" panose="02010600030101010101" pitchFamily="2" charset="-122"/>
              </a:rPr>
              <a:t>力抗敌可好？</a:t>
            </a:r>
            <a:endParaRPr lang="zh-CN" altLang="en-US" sz="1350" b="1" dirty="0">
              <a:solidFill>
                <a:srgbClr val="0000FF"/>
              </a:solidFill>
              <a:latin typeface="Arial" panose="020B0604020202020204" pitchFamily="34" charset="0"/>
              <a:ea typeface="宋体" panose="02010600030101010101" pitchFamily="2" charset="-122"/>
            </a:endParaRPr>
          </a:p>
        </p:txBody>
      </p:sp>
      <p:sp>
        <p:nvSpPr>
          <p:cNvPr id="25605" name="AutoShape 5"/>
          <p:cNvSpPr/>
          <p:nvPr/>
        </p:nvSpPr>
        <p:spPr>
          <a:xfrm>
            <a:off x="3491970" y="2572067"/>
            <a:ext cx="2214836" cy="918086"/>
          </a:xfrm>
          <a:prstGeom prst="wedgeEllipseCallout">
            <a:avLst>
              <a:gd name="adj1" fmla="val -84907"/>
              <a:gd name="adj2" fmla="val -52435"/>
            </a:avLst>
          </a:prstGeom>
          <a:solidFill>
            <a:schemeClr val="bg1"/>
          </a:solidFill>
          <a:ln w="9525" cap="flat" cmpd="sng">
            <a:solidFill>
              <a:schemeClr val="tx1"/>
            </a:solidFill>
            <a:prstDash val="solid"/>
            <a:miter/>
            <a:headEnd type="none" w="med" len="med"/>
            <a:tailEnd type="none" w="med" len="med"/>
          </a:ln>
        </p:spPr>
        <p:txBody>
          <a:bodyPr wrap="none" anchor="ctr"/>
          <a:p>
            <a:pPr lvl="0" algn="ctr" eaLnBrk="1" hangingPunct="1"/>
            <a:r>
              <a:rPr lang="zh-CN" altLang="en-US" sz="1350" b="1" dirty="0">
                <a:solidFill>
                  <a:srgbClr val="0000FF"/>
                </a:solidFill>
                <a:latin typeface="Arial" panose="020B0604020202020204" pitchFamily="34" charset="0"/>
                <a:ea typeface="宋体" panose="02010600030101010101" pitchFamily="2" charset="-122"/>
              </a:rPr>
              <a:t>刘兄此言正合吾意。</a:t>
            </a:r>
            <a:endParaRPr lang="zh-CN" altLang="en-US" sz="1350" b="1" dirty="0">
              <a:solidFill>
                <a:srgbClr val="0000FF"/>
              </a:solidFill>
              <a:latin typeface="Arial" panose="020B0604020202020204" pitchFamily="34" charset="0"/>
              <a:ea typeface="宋体" panose="02010600030101010101" pitchFamily="2" charset="-122"/>
            </a:endParaRPr>
          </a:p>
        </p:txBody>
      </p:sp>
      <p:pic>
        <p:nvPicPr>
          <p:cNvPr id="25607" name="Picture 7" descr="a4f5f1a53991588100ef5d5e55e46a09"/>
          <p:cNvPicPr>
            <a:picLocks noChangeAspect="1"/>
          </p:cNvPicPr>
          <p:nvPr/>
        </p:nvPicPr>
        <p:blipFill>
          <a:blip r:embed="rId3"/>
          <a:stretch>
            <a:fillRect/>
          </a:stretch>
        </p:blipFill>
        <p:spPr>
          <a:xfrm>
            <a:off x="3870636" y="3653288"/>
            <a:ext cx="1296750" cy="118839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wipe(down)">
                                      <p:cBhvr>
                                        <p:cTn id="7" dur="500"/>
                                        <p:tgtEl>
                                          <p:spTgt spid="25604"/>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25605"/>
                                        </p:tgtEl>
                                        <p:attrNameLst>
                                          <p:attrName>style.visibility</p:attrName>
                                        </p:attrNameLst>
                                      </p:cBhvr>
                                      <p:to>
                                        <p:strVal val="visible"/>
                                      </p:to>
                                    </p:set>
                                    <p:animEffect transition="in" filter="wipe(left)">
                                      <p:cBhvr>
                                        <p:cTn id="11" dur="500"/>
                                        <p:tgtEl>
                                          <p:spTgt spid="25605"/>
                                        </p:tgtEl>
                                      </p:cBhvr>
                                    </p:animEffect>
                                  </p:childTnLst>
                                  <p:subTnLst>
                                    <p:audio>
                                      <p:cMediaNode>
                                        <p:cTn display="0" masterRel="sameClick">
                                          <p:stCondLst>
                                            <p:cond evt="begin" delay="0">
                                              <p:tn val="9"/>
                                            </p:cond>
                                          </p:stCondLst>
                                          <p:endCondLst>
                                            <p:cond evt="onStopAudio" delay="0">
                                              <p:tgtEl>
                                                <p:sldTgt/>
                                              </p:tgtEl>
                                            </p:cond>
                                          </p:endCondLst>
                                        </p:cTn>
                                        <p:tgtEl>
                                          <p:sndTgt r:embed="rId4" name="type.wav"/>
                                        </p:tgtEl>
                                      </p:cMediaNode>
                                    </p:audio>
                                  </p:subTnLst>
                                </p:cTn>
                              </p:par>
                            </p:childTnLst>
                          </p:cTn>
                        </p:par>
                        <p:par>
                          <p:cTn id="12" fill="hold">
                            <p:stCondLst>
                              <p:cond delay="1500"/>
                            </p:stCondLst>
                            <p:childTnLst>
                              <p:par>
                                <p:cTn id="13" presetID="2" presetClass="entr" presetSubtype="2" fill="hold" grpId="0" nodeType="afterEffect">
                                  <p:stCondLst>
                                    <p:cond delay="1000"/>
                                  </p:stCondLst>
                                  <p:childTnLst>
                                    <p:set>
                                      <p:cBhvr>
                                        <p:cTn id="14" dur="1" fill="hold">
                                          <p:stCondLst>
                                            <p:cond delay="0"/>
                                          </p:stCondLst>
                                        </p:cTn>
                                        <p:tgtEl>
                                          <p:spTgt spid="25606"/>
                                        </p:tgtEl>
                                        <p:attrNameLst>
                                          <p:attrName>style.visibility</p:attrName>
                                        </p:attrNameLst>
                                      </p:cBhvr>
                                      <p:to>
                                        <p:strVal val="visible"/>
                                      </p:to>
                                    </p:set>
                                    <p:anim calcmode="lin" valueType="num">
                                      <p:cBhvr additive="base">
                                        <p:cTn id="15" dur="500" fill="hold"/>
                                        <p:tgtEl>
                                          <p:spTgt spid="25606"/>
                                        </p:tgtEl>
                                        <p:attrNameLst>
                                          <p:attrName>ppt_x</p:attrName>
                                        </p:attrNameLst>
                                      </p:cBhvr>
                                      <p:tavLst>
                                        <p:tav tm="0">
                                          <p:val>
                                            <p:strVal val="1+#ppt_w/2"/>
                                          </p:val>
                                        </p:tav>
                                        <p:tav tm="100000">
                                          <p:val>
                                            <p:strVal val="#ppt_x"/>
                                          </p:val>
                                        </p:tav>
                                      </p:tavLst>
                                    </p:anim>
                                    <p:anim calcmode="lin" valueType="num">
                                      <p:cBhvr additive="base">
                                        <p:cTn id="16" dur="500" fill="hold"/>
                                        <p:tgtEl>
                                          <p:spTgt spid="2560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ype.wav"/>
                                        </p:tgtEl>
                                      </p:cMediaNode>
                                    </p:audio>
                                  </p:sub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25607"/>
                                        </p:tgtEl>
                                        <p:attrNameLst>
                                          <p:attrName>style.visibility</p:attrName>
                                        </p:attrNameLst>
                                      </p:cBhvr>
                                      <p:to>
                                        <p:strVal val="visible"/>
                                      </p:to>
                                    </p:set>
                                    <p:anim calcmode="lin" valueType="num">
                                      <p:cBhvr additive="base">
                                        <p:cTn id="20" dur="500" fill="hold"/>
                                        <p:tgtEl>
                                          <p:spTgt spid="25607"/>
                                        </p:tgtEl>
                                        <p:attrNameLst>
                                          <p:attrName>ppt_x</p:attrName>
                                        </p:attrNameLst>
                                      </p:cBhvr>
                                      <p:tavLst>
                                        <p:tav tm="0">
                                          <p:val>
                                            <p:strVal val="#ppt_x"/>
                                          </p:val>
                                        </p:tav>
                                        <p:tav tm="100000">
                                          <p:val>
                                            <p:strVal val="#ppt_x"/>
                                          </p:val>
                                        </p:tav>
                                      </p:tavLst>
                                    </p:anim>
                                    <p:anim calcmode="lin" valueType="num">
                                      <p:cBhvr additive="base">
                                        <p:cTn id="21" dur="500" fill="hold"/>
                                        <p:tgtEl>
                                          <p:spTgt spid="256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ldLvl="0" animBg="1"/>
      <p:bldP spid="25604" grpId="0" bldLvl="0" animBg="1"/>
      <p:bldP spid="2560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矩形 55297"/>
          <p:cNvSpPr/>
          <p:nvPr/>
        </p:nvSpPr>
        <p:spPr>
          <a:xfrm>
            <a:off x="1265555" y="635"/>
            <a:ext cx="6606540" cy="5143500"/>
          </a:xfrm>
          <a:prstGeom prst="rect">
            <a:avLst/>
          </a:prstGeom>
          <a:solidFill>
            <a:srgbClr val="FFFFCC"/>
          </a:solidFill>
          <a:ln w="19050" cap="flat" cmpd="sng">
            <a:solidFill>
              <a:srgbClr val="3399FF"/>
            </a:solidFill>
            <a:prstDash val="solid"/>
            <a:miter/>
            <a:headEnd type="none" w="med" len="med"/>
            <a:tailEnd type="none" w="med" len="med"/>
          </a:ln>
        </p:spPr>
        <p:txBody>
          <a:bodyPr/>
          <a:p>
            <a:endParaRPr lang="zh-CN" altLang="en-US" sz="1350"/>
          </a:p>
        </p:txBody>
      </p:sp>
      <p:sp>
        <p:nvSpPr>
          <p:cNvPr id="55299" name="任意多边形 55298"/>
          <p:cNvSpPr/>
          <p:nvPr/>
        </p:nvSpPr>
        <p:spPr>
          <a:xfrm>
            <a:off x="1609725" y="211191"/>
            <a:ext cx="3557588" cy="3094434"/>
          </a:xfrm>
          <a:custGeom>
            <a:avLst/>
            <a:gdLst/>
            <a:ahLst/>
            <a:cxnLst/>
            <a:pathLst>
              <a:path w="2988" h="2599">
                <a:moveTo>
                  <a:pt x="0" y="0"/>
                </a:moveTo>
                <a:cubicBezTo>
                  <a:pt x="5" y="2"/>
                  <a:pt x="21" y="9"/>
                  <a:pt x="31" y="12"/>
                </a:cubicBezTo>
                <a:cubicBezTo>
                  <a:pt x="41" y="15"/>
                  <a:pt x="50" y="10"/>
                  <a:pt x="61" y="15"/>
                </a:cubicBezTo>
                <a:cubicBezTo>
                  <a:pt x="72" y="20"/>
                  <a:pt x="80" y="42"/>
                  <a:pt x="97" y="45"/>
                </a:cubicBezTo>
                <a:cubicBezTo>
                  <a:pt x="114" y="48"/>
                  <a:pt x="146" y="31"/>
                  <a:pt x="162" y="33"/>
                </a:cubicBezTo>
                <a:cubicBezTo>
                  <a:pt x="178" y="35"/>
                  <a:pt x="185" y="45"/>
                  <a:pt x="193" y="60"/>
                </a:cubicBezTo>
                <a:cubicBezTo>
                  <a:pt x="201" y="75"/>
                  <a:pt x="200" y="107"/>
                  <a:pt x="208" y="123"/>
                </a:cubicBezTo>
                <a:cubicBezTo>
                  <a:pt x="216" y="139"/>
                  <a:pt x="228" y="151"/>
                  <a:pt x="244" y="158"/>
                </a:cubicBezTo>
                <a:cubicBezTo>
                  <a:pt x="260" y="165"/>
                  <a:pt x="286" y="153"/>
                  <a:pt x="304" y="168"/>
                </a:cubicBezTo>
                <a:cubicBezTo>
                  <a:pt x="322" y="183"/>
                  <a:pt x="345" y="226"/>
                  <a:pt x="349" y="248"/>
                </a:cubicBezTo>
                <a:cubicBezTo>
                  <a:pt x="353" y="270"/>
                  <a:pt x="324" y="271"/>
                  <a:pt x="331" y="300"/>
                </a:cubicBezTo>
                <a:cubicBezTo>
                  <a:pt x="338" y="329"/>
                  <a:pt x="379" y="397"/>
                  <a:pt x="391" y="425"/>
                </a:cubicBezTo>
                <a:cubicBezTo>
                  <a:pt x="403" y="453"/>
                  <a:pt x="387" y="451"/>
                  <a:pt x="402" y="471"/>
                </a:cubicBezTo>
                <a:cubicBezTo>
                  <a:pt x="417" y="491"/>
                  <a:pt x="466" y="523"/>
                  <a:pt x="483" y="548"/>
                </a:cubicBezTo>
                <a:cubicBezTo>
                  <a:pt x="500" y="573"/>
                  <a:pt x="484" y="606"/>
                  <a:pt x="501" y="623"/>
                </a:cubicBezTo>
                <a:cubicBezTo>
                  <a:pt x="518" y="640"/>
                  <a:pt x="561" y="653"/>
                  <a:pt x="588" y="650"/>
                </a:cubicBezTo>
                <a:cubicBezTo>
                  <a:pt x="615" y="647"/>
                  <a:pt x="635" y="603"/>
                  <a:pt x="664" y="606"/>
                </a:cubicBezTo>
                <a:cubicBezTo>
                  <a:pt x="693" y="609"/>
                  <a:pt x="737" y="658"/>
                  <a:pt x="765" y="671"/>
                </a:cubicBezTo>
                <a:cubicBezTo>
                  <a:pt x="793" y="684"/>
                  <a:pt x="811" y="691"/>
                  <a:pt x="832" y="684"/>
                </a:cubicBezTo>
                <a:cubicBezTo>
                  <a:pt x="853" y="677"/>
                  <a:pt x="881" y="627"/>
                  <a:pt x="895" y="629"/>
                </a:cubicBezTo>
                <a:cubicBezTo>
                  <a:pt x="909" y="631"/>
                  <a:pt x="926" y="671"/>
                  <a:pt x="919" y="695"/>
                </a:cubicBezTo>
                <a:cubicBezTo>
                  <a:pt x="912" y="719"/>
                  <a:pt x="856" y="748"/>
                  <a:pt x="855" y="776"/>
                </a:cubicBezTo>
                <a:cubicBezTo>
                  <a:pt x="854" y="804"/>
                  <a:pt x="910" y="836"/>
                  <a:pt x="912" y="863"/>
                </a:cubicBezTo>
                <a:cubicBezTo>
                  <a:pt x="914" y="890"/>
                  <a:pt x="874" y="919"/>
                  <a:pt x="870" y="936"/>
                </a:cubicBezTo>
                <a:cubicBezTo>
                  <a:pt x="866" y="953"/>
                  <a:pt x="869" y="954"/>
                  <a:pt x="888" y="966"/>
                </a:cubicBezTo>
                <a:cubicBezTo>
                  <a:pt x="907" y="978"/>
                  <a:pt x="959" y="985"/>
                  <a:pt x="988" y="1010"/>
                </a:cubicBezTo>
                <a:cubicBezTo>
                  <a:pt x="1017" y="1035"/>
                  <a:pt x="1049" y="1092"/>
                  <a:pt x="1063" y="1119"/>
                </a:cubicBezTo>
                <a:cubicBezTo>
                  <a:pt x="1077" y="1146"/>
                  <a:pt x="1062" y="1154"/>
                  <a:pt x="1072" y="1173"/>
                </a:cubicBezTo>
                <a:cubicBezTo>
                  <a:pt x="1082" y="1192"/>
                  <a:pt x="1116" y="1208"/>
                  <a:pt x="1122" y="1232"/>
                </a:cubicBezTo>
                <a:cubicBezTo>
                  <a:pt x="1128" y="1256"/>
                  <a:pt x="1105" y="1291"/>
                  <a:pt x="1108" y="1319"/>
                </a:cubicBezTo>
                <a:cubicBezTo>
                  <a:pt x="1111" y="1347"/>
                  <a:pt x="1144" y="1375"/>
                  <a:pt x="1138" y="1397"/>
                </a:cubicBezTo>
                <a:cubicBezTo>
                  <a:pt x="1132" y="1419"/>
                  <a:pt x="1085" y="1430"/>
                  <a:pt x="1075" y="1449"/>
                </a:cubicBezTo>
                <a:cubicBezTo>
                  <a:pt x="1065" y="1468"/>
                  <a:pt x="1067" y="1492"/>
                  <a:pt x="1075" y="1509"/>
                </a:cubicBezTo>
                <a:cubicBezTo>
                  <a:pt x="1083" y="1526"/>
                  <a:pt x="1109" y="1532"/>
                  <a:pt x="1126" y="1551"/>
                </a:cubicBezTo>
                <a:cubicBezTo>
                  <a:pt x="1143" y="1570"/>
                  <a:pt x="1157" y="1613"/>
                  <a:pt x="1176" y="1622"/>
                </a:cubicBezTo>
                <a:cubicBezTo>
                  <a:pt x="1195" y="1631"/>
                  <a:pt x="1228" y="1598"/>
                  <a:pt x="1240" y="1605"/>
                </a:cubicBezTo>
                <a:cubicBezTo>
                  <a:pt x="1252" y="1612"/>
                  <a:pt x="1259" y="1638"/>
                  <a:pt x="1249" y="1664"/>
                </a:cubicBezTo>
                <a:cubicBezTo>
                  <a:pt x="1239" y="1690"/>
                  <a:pt x="1192" y="1724"/>
                  <a:pt x="1183" y="1760"/>
                </a:cubicBezTo>
                <a:cubicBezTo>
                  <a:pt x="1174" y="1796"/>
                  <a:pt x="1192" y="1849"/>
                  <a:pt x="1198" y="1878"/>
                </a:cubicBezTo>
                <a:cubicBezTo>
                  <a:pt x="1204" y="1907"/>
                  <a:pt x="1217" y="1913"/>
                  <a:pt x="1221" y="1932"/>
                </a:cubicBezTo>
                <a:cubicBezTo>
                  <a:pt x="1225" y="1951"/>
                  <a:pt x="1210" y="1974"/>
                  <a:pt x="1221" y="1994"/>
                </a:cubicBezTo>
                <a:cubicBezTo>
                  <a:pt x="1232" y="2014"/>
                  <a:pt x="1267" y="2038"/>
                  <a:pt x="1284" y="2052"/>
                </a:cubicBezTo>
                <a:cubicBezTo>
                  <a:pt x="1301" y="2066"/>
                  <a:pt x="1325" y="2067"/>
                  <a:pt x="1327" y="2078"/>
                </a:cubicBezTo>
                <a:cubicBezTo>
                  <a:pt x="1329" y="2089"/>
                  <a:pt x="1299" y="2101"/>
                  <a:pt x="1294" y="2115"/>
                </a:cubicBezTo>
                <a:cubicBezTo>
                  <a:pt x="1289" y="2129"/>
                  <a:pt x="1303" y="2141"/>
                  <a:pt x="1299" y="2160"/>
                </a:cubicBezTo>
                <a:cubicBezTo>
                  <a:pt x="1295" y="2179"/>
                  <a:pt x="1272" y="2207"/>
                  <a:pt x="1272" y="2228"/>
                </a:cubicBezTo>
                <a:cubicBezTo>
                  <a:pt x="1272" y="2249"/>
                  <a:pt x="1279" y="2279"/>
                  <a:pt x="1297" y="2285"/>
                </a:cubicBezTo>
                <a:cubicBezTo>
                  <a:pt x="1315" y="2291"/>
                  <a:pt x="1366" y="2266"/>
                  <a:pt x="1381" y="2267"/>
                </a:cubicBezTo>
                <a:cubicBezTo>
                  <a:pt x="1396" y="2268"/>
                  <a:pt x="1394" y="2279"/>
                  <a:pt x="1389" y="2289"/>
                </a:cubicBezTo>
                <a:cubicBezTo>
                  <a:pt x="1384" y="2299"/>
                  <a:pt x="1354" y="2311"/>
                  <a:pt x="1351" y="2327"/>
                </a:cubicBezTo>
                <a:cubicBezTo>
                  <a:pt x="1348" y="2343"/>
                  <a:pt x="1356" y="2380"/>
                  <a:pt x="1371" y="2388"/>
                </a:cubicBezTo>
                <a:cubicBezTo>
                  <a:pt x="1386" y="2396"/>
                  <a:pt x="1430" y="2368"/>
                  <a:pt x="1444" y="2373"/>
                </a:cubicBezTo>
                <a:cubicBezTo>
                  <a:pt x="1458" y="2378"/>
                  <a:pt x="1447" y="2403"/>
                  <a:pt x="1458" y="2417"/>
                </a:cubicBezTo>
                <a:cubicBezTo>
                  <a:pt x="1469" y="2431"/>
                  <a:pt x="1495" y="2455"/>
                  <a:pt x="1509" y="2460"/>
                </a:cubicBezTo>
                <a:cubicBezTo>
                  <a:pt x="1523" y="2465"/>
                  <a:pt x="1536" y="2458"/>
                  <a:pt x="1542" y="2444"/>
                </a:cubicBezTo>
                <a:cubicBezTo>
                  <a:pt x="1548" y="2430"/>
                  <a:pt x="1539" y="2388"/>
                  <a:pt x="1546" y="2376"/>
                </a:cubicBezTo>
                <a:cubicBezTo>
                  <a:pt x="1553" y="2364"/>
                  <a:pt x="1573" y="2364"/>
                  <a:pt x="1585" y="2373"/>
                </a:cubicBezTo>
                <a:cubicBezTo>
                  <a:pt x="1597" y="2382"/>
                  <a:pt x="1600" y="2424"/>
                  <a:pt x="1621" y="2433"/>
                </a:cubicBezTo>
                <a:cubicBezTo>
                  <a:pt x="1642" y="2442"/>
                  <a:pt x="1694" y="2421"/>
                  <a:pt x="1710" y="2426"/>
                </a:cubicBezTo>
                <a:cubicBezTo>
                  <a:pt x="1726" y="2431"/>
                  <a:pt x="1715" y="2452"/>
                  <a:pt x="1719" y="2463"/>
                </a:cubicBezTo>
                <a:cubicBezTo>
                  <a:pt x="1723" y="2474"/>
                  <a:pt x="1721" y="2489"/>
                  <a:pt x="1732" y="2493"/>
                </a:cubicBezTo>
                <a:cubicBezTo>
                  <a:pt x="1743" y="2497"/>
                  <a:pt x="1773" y="2480"/>
                  <a:pt x="1785" y="2487"/>
                </a:cubicBezTo>
                <a:cubicBezTo>
                  <a:pt x="1797" y="2494"/>
                  <a:pt x="1795" y="2533"/>
                  <a:pt x="1807" y="2538"/>
                </a:cubicBezTo>
                <a:cubicBezTo>
                  <a:pt x="1819" y="2543"/>
                  <a:pt x="1843" y="2516"/>
                  <a:pt x="1858" y="2517"/>
                </a:cubicBezTo>
                <a:cubicBezTo>
                  <a:pt x="1873" y="2518"/>
                  <a:pt x="1870" y="2542"/>
                  <a:pt x="1896" y="2547"/>
                </a:cubicBezTo>
                <a:cubicBezTo>
                  <a:pt x="1922" y="2552"/>
                  <a:pt x="1985" y="2543"/>
                  <a:pt x="2017" y="2549"/>
                </a:cubicBezTo>
                <a:cubicBezTo>
                  <a:pt x="2049" y="2555"/>
                  <a:pt x="2064" y="2580"/>
                  <a:pt x="2089" y="2586"/>
                </a:cubicBezTo>
                <a:cubicBezTo>
                  <a:pt x="2114" y="2592"/>
                  <a:pt x="2146" y="2599"/>
                  <a:pt x="2167" y="2586"/>
                </a:cubicBezTo>
                <a:cubicBezTo>
                  <a:pt x="2188" y="2573"/>
                  <a:pt x="2196" y="2529"/>
                  <a:pt x="2217" y="2507"/>
                </a:cubicBezTo>
                <a:cubicBezTo>
                  <a:pt x="2238" y="2485"/>
                  <a:pt x="2269" y="2477"/>
                  <a:pt x="2290" y="2453"/>
                </a:cubicBezTo>
                <a:cubicBezTo>
                  <a:pt x="2311" y="2429"/>
                  <a:pt x="2318" y="2379"/>
                  <a:pt x="2343" y="2361"/>
                </a:cubicBezTo>
                <a:cubicBezTo>
                  <a:pt x="2368" y="2343"/>
                  <a:pt x="2419" y="2347"/>
                  <a:pt x="2443" y="2346"/>
                </a:cubicBezTo>
                <a:cubicBezTo>
                  <a:pt x="2467" y="2345"/>
                  <a:pt x="2482" y="2348"/>
                  <a:pt x="2490" y="2354"/>
                </a:cubicBezTo>
                <a:cubicBezTo>
                  <a:pt x="2498" y="2360"/>
                  <a:pt x="2487" y="2380"/>
                  <a:pt x="2493" y="2385"/>
                </a:cubicBezTo>
                <a:cubicBezTo>
                  <a:pt x="2499" y="2390"/>
                  <a:pt x="2524" y="2398"/>
                  <a:pt x="2529" y="2385"/>
                </a:cubicBezTo>
                <a:cubicBezTo>
                  <a:pt x="2534" y="2372"/>
                  <a:pt x="2516" y="2320"/>
                  <a:pt x="2523" y="2309"/>
                </a:cubicBezTo>
                <a:cubicBezTo>
                  <a:pt x="2530" y="2298"/>
                  <a:pt x="2553" y="2324"/>
                  <a:pt x="2571" y="2319"/>
                </a:cubicBezTo>
                <a:cubicBezTo>
                  <a:pt x="2589" y="2314"/>
                  <a:pt x="2614" y="2274"/>
                  <a:pt x="2629" y="2276"/>
                </a:cubicBezTo>
                <a:cubicBezTo>
                  <a:pt x="2644" y="2278"/>
                  <a:pt x="2647" y="2319"/>
                  <a:pt x="2664" y="2331"/>
                </a:cubicBezTo>
                <a:cubicBezTo>
                  <a:pt x="2681" y="2343"/>
                  <a:pt x="2714" y="2348"/>
                  <a:pt x="2733" y="2346"/>
                </a:cubicBezTo>
                <a:cubicBezTo>
                  <a:pt x="2752" y="2344"/>
                  <a:pt x="2767" y="2324"/>
                  <a:pt x="2778" y="2321"/>
                </a:cubicBezTo>
                <a:cubicBezTo>
                  <a:pt x="2789" y="2318"/>
                  <a:pt x="2794" y="2323"/>
                  <a:pt x="2799" y="2330"/>
                </a:cubicBezTo>
                <a:cubicBezTo>
                  <a:pt x="2804" y="2337"/>
                  <a:pt x="2803" y="2359"/>
                  <a:pt x="2811" y="2366"/>
                </a:cubicBezTo>
                <a:cubicBezTo>
                  <a:pt x="2819" y="2373"/>
                  <a:pt x="2832" y="2361"/>
                  <a:pt x="2850" y="2370"/>
                </a:cubicBezTo>
                <a:cubicBezTo>
                  <a:pt x="2868" y="2379"/>
                  <a:pt x="2902" y="2411"/>
                  <a:pt x="2920" y="2418"/>
                </a:cubicBezTo>
                <a:cubicBezTo>
                  <a:pt x="2938" y="2425"/>
                  <a:pt x="2950" y="2420"/>
                  <a:pt x="2961" y="2414"/>
                </a:cubicBezTo>
                <a:cubicBezTo>
                  <a:pt x="2972" y="2408"/>
                  <a:pt x="2983" y="2390"/>
                  <a:pt x="2988" y="2384"/>
                </a:cubicBezTo>
              </a:path>
            </a:pathLst>
          </a:custGeom>
          <a:noFill/>
          <a:ln w="19050" cap="flat" cmpd="sng">
            <a:solidFill>
              <a:srgbClr val="3399FF"/>
            </a:solidFill>
            <a:prstDash val="solid"/>
            <a:headEnd type="none" w="med" len="med"/>
            <a:tailEnd type="none" w="med" len="med"/>
          </a:ln>
        </p:spPr>
        <p:txBody>
          <a:bodyPr/>
          <a:p>
            <a:endParaRPr lang="zh-CN" altLang="en-US" sz="1350"/>
          </a:p>
        </p:txBody>
      </p:sp>
      <p:sp>
        <p:nvSpPr>
          <p:cNvPr id="55300" name="任意多边形 55299"/>
          <p:cNvSpPr/>
          <p:nvPr/>
        </p:nvSpPr>
        <p:spPr>
          <a:xfrm>
            <a:off x="3303985" y="4546256"/>
            <a:ext cx="379809" cy="444104"/>
          </a:xfrm>
          <a:custGeom>
            <a:avLst/>
            <a:gdLst/>
            <a:ahLst/>
            <a:cxnLst/>
            <a:pathLst>
              <a:path w="319" h="373">
                <a:moveTo>
                  <a:pt x="26" y="91"/>
                </a:moveTo>
                <a:cubicBezTo>
                  <a:pt x="38" y="57"/>
                  <a:pt x="65" y="37"/>
                  <a:pt x="96" y="24"/>
                </a:cubicBezTo>
                <a:cubicBezTo>
                  <a:pt x="127" y="11"/>
                  <a:pt x="183" y="13"/>
                  <a:pt x="212" y="10"/>
                </a:cubicBezTo>
                <a:cubicBezTo>
                  <a:pt x="241" y="7"/>
                  <a:pt x="255" y="0"/>
                  <a:pt x="272" y="7"/>
                </a:cubicBezTo>
                <a:cubicBezTo>
                  <a:pt x="289" y="14"/>
                  <a:pt x="309" y="39"/>
                  <a:pt x="314" y="54"/>
                </a:cubicBezTo>
                <a:cubicBezTo>
                  <a:pt x="319" y="69"/>
                  <a:pt x="311" y="90"/>
                  <a:pt x="305" y="100"/>
                </a:cubicBezTo>
                <a:cubicBezTo>
                  <a:pt x="299" y="110"/>
                  <a:pt x="287" y="102"/>
                  <a:pt x="276" y="114"/>
                </a:cubicBezTo>
                <a:cubicBezTo>
                  <a:pt x="265" y="126"/>
                  <a:pt x="257" y="133"/>
                  <a:pt x="237" y="171"/>
                </a:cubicBezTo>
                <a:cubicBezTo>
                  <a:pt x="217" y="209"/>
                  <a:pt x="191" y="308"/>
                  <a:pt x="158" y="340"/>
                </a:cubicBezTo>
                <a:cubicBezTo>
                  <a:pt x="125" y="372"/>
                  <a:pt x="68" y="373"/>
                  <a:pt x="42" y="363"/>
                </a:cubicBezTo>
                <a:cubicBezTo>
                  <a:pt x="16" y="353"/>
                  <a:pt x="6" y="302"/>
                  <a:pt x="3" y="279"/>
                </a:cubicBezTo>
                <a:cubicBezTo>
                  <a:pt x="0" y="256"/>
                  <a:pt x="19" y="257"/>
                  <a:pt x="23" y="226"/>
                </a:cubicBezTo>
                <a:cubicBezTo>
                  <a:pt x="27" y="195"/>
                  <a:pt x="9" y="125"/>
                  <a:pt x="26" y="91"/>
                </a:cubicBezTo>
                <a:close/>
              </a:path>
            </a:pathLst>
          </a:custGeom>
          <a:solidFill>
            <a:schemeClr val="accent1"/>
          </a:solidFill>
          <a:ln w="3175" cap="flat" cmpd="sng">
            <a:solidFill>
              <a:srgbClr val="0066FF"/>
            </a:solidFill>
            <a:prstDash val="lgDash"/>
            <a:headEnd type="none" w="med" len="med"/>
            <a:tailEnd type="none" w="med" len="med"/>
          </a:ln>
        </p:spPr>
        <p:txBody>
          <a:bodyPr/>
          <a:p>
            <a:endParaRPr lang="zh-CN" altLang="en-US" sz="1350"/>
          </a:p>
        </p:txBody>
      </p:sp>
      <p:sp>
        <p:nvSpPr>
          <p:cNvPr id="55301" name="任意多边形 55300"/>
          <p:cNvSpPr/>
          <p:nvPr/>
        </p:nvSpPr>
        <p:spPr>
          <a:xfrm>
            <a:off x="3481388" y="4574831"/>
            <a:ext cx="236935" cy="565547"/>
          </a:xfrm>
          <a:custGeom>
            <a:avLst/>
            <a:gdLst/>
            <a:ahLst/>
            <a:cxnLst/>
            <a:pathLst>
              <a:path w="199" h="475">
                <a:moveTo>
                  <a:pt x="0" y="475"/>
                </a:moveTo>
                <a:cubicBezTo>
                  <a:pt x="5" y="464"/>
                  <a:pt x="19" y="432"/>
                  <a:pt x="33" y="406"/>
                </a:cubicBezTo>
                <a:cubicBezTo>
                  <a:pt x="47" y="380"/>
                  <a:pt x="65" y="363"/>
                  <a:pt x="82" y="318"/>
                </a:cubicBezTo>
                <a:cubicBezTo>
                  <a:pt x="99" y="273"/>
                  <a:pt x="117" y="186"/>
                  <a:pt x="136" y="133"/>
                </a:cubicBezTo>
                <a:cubicBezTo>
                  <a:pt x="155" y="80"/>
                  <a:pt x="186" y="28"/>
                  <a:pt x="199" y="0"/>
                </a:cubicBezTo>
              </a:path>
            </a:pathLst>
          </a:custGeom>
          <a:noFill/>
          <a:ln w="19050" cap="flat" cmpd="sng">
            <a:solidFill>
              <a:srgbClr val="3399FF"/>
            </a:solidFill>
            <a:prstDash val="solid"/>
            <a:headEnd type="none" w="med" len="med"/>
            <a:tailEnd type="none" w="med" len="med"/>
          </a:ln>
        </p:spPr>
        <p:txBody>
          <a:bodyPr/>
          <a:p>
            <a:endParaRPr lang="zh-CN" altLang="en-US" sz="1350"/>
          </a:p>
        </p:txBody>
      </p:sp>
      <p:sp>
        <p:nvSpPr>
          <p:cNvPr id="55302" name="任意多边形 55301"/>
          <p:cNvSpPr/>
          <p:nvPr/>
        </p:nvSpPr>
        <p:spPr>
          <a:xfrm>
            <a:off x="5518547" y="3253238"/>
            <a:ext cx="296465" cy="135731"/>
          </a:xfrm>
          <a:custGeom>
            <a:avLst/>
            <a:gdLst/>
            <a:ahLst/>
            <a:cxnLst/>
            <a:pathLst>
              <a:path w="249" h="114">
                <a:moveTo>
                  <a:pt x="0" y="114"/>
                </a:moveTo>
                <a:cubicBezTo>
                  <a:pt x="11" y="108"/>
                  <a:pt x="39" y="83"/>
                  <a:pt x="66" y="75"/>
                </a:cubicBezTo>
                <a:cubicBezTo>
                  <a:pt x="93" y="67"/>
                  <a:pt x="132" y="75"/>
                  <a:pt x="162" y="63"/>
                </a:cubicBezTo>
                <a:cubicBezTo>
                  <a:pt x="192" y="51"/>
                  <a:pt x="231" y="13"/>
                  <a:pt x="249" y="0"/>
                </a:cubicBezTo>
              </a:path>
            </a:pathLst>
          </a:custGeom>
          <a:noFill/>
          <a:ln w="19050" cap="flat" cmpd="sng">
            <a:solidFill>
              <a:srgbClr val="3399FF"/>
            </a:solidFill>
            <a:prstDash val="solid"/>
            <a:headEnd type="none" w="med" len="med"/>
            <a:tailEnd type="none" w="med" len="med"/>
          </a:ln>
        </p:spPr>
        <p:txBody>
          <a:bodyPr/>
          <a:p>
            <a:endParaRPr lang="zh-CN" altLang="en-US" sz="1350"/>
          </a:p>
        </p:txBody>
      </p:sp>
      <p:sp>
        <p:nvSpPr>
          <p:cNvPr id="55303" name="任意多边形 55302"/>
          <p:cNvSpPr/>
          <p:nvPr/>
        </p:nvSpPr>
        <p:spPr>
          <a:xfrm>
            <a:off x="5257800" y="3325866"/>
            <a:ext cx="314325" cy="421481"/>
          </a:xfrm>
          <a:custGeom>
            <a:avLst/>
            <a:gdLst/>
            <a:ahLst/>
            <a:cxnLst/>
            <a:pathLst>
              <a:path w="264" h="354">
                <a:moveTo>
                  <a:pt x="29" y="299"/>
                </a:moveTo>
                <a:cubicBezTo>
                  <a:pt x="26" y="283"/>
                  <a:pt x="26" y="259"/>
                  <a:pt x="27" y="240"/>
                </a:cubicBezTo>
                <a:cubicBezTo>
                  <a:pt x="28" y="221"/>
                  <a:pt x="34" y="200"/>
                  <a:pt x="33" y="186"/>
                </a:cubicBezTo>
                <a:cubicBezTo>
                  <a:pt x="32" y="172"/>
                  <a:pt x="28" y="168"/>
                  <a:pt x="23" y="158"/>
                </a:cubicBezTo>
                <a:cubicBezTo>
                  <a:pt x="18" y="148"/>
                  <a:pt x="0" y="132"/>
                  <a:pt x="0" y="125"/>
                </a:cubicBezTo>
                <a:cubicBezTo>
                  <a:pt x="0" y="118"/>
                  <a:pt x="13" y="110"/>
                  <a:pt x="23" y="113"/>
                </a:cubicBezTo>
                <a:cubicBezTo>
                  <a:pt x="33" y="116"/>
                  <a:pt x="52" y="137"/>
                  <a:pt x="62" y="141"/>
                </a:cubicBezTo>
                <a:cubicBezTo>
                  <a:pt x="72" y="145"/>
                  <a:pt x="80" y="143"/>
                  <a:pt x="84" y="137"/>
                </a:cubicBezTo>
                <a:cubicBezTo>
                  <a:pt x="88" y="131"/>
                  <a:pt x="77" y="108"/>
                  <a:pt x="89" y="102"/>
                </a:cubicBezTo>
                <a:cubicBezTo>
                  <a:pt x="101" y="96"/>
                  <a:pt x="152" y="105"/>
                  <a:pt x="159" y="99"/>
                </a:cubicBezTo>
                <a:cubicBezTo>
                  <a:pt x="166" y="93"/>
                  <a:pt x="142" y="71"/>
                  <a:pt x="132" y="65"/>
                </a:cubicBezTo>
                <a:cubicBezTo>
                  <a:pt x="122" y="59"/>
                  <a:pt x="107" y="70"/>
                  <a:pt x="98" y="66"/>
                </a:cubicBezTo>
                <a:cubicBezTo>
                  <a:pt x="89" y="62"/>
                  <a:pt x="75" y="51"/>
                  <a:pt x="75" y="41"/>
                </a:cubicBezTo>
                <a:cubicBezTo>
                  <a:pt x="75" y="31"/>
                  <a:pt x="85" y="10"/>
                  <a:pt x="96" y="5"/>
                </a:cubicBezTo>
                <a:cubicBezTo>
                  <a:pt x="107" y="0"/>
                  <a:pt x="125" y="9"/>
                  <a:pt x="140" y="9"/>
                </a:cubicBezTo>
                <a:cubicBezTo>
                  <a:pt x="155" y="9"/>
                  <a:pt x="173" y="3"/>
                  <a:pt x="185" y="8"/>
                </a:cubicBezTo>
                <a:cubicBezTo>
                  <a:pt x="197" y="13"/>
                  <a:pt x="200" y="25"/>
                  <a:pt x="210" y="39"/>
                </a:cubicBezTo>
                <a:cubicBezTo>
                  <a:pt x="220" y="53"/>
                  <a:pt x="246" y="76"/>
                  <a:pt x="248" y="89"/>
                </a:cubicBezTo>
                <a:cubicBezTo>
                  <a:pt x="250" y="102"/>
                  <a:pt x="221" y="105"/>
                  <a:pt x="221" y="119"/>
                </a:cubicBezTo>
                <a:cubicBezTo>
                  <a:pt x="221" y="133"/>
                  <a:pt x="247" y="159"/>
                  <a:pt x="246" y="171"/>
                </a:cubicBezTo>
                <a:cubicBezTo>
                  <a:pt x="245" y="183"/>
                  <a:pt x="215" y="184"/>
                  <a:pt x="213" y="192"/>
                </a:cubicBezTo>
                <a:cubicBezTo>
                  <a:pt x="211" y="200"/>
                  <a:pt x="228" y="209"/>
                  <a:pt x="233" y="219"/>
                </a:cubicBezTo>
                <a:cubicBezTo>
                  <a:pt x="238" y="229"/>
                  <a:pt x="240" y="240"/>
                  <a:pt x="245" y="254"/>
                </a:cubicBezTo>
                <a:cubicBezTo>
                  <a:pt x="250" y="268"/>
                  <a:pt x="264" y="294"/>
                  <a:pt x="264" y="305"/>
                </a:cubicBezTo>
                <a:cubicBezTo>
                  <a:pt x="264" y="316"/>
                  <a:pt x="258" y="332"/>
                  <a:pt x="246" y="321"/>
                </a:cubicBezTo>
                <a:cubicBezTo>
                  <a:pt x="234" y="310"/>
                  <a:pt x="205" y="246"/>
                  <a:pt x="191" y="237"/>
                </a:cubicBezTo>
                <a:cubicBezTo>
                  <a:pt x="177" y="228"/>
                  <a:pt x="170" y="270"/>
                  <a:pt x="165" y="269"/>
                </a:cubicBezTo>
                <a:cubicBezTo>
                  <a:pt x="160" y="268"/>
                  <a:pt x="159" y="247"/>
                  <a:pt x="159" y="233"/>
                </a:cubicBezTo>
                <a:cubicBezTo>
                  <a:pt x="159" y="219"/>
                  <a:pt x="166" y="198"/>
                  <a:pt x="165" y="185"/>
                </a:cubicBezTo>
                <a:cubicBezTo>
                  <a:pt x="164" y="172"/>
                  <a:pt x="164" y="156"/>
                  <a:pt x="156" y="155"/>
                </a:cubicBezTo>
                <a:cubicBezTo>
                  <a:pt x="148" y="154"/>
                  <a:pt x="130" y="173"/>
                  <a:pt x="117" y="177"/>
                </a:cubicBezTo>
                <a:cubicBezTo>
                  <a:pt x="104" y="181"/>
                  <a:pt x="86" y="175"/>
                  <a:pt x="78" y="179"/>
                </a:cubicBezTo>
                <a:cubicBezTo>
                  <a:pt x="70" y="183"/>
                  <a:pt x="70" y="192"/>
                  <a:pt x="69" y="200"/>
                </a:cubicBezTo>
                <a:cubicBezTo>
                  <a:pt x="68" y="208"/>
                  <a:pt x="74" y="204"/>
                  <a:pt x="75" y="227"/>
                </a:cubicBezTo>
                <a:cubicBezTo>
                  <a:pt x="76" y="250"/>
                  <a:pt x="80" y="318"/>
                  <a:pt x="75" y="336"/>
                </a:cubicBezTo>
                <a:cubicBezTo>
                  <a:pt x="70" y="354"/>
                  <a:pt x="55" y="341"/>
                  <a:pt x="47" y="335"/>
                </a:cubicBezTo>
                <a:cubicBezTo>
                  <a:pt x="39" y="329"/>
                  <a:pt x="31" y="315"/>
                  <a:pt x="29" y="299"/>
                </a:cubicBezTo>
                <a:close/>
              </a:path>
            </a:pathLst>
          </a:custGeom>
          <a:solidFill>
            <a:schemeClr val="accent1"/>
          </a:solidFill>
          <a:ln w="3175" cap="flat" cmpd="sng">
            <a:solidFill>
              <a:srgbClr val="0066FF"/>
            </a:solidFill>
            <a:prstDash val="solid"/>
            <a:headEnd type="none" w="med" len="med"/>
            <a:tailEnd type="none" w="med" len="med"/>
          </a:ln>
        </p:spPr>
        <p:txBody>
          <a:bodyPr/>
          <a:p>
            <a:endParaRPr lang="zh-CN" altLang="en-US" sz="1350"/>
          </a:p>
        </p:txBody>
      </p:sp>
      <p:sp>
        <p:nvSpPr>
          <p:cNvPr id="55304" name="任意多边形 55303"/>
          <p:cNvSpPr/>
          <p:nvPr/>
        </p:nvSpPr>
        <p:spPr>
          <a:xfrm>
            <a:off x="5617369" y="3343725"/>
            <a:ext cx="21431" cy="42863"/>
          </a:xfrm>
          <a:custGeom>
            <a:avLst/>
            <a:gdLst/>
            <a:ahLst/>
            <a:cxnLst/>
            <a:pathLst>
              <a:path w="18" h="36">
                <a:moveTo>
                  <a:pt x="0" y="0"/>
                </a:moveTo>
                <a:cubicBezTo>
                  <a:pt x="3" y="6"/>
                  <a:pt x="14" y="29"/>
                  <a:pt x="18" y="36"/>
                </a:cubicBezTo>
              </a:path>
            </a:pathLst>
          </a:custGeom>
          <a:noFill/>
          <a:ln w="19050" cap="flat" cmpd="sng">
            <a:solidFill>
              <a:srgbClr val="3399FF"/>
            </a:solidFill>
            <a:prstDash val="solid"/>
            <a:headEnd type="none" w="med" len="med"/>
            <a:tailEnd type="none" w="med" len="med"/>
          </a:ln>
        </p:spPr>
        <p:txBody>
          <a:bodyPr/>
          <a:p>
            <a:endParaRPr lang="zh-CN" altLang="en-US" sz="1350"/>
          </a:p>
        </p:txBody>
      </p:sp>
      <p:sp>
        <p:nvSpPr>
          <p:cNvPr id="55305" name="任意多边形 55304"/>
          <p:cNvSpPr/>
          <p:nvPr/>
        </p:nvSpPr>
        <p:spPr>
          <a:xfrm>
            <a:off x="5578079" y="3365156"/>
            <a:ext cx="186928" cy="223838"/>
          </a:xfrm>
          <a:custGeom>
            <a:avLst/>
            <a:gdLst/>
            <a:ahLst/>
            <a:cxnLst/>
            <a:pathLst>
              <a:path w="157" h="188">
                <a:moveTo>
                  <a:pt x="16" y="120"/>
                </a:moveTo>
                <a:cubicBezTo>
                  <a:pt x="14" y="107"/>
                  <a:pt x="27" y="95"/>
                  <a:pt x="25" y="80"/>
                </a:cubicBezTo>
                <a:cubicBezTo>
                  <a:pt x="23" y="65"/>
                  <a:pt x="0" y="37"/>
                  <a:pt x="3" y="27"/>
                </a:cubicBezTo>
                <a:cubicBezTo>
                  <a:pt x="6" y="17"/>
                  <a:pt x="24" y="22"/>
                  <a:pt x="45" y="18"/>
                </a:cubicBezTo>
                <a:cubicBezTo>
                  <a:pt x="66" y="14"/>
                  <a:pt x="114" y="0"/>
                  <a:pt x="129" y="3"/>
                </a:cubicBezTo>
                <a:cubicBezTo>
                  <a:pt x="144" y="6"/>
                  <a:pt x="131" y="20"/>
                  <a:pt x="136" y="36"/>
                </a:cubicBezTo>
                <a:cubicBezTo>
                  <a:pt x="141" y="52"/>
                  <a:pt x="157" y="87"/>
                  <a:pt x="157" y="99"/>
                </a:cubicBezTo>
                <a:cubicBezTo>
                  <a:pt x="157" y="111"/>
                  <a:pt x="146" y="115"/>
                  <a:pt x="139" y="107"/>
                </a:cubicBezTo>
                <a:cubicBezTo>
                  <a:pt x="132" y="99"/>
                  <a:pt x="124" y="61"/>
                  <a:pt x="118" y="51"/>
                </a:cubicBezTo>
                <a:cubicBezTo>
                  <a:pt x="112" y="41"/>
                  <a:pt x="106" y="38"/>
                  <a:pt x="102" y="48"/>
                </a:cubicBezTo>
                <a:cubicBezTo>
                  <a:pt x="98" y="58"/>
                  <a:pt x="90" y="95"/>
                  <a:pt x="94" y="110"/>
                </a:cubicBezTo>
                <a:cubicBezTo>
                  <a:pt x="98" y="125"/>
                  <a:pt x="121" y="131"/>
                  <a:pt x="124" y="137"/>
                </a:cubicBezTo>
                <a:cubicBezTo>
                  <a:pt x="127" y="143"/>
                  <a:pt x="121" y="144"/>
                  <a:pt x="115" y="146"/>
                </a:cubicBezTo>
                <a:cubicBezTo>
                  <a:pt x="109" y="148"/>
                  <a:pt x="96" y="141"/>
                  <a:pt x="90" y="147"/>
                </a:cubicBezTo>
                <a:cubicBezTo>
                  <a:pt x="84" y="153"/>
                  <a:pt x="85" y="176"/>
                  <a:pt x="81" y="182"/>
                </a:cubicBezTo>
                <a:cubicBezTo>
                  <a:pt x="77" y="188"/>
                  <a:pt x="69" y="183"/>
                  <a:pt x="64" y="180"/>
                </a:cubicBezTo>
                <a:cubicBezTo>
                  <a:pt x="59" y="177"/>
                  <a:pt x="57" y="171"/>
                  <a:pt x="49" y="161"/>
                </a:cubicBezTo>
                <a:cubicBezTo>
                  <a:pt x="41" y="151"/>
                  <a:pt x="23" y="129"/>
                  <a:pt x="16" y="120"/>
                </a:cubicBezTo>
                <a:close/>
              </a:path>
            </a:pathLst>
          </a:custGeom>
          <a:solidFill>
            <a:schemeClr val="accent1"/>
          </a:solidFill>
          <a:ln w="3175" cap="flat" cmpd="sng">
            <a:solidFill>
              <a:srgbClr val="0066FF"/>
            </a:solidFill>
            <a:prstDash val="solid"/>
            <a:headEnd type="none" w="med" len="med"/>
            <a:tailEnd type="none" w="med" len="med"/>
          </a:ln>
        </p:spPr>
        <p:txBody>
          <a:bodyPr/>
          <a:p>
            <a:endParaRPr lang="zh-CN" altLang="en-US" sz="1350"/>
          </a:p>
        </p:txBody>
      </p:sp>
      <p:sp>
        <p:nvSpPr>
          <p:cNvPr id="55306" name="任意多边形 55305"/>
          <p:cNvSpPr/>
          <p:nvPr/>
        </p:nvSpPr>
        <p:spPr>
          <a:xfrm>
            <a:off x="2408635" y="3130604"/>
            <a:ext cx="410765" cy="272653"/>
          </a:xfrm>
          <a:custGeom>
            <a:avLst/>
            <a:gdLst/>
            <a:ahLst/>
            <a:cxnLst/>
            <a:pathLst>
              <a:path w="345" h="229">
                <a:moveTo>
                  <a:pt x="23" y="164"/>
                </a:moveTo>
                <a:cubicBezTo>
                  <a:pt x="6" y="134"/>
                  <a:pt x="0" y="69"/>
                  <a:pt x="23" y="43"/>
                </a:cubicBezTo>
                <a:cubicBezTo>
                  <a:pt x="46" y="17"/>
                  <a:pt x="117" y="10"/>
                  <a:pt x="161" y="5"/>
                </a:cubicBezTo>
                <a:cubicBezTo>
                  <a:pt x="205" y="0"/>
                  <a:pt x="257" y="3"/>
                  <a:pt x="286" y="14"/>
                </a:cubicBezTo>
                <a:cubicBezTo>
                  <a:pt x="315" y="25"/>
                  <a:pt x="329" y="51"/>
                  <a:pt x="337" y="74"/>
                </a:cubicBezTo>
                <a:cubicBezTo>
                  <a:pt x="345" y="97"/>
                  <a:pt x="345" y="130"/>
                  <a:pt x="334" y="151"/>
                </a:cubicBezTo>
                <a:cubicBezTo>
                  <a:pt x="323" y="172"/>
                  <a:pt x="306" y="190"/>
                  <a:pt x="271" y="202"/>
                </a:cubicBezTo>
                <a:cubicBezTo>
                  <a:pt x="236" y="214"/>
                  <a:pt x="168" y="229"/>
                  <a:pt x="127" y="223"/>
                </a:cubicBezTo>
                <a:cubicBezTo>
                  <a:pt x="86" y="217"/>
                  <a:pt x="39" y="194"/>
                  <a:pt x="23" y="164"/>
                </a:cubicBezTo>
                <a:close/>
              </a:path>
            </a:pathLst>
          </a:custGeom>
          <a:noFill/>
          <a:ln w="38100" cap="flat" cmpd="sng">
            <a:solidFill>
              <a:srgbClr val="008000"/>
            </a:solidFill>
            <a:prstDash val="solid"/>
            <a:headEnd type="none" w="med" len="med"/>
            <a:tailEnd type="none" w="med" len="med"/>
          </a:ln>
        </p:spPr>
        <p:txBody>
          <a:bodyPr/>
          <a:p>
            <a:endParaRPr lang="zh-CN" altLang="en-US" sz="1350"/>
          </a:p>
        </p:txBody>
      </p:sp>
      <p:sp>
        <p:nvSpPr>
          <p:cNvPr id="55307" name="任意多边形 55306"/>
          <p:cNvSpPr/>
          <p:nvPr/>
        </p:nvSpPr>
        <p:spPr>
          <a:xfrm>
            <a:off x="1607344" y="2888906"/>
            <a:ext cx="5879306" cy="2253854"/>
          </a:xfrm>
          <a:custGeom>
            <a:avLst/>
            <a:gdLst/>
            <a:ahLst/>
            <a:cxnLst/>
            <a:pathLst>
              <a:path w="4938" h="1893">
                <a:moveTo>
                  <a:pt x="0" y="45"/>
                </a:moveTo>
                <a:cubicBezTo>
                  <a:pt x="6" y="49"/>
                  <a:pt x="28" y="47"/>
                  <a:pt x="38" y="67"/>
                </a:cubicBezTo>
                <a:cubicBezTo>
                  <a:pt x="48" y="87"/>
                  <a:pt x="54" y="142"/>
                  <a:pt x="63" y="163"/>
                </a:cubicBezTo>
                <a:cubicBezTo>
                  <a:pt x="72" y="184"/>
                  <a:pt x="85" y="177"/>
                  <a:pt x="92" y="195"/>
                </a:cubicBezTo>
                <a:cubicBezTo>
                  <a:pt x="99" y="213"/>
                  <a:pt x="93" y="257"/>
                  <a:pt x="105" y="271"/>
                </a:cubicBezTo>
                <a:cubicBezTo>
                  <a:pt x="117" y="285"/>
                  <a:pt x="153" y="270"/>
                  <a:pt x="165" y="277"/>
                </a:cubicBezTo>
                <a:cubicBezTo>
                  <a:pt x="177" y="284"/>
                  <a:pt x="178" y="296"/>
                  <a:pt x="176" y="312"/>
                </a:cubicBezTo>
                <a:cubicBezTo>
                  <a:pt x="174" y="328"/>
                  <a:pt x="148" y="353"/>
                  <a:pt x="155" y="376"/>
                </a:cubicBezTo>
                <a:cubicBezTo>
                  <a:pt x="162" y="399"/>
                  <a:pt x="190" y="456"/>
                  <a:pt x="219" y="451"/>
                </a:cubicBezTo>
                <a:cubicBezTo>
                  <a:pt x="248" y="446"/>
                  <a:pt x="294" y="366"/>
                  <a:pt x="327" y="348"/>
                </a:cubicBezTo>
                <a:cubicBezTo>
                  <a:pt x="360" y="330"/>
                  <a:pt x="386" y="334"/>
                  <a:pt x="414" y="346"/>
                </a:cubicBezTo>
                <a:cubicBezTo>
                  <a:pt x="442" y="358"/>
                  <a:pt x="467" y="416"/>
                  <a:pt x="495" y="421"/>
                </a:cubicBezTo>
                <a:cubicBezTo>
                  <a:pt x="523" y="426"/>
                  <a:pt x="553" y="372"/>
                  <a:pt x="584" y="373"/>
                </a:cubicBezTo>
                <a:cubicBezTo>
                  <a:pt x="615" y="374"/>
                  <a:pt x="646" y="415"/>
                  <a:pt x="683" y="426"/>
                </a:cubicBezTo>
                <a:cubicBezTo>
                  <a:pt x="720" y="437"/>
                  <a:pt x="775" y="439"/>
                  <a:pt x="809" y="439"/>
                </a:cubicBezTo>
                <a:cubicBezTo>
                  <a:pt x="843" y="439"/>
                  <a:pt x="868" y="422"/>
                  <a:pt x="888" y="429"/>
                </a:cubicBezTo>
                <a:cubicBezTo>
                  <a:pt x="908" y="436"/>
                  <a:pt x="935" y="455"/>
                  <a:pt x="929" y="483"/>
                </a:cubicBezTo>
                <a:cubicBezTo>
                  <a:pt x="923" y="511"/>
                  <a:pt x="857" y="566"/>
                  <a:pt x="851" y="600"/>
                </a:cubicBezTo>
                <a:cubicBezTo>
                  <a:pt x="845" y="634"/>
                  <a:pt x="865" y="670"/>
                  <a:pt x="891" y="685"/>
                </a:cubicBezTo>
                <a:cubicBezTo>
                  <a:pt x="917" y="700"/>
                  <a:pt x="980" y="664"/>
                  <a:pt x="1010" y="690"/>
                </a:cubicBezTo>
                <a:cubicBezTo>
                  <a:pt x="1040" y="716"/>
                  <a:pt x="1073" y="788"/>
                  <a:pt x="1073" y="843"/>
                </a:cubicBezTo>
                <a:cubicBezTo>
                  <a:pt x="1073" y="898"/>
                  <a:pt x="1020" y="982"/>
                  <a:pt x="1011" y="1021"/>
                </a:cubicBezTo>
                <a:cubicBezTo>
                  <a:pt x="1002" y="1060"/>
                  <a:pt x="1004" y="1076"/>
                  <a:pt x="1019" y="1075"/>
                </a:cubicBezTo>
                <a:cubicBezTo>
                  <a:pt x="1034" y="1074"/>
                  <a:pt x="1079" y="1016"/>
                  <a:pt x="1101" y="1018"/>
                </a:cubicBezTo>
                <a:cubicBezTo>
                  <a:pt x="1123" y="1020"/>
                  <a:pt x="1124" y="1075"/>
                  <a:pt x="1152" y="1090"/>
                </a:cubicBezTo>
                <a:cubicBezTo>
                  <a:pt x="1180" y="1105"/>
                  <a:pt x="1236" y="1111"/>
                  <a:pt x="1266" y="1108"/>
                </a:cubicBezTo>
                <a:cubicBezTo>
                  <a:pt x="1296" y="1105"/>
                  <a:pt x="1304" y="1081"/>
                  <a:pt x="1334" y="1074"/>
                </a:cubicBezTo>
                <a:cubicBezTo>
                  <a:pt x="1364" y="1067"/>
                  <a:pt x="1415" y="1075"/>
                  <a:pt x="1449" y="1063"/>
                </a:cubicBezTo>
                <a:cubicBezTo>
                  <a:pt x="1483" y="1051"/>
                  <a:pt x="1513" y="1010"/>
                  <a:pt x="1541" y="1003"/>
                </a:cubicBezTo>
                <a:cubicBezTo>
                  <a:pt x="1569" y="996"/>
                  <a:pt x="1595" y="1017"/>
                  <a:pt x="1616" y="1021"/>
                </a:cubicBezTo>
                <a:cubicBezTo>
                  <a:pt x="1637" y="1025"/>
                  <a:pt x="1661" y="1018"/>
                  <a:pt x="1667" y="1026"/>
                </a:cubicBezTo>
                <a:cubicBezTo>
                  <a:pt x="1673" y="1034"/>
                  <a:pt x="1666" y="1051"/>
                  <a:pt x="1650" y="1072"/>
                </a:cubicBezTo>
                <a:cubicBezTo>
                  <a:pt x="1634" y="1093"/>
                  <a:pt x="1581" y="1116"/>
                  <a:pt x="1569" y="1150"/>
                </a:cubicBezTo>
                <a:cubicBezTo>
                  <a:pt x="1557" y="1184"/>
                  <a:pt x="1574" y="1240"/>
                  <a:pt x="1577" y="1278"/>
                </a:cubicBezTo>
                <a:cubicBezTo>
                  <a:pt x="1580" y="1316"/>
                  <a:pt x="1568" y="1372"/>
                  <a:pt x="1589" y="1380"/>
                </a:cubicBezTo>
                <a:cubicBezTo>
                  <a:pt x="1610" y="1388"/>
                  <a:pt x="1672" y="1321"/>
                  <a:pt x="1703" y="1327"/>
                </a:cubicBezTo>
                <a:cubicBezTo>
                  <a:pt x="1734" y="1333"/>
                  <a:pt x="1739" y="1428"/>
                  <a:pt x="1773" y="1416"/>
                </a:cubicBezTo>
                <a:cubicBezTo>
                  <a:pt x="1807" y="1404"/>
                  <a:pt x="1857" y="1312"/>
                  <a:pt x="1907" y="1255"/>
                </a:cubicBezTo>
                <a:cubicBezTo>
                  <a:pt x="1957" y="1198"/>
                  <a:pt x="2001" y="1135"/>
                  <a:pt x="2075" y="1072"/>
                </a:cubicBezTo>
                <a:cubicBezTo>
                  <a:pt x="2149" y="1009"/>
                  <a:pt x="2274" y="916"/>
                  <a:pt x="2348" y="879"/>
                </a:cubicBezTo>
                <a:cubicBezTo>
                  <a:pt x="2422" y="842"/>
                  <a:pt x="2470" y="870"/>
                  <a:pt x="2520" y="847"/>
                </a:cubicBezTo>
                <a:cubicBezTo>
                  <a:pt x="2570" y="824"/>
                  <a:pt x="2612" y="768"/>
                  <a:pt x="2649" y="738"/>
                </a:cubicBezTo>
                <a:cubicBezTo>
                  <a:pt x="2686" y="708"/>
                  <a:pt x="2733" y="688"/>
                  <a:pt x="2742" y="667"/>
                </a:cubicBezTo>
                <a:cubicBezTo>
                  <a:pt x="2751" y="646"/>
                  <a:pt x="2717" y="629"/>
                  <a:pt x="2702" y="609"/>
                </a:cubicBezTo>
                <a:cubicBezTo>
                  <a:pt x="2687" y="589"/>
                  <a:pt x="2675" y="557"/>
                  <a:pt x="2654" y="549"/>
                </a:cubicBezTo>
                <a:cubicBezTo>
                  <a:pt x="2633" y="541"/>
                  <a:pt x="2593" y="564"/>
                  <a:pt x="2576" y="562"/>
                </a:cubicBezTo>
                <a:cubicBezTo>
                  <a:pt x="2559" y="560"/>
                  <a:pt x="2538" y="554"/>
                  <a:pt x="2549" y="538"/>
                </a:cubicBezTo>
                <a:cubicBezTo>
                  <a:pt x="2560" y="522"/>
                  <a:pt x="2616" y="466"/>
                  <a:pt x="2640" y="465"/>
                </a:cubicBezTo>
                <a:cubicBezTo>
                  <a:pt x="2664" y="464"/>
                  <a:pt x="2677" y="526"/>
                  <a:pt x="2696" y="531"/>
                </a:cubicBezTo>
                <a:cubicBezTo>
                  <a:pt x="2715" y="536"/>
                  <a:pt x="2739" y="513"/>
                  <a:pt x="2754" y="495"/>
                </a:cubicBezTo>
                <a:cubicBezTo>
                  <a:pt x="2769" y="477"/>
                  <a:pt x="2765" y="459"/>
                  <a:pt x="2789" y="420"/>
                </a:cubicBezTo>
                <a:cubicBezTo>
                  <a:pt x="2813" y="381"/>
                  <a:pt x="2870" y="296"/>
                  <a:pt x="2901" y="258"/>
                </a:cubicBezTo>
                <a:cubicBezTo>
                  <a:pt x="2932" y="220"/>
                  <a:pt x="2955" y="225"/>
                  <a:pt x="2975" y="193"/>
                </a:cubicBezTo>
                <a:cubicBezTo>
                  <a:pt x="2995" y="161"/>
                  <a:pt x="2987" y="94"/>
                  <a:pt x="3021" y="64"/>
                </a:cubicBezTo>
                <a:cubicBezTo>
                  <a:pt x="3055" y="34"/>
                  <a:pt x="3138" y="0"/>
                  <a:pt x="3180" y="15"/>
                </a:cubicBezTo>
                <a:cubicBezTo>
                  <a:pt x="3222" y="30"/>
                  <a:pt x="3240" y="133"/>
                  <a:pt x="3273" y="153"/>
                </a:cubicBezTo>
                <a:cubicBezTo>
                  <a:pt x="3306" y="173"/>
                  <a:pt x="3348" y="142"/>
                  <a:pt x="3380" y="133"/>
                </a:cubicBezTo>
                <a:cubicBezTo>
                  <a:pt x="3412" y="124"/>
                  <a:pt x="3446" y="90"/>
                  <a:pt x="3468" y="97"/>
                </a:cubicBezTo>
                <a:cubicBezTo>
                  <a:pt x="3490" y="104"/>
                  <a:pt x="3501" y="140"/>
                  <a:pt x="3512" y="174"/>
                </a:cubicBezTo>
                <a:cubicBezTo>
                  <a:pt x="3523" y="208"/>
                  <a:pt x="3506" y="277"/>
                  <a:pt x="3533" y="303"/>
                </a:cubicBezTo>
                <a:cubicBezTo>
                  <a:pt x="3560" y="329"/>
                  <a:pt x="3634" y="315"/>
                  <a:pt x="3672" y="333"/>
                </a:cubicBezTo>
                <a:cubicBezTo>
                  <a:pt x="3710" y="351"/>
                  <a:pt x="3741" y="376"/>
                  <a:pt x="3758" y="411"/>
                </a:cubicBezTo>
                <a:cubicBezTo>
                  <a:pt x="3775" y="446"/>
                  <a:pt x="3751" y="514"/>
                  <a:pt x="3773" y="540"/>
                </a:cubicBezTo>
                <a:cubicBezTo>
                  <a:pt x="3795" y="566"/>
                  <a:pt x="3857" y="538"/>
                  <a:pt x="3893" y="565"/>
                </a:cubicBezTo>
                <a:cubicBezTo>
                  <a:pt x="3929" y="592"/>
                  <a:pt x="3973" y="668"/>
                  <a:pt x="3992" y="702"/>
                </a:cubicBezTo>
                <a:cubicBezTo>
                  <a:pt x="4011" y="736"/>
                  <a:pt x="3994" y="748"/>
                  <a:pt x="4007" y="772"/>
                </a:cubicBezTo>
                <a:cubicBezTo>
                  <a:pt x="4020" y="796"/>
                  <a:pt x="4050" y="815"/>
                  <a:pt x="4070" y="846"/>
                </a:cubicBezTo>
                <a:cubicBezTo>
                  <a:pt x="4090" y="877"/>
                  <a:pt x="4071" y="931"/>
                  <a:pt x="4124" y="960"/>
                </a:cubicBezTo>
                <a:cubicBezTo>
                  <a:pt x="4177" y="989"/>
                  <a:pt x="4320" y="997"/>
                  <a:pt x="4391" y="1021"/>
                </a:cubicBezTo>
                <a:cubicBezTo>
                  <a:pt x="4462" y="1045"/>
                  <a:pt x="4495" y="1099"/>
                  <a:pt x="4550" y="1102"/>
                </a:cubicBezTo>
                <a:cubicBezTo>
                  <a:pt x="4605" y="1105"/>
                  <a:pt x="4681" y="1042"/>
                  <a:pt x="4724" y="1038"/>
                </a:cubicBezTo>
                <a:cubicBezTo>
                  <a:pt x="4767" y="1034"/>
                  <a:pt x="4799" y="1030"/>
                  <a:pt x="4811" y="1080"/>
                </a:cubicBezTo>
                <a:cubicBezTo>
                  <a:pt x="4823" y="1130"/>
                  <a:pt x="4804" y="1280"/>
                  <a:pt x="4794" y="1341"/>
                </a:cubicBezTo>
                <a:cubicBezTo>
                  <a:pt x="4784" y="1402"/>
                  <a:pt x="4748" y="1410"/>
                  <a:pt x="4752" y="1447"/>
                </a:cubicBezTo>
                <a:cubicBezTo>
                  <a:pt x="4756" y="1484"/>
                  <a:pt x="4805" y="1535"/>
                  <a:pt x="4820" y="1563"/>
                </a:cubicBezTo>
                <a:cubicBezTo>
                  <a:pt x="4835" y="1591"/>
                  <a:pt x="4834" y="1602"/>
                  <a:pt x="4844" y="1617"/>
                </a:cubicBezTo>
                <a:cubicBezTo>
                  <a:pt x="4854" y="1632"/>
                  <a:pt x="4865" y="1640"/>
                  <a:pt x="4880" y="1653"/>
                </a:cubicBezTo>
                <a:cubicBezTo>
                  <a:pt x="4895" y="1666"/>
                  <a:pt x="4924" y="1674"/>
                  <a:pt x="4931" y="1692"/>
                </a:cubicBezTo>
                <a:cubicBezTo>
                  <a:pt x="4938" y="1710"/>
                  <a:pt x="4936" y="1739"/>
                  <a:pt x="4925" y="1761"/>
                </a:cubicBezTo>
                <a:cubicBezTo>
                  <a:pt x="4914" y="1783"/>
                  <a:pt x="4879" y="1806"/>
                  <a:pt x="4865" y="1822"/>
                </a:cubicBezTo>
                <a:cubicBezTo>
                  <a:pt x="4851" y="1838"/>
                  <a:pt x="4845" y="1843"/>
                  <a:pt x="4839" y="1855"/>
                </a:cubicBezTo>
                <a:cubicBezTo>
                  <a:pt x="4833" y="1867"/>
                  <a:pt x="4829" y="1885"/>
                  <a:pt x="4826" y="1893"/>
                </a:cubicBezTo>
              </a:path>
            </a:pathLst>
          </a:custGeom>
          <a:noFill/>
          <a:ln w="19050" cap="flat" cmpd="sng">
            <a:solidFill>
              <a:srgbClr val="3399FF"/>
            </a:solidFill>
            <a:prstDash val="solid"/>
            <a:headEnd type="none" w="med" len="med"/>
            <a:tailEnd type="none" w="med" len="med"/>
          </a:ln>
        </p:spPr>
        <p:txBody>
          <a:bodyPr/>
          <a:p>
            <a:endParaRPr lang="zh-CN" altLang="en-US" sz="1350"/>
          </a:p>
        </p:txBody>
      </p:sp>
      <p:sp>
        <p:nvSpPr>
          <p:cNvPr id="55308" name="任意多边形 55307"/>
          <p:cNvSpPr/>
          <p:nvPr/>
        </p:nvSpPr>
        <p:spPr>
          <a:xfrm>
            <a:off x="4137422" y="3277050"/>
            <a:ext cx="748903" cy="692944"/>
          </a:xfrm>
          <a:custGeom>
            <a:avLst/>
            <a:gdLst/>
            <a:ahLst/>
            <a:cxnLst/>
            <a:pathLst>
              <a:path w="629" h="582">
                <a:moveTo>
                  <a:pt x="16" y="503"/>
                </a:moveTo>
                <a:cubicBezTo>
                  <a:pt x="32" y="462"/>
                  <a:pt x="101" y="396"/>
                  <a:pt x="152" y="329"/>
                </a:cubicBezTo>
                <a:cubicBezTo>
                  <a:pt x="203" y="262"/>
                  <a:pt x="265" y="157"/>
                  <a:pt x="320" y="104"/>
                </a:cubicBezTo>
                <a:cubicBezTo>
                  <a:pt x="375" y="51"/>
                  <a:pt x="437" y="22"/>
                  <a:pt x="485" y="11"/>
                </a:cubicBezTo>
                <a:cubicBezTo>
                  <a:pt x="533" y="0"/>
                  <a:pt x="585" y="21"/>
                  <a:pt x="607" y="35"/>
                </a:cubicBezTo>
                <a:cubicBezTo>
                  <a:pt x="629" y="49"/>
                  <a:pt x="622" y="79"/>
                  <a:pt x="617" y="94"/>
                </a:cubicBezTo>
                <a:cubicBezTo>
                  <a:pt x="612" y="109"/>
                  <a:pt x="598" y="124"/>
                  <a:pt x="574" y="124"/>
                </a:cubicBezTo>
                <a:cubicBezTo>
                  <a:pt x="550" y="124"/>
                  <a:pt x="504" y="87"/>
                  <a:pt x="472" y="97"/>
                </a:cubicBezTo>
                <a:cubicBezTo>
                  <a:pt x="440" y="107"/>
                  <a:pt x="394" y="153"/>
                  <a:pt x="380" y="182"/>
                </a:cubicBezTo>
                <a:cubicBezTo>
                  <a:pt x="366" y="211"/>
                  <a:pt x="366" y="252"/>
                  <a:pt x="385" y="269"/>
                </a:cubicBezTo>
                <a:cubicBezTo>
                  <a:pt x="404" y="286"/>
                  <a:pt x="468" y="272"/>
                  <a:pt x="493" y="283"/>
                </a:cubicBezTo>
                <a:cubicBezTo>
                  <a:pt x="518" y="294"/>
                  <a:pt x="541" y="317"/>
                  <a:pt x="533" y="338"/>
                </a:cubicBezTo>
                <a:cubicBezTo>
                  <a:pt x="525" y="359"/>
                  <a:pt x="471" y="388"/>
                  <a:pt x="445" y="410"/>
                </a:cubicBezTo>
                <a:cubicBezTo>
                  <a:pt x="419" y="432"/>
                  <a:pt x="409" y="454"/>
                  <a:pt x="374" y="469"/>
                </a:cubicBezTo>
                <a:cubicBezTo>
                  <a:pt x="339" y="484"/>
                  <a:pt x="269" y="492"/>
                  <a:pt x="236" y="502"/>
                </a:cubicBezTo>
                <a:cubicBezTo>
                  <a:pt x="203" y="512"/>
                  <a:pt x="203" y="516"/>
                  <a:pt x="173" y="529"/>
                </a:cubicBezTo>
                <a:cubicBezTo>
                  <a:pt x="143" y="542"/>
                  <a:pt x="82" y="582"/>
                  <a:pt x="56" y="578"/>
                </a:cubicBezTo>
                <a:cubicBezTo>
                  <a:pt x="30" y="574"/>
                  <a:pt x="0" y="544"/>
                  <a:pt x="16" y="503"/>
                </a:cubicBezTo>
                <a:close/>
              </a:path>
            </a:pathLst>
          </a:custGeom>
          <a:noFill/>
          <a:ln w="38100" cap="flat" cmpd="sng">
            <a:solidFill>
              <a:srgbClr val="008000"/>
            </a:solidFill>
            <a:prstDash val="solid"/>
            <a:headEnd type="none" w="med" len="med"/>
            <a:tailEnd type="none" w="med" len="med"/>
          </a:ln>
        </p:spPr>
        <p:txBody>
          <a:bodyPr/>
          <a:p>
            <a:endParaRPr lang="zh-CN" altLang="en-US" sz="1350"/>
          </a:p>
        </p:txBody>
      </p:sp>
      <p:sp>
        <p:nvSpPr>
          <p:cNvPr id="55309" name="任意多边形 55308"/>
          <p:cNvSpPr/>
          <p:nvPr/>
        </p:nvSpPr>
        <p:spPr>
          <a:xfrm>
            <a:off x="2253854" y="1135116"/>
            <a:ext cx="342900" cy="1428750"/>
          </a:xfrm>
          <a:custGeom>
            <a:avLst/>
            <a:gdLst/>
            <a:ahLst/>
            <a:cxnLst/>
            <a:pathLst>
              <a:path w="288" h="1200">
                <a:moveTo>
                  <a:pt x="173" y="1"/>
                </a:moveTo>
                <a:lnTo>
                  <a:pt x="174" y="0"/>
                </a:lnTo>
                <a:lnTo>
                  <a:pt x="192" y="108"/>
                </a:lnTo>
                <a:lnTo>
                  <a:pt x="288" y="42"/>
                </a:lnTo>
                <a:lnTo>
                  <a:pt x="288" y="40"/>
                </a:lnTo>
                <a:cubicBezTo>
                  <a:pt x="268" y="83"/>
                  <a:pt x="195" y="208"/>
                  <a:pt x="168" y="303"/>
                </a:cubicBezTo>
                <a:cubicBezTo>
                  <a:pt x="141" y="398"/>
                  <a:pt x="135" y="522"/>
                  <a:pt x="126" y="613"/>
                </a:cubicBezTo>
                <a:cubicBezTo>
                  <a:pt x="117" y="704"/>
                  <a:pt x="117" y="781"/>
                  <a:pt x="113" y="849"/>
                </a:cubicBezTo>
                <a:cubicBezTo>
                  <a:pt x="109" y="917"/>
                  <a:pt x="106" y="994"/>
                  <a:pt x="105" y="1023"/>
                </a:cubicBezTo>
                <a:lnTo>
                  <a:pt x="105" y="1024"/>
                </a:lnTo>
                <a:lnTo>
                  <a:pt x="155" y="966"/>
                </a:lnTo>
                <a:lnTo>
                  <a:pt x="111" y="1200"/>
                </a:lnTo>
                <a:lnTo>
                  <a:pt x="0" y="993"/>
                </a:lnTo>
                <a:lnTo>
                  <a:pt x="63" y="1033"/>
                </a:lnTo>
                <a:lnTo>
                  <a:pt x="65" y="1033"/>
                </a:lnTo>
                <a:cubicBezTo>
                  <a:pt x="63" y="982"/>
                  <a:pt x="51" y="823"/>
                  <a:pt x="50" y="724"/>
                </a:cubicBezTo>
                <a:cubicBezTo>
                  <a:pt x="49" y="625"/>
                  <a:pt x="51" y="524"/>
                  <a:pt x="59" y="438"/>
                </a:cubicBezTo>
                <a:cubicBezTo>
                  <a:pt x="67" y="352"/>
                  <a:pt x="77" y="280"/>
                  <a:pt x="96" y="207"/>
                </a:cubicBezTo>
                <a:cubicBezTo>
                  <a:pt x="115" y="134"/>
                  <a:pt x="173" y="1"/>
                  <a:pt x="173" y="1"/>
                </a:cubicBezTo>
                <a:close/>
              </a:path>
            </a:pathLst>
          </a:custGeom>
          <a:solidFill>
            <a:srgbClr val="008000"/>
          </a:solidFill>
          <a:ln w="3175" cap="flat" cmpd="sng">
            <a:solidFill>
              <a:srgbClr val="008000"/>
            </a:solidFill>
            <a:prstDash val="solid"/>
            <a:headEnd type="none" w="med" len="med"/>
            <a:tailEnd type="none" w="med" len="med"/>
          </a:ln>
        </p:spPr>
        <p:txBody>
          <a:bodyPr/>
          <a:p>
            <a:endParaRPr lang="zh-CN" altLang="en-US" sz="1350"/>
          </a:p>
        </p:txBody>
      </p:sp>
      <p:sp>
        <p:nvSpPr>
          <p:cNvPr id="55310" name="任意多边形 55309"/>
          <p:cNvSpPr/>
          <p:nvPr/>
        </p:nvSpPr>
        <p:spPr>
          <a:xfrm>
            <a:off x="2327672" y="2679356"/>
            <a:ext cx="247650" cy="564356"/>
          </a:xfrm>
          <a:custGeom>
            <a:avLst/>
            <a:gdLst/>
            <a:ahLst/>
            <a:cxnLst/>
            <a:pathLst>
              <a:path w="208" h="474">
                <a:moveTo>
                  <a:pt x="111" y="315"/>
                </a:moveTo>
                <a:lnTo>
                  <a:pt x="49" y="302"/>
                </a:lnTo>
                <a:lnTo>
                  <a:pt x="208" y="474"/>
                </a:lnTo>
                <a:lnTo>
                  <a:pt x="187" y="242"/>
                </a:lnTo>
                <a:lnTo>
                  <a:pt x="150" y="302"/>
                </a:lnTo>
                <a:cubicBezTo>
                  <a:pt x="139" y="282"/>
                  <a:pt x="124" y="172"/>
                  <a:pt x="118" y="122"/>
                </a:cubicBezTo>
                <a:cubicBezTo>
                  <a:pt x="112" y="72"/>
                  <a:pt x="117" y="20"/>
                  <a:pt x="117" y="0"/>
                </a:cubicBezTo>
                <a:lnTo>
                  <a:pt x="118" y="0"/>
                </a:lnTo>
                <a:lnTo>
                  <a:pt x="69" y="59"/>
                </a:lnTo>
                <a:lnTo>
                  <a:pt x="0" y="3"/>
                </a:lnTo>
                <a:lnTo>
                  <a:pt x="0" y="5"/>
                </a:lnTo>
                <a:cubicBezTo>
                  <a:pt x="4" y="22"/>
                  <a:pt x="4" y="56"/>
                  <a:pt x="22" y="108"/>
                </a:cubicBezTo>
                <a:cubicBezTo>
                  <a:pt x="40" y="160"/>
                  <a:pt x="92" y="272"/>
                  <a:pt x="111" y="315"/>
                </a:cubicBezTo>
                <a:close/>
              </a:path>
            </a:pathLst>
          </a:custGeom>
          <a:solidFill>
            <a:srgbClr val="008000"/>
          </a:solidFill>
          <a:ln w="3175" cap="flat" cmpd="sng">
            <a:solidFill>
              <a:srgbClr val="008000"/>
            </a:solidFill>
            <a:prstDash val="solid"/>
            <a:headEnd type="none" w="med" len="med"/>
            <a:tailEnd type="none" w="med" len="med"/>
          </a:ln>
        </p:spPr>
        <p:txBody>
          <a:bodyPr/>
          <a:p>
            <a:endParaRPr lang="zh-CN" altLang="en-US" sz="1350"/>
          </a:p>
        </p:txBody>
      </p:sp>
      <p:sp>
        <p:nvSpPr>
          <p:cNvPr id="55311" name="任意多边形 55310"/>
          <p:cNvSpPr/>
          <p:nvPr/>
        </p:nvSpPr>
        <p:spPr>
          <a:xfrm>
            <a:off x="2674144" y="3450881"/>
            <a:ext cx="1450181" cy="814388"/>
          </a:xfrm>
          <a:custGeom>
            <a:avLst/>
            <a:gdLst/>
            <a:ahLst/>
            <a:cxnLst/>
            <a:pathLst>
              <a:path w="1218" h="684">
                <a:moveTo>
                  <a:pt x="361" y="573"/>
                </a:moveTo>
                <a:cubicBezTo>
                  <a:pt x="420" y="574"/>
                  <a:pt x="527" y="521"/>
                  <a:pt x="595" y="509"/>
                </a:cubicBezTo>
                <a:cubicBezTo>
                  <a:pt x="663" y="497"/>
                  <a:pt x="732" y="494"/>
                  <a:pt x="768" y="503"/>
                </a:cubicBezTo>
                <a:cubicBezTo>
                  <a:pt x="804" y="512"/>
                  <a:pt x="810" y="538"/>
                  <a:pt x="813" y="563"/>
                </a:cubicBezTo>
                <a:cubicBezTo>
                  <a:pt x="816" y="588"/>
                  <a:pt x="782" y="633"/>
                  <a:pt x="784" y="653"/>
                </a:cubicBezTo>
                <a:cubicBezTo>
                  <a:pt x="786" y="673"/>
                  <a:pt x="805" y="684"/>
                  <a:pt x="823" y="683"/>
                </a:cubicBezTo>
                <a:cubicBezTo>
                  <a:pt x="841" y="682"/>
                  <a:pt x="869" y="672"/>
                  <a:pt x="892" y="648"/>
                </a:cubicBezTo>
                <a:cubicBezTo>
                  <a:pt x="915" y="624"/>
                  <a:pt x="933" y="564"/>
                  <a:pt x="960" y="536"/>
                </a:cubicBezTo>
                <a:cubicBezTo>
                  <a:pt x="987" y="508"/>
                  <a:pt x="1043" y="480"/>
                  <a:pt x="1054" y="479"/>
                </a:cubicBezTo>
                <a:lnTo>
                  <a:pt x="1026" y="530"/>
                </a:lnTo>
                <a:lnTo>
                  <a:pt x="1218" y="423"/>
                </a:lnTo>
                <a:lnTo>
                  <a:pt x="990" y="411"/>
                </a:lnTo>
                <a:lnTo>
                  <a:pt x="1039" y="450"/>
                </a:lnTo>
                <a:lnTo>
                  <a:pt x="1039" y="450"/>
                </a:lnTo>
                <a:cubicBezTo>
                  <a:pt x="1022" y="458"/>
                  <a:pt x="964" y="476"/>
                  <a:pt x="937" y="500"/>
                </a:cubicBezTo>
                <a:cubicBezTo>
                  <a:pt x="910" y="524"/>
                  <a:pt x="891" y="579"/>
                  <a:pt x="877" y="594"/>
                </a:cubicBezTo>
                <a:cubicBezTo>
                  <a:pt x="863" y="609"/>
                  <a:pt x="858" y="609"/>
                  <a:pt x="853" y="591"/>
                </a:cubicBezTo>
                <a:cubicBezTo>
                  <a:pt x="848" y="573"/>
                  <a:pt x="876" y="510"/>
                  <a:pt x="846" y="483"/>
                </a:cubicBezTo>
                <a:cubicBezTo>
                  <a:pt x="816" y="456"/>
                  <a:pt x="752" y="431"/>
                  <a:pt x="672" y="431"/>
                </a:cubicBezTo>
                <a:cubicBezTo>
                  <a:pt x="592" y="431"/>
                  <a:pt x="425" y="513"/>
                  <a:pt x="363" y="482"/>
                </a:cubicBezTo>
                <a:cubicBezTo>
                  <a:pt x="301" y="451"/>
                  <a:pt x="346" y="323"/>
                  <a:pt x="301" y="243"/>
                </a:cubicBezTo>
                <a:cubicBezTo>
                  <a:pt x="256" y="163"/>
                  <a:pt x="128" y="40"/>
                  <a:pt x="93" y="0"/>
                </a:cubicBezTo>
                <a:lnTo>
                  <a:pt x="91" y="0"/>
                </a:lnTo>
                <a:lnTo>
                  <a:pt x="96" y="89"/>
                </a:lnTo>
                <a:lnTo>
                  <a:pt x="0" y="92"/>
                </a:lnTo>
                <a:lnTo>
                  <a:pt x="1" y="92"/>
                </a:lnTo>
                <a:cubicBezTo>
                  <a:pt x="36" y="119"/>
                  <a:pt x="170" y="187"/>
                  <a:pt x="210" y="255"/>
                </a:cubicBezTo>
                <a:cubicBezTo>
                  <a:pt x="250" y="323"/>
                  <a:pt x="215" y="451"/>
                  <a:pt x="240" y="504"/>
                </a:cubicBezTo>
                <a:cubicBezTo>
                  <a:pt x="265" y="557"/>
                  <a:pt x="299" y="572"/>
                  <a:pt x="361" y="573"/>
                </a:cubicBezTo>
                <a:close/>
              </a:path>
            </a:pathLst>
          </a:custGeom>
          <a:solidFill>
            <a:srgbClr val="008000"/>
          </a:solidFill>
          <a:ln w="3175" cap="flat" cmpd="sng">
            <a:solidFill>
              <a:srgbClr val="008000"/>
            </a:solidFill>
            <a:prstDash val="solid"/>
            <a:headEnd type="none" w="med" len="med"/>
            <a:tailEnd type="none" w="med" len="med"/>
          </a:ln>
        </p:spPr>
        <p:txBody>
          <a:bodyPr/>
          <a:p>
            <a:endParaRPr lang="zh-CN" altLang="en-US" sz="1350"/>
          </a:p>
        </p:txBody>
      </p:sp>
      <p:sp>
        <p:nvSpPr>
          <p:cNvPr id="55312" name="任意多边形 55311"/>
          <p:cNvSpPr/>
          <p:nvPr/>
        </p:nvSpPr>
        <p:spPr>
          <a:xfrm>
            <a:off x="6908006" y="4116441"/>
            <a:ext cx="361950" cy="372665"/>
          </a:xfrm>
          <a:custGeom>
            <a:avLst/>
            <a:gdLst/>
            <a:ahLst/>
            <a:cxnLst/>
            <a:pathLst>
              <a:path w="304" h="313">
                <a:moveTo>
                  <a:pt x="6" y="140"/>
                </a:moveTo>
                <a:cubicBezTo>
                  <a:pt x="14" y="101"/>
                  <a:pt x="48" y="38"/>
                  <a:pt x="86" y="19"/>
                </a:cubicBezTo>
                <a:cubicBezTo>
                  <a:pt x="124" y="0"/>
                  <a:pt x="198" y="3"/>
                  <a:pt x="233" y="25"/>
                </a:cubicBezTo>
                <a:cubicBezTo>
                  <a:pt x="268" y="47"/>
                  <a:pt x="304" y="107"/>
                  <a:pt x="297" y="152"/>
                </a:cubicBezTo>
                <a:cubicBezTo>
                  <a:pt x="290" y="197"/>
                  <a:pt x="234" y="279"/>
                  <a:pt x="191" y="296"/>
                </a:cubicBezTo>
                <a:cubicBezTo>
                  <a:pt x="148" y="313"/>
                  <a:pt x="70" y="280"/>
                  <a:pt x="39" y="254"/>
                </a:cubicBezTo>
                <a:cubicBezTo>
                  <a:pt x="8" y="228"/>
                  <a:pt x="0" y="178"/>
                  <a:pt x="6" y="140"/>
                </a:cubicBezTo>
                <a:close/>
              </a:path>
            </a:pathLst>
          </a:custGeom>
          <a:noFill/>
          <a:ln w="38100" cap="flat" cmpd="sng">
            <a:solidFill>
              <a:srgbClr val="CC0000"/>
            </a:solidFill>
            <a:prstDash val="solid"/>
            <a:headEnd type="none" w="med" len="med"/>
            <a:tailEnd type="none" w="med" len="med"/>
          </a:ln>
        </p:spPr>
        <p:txBody>
          <a:bodyPr/>
          <a:p>
            <a:endParaRPr lang="zh-CN" altLang="en-US" sz="1350"/>
          </a:p>
        </p:txBody>
      </p:sp>
      <p:sp>
        <p:nvSpPr>
          <p:cNvPr id="55313" name="任意多边形 55312"/>
          <p:cNvSpPr/>
          <p:nvPr/>
        </p:nvSpPr>
        <p:spPr>
          <a:xfrm>
            <a:off x="7181850" y="3806879"/>
            <a:ext cx="304800" cy="962025"/>
          </a:xfrm>
          <a:custGeom>
            <a:avLst/>
            <a:gdLst/>
            <a:ahLst/>
            <a:cxnLst/>
            <a:pathLst>
              <a:path w="256" h="808">
                <a:moveTo>
                  <a:pt x="3" y="268"/>
                </a:moveTo>
                <a:cubicBezTo>
                  <a:pt x="5" y="251"/>
                  <a:pt x="42" y="219"/>
                  <a:pt x="42" y="201"/>
                </a:cubicBezTo>
                <a:cubicBezTo>
                  <a:pt x="42" y="183"/>
                  <a:pt x="6" y="172"/>
                  <a:pt x="3" y="157"/>
                </a:cubicBezTo>
                <a:cubicBezTo>
                  <a:pt x="0" y="142"/>
                  <a:pt x="6" y="119"/>
                  <a:pt x="22" y="108"/>
                </a:cubicBezTo>
                <a:cubicBezTo>
                  <a:pt x="38" y="97"/>
                  <a:pt x="79" y="106"/>
                  <a:pt x="99" y="90"/>
                </a:cubicBezTo>
                <a:cubicBezTo>
                  <a:pt x="119" y="74"/>
                  <a:pt x="129" y="18"/>
                  <a:pt x="145" y="9"/>
                </a:cubicBezTo>
                <a:cubicBezTo>
                  <a:pt x="161" y="0"/>
                  <a:pt x="178" y="34"/>
                  <a:pt x="196" y="37"/>
                </a:cubicBezTo>
                <a:cubicBezTo>
                  <a:pt x="214" y="40"/>
                  <a:pt x="246" y="27"/>
                  <a:pt x="255" y="25"/>
                </a:cubicBezTo>
                <a:lnTo>
                  <a:pt x="253" y="24"/>
                </a:lnTo>
                <a:lnTo>
                  <a:pt x="253" y="312"/>
                </a:lnTo>
                <a:lnTo>
                  <a:pt x="253" y="315"/>
                </a:lnTo>
                <a:cubicBezTo>
                  <a:pt x="246" y="315"/>
                  <a:pt x="223" y="310"/>
                  <a:pt x="211" y="315"/>
                </a:cubicBezTo>
                <a:cubicBezTo>
                  <a:pt x="199" y="320"/>
                  <a:pt x="186" y="339"/>
                  <a:pt x="180" y="348"/>
                </a:cubicBezTo>
                <a:cubicBezTo>
                  <a:pt x="174" y="357"/>
                  <a:pt x="173" y="366"/>
                  <a:pt x="177" y="370"/>
                </a:cubicBezTo>
                <a:cubicBezTo>
                  <a:pt x="181" y="374"/>
                  <a:pt x="199" y="370"/>
                  <a:pt x="205" y="375"/>
                </a:cubicBezTo>
                <a:cubicBezTo>
                  <a:pt x="211" y="380"/>
                  <a:pt x="218" y="389"/>
                  <a:pt x="213" y="399"/>
                </a:cubicBezTo>
                <a:cubicBezTo>
                  <a:pt x="208" y="409"/>
                  <a:pt x="181" y="420"/>
                  <a:pt x="174" y="436"/>
                </a:cubicBezTo>
                <a:cubicBezTo>
                  <a:pt x="167" y="452"/>
                  <a:pt x="177" y="478"/>
                  <a:pt x="172" y="493"/>
                </a:cubicBezTo>
                <a:cubicBezTo>
                  <a:pt x="167" y="508"/>
                  <a:pt x="149" y="510"/>
                  <a:pt x="144" y="526"/>
                </a:cubicBezTo>
                <a:cubicBezTo>
                  <a:pt x="139" y="542"/>
                  <a:pt x="149" y="568"/>
                  <a:pt x="142" y="589"/>
                </a:cubicBezTo>
                <a:cubicBezTo>
                  <a:pt x="135" y="610"/>
                  <a:pt x="98" y="633"/>
                  <a:pt x="99" y="651"/>
                </a:cubicBezTo>
                <a:cubicBezTo>
                  <a:pt x="100" y="669"/>
                  <a:pt x="128" y="697"/>
                  <a:pt x="145" y="697"/>
                </a:cubicBezTo>
                <a:cubicBezTo>
                  <a:pt x="162" y="697"/>
                  <a:pt x="181" y="658"/>
                  <a:pt x="199" y="652"/>
                </a:cubicBezTo>
                <a:cubicBezTo>
                  <a:pt x="217" y="646"/>
                  <a:pt x="247" y="662"/>
                  <a:pt x="256" y="663"/>
                </a:cubicBezTo>
                <a:lnTo>
                  <a:pt x="255" y="660"/>
                </a:lnTo>
                <a:lnTo>
                  <a:pt x="255" y="727"/>
                </a:lnTo>
                <a:lnTo>
                  <a:pt x="255" y="729"/>
                </a:lnTo>
                <a:cubicBezTo>
                  <a:pt x="245" y="729"/>
                  <a:pt x="207" y="723"/>
                  <a:pt x="192" y="727"/>
                </a:cubicBezTo>
                <a:cubicBezTo>
                  <a:pt x="177" y="731"/>
                  <a:pt x="173" y="739"/>
                  <a:pt x="165" y="750"/>
                </a:cubicBezTo>
                <a:cubicBezTo>
                  <a:pt x="157" y="761"/>
                  <a:pt x="151" y="784"/>
                  <a:pt x="141" y="793"/>
                </a:cubicBezTo>
                <a:cubicBezTo>
                  <a:pt x="131" y="802"/>
                  <a:pt x="113" y="808"/>
                  <a:pt x="106" y="805"/>
                </a:cubicBezTo>
                <a:cubicBezTo>
                  <a:pt x="99" y="802"/>
                  <a:pt x="101" y="784"/>
                  <a:pt x="97" y="777"/>
                </a:cubicBezTo>
                <a:cubicBezTo>
                  <a:pt x="93" y="770"/>
                  <a:pt x="90" y="767"/>
                  <a:pt x="82" y="762"/>
                </a:cubicBezTo>
                <a:cubicBezTo>
                  <a:pt x="74" y="757"/>
                  <a:pt x="54" y="757"/>
                  <a:pt x="48" y="744"/>
                </a:cubicBezTo>
                <a:cubicBezTo>
                  <a:pt x="42" y="731"/>
                  <a:pt x="46" y="699"/>
                  <a:pt x="45" y="681"/>
                </a:cubicBezTo>
                <a:cubicBezTo>
                  <a:pt x="44" y="663"/>
                  <a:pt x="35" y="648"/>
                  <a:pt x="43" y="633"/>
                </a:cubicBezTo>
                <a:cubicBezTo>
                  <a:pt x="51" y="618"/>
                  <a:pt x="89" y="610"/>
                  <a:pt x="96" y="592"/>
                </a:cubicBezTo>
                <a:cubicBezTo>
                  <a:pt x="103" y="574"/>
                  <a:pt x="91" y="546"/>
                  <a:pt x="88" y="526"/>
                </a:cubicBezTo>
                <a:cubicBezTo>
                  <a:pt x="85" y="506"/>
                  <a:pt x="76" y="491"/>
                  <a:pt x="79" y="474"/>
                </a:cubicBezTo>
                <a:cubicBezTo>
                  <a:pt x="82" y="457"/>
                  <a:pt x="103" y="441"/>
                  <a:pt x="106" y="426"/>
                </a:cubicBezTo>
                <a:cubicBezTo>
                  <a:pt x="109" y="411"/>
                  <a:pt x="102" y="395"/>
                  <a:pt x="97" y="387"/>
                </a:cubicBezTo>
                <a:cubicBezTo>
                  <a:pt x="92" y="379"/>
                  <a:pt x="79" y="384"/>
                  <a:pt x="75" y="379"/>
                </a:cubicBezTo>
                <a:cubicBezTo>
                  <a:pt x="71" y="374"/>
                  <a:pt x="70" y="366"/>
                  <a:pt x="72" y="358"/>
                </a:cubicBezTo>
                <a:cubicBezTo>
                  <a:pt x="74" y="350"/>
                  <a:pt x="85" y="340"/>
                  <a:pt x="85" y="331"/>
                </a:cubicBezTo>
                <a:cubicBezTo>
                  <a:pt x="85" y="322"/>
                  <a:pt x="81" y="310"/>
                  <a:pt x="72" y="306"/>
                </a:cubicBezTo>
                <a:cubicBezTo>
                  <a:pt x="63" y="302"/>
                  <a:pt x="39" y="312"/>
                  <a:pt x="28" y="306"/>
                </a:cubicBezTo>
                <a:cubicBezTo>
                  <a:pt x="17" y="300"/>
                  <a:pt x="1" y="285"/>
                  <a:pt x="3" y="268"/>
                </a:cubicBezTo>
                <a:close/>
              </a:path>
            </a:pathLst>
          </a:custGeom>
          <a:solidFill>
            <a:schemeClr val="accent1"/>
          </a:solidFill>
          <a:ln w="3175" cap="flat" cmpd="sng">
            <a:solidFill>
              <a:srgbClr val="3399FF"/>
            </a:solidFill>
            <a:prstDash val="solid"/>
            <a:headEnd type="none" w="med" len="med"/>
            <a:tailEnd type="none" w="med" len="med"/>
          </a:ln>
        </p:spPr>
        <p:txBody>
          <a:bodyPr/>
          <a:p>
            <a:endParaRPr lang="zh-CN" altLang="en-US" sz="1350"/>
          </a:p>
        </p:txBody>
      </p:sp>
      <p:sp>
        <p:nvSpPr>
          <p:cNvPr id="55314" name="任意多边形 55313"/>
          <p:cNvSpPr/>
          <p:nvPr/>
        </p:nvSpPr>
        <p:spPr>
          <a:xfrm>
            <a:off x="5895975" y="3397304"/>
            <a:ext cx="1019175" cy="888206"/>
          </a:xfrm>
          <a:custGeom>
            <a:avLst/>
            <a:gdLst/>
            <a:ahLst/>
            <a:cxnLst/>
            <a:pathLst>
              <a:path w="856" h="746">
                <a:moveTo>
                  <a:pt x="856" y="746"/>
                </a:moveTo>
                <a:cubicBezTo>
                  <a:pt x="839" y="744"/>
                  <a:pt x="788" y="743"/>
                  <a:pt x="751" y="731"/>
                </a:cubicBezTo>
                <a:cubicBezTo>
                  <a:pt x="714" y="719"/>
                  <a:pt x="677" y="696"/>
                  <a:pt x="637" y="674"/>
                </a:cubicBezTo>
                <a:cubicBezTo>
                  <a:pt x="597" y="652"/>
                  <a:pt x="568" y="657"/>
                  <a:pt x="511" y="599"/>
                </a:cubicBezTo>
                <a:cubicBezTo>
                  <a:pt x="454" y="541"/>
                  <a:pt x="380" y="429"/>
                  <a:pt x="295" y="329"/>
                </a:cubicBezTo>
                <a:cubicBezTo>
                  <a:pt x="210" y="229"/>
                  <a:pt x="61" y="69"/>
                  <a:pt x="0" y="0"/>
                </a:cubicBezTo>
              </a:path>
            </a:pathLst>
          </a:custGeom>
          <a:noFill/>
          <a:ln w="38100" cap="flat" cmpd="sng">
            <a:solidFill>
              <a:srgbClr val="CC0000"/>
            </a:solidFill>
            <a:prstDash val="solid"/>
            <a:headEnd type="none" w="med" len="med"/>
            <a:tailEnd type="stealth" w="med" len="lg"/>
          </a:ln>
        </p:spPr>
        <p:txBody>
          <a:bodyPr/>
          <a:p>
            <a:endParaRPr lang="zh-CN" altLang="en-US" sz="1350"/>
          </a:p>
        </p:txBody>
      </p:sp>
      <p:sp>
        <p:nvSpPr>
          <p:cNvPr id="55315" name="任意多边形 55314"/>
          <p:cNvSpPr/>
          <p:nvPr/>
        </p:nvSpPr>
        <p:spPr>
          <a:xfrm>
            <a:off x="2413397" y="3458025"/>
            <a:ext cx="932259" cy="1352550"/>
          </a:xfrm>
          <a:custGeom>
            <a:avLst/>
            <a:gdLst/>
            <a:ahLst/>
            <a:cxnLst/>
            <a:pathLst>
              <a:path w="783" h="1136">
                <a:moveTo>
                  <a:pt x="123" y="0"/>
                </a:moveTo>
                <a:lnTo>
                  <a:pt x="166" y="276"/>
                </a:lnTo>
                <a:lnTo>
                  <a:pt x="102" y="230"/>
                </a:lnTo>
                <a:lnTo>
                  <a:pt x="102" y="228"/>
                </a:lnTo>
                <a:cubicBezTo>
                  <a:pt x="102" y="243"/>
                  <a:pt x="93" y="288"/>
                  <a:pt x="105" y="323"/>
                </a:cubicBezTo>
                <a:cubicBezTo>
                  <a:pt x="117" y="358"/>
                  <a:pt x="159" y="383"/>
                  <a:pt x="172" y="440"/>
                </a:cubicBezTo>
                <a:cubicBezTo>
                  <a:pt x="185" y="497"/>
                  <a:pt x="146" y="603"/>
                  <a:pt x="181" y="665"/>
                </a:cubicBezTo>
                <a:cubicBezTo>
                  <a:pt x="216" y="727"/>
                  <a:pt x="297" y="786"/>
                  <a:pt x="381" y="815"/>
                </a:cubicBezTo>
                <a:cubicBezTo>
                  <a:pt x="465" y="844"/>
                  <a:pt x="617" y="820"/>
                  <a:pt x="684" y="842"/>
                </a:cubicBezTo>
                <a:cubicBezTo>
                  <a:pt x="751" y="864"/>
                  <a:pt x="777" y="899"/>
                  <a:pt x="783" y="948"/>
                </a:cubicBezTo>
                <a:lnTo>
                  <a:pt x="718" y="1136"/>
                </a:lnTo>
                <a:lnTo>
                  <a:pt x="717" y="1134"/>
                </a:lnTo>
                <a:cubicBezTo>
                  <a:pt x="698" y="1113"/>
                  <a:pt x="672" y="1043"/>
                  <a:pt x="604" y="1007"/>
                </a:cubicBezTo>
                <a:cubicBezTo>
                  <a:pt x="536" y="971"/>
                  <a:pt x="396" y="966"/>
                  <a:pt x="310" y="917"/>
                </a:cubicBezTo>
                <a:cubicBezTo>
                  <a:pt x="224" y="868"/>
                  <a:pt x="126" y="790"/>
                  <a:pt x="90" y="714"/>
                </a:cubicBezTo>
                <a:cubicBezTo>
                  <a:pt x="54" y="638"/>
                  <a:pt x="99" y="525"/>
                  <a:pt x="93" y="462"/>
                </a:cubicBezTo>
                <a:cubicBezTo>
                  <a:pt x="87" y="399"/>
                  <a:pt x="57" y="377"/>
                  <a:pt x="52" y="338"/>
                </a:cubicBezTo>
                <a:cubicBezTo>
                  <a:pt x="47" y="299"/>
                  <a:pt x="59" y="244"/>
                  <a:pt x="60" y="225"/>
                </a:cubicBezTo>
                <a:lnTo>
                  <a:pt x="60" y="225"/>
                </a:lnTo>
                <a:lnTo>
                  <a:pt x="0" y="245"/>
                </a:lnTo>
                <a:lnTo>
                  <a:pt x="123" y="0"/>
                </a:lnTo>
                <a:close/>
              </a:path>
            </a:pathLst>
          </a:custGeom>
          <a:solidFill>
            <a:srgbClr val="CC0000"/>
          </a:solidFill>
          <a:ln w="3175" cap="flat" cmpd="sng">
            <a:solidFill>
              <a:srgbClr val="CC0000"/>
            </a:solidFill>
            <a:prstDash val="solid"/>
            <a:headEnd type="none" w="med" len="med"/>
            <a:tailEnd type="none" w="med" len="med"/>
          </a:ln>
        </p:spPr>
        <p:txBody>
          <a:bodyPr/>
          <a:p>
            <a:endParaRPr lang="zh-CN" altLang="en-US" sz="1350"/>
          </a:p>
        </p:txBody>
      </p:sp>
      <p:sp>
        <p:nvSpPr>
          <p:cNvPr id="55316" name="任意多边形 55315"/>
          <p:cNvSpPr/>
          <p:nvPr/>
        </p:nvSpPr>
        <p:spPr>
          <a:xfrm>
            <a:off x="2850356" y="3343725"/>
            <a:ext cx="1382316" cy="521494"/>
          </a:xfrm>
          <a:custGeom>
            <a:avLst/>
            <a:gdLst/>
            <a:ahLst/>
            <a:cxnLst/>
            <a:pathLst>
              <a:path w="1161" h="438">
                <a:moveTo>
                  <a:pt x="1064" y="438"/>
                </a:moveTo>
                <a:cubicBezTo>
                  <a:pt x="1005" y="412"/>
                  <a:pt x="853" y="335"/>
                  <a:pt x="710" y="278"/>
                </a:cubicBezTo>
                <a:cubicBezTo>
                  <a:pt x="567" y="221"/>
                  <a:pt x="290" y="124"/>
                  <a:pt x="206" y="93"/>
                </a:cubicBezTo>
                <a:lnTo>
                  <a:pt x="204" y="92"/>
                </a:lnTo>
                <a:lnTo>
                  <a:pt x="219" y="158"/>
                </a:lnTo>
                <a:lnTo>
                  <a:pt x="0" y="0"/>
                </a:lnTo>
                <a:lnTo>
                  <a:pt x="285" y="9"/>
                </a:lnTo>
                <a:lnTo>
                  <a:pt x="216" y="51"/>
                </a:lnTo>
                <a:lnTo>
                  <a:pt x="218" y="51"/>
                </a:lnTo>
                <a:cubicBezTo>
                  <a:pt x="301" y="72"/>
                  <a:pt x="556" y="148"/>
                  <a:pt x="713" y="176"/>
                </a:cubicBezTo>
                <a:cubicBezTo>
                  <a:pt x="870" y="204"/>
                  <a:pt x="1087" y="214"/>
                  <a:pt x="1161" y="222"/>
                </a:cubicBezTo>
                <a:lnTo>
                  <a:pt x="1160" y="224"/>
                </a:lnTo>
                <a:lnTo>
                  <a:pt x="1064" y="437"/>
                </a:lnTo>
                <a:lnTo>
                  <a:pt x="1064" y="438"/>
                </a:lnTo>
                <a:close/>
              </a:path>
            </a:pathLst>
          </a:custGeom>
          <a:solidFill>
            <a:srgbClr val="CC0000"/>
          </a:solidFill>
          <a:ln w="3175" cap="flat" cmpd="sng">
            <a:solidFill>
              <a:srgbClr val="CC0000"/>
            </a:solidFill>
            <a:prstDash val="solid"/>
            <a:headEnd type="none" w="med" len="med"/>
            <a:tailEnd type="none" w="med" len="med"/>
          </a:ln>
        </p:spPr>
        <p:txBody>
          <a:bodyPr/>
          <a:p>
            <a:endParaRPr lang="zh-CN" altLang="en-US" sz="1350"/>
          </a:p>
        </p:txBody>
      </p:sp>
      <p:sp>
        <p:nvSpPr>
          <p:cNvPr id="55317" name="任意多边形 55316"/>
          <p:cNvSpPr/>
          <p:nvPr/>
        </p:nvSpPr>
        <p:spPr>
          <a:xfrm>
            <a:off x="4338638" y="3536606"/>
            <a:ext cx="342900" cy="348854"/>
          </a:xfrm>
          <a:custGeom>
            <a:avLst/>
            <a:gdLst/>
            <a:ahLst/>
            <a:cxnLst/>
            <a:pathLst>
              <a:path w="288" h="293">
                <a:moveTo>
                  <a:pt x="286" y="60"/>
                </a:moveTo>
                <a:cubicBezTo>
                  <a:pt x="265" y="78"/>
                  <a:pt x="180" y="150"/>
                  <a:pt x="159" y="168"/>
                </a:cubicBezTo>
                <a:lnTo>
                  <a:pt x="157" y="167"/>
                </a:lnTo>
                <a:lnTo>
                  <a:pt x="208" y="176"/>
                </a:lnTo>
                <a:lnTo>
                  <a:pt x="0" y="293"/>
                </a:lnTo>
                <a:lnTo>
                  <a:pt x="108" y="84"/>
                </a:lnTo>
                <a:lnTo>
                  <a:pt x="123" y="137"/>
                </a:lnTo>
                <a:lnTo>
                  <a:pt x="123" y="140"/>
                </a:lnTo>
                <a:cubicBezTo>
                  <a:pt x="135" y="117"/>
                  <a:pt x="183" y="23"/>
                  <a:pt x="195" y="0"/>
                </a:cubicBezTo>
                <a:lnTo>
                  <a:pt x="195" y="2"/>
                </a:lnTo>
                <a:lnTo>
                  <a:pt x="288" y="60"/>
                </a:lnTo>
                <a:lnTo>
                  <a:pt x="286" y="60"/>
                </a:lnTo>
                <a:close/>
              </a:path>
            </a:pathLst>
          </a:custGeom>
          <a:solidFill>
            <a:srgbClr val="CC0000"/>
          </a:solidFill>
          <a:ln w="3175" cap="flat" cmpd="sng">
            <a:solidFill>
              <a:srgbClr val="CC0000"/>
            </a:solidFill>
            <a:prstDash val="solid"/>
            <a:headEnd type="none" w="med" len="med"/>
            <a:tailEnd type="none" w="med" len="med"/>
          </a:ln>
        </p:spPr>
        <p:txBody>
          <a:bodyPr/>
          <a:p>
            <a:endParaRPr lang="zh-CN" altLang="en-US" sz="1350"/>
          </a:p>
        </p:txBody>
      </p:sp>
      <p:sp>
        <p:nvSpPr>
          <p:cNvPr id="55318" name="任意多边形 55317"/>
          <p:cNvSpPr/>
          <p:nvPr/>
        </p:nvSpPr>
        <p:spPr>
          <a:xfrm>
            <a:off x="3649266" y="4156922"/>
            <a:ext cx="882253" cy="585788"/>
          </a:xfrm>
          <a:custGeom>
            <a:avLst/>
            <a:gdLst/>
            <a:ahLst/>
            <a:cxnLst/>
            <a:pathLst>
              <a:path w="741" h="492">
                <a:moveTo>
                  <a:pt x="741" y="114"/>
                </a:moveTo>
                <a:lnTo>
                  <a:pt x="738" y="114"/>
                </a:lnTo>
                <a:lnTo>
                  <a:pt x="546" y="0"/>
                </a:lnTo>
                <a:lnTo>
                  <a:pt x="546" y="1"/>
                </a:lnTo>
                <a:cubicBezTo>
                  <a:pt x="525" y="35"/>
                  <a:pt x="472" y="141"/>
                  <a:pt x="418" y="207"/>
                </a:cubicBezTo>
                <a:cubicBezTo>
                  <a:pt x="364" y="273"/>
                  <a:pt x="254" y="367"/>
                  <a:pt x="222" y="399"/>
                </a:cubicBezTo>
                <a:lnTo>
                  <a:pt x="223" y="400"/>
                </a:lnTo>
                <a:lnTo>
                  <a:pt x="231" y="337"/>
                </a:lnTo>
                <a:lnTo>
                  <a:pt x="0" y="492"/>
                </a:lnTo>
                <a:lnTo>
                  <a:pt x="279" y="492"/>
                </a:lnTo>
                <a:lnTo>
                  <a:pt x="232" y="456"/>
                </a:lnTo>
                <a:lnTo>
                  <a:pt x="232" y="456"/>
                </a:lnTo>
                <a:cubicBezTo>
                  <a:pt x="280" y="430"/>
                  <a:pt x="434" y="358"/>
                  <a:pt x="519" y="301"/>
                </a:cubicBezTo>
                <a:cubicBezTo>
                  <a:pt x="604" y="244"/>
                  <a:pt x="710" y="148"/>
                  <a:pt x="741" y="114"/>
                </a:cubicBezTo>
                <a:close/>
              </a:path>
            </a:pathLst>
          </a:custGeom>
          <a:solidFill>
            <a:srgbClr val="CC0000"/>
          </a:solidFill>
          <a:ln w="3175" cap="flat" cmpd="sng">
            <a:solidFill>
              <a:srgbClr val="CC0000"/>
            </a:solidFill>
            <a:prstDash val="solid"/>
            <a:headEnd type="none" w="med" len="med"/>
            <a:tailEnd type="none" w="med" len="med"/>
          </a:ln>
        </p:spPr>
        <p:txBody>
          <a:bodyPr/>
          <a:p>
            <a:endParaRPr lang="zh-CN" altLang="en-US" sz="1350"/>
          </a:p>
        </p:txBody>
      </p:sp>
      <p:sp>
        <p:nvSpPr>
          <p:cNvPr id="55319" name="任意多边形 55318"/>
          <p:cNvSpPr/>
          <p:nvPr/>
        </p:nvSpPr>
        <p:spPr>
          <a:xfrm>
            <a:off x="4373166" y="3405638"/>
            <a:ext cx="731044" cy="756047"/>
          </a:xfrm>
          <a:custGeom>
            <a:avLst/>
            <a:gdLst/>
            <a:ahLst/>
            <a:cxnLst/>
            <a:pathLst>
              <a:path w="614" h="635">
                <a:moveTo>
                  <a:pt x="595" y="217"/>
                </a:moveTo>
                <a:cubicBezTo>
                  <a:pt x="576" y="279"/>
                  <a:pt x="524" y="382"/>
                  <a:pt x="479" y="442"/>
                </a:cubicBezTo>
                <a:cubicBezTo>
                  <a:pt x="434" y="502"/>
                  <a:pt x="376" y="547"/>
                  <a:pt x="325" y="577"/>
                </a:cubicBezTo>
                <a:cubicBezTo>
                  <a:pt x="274" y="607"/>
                  <a:pt x="217" y="617"/>
                  <a:pt x="170" y="623"/>
                </a:cubicBezTo>
                <a:cubicBezTo>
                  <a:pt x="123" y="629"/>
                  <a:pt x="66" y="635"/>
                  <a:pt x="43" y="613"/>
                </a:cubicBezTo>
                <a:cubicBezTo>
                  <a:pt x="20" y="591"/>
                  <a:pt x="0" y="521"/>
                  <a:pt x="34" y="493"/>
                </a:cubicBezTo>
                <a:cubicBezTo>
                  <a:pt x="68" y="465"/>
                  <a:pt x="195" y="468"/>
                  <a:pt x="245" y="446"/>
                </a:cubicBezTo>
                <a:cubicBezTo>
                  <a:pt x="295" y="424"/>
                  <a:pt x="298" y="390"/>
                  <a:pt x="335" y="358"/>
                </a:cubicBezTo>
                <a:cubicBezTo>
                  <a:pt x="372" y="326"/>
                  <a:pt x="453" y="291"/>
                  <a:pt x="469" y="256"/>
                </a:cubicBezTo>
                <a:cubicBezTo>
                  <a:pt x="485" y="221"/>
                  <a:pt x="421" y="188"/>
                  <a:pt x="428" y="148"/>
                </a:cubicBezTo>
                <a:cubicBezTo>
                  <a:pt x="435" y="108"/>
                  <a:pt x="487" y="26"/>
                  <a:pt x="514" y="13"/>
                </a:cubicBezTo>
                <a:cubicBezTo>
                  <a:pt x="541" y="0"/>
                  <a:pt x="579" y="34"/>
                  <a:pt x="592" y="68"/>
                </a:cubicBezTo>
                <a:cubicBezTo>
                  <a:pt x="605" y="102"/>
                  <a:pt x="614" y="155"/>
                  <a:pt x="595" y="217"/>
                </a:cubicBezTo>
                <a:close/>
              </a:path>
            </a:pathLst>
          </a:custGeom>
          <a:noFill/>
          <a:ln w="38100" cap="flat" cmpd="sng">
            <a:solidFill>
              <a:srgbClr val="CC0000"/>
            </a:solidFill>
            <a:prstDash val="solid"/>
            <a:headEnd type="none" w="med" len="med"/>
            <a:tailEnd type="none" w="med" len="med"/>
          </a:ln>
        </p:spPr>
        <p:txBody>
          <a:bodyPr/>
          <a:p>
            <a:endParaRPr lang="zh-CN" altLang="en-US" sz="1350"/>
          </a:p>
        </p:txBody>
      </p:sp>
      <p:sp>
        <p:nvSpPr>
          <p:cNvPr id="55320" name="任意多边形 55319"/>
          <p:cNvSpPr/>
          <p:nvPr/>
        </p:nvSpPr>
        <p:spPr>
          <a:xfrm>
            <a:off x="5013722" y="2985347"/>
            <a:ext cx="720328" cy="429815"/>
          </a:xfrm>
          <a:custGeom>
            <a:avLst/>
            <a:gdLst/>
            <a:ahLst/>
            <a:cxnLst/>
            <a:pathLst>
              <a:path w="605" h="361">
                <a:moveTo>
                  <a:pt x="0" y="361"/>
                </a:moveTo>
                <a:cubicBezTo>
                  <a:pt x="15" y="340"/>
                  <a:pt x="58" y="268"/>
                  <a:pt x="88" y="235"/>
                </a:cubicBezTo>
                <a:cubicBezTo>
                  <a:pt x="118" y="202"/>
                  <a:pt x="154" y="200"/>
                  <a:pt x="183" y="165"/>
                </a:cubicBezTo>
                <a:cubicBezTo>
                  <a:pt x="212" y="130"/>
                  <a:pt x="238" y="50"/>
                  <a:pt x="262" y="25"/>
                </a:cubicBezTo>
                <a:cubicBezTo>
                  <a:pt x="286" y="0"/>
                  <a:pt x="305" y="2"/>
                  <a:pt x="325" y="16"/>
                </a:cubicBezTo>
                <a:cubicBezTo>
                  <a:pt x="345" y="30"/>
                  <a:pt x="350" y="91"/>
                  <a:pt x="385" y="109"/>
                </a:cubicBezTo>
                <a:cubicBezTo>
                  <a:pt x="420" y="127"/>
                  <a:pt x="496" y="113"/>
                  <a:pt x="533" y="125"/>
                </a:cubicBezTo>
                <a:cubicBezTo>
                  <a:pt x="570" y="137"/>
                  <a:pt x="590" y="169"/>
                  <a:pt x="605" y="181"/>
                </a:cubicBezTo>
              </a:path>
            </a:pathLst>
          </a:custGeom>
          <a:noFill/>
          <a:ln w="38100" cap="flat" cmpd="sng">
            <a:solidFill>
              <a:srgbClr val="CC0000"/>
            </a:solidFill>
            <a:prstDash val="solid"/>
            <a:headEnd type="none" w="med" len="med"/>
            <a:tailEnd type="none" w="med" len="med"/>
          </a:ln>
        </p:spPr>
        <p:txBody>
          <a:bodyPr/>
          <a:p>
            <a:endParaRPr lang="zh-CN" altLang="en-US" sz="1350"/>
          </a:p>
        </p:txBody>
      </p:sp>
      <p:sp>
        <p:nvSpPr>
          <p:cNvPr id="55321" name="任意多边形 55320"/>
          <p:cNvSpPr/>
          <p:nvPr/>
        </p:nvSpPr>
        <p:spPr>
          <a:xfrm>
            <a:off x="2777729" y="3400875"/>
            <a:ext cx="1347788" cy="516731"/>
          </a:xfrm>
          <a:custGeom>
            <a:avLst/>
            <a:gdLst/>
            <a:ahLst/>
            <a:cxnLst/>
            <a:pathLst>
              <a:path w="1132" h="434">
                <a:moveTo>
                  <a:pt x="1132" y="434"/>
                </a:moveTo>
                <a:cubicBezTo>
                  <a:pt x="1066" y="409"/>
                  <a:pt x="880" y="331"/>
                  <a:pt x="736" y="285"/>
                </a:cubicBezTo>
                <a:cubicBezTo>
                  <a:pt x="592" y="239"/>
                  <a:pt x="394" y="206"/>
                  <a:pt x="271" y="159"/>
                </a:cubicBezTo>
                <a:cubicBezTo>
                  <a:pt x="148" y="112"/>
                  <a:pt x="57" y="33"/>
                  <a:pt x="0" y="0"/>
                </a:cubicBezTo>
              </a:path>
            </a:pathLst>
          </a:custGeom>
          <a:noFill/>
          <a:ln w="57150" cap="flat" cmpd="sng">
            <a:solidFill>
              <a:srgbClr val="008000"/>
            </a:solidFill>
            <a:prstDash val="dash"/>
            <a:headEnd type="none" w="med" len="med"/>
            <a:tailEnd type="stealth" w="med" len="lg"/>
          </a:ln>
        </p:spPr>
        <p:txBody>
          <a:bodyPr/>
          <a:p>
            <a:endParaRPr lang="zh-CN" altLang="en-US" sz="1350"/>
          </a:p>
        </p:txBody>
      </p:sp>
      <p:sp>
        <p:nvSpPr>
          <p:cNvPr id="55322" name="任意多边形 55321"/>
          <p:cNvSpPr/>
          <p:nvPr/>
        </p:nvSpPr>
        <p:spPr>
          <a:xfrm>
            <a:off x="2077641" y="95700"/>
            <a:ext cx="694134" cy="3087291"/>
          </a:xfrm>
          <a:custGeom>
            <a:avLst/>
            <a:gdLst/>
            <a:ahLst/>
            <a:cxnLst/>
            <a:pathLst>
              <a:path w="583" h="2593">
                <a:moveTo>
                  <a:pt x="282" y="2593"/>
                </a:moveTo>
                <a:cubicBezTo>
                  <a:pt x="246" y="2492"/>
                  <a:pt x="106" y="2197"/>
                  <a:pt x="63" y="1984"/>
                </a:cubicBezTo>
                <a:cubicBezTo>
                  <a:pt x="20" y="1771"/>
                  <a:pt x="0" y="1527"/>
                  <a:pt x="23" y="1312"/>
                </a:cubicBezTo>
                <a:cubicBezTo>
                  <a:pt x="46" y="1097"/>
                  <a:pt x="109" y="913"/>
                  <a:pt x="202" y="694"/>
                </a:cubicBezTo>
                <a:cubicBezTo>
                  <a:pt x="295" y="475"/>
                  <a:pt x="504" y="145"/>
                  <a:pt x="583" y="0"/>
                </a:cubicBezTo>
              </a:path>
            </a:pathLst>
          </a:custGeom>
          <a:noFill/>
          <a:ln w="57150" cap="flat" cmpd="sng">
            <a:solidFill>
              <a:srgbClr val="008000"/>
            </a:solidFill>
            <a:prstDash val="dash"/>
            <a:headEnd type="none" w="med" len="med"/>
            <a:tailEnd type="stealth" w="med" len="lg"/>
          </a:ln>
        </p:spPr>
        <p:txBody>
          <a:bodyPr/>
          <a:p>
            <a:endParaRPr lang="zh-CN" altLang="en-US" sz="1350"/>
          </a:p>
        </p:txBody>
      </p:sp>
      <p:sp>
        <p:nvSpPr>
          <p:cNvPr id="55323" name="任意多边形 55322"/>
          <p:cNvSpPr/>
          <p:nvPr/>
        </p:nvSpPr>
        <p:spPr>
          <a:xfrm>
            <a:off x="5612606" y="3177038"/>
            <a:ext cx="305991" cy="247650"/>
          </a:xfrm>
          <a:custGeom>
            <a:avLst/>
            <a:gdLst/>
            <a:ahLst/>
            <a:cxnLst/>
            <a:pathLst>
              <a:path w="257" h="208">
                <a:moveTo>
                  <a:pt x="238" y="132"/>
                </a:moveTo>
                <a:cubicBezTo>
                  <a:pt x="219" y="164"/>
                  <a:pt x="121" y="196"/>
                  <a:pt x="85" y="202"/>
                </a:cubicBezTo>
                <a:cubicBezTo>
                  <a:pt x="49" y="208"/>
                  <a:pt x="28" y="193"/>
                  <a:pt x="19" y="169"/>
                </a:cubicBezTo>
                <a:cubicBezTo>
                  <a:pt x="10" y="145"/>
                  <a:pt x="0" y="86"/>
                  <a:pt x="30" y="60"/>
                </a:cubicBezTo>
                <a:cubicBezTo>
                  <a:pt x="60" y="34"/>
                  <a:pt x="163" y="0"/>
                  <a:pt x="198" y="12"/>
                </a:cubicBezTo>
                <a:cubicBezTo>
                  <a:pt x="233" y="24"/>
                  <a:pt x="257" y="100"/>
                  <a:pt x="238" y="132"/>
                </a:cubicBezTo>
                <a:close/>
              </a:path>
            </a:pathLst>
          </a:custGeom>
          <a:noFill/>
          <a:ln w="38100" cap="flat" cmpd="sng">
            <a:solidFill>
              <a:srgbClr val="CC0000"/>
            </a:solidFill>
            <a:prstDash val="solid"/>
            <a:headEnd type="none" w="med" len="med"/>
            <a:tailEnd type="none" w="med" len="med"/>
          </a:ln>
        </p:spPr>
        <p:txBody>
          <a:bodyPr/>
          <a:p>
            <a:endParaRPr lang="zh-CN" altLang="en-US" sz="1350"/>
          </a:p>
        </p:txBody>
      </p:sp>
      <p:sp>
        <p:nvSpPr>
          <p:cNvPr id="55324" name="任意多边形 55323"/>
          <p:cNvSpPr/>
          <p:nvPr/>
        </p:nvSpPr>
        <p:spPr>
          <a:xfrm>
            <a:off x="2418160" y="732685"/>
            <a:ext cx="421481" cy="473869"/>
          </a:xfrm>
          <a:custGeom>
            <a:avLst/>
            <a:gdLst/>
            <a:ahLst/>
            <a:cxnLst/>
            <a:pathLst>
              <a:path w="354" h="398">
                <a:moveTo>
                  <a:pt x="12" y="267"/>
                </a:moveTo>
                <a:cubicBezTo>
                  <a:pt x="0" y="211"/>
                  <a:pt x="45" y="102"/>
                  <a:pt x="80" y="59"/>
                </a:cubicBezTo>
                <a:cubicBezTo>
                  <a:pt x="115" y="16"/>
                  <a:pt x="181" y="0"/>
                  <a:pt x="225" y="9"/>
                </a:cubicBezTo>
                <a:cubicBezTo>
                  <a:pt x="269" y="18"/>
                  <a:pt x="330" y="62"/>
                  <a:pt x="342" y="111"/>
                </a:cubicBezTo>
                <a:cubicBezTo>
                  <a:pt x="354" y="160"/>
                  <a:pt x="329" y="258"/>
                  <a:pt x="297" y="305"/>
                </a:cubicBezTo>
                <a:cubicBezTo>
                  <a:pt x="265" y="352"/>
                  <a:pt x="199" y="398"/>
                  <a:pt x="152" y="392"/>
                </a:cubicBezTo>
                <a:cubicBezTo>
                  <a:pt x="105" y="386"/>
                  <a:pt x="21" y="323"/>
                  <a:pt x="12" y="267"/>
                </a:cubicBezTo>
                <a:close/>
              </a:path>
            </a:pathLst>
          </a:custGeom>
          <a:noFill/>
          <a:ln w="38100" cap="flat" cmpd="sng">
            <a:solidFill>
              <a:srgbClr val="CC0000"/>
            </a:solidFill>
            <a:prstDash val="solid"/>
            <a:headEnd type="none" w="med" len="med"/>
            <a:tailEnd type="none" w="med" len="med"/>
          </a:ln>
        </p:spPr>
        <p:txBody>
          <a:bodyPr/>
          <a:p>
            <a:endParaRPr lang="zh-CN" altLang="en-US" sz="1350"/>
          </a:p>
        </p:txBody>
      </p:sp>
      <p:sp>
        <p:nvSpPr>
          <p:cNvPr id="55325" name="任意多边形 55324"/>
          <p:cNvSpPr/>
          <p:nvPr/>
        </p:nvSpPr>
        <p:spPr>
          <a:xfrm>
            <a:off x="2638425" y="74269"/>
            <a:ext cx="700088" cy="815579"/>
          </a:xfrm>
          <a:custGeom>
            <a:avLst/>
            <a:gdLst/>
            <a:ahLst/>
            <a:cxnLst/>
            <a:pathLst>
              <a:path w="588" h="685">
                <a:moveTo>
                  <a:pt x="64" y="528"/>
                </a:moveTo>
                <a:cubicBezTo>
                  <a:pt x="83" y="480"/>
                  <a:pt x="138" y="331"/>
                  <a:pt x="180" y="243"/>
                </a:cubicBezTo>
                <a:cubicBezTo>
                  <a:pt x="222" y="155"/>
                  <a:pt x="291" y="40"/>
                  <a:pt x="313" y="0"/>
                </a:cubicBezTo>
                <a:lnTo>
                  <a:pt x="312" y="1"/>
                </a:lnTo>
                <a:lnTo>
                  <a:pt x="339" y="126"/>
                </a:lnTo>
                <a:lnTo>
                  <a:pt x="588" y="100"/>
                </a:lnTo>
                <a:lnTo>
                  <a:pt x="588" y="99"/>
                </a:lnTo>
                <a:cubicBezTo>
                  <a:pt x="563" y="113"/>
                  <a:pt x="493" y="140"/>
                  <a:pt x="436" y="183"/>
                </a:cubicBezTo>
                <a:cubicBezTo>
                  <a:pt x="379" y="226"/>
                  <a:pt x="300" y="300"/>
                  <a:pt x="244" y="360"/>
                </a:cubicBezTo>
                <a:cubicBezTo>
                  <a:pt x="188" y="420"/>
                  <a:pt x="124" y="511"/>
                  <a:pt x="100" y="541"/>
                </a:cubicBezTo>
                <a:lnTo>
                  <a:pt x="99" y="541"/>
                </a:lnTo>
                <a:lnTo>
                  <a:pt x="169" y="531"/>
                </a:lnTo>
                <a:lnTo>
                  <a:pt x="0" y="685"/>
                </a:lnTo>
                <a:lnTo>
                  <a:pt x="39" y="457"/>
                </a:lnTo>
                <a:lnTo>
                  <a:pt x="64" y="529"/>
                </a:lnTo>
                <a:lnTo>
                  <a:pt x="64" y="528"/>
                </a:lnTo>
                <a:close/>
              </a:path>
            </a:pathLst>
          </a:custGeom>
          <a:solidFill>
            <a:srgbClr val="008000"/>
          </a:solidFill>
          <a:ln w="3175" cap="flat" cmpd="sng">
            <a:solidFill>
              <a:srgbClr val="008000"/>
            </a:solidFill>
            <a:prstDash val="solid"/>
            <a:headEnd type="none" w="med" len="med"/>
            <a:tailEnd type="none" w="med" len="med"/>
          </a:ln>
        </p:spPr>
        <p:txBody>
          <a:bodyPr/>
          <a:p>
            <a:endParaRPr lang="zh-CN" altLang="en-US" sz="1350"/>
          </a:p>
        </p:txBody>
      </p:sp>
      <p:sp>
        <p:nvSpPr>
          <p:cNvPr id="55326" name="任意多边形 55325"/>
          <p:cNvSpPr/>
          <p:nvPr/>
        </p:nvSpPr>
        <p:spPr>
          <a:xfrm>
            <a:off x="2457450" y="1197029"/>
            <a:ext cx="125016" cy="1346597"/>
          </a:xfrm>
          <a:custGeom>
            <a:avLst/>
            <a:gdLst/>
            <a:ahLst/>
            <a:cxnLst/>
            <a:pathLst>
              <a:path w="105" h="1131">
                <a:moveTo>
                  <a:pt x="105" y="0"/>
                </a:moveTo>
                <a:cubicBezTo>
                  <a:pt x="90" y="87"/>
                  <a:pt x="32" y="335"/>
                  <a:pt x="16" y="523"/>
                </a:cubicBezTo>
                <a:cubicBezTo>
                  <a:pt x="0" y="711"/>
                  <a:pt x="10" y="1004"/>
                  <a:pt x="8" y="1131"/>
                </a:cubicBezTo>
              </a:path>
            </a:pathLst>
          </a:custGeom>
          <a:noFill/>
          <a:ln w="38100" cap="flat" cmpd="sng">
            <a:solidFill>
              <a:srgbClr val="CC0000"/>
            </a:solidFill>
            <a:prstDash val="dash"/>
            <a:headEnd type="none" w="med" len="med"/>
            <a:tailEnd type="stealth" w="med" len="lg"/>
          </a:ln>
        </p:spPr>
        <p:txBody>
          <a:bodyPr/>
          <a:p>
            <a:endParaRPr lang="zh-CN" altLang="en-US" sz="1350"/>
          </a:p>
        </p:txBody>
      </p:sp>
      <p:sp>
        <p:nvSpPr>
          <p:cNvPr id="55327" name="任意多边形 55326"/>
          <p:cNvSpPr/>
          <p:nvPr/>
        </p:nvSpPr>
        <p:spPr>
          <a:xfrm>
            <a:off x="2524125" y="2629350"/>
            <a:ext cx="2071688" cy="282179"/>
          </a:xfrm>
          <a:custGeom>
            <a:avLst/>
            <a:gdLst/>
            <a:ahLst/>
            <a:cxnLst/>
            <a:pathLst>
              <a:path w="1740" h="237">
                <a:moveTo>
                  <a:pt x="0" y="0"/>
                </a:moveTo>
                <a:cubicBezTo>
                  <a:pt x="79" y="21"/>
                  <a:pt x="285" y="85"/>
                  <a:pt x="472" y="120"/>
                </a:cubicBezTo>
                <a:cubicBezTo>
                  <a:pt x="659" y="155"/>
                  <a:pt x="909" y="189"/>
                  <a:pt x="1120" y="208"/>
                </a:cubicBezTo>
                <a:cubicBezTo>
                  <a:pt x="1331" y="227"/>
                  <a:pt x="1611" y="231"/>
                  <a:pt x="1740" y="237"/>
                </a:cubicBezTo>
              </a:path>
            </a:pathLst>
          </a:custGeom>
          <a:noFill/>
          <a:ln w="38100" cap="flat" cmpd="sng">
            <a:solidFill>
              <a:srgbClr val="CC0000"/>
            </a:solidFill>
            <a:prstDash val="dash"/>
            <a:headEnd type="none" w="med" len="med"/>
            <a:tailEnd type="none" w="med" len="lg"/>
          </a:ln>
        </p:spPr>
        <p:txBody>
          <a:bodyPr/>
          <a:p>
            <a:endParaRPr lang="zh-CN" altLang="en-US" sz="1350"/>
          </a:p>
        </p:txBody>
      </p:sp>
      <p:sp>
        <p:nvSpPr>
          <p:cNvPr id="55328" name="任意多边形 55327"/>
          <p:cNvSpPr/>
          <p:nvPr/>
        </p:nvSpPr>
        <p:spPr>
          <a:xfrm>
            <a:off x="2743200" y="1143450"/>
            <a:ext cx="552450" cy="1666875"/>
          </a:xfrm>
          <a:custGeom>
            <a:avLst/>
            <a:gdLst/>
            <a:ahLst/>
            <a:cxnLst/>
            <a:pathLst>
              <a:path w="464" h="1400">
                <a:moveTo>
                  <a:pt x="0" y="0"/>
                </a:moveTo>
                <a:cubicBezTo>
                  <a:pt x="21" y="39"/>
                  <a:pt x="84" y="133"/>
                  <a:pt x="128" y="232"/>
                </a:cubicBezTo>
                <a:cubicBezTo>
                  <a:pt x="172" y="331"/>
                  <a:pt x="220" y="437"/>
                  <a:pt x="264" y="592"/>
                </a:cubicBezTo>
                <a:cubicBezTo>
                  <a:pt x="308" y="747"/>
                  <a:pt x="359" y="1025"/>
                  <a:pt x="392" y="1160"/>
                </a:cubicBezTo>
                <a:cubicBezTo>
                  <a:pt x="425" y="1295"/>
                  <a:pt x="449" y="1350"/>
                  <a:pt x="464" y="1400"/>
                </a:cubicBezTo>
              </a:path>
            </a:pathLst>
          </a:custGeom>
          <a:noFill/>
          <a:ln w="38100" cap="flat" cmpd="sng">
            <a:solidFill>
              <a:srgbClr val="CC0000"/>
            </a:solidFill>
            <a:prstDash val="dash"/>
            <a:headEnd type="none" w="med" len="med"/>
            <a:tailEnd type="none" w="med" len="lg"/>
          </a:ln>
        </p:spPr>
        <p:txBody>
          <a:bodyPr/>
          <a:p>
            <a:endParaRPr lang="zh-CN" altLang="en-US" sz="1350"/>
          </a:p>
        </p:txBody>
      </p:sp>
      <p:sp>
        <p:nvSpPr>
          <p:cNvPr id="55329" name="任意多边形 55328"/>
          <p:cNvSpPr/>
          <p:nvPr/>
        </p:nvSpPr>
        <p:spPr>
          <a:xfrm>
            <a:off x="5124450" y="2854379"/>
            <a:ext cx="752475" cy="241697"/>
          </a:xfrm>
          <a:custGeom>
            <a:avLst/>
            <a:gdLst/>
            <a:ahLst/>
            <a:cxnLst/>
            <a:pathLst>
              <a:path w="632" h="203">
                <a:moveTo>
                  <a:pt x="0" y="107"/>
                </a:moveTo>
                <a:cubicBezTo>
                  <a:pt x="17" y="94"/>
                  <a:pt x="59" y="34"/>
                  <a:pt x="104" y="19"/>
                </a:cubicBezTo>
                <a:cubicBezTo>
                  <a:pt x="149" y="4"/>
                  <a:pt x="231" y="0"/>
                  <a:pt x="272" y="19"/>
                </a:cubicBezTo>
                <a:cubicBezTo>
                  <a:pt x="313" y="38"/>
                  <a:pt x="309" y="120"/>
                  <a:pt x="352" y="131"/>
                </a:cubicBezTo>
                <a:cubicBezTo>
                  <a:pt x="395" y="142"/>
                  <a:pt x="481" y="71"/>
                  <a:pt x="528" y="83"/>
                </a:cubicBezTo>
                <a:cubicBezTo>
                  <a:pt x="575" y="95"/>
                  <a:pt x="610" y="178"/>
                  <a:pt x="632" y="203"/>
                </a:cubicBezTo>
              </a:path>
            </a:pathLst>
          </a:custGeom>
          <a:noFill/>
          <a:ln w="38100" cap="flat" cmpd="sng">
            <a:solidFill>
              <a:srgbClr val="CC0000"/>
            </a:solidFill>
            <a:prstDash val="dash"/>
            <a:headEnd type="none" w="med" len="med"/>
            <a:tailEnd type="stealth" w="med" len="lg"/>
          </a:ln>
        </p:spPr>
        <p:txBody>
          <a:bodyPr/>
          <a:p>
            <a:endParaRPr lang="zh-CN" altLang="en-US" sz="1350"/>
          </a:p>
        </p:txBody>
      </p:sp>
      <p:sp>
        <p:nvSpPr>
          <p:cNvPr id="55330" name="任意多边形 55329"/>
          <p:cNvSpPr/>
          <p:nvPr/>
        </p:nvSpPr>
        <p:spPr>
          <a:xfrm>
            <a:off x="3321844" y="2884144"/>
            <a:ext cx="1774031" cy="279797"/>
          </a:xfrm>
          <a:custGeom>
            <a:avLst/>
            <a:gdLst/>
            <a:ahLst/>
            <a:cxnLst/>
            <a:pathLst>
              <a:path w="1490" h="235">
                <a:moveTo>
                  <a:pt x="0" y="0"/>
                </a:moveTo>
                <a:cubicBezTo>
                  <a:pt x="18" y="12"/>
                  <a:pt x="55" y="47"/>
                  <a:pt x="106" y="74"/>
                </a:cubicBezTo>
                <a:cubicBezTo>
                  <a:pt x="157" y="101"/>
                  <a:pt x="207" y="135"/>
                  <a:pt x="304" y="160"/>
                </a:cubicBezTo>
                <a:cubicBezTo>
                  <a:pt x="401" y="185"/>
                  <a:pt x="591" y="235"/>
                  <a:pt x="688" y="224"/>
                </a:cubicBezTo>
                <a:cubicBezTo>
                  <a:pt x="785" y="213"/>
                  <a:pt x="820" y="131"/>
                  <a:pt x="888" y="96"/>
                </a:cubicBezTo>
                <a:cubicBezTo>
                  <a:pt x="956" y="61"/>
                  <a:pt x="1044" y="31"/>
                  <a:pt x="1096" y="16"/>
                </a:cubicBezTo>
                <a:cubicBezTo>
                  <a:pt x="1148" y="1"/>
                  <a:pt x="1164" y="7"/>
                  <a:pt x="1200" y="8"/>
                </a:cubicBezTo>
                <a:cubicBezTo>
                  <a:pt x="1236" y="9"/>
                  <a:pt x="1265" y="5"/>
                  <a:pt x="1313" y="25"/>
                </a:cubicBezTo>
                <a:cubicBezTo>
                  <a:pt x="1361" y="45"/>
                  <a:pt x="1453" y="106"/>
                  <a:pt x="1490" y="127"/>
                </a:cubicBezTo>
              </a:path>
            </a:pathLst>
          </a:custGeom>
          <a:noFill/>
          <a:ln w="38100" cap="flat" cmpd="sng">
            <a:solidFill>
              <a:srgbClr val="CC0000"/>
            </a:solidFill>
            <a:prstDash val="dash"/>
            <a:headEnd type="none" w="med" len="med"/>
            <a:tailEnd type="stealth" w="med" len="lg"/>
          </a:ln>
        </p:spPr>
        <p:txBody>
          <a:bodyPr/>
          <a:p>
            <a:endParaRPr lang="zh-CN" altLang="en-US" sz="1350"/>
          </a:p>
        </p:txBody>
      </p:sp>
      <p:sp>
        <p:nvSpPr>
          <p:cNvPr id="55331" name="椭圆 55330"/>
          <p:cNvSpPr/>
          <p:nvPr/>
        </p:nvSpPr>
        <p:spPr>
          <a:xfrm>
            <a:off x="2544366" y="1055344"/>
            <a:ext cx="75009" cy="75010"/>
          </a:xfrm>
          <a:prstGeom prst="ellipse">
            <a:avLst/>
          </a:prstGeom>
          <a:solidFill>
            <a:schemeClr val="bg1"/>
          </a:solidFill>
          <a:ln w="19050" cap="flat" cmpd="sng">
            <a:solidFill>
              <a:schemeClr val="tx1"/>
            </a:solidFill>
            <a:prstDash val="solid"/>
            <a:headEnd type="none" w="med" len="med"/>
            <a:tailEnd type="none" w="med" len="med"/>
          </a:ln>
        </p:spPr>
        <p:txBody>
          <a:bodyPr/>
          <a:p>
            <a:endParaRPr lang="zh-CN" altLang="en-US" sz="1350"/>
          </a:p>
        </p:txBody>
      </p:sp>
      <p:sp>
        <p:nvSpPr>
          <p:cNvPr id="55332" name="椭圆 55331"/>
          <p:cNvSpPr/>
          <p:nvPr/>
        </p:nvSpPr>
        <p:spPr>
          <a:xfrm>
            <a:off x="2574131" y="3279431"/>
            <a:ext cx="75010" cy="75010"/>
          </a:xfrm>
          <a:prstGeom prst="ellipse">
            <a:avLst/>
          </a:prstGeom>
          <a:solidFill>
            <a:schemeClr val="bg1"/>
          </a:solidFill>
          <a:ln w="19050" cap="flat" cmpd="sng">
            <a:solidFill>
              <a:schemeClr val="tx1"/>
            </a:solidFill>
            <a:prstDash val="solid"/>
            <a:headEnd type="none" w="med" len="med"/>
            <a:tailEnd type="none" w="med" len="med"/>
          </a:ln>
        </p:spPr>
        <p:txBody>
          <a:bodyPr/>
          <a:p>
            <a:endParaRPr lang="zh-CN" altLang="en-US" sz="1350"/>
          </a:p>
        </p:txBody>
      </p:sp>
      <p:sp>
        <p:nvSpPr>
          <p:cNvPr id="55333" name="椭圆 55332"/>
          <p:cNvSpPr/>
          <p:nvPr/>
        </p:nvSpPr>
        <p:spPr>
          <a:xfrm>
            <a:off x="4263629" y="3897366"/>
            <a:ext cx="75009" cy="75009"/>
          </a:xfrm>
          <a:prstGeom prst="ellipse">
            <a:avLst/>
          </a:prstGeom>
          <a:solidFill>
            <a:schemeClr val="bg1"/>
          </a:solidFill>
          <a:ln w="19050" cap="flat" cmpd="sng">
            <a:solidFill>
              <a:schemeClr val="tx1"/>
            </a:solidFill>
            <a:prstDash val="solid"/>
            <a:headEnd type="none" w="med" len="med"/>
            <a:tailEnd type="none" w="med" len="med"/>
          </a:ln>
        </p:spPr>
        <p:txBody>
          <a:bodyPr/>
          <a:p>
            <a:endParaRPr lang="zh-CN" altLang="en-US" sz="1350"/>
          </a:p>
        </p:txBody>
      </p:sp>
      <p:sp>
        <p:nvSpPr>
          <p:cNvPr id="55334" name="椭圆 55333"/>
          <p:cNvSpPr/>
          <p:nvPr/>
        </p:nvSpPr>
        <p:spPr>
          <a:xfrm>
            <a:off x="5182791" y="3029400"/>
            <a:ext cx="75009" cy="75010"/>
          </a:xfrm>
          <a:prstGeom prst="ellipse">
            <a:avLst/>
          </a:prstGeom>
          <a:solidFill>
            <a:schemeClr val="bg1"/>
          </a:solidFill>
          <a:ln w="19050" cap="flat" cmpd="sng">
            <a:solidFill>
              <a:schemeClr val="tx1"/>
            </a:solidFill>
            <a:prstDash val="solid"/>
            <a:headEnd type="none" w="med" len="med"/>
            <a:tailEnd type="none" w="med" len="med"/>
          </a:ln>
        </p:spPr>
        <p:txBody>
          <a:bodyPr/>
          <a:p>
            <a:endParaRPr lang="zh-CN" altLang="en-US" sz="1350"/>
          </a:p>
        </p:txBody>
      </p:sp>
      <p:sp>
        <p:nvSpPr>
          <p:cNvPr id="55335" name="椭圆 55334"/>
          <p:cNvSpPr/>
          <p:nvPr/>
        </p:nvSpPr>
        <p:spPr>
          <a:xfrm>
            <a:off x="7030641" y="4237885"/>
            <a:ext cx="75009" cy="75009"/>
          </a:xfrm>
          <a:prstGeom prst="ellipse">
            <a:avLst/>
          </a:prstGeom>
          <a:solidFill>
            <a:schemeClr val="bg1"/>
          </a:solidFill>
          <a:ln w="19050" cap="flat" cmpd="sng">
            <a:solidFill>
              <a:schemeClr val="tx1"/>
            </a:solidFill>
            <a:prstDash val="solid"/>
            <a:headEnd type="none" w="med" len="med"/>
            <a:tailEnd type="none" w="med" len="med"/>
          </a:ln>
        </p:spPr>
        <p:txBody>
          <a:bodyPr/>
          <a:p>
            <a:endParaRPr lang="zh-CN" altLang="en-US" sz="1350"/>
          </a:p>
        </p:txBody>
      </p:sp>
      <p:sp>
        <p:nvSpPr>
          <p:cNvPr id="55336" name="等腰三角形 55335"/>
          <p:cNvSpPr/>
          <p:nvPr/>
        </p:nvSpPr>
        <p:spPr>
          <a:xfrm>
            <a:off x="4924425" y="3475885"/>
            <a:ext cx="57150" cy="114300"/>
          </a:xfrm>
          <a:prstGeom prst="triangle">
            <a:avLst>
              <a:gd name="adj" fmla="val 50000"/>
            </a:avLst>
          </a:prstGeom>
          <a:solidFill>
            <a:schemeClr val="tx1"/>
          </a:solidFill>
          <a:ln w="9525" cap="flat" cmpd="sng">
            <a:solidFill>
              <a:schemeClr val="tx1"/>
            </a:solidFill>
            <a:prstDash val="solid"/>
            <a:miter/>
            <a:headEnd type="none" w="med" len="med"/>
            <a:tailEnd type="none" w="med" len="med"/>
          </a:ln>
        </p:spPr>
        <p:txBody>
          <a:bodyPr/>
          <a:p>
            <a:endParaRPr lang="zh-CN" altLang="en-US" sz="1350"/>
          </a:p>
        </p:txBody>
      </p:sp>
      <p:sp>
        <p:nvSpPr>
          <p:cNvPr id="55337" name="矩形 55336"/>
          <p:cNvSpPr/>
          <p:nvPr/>
        </p:nvSpPr>
        <p:spPr>
          <a:xfrm>
            <a:off x="2705100" y="972000"/>
            <a:ext cx="323850" cy="134541"/>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襄阳</a:t>
            </a:r>
            <a:endParaRPr lang="zh-CN" altLang="en-US" sz="27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endParaRPr>
          </a:p>
        </p:txBody>
      </p:sp>
      <p:sp>
        <p:nvSpPr>
          <p:cNvPr id="55338" name="矩形 55337"/>
          <p:cNvSpPr/>
          <p:nvPr/>
        </p:nvSpPr>
        <p:spPr>
          <a:xfrm>
            <a:off x="2705100" y="3180610"/>
            <a:ext cx="323850" cy="134540"/>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江陵</a:t>
            </a:r>
            <a:endParaRPr lang="zh-CN" altLang="en-US" sz="27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endParaRPr>
          </a:p>
        </p:txBody>
      </p:sp>
      <p:sp>
        <p:nvSpPr>
          <p:cNvPr id="55339" name="矩形 55338"/>
          <p:cNvSpPr/>
          <p:nvPr/>
        </p:nvSpPr>
        <p:spPr>
          <a:xfrm>
            <a:off x="4057650" y="4000950"/>
            <a:ext cx="323850" cy="134541"/>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乌林</a:t>
            </a:r>
            <a:endParaRPr lang="zh-CN" altLang="en-US" sz="27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endParaRPr>
          </a:p>
        </p:txBody>
      </p:sp>
      <p:sp>
        <p:nvSpPr>
          <p:cNvPr id="55340" name="矩形 55339"/>
          <p:cNvSpPr/>
          <p:nvPr/>
        </p:nvSpPr>
        <p:spPr>
          <a:xfrm>
            <a:off x="4705350" y="3086550"/>
            <a:ext cx="323850" cy="134541"/>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rPr>
              <a:t>夏口</a:t>
            </a:r>
            <a:endParaRPr lang="zh-CN" altLang="en-US" sz="2700">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endParaRPr>
          </a:p>
        </p:txBody>
      </p:sp>
      <p:sp>
        <p:nvSpPr>
          <p:cNvPr id="55341" name="矩形 55340"/>
          <p:cNvSpPr/>
          <p:nvPr/>
        </p:nvSpPr>
        <p:spPr>
          <a:xfrm>
            <a:off x="5372100" y="3180610"/>
            <a:ext cx="323850" cy="134540"/>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rPr>
              <a:t>樊口</a:t>
            </a:r>
            <a:endParaRPr lang="zh-CN" altLang="en-US" sz="2700">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endParaRPr>
          </a:p>
        </p:txBody>
      </p:sp>
      <p:sp>
        <p:nvSpPr>
          <p:cNvPr id="55342" name="矩形 55341"/>
          <p:cNvSpPr/>
          <p:nvPr/>
        </p:nvSpPr>
        <p:spPr>
          <a:xfrm>
            <a:off x="6686550" y="4343850"/>
            <a:ext cx="323850" cy="134541"/>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柴桑</a:t>
            </a:r>
            <a:endParaRPr lang="zh-CN" altLang="en-US" sz="27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endParaRPr>
          </a:p>
        </p:txBody>
      </p:sp>
      <p:sp>
        <p:nvSpPr>
          <p:cNvPr id="55343" name="矩形 55342"/>
          <p:cNvSpPr/>
          <p:nvPr/>
        </p:nvSpPr>
        <p:spPr>
          <a:xfrm>
            <a:off x="2800350" y="1143450"/>
            <a:ext cx="323850" cy="134541"/>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rPr>
              <a:t>（襄樊）</a:t>
            </a:r>
            <a:endPar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endParaRPr>
          </a:p>
        </p:txBody>
      </p:sp>
      <p:sp>
        <p:nvSpPr>
          <p:cNvPr id="55344" name="矩形 55343"/>
          <p:cNvSpPr/>
          <p:nvPr/>
        </p:nvSpPr>
        <p:spPr>
          <a:xfrm>
            <a:off x="2190750" y="3352060"/>
            <a:ext cx="323850" cy="134540"/>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rPr>
              <a:t>（荆州）</a:t>
            </a:r>
            <a:endPar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endParaRPr>
          </a:p>
        </p:txBody>
      </p:sp>
      <p:sp>
        <p:nvSpPr>
          <p:cNvPr id="55345" name="矩形 55344"/>
          <p:cNvSpPr/>
          <p:nvPr/>
        </p:nvSpPr>
        <p:spPr>
          <a:xfrm>
            <a:off x="3867150" y="4152160"/>
            <a:ext cx="647700" cy="134540"/>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rPr>
              <a:t>（洪湖东北）</a:t>
            </a:r>
            <a:endPar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endParaRPr>
          </a:p>
        </p:txBody>
      </p:sp>
      <p:sp>
        <p:nvSpPr>
          <p:cNvPr id="55346" name="矩形 55345"/>
          <p:cNvSpPr/>
          <p:nvPr/>
        </p:nvSpPr>
        <p:spPr>
          <a:xfrm>
            <a:off x="4972050" y="3600900"/>
            <a:ext cx="323850" cy="134541"/>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chemeClr val="tx1"/>
                  </a:solidFill>
                  <a:prstDash val="solid"/>
                  <a:headEnd type="none" w="med" len="med"/>
                  <a:tailEnd type="none" w="med" len="med"/>
                </a:ln>
                <a:solidFill>
                  <a:schemeClr val="tx1"/>
                </a:solidFill>
                <a:latin typeface="宋体" panose="02010600030101010101" pitchFamily="2" charset="-122"/>
                <a:ea typeface="宋体" panose="02010600030101010101" pitchFamily="2" charset="-122"/>
              </a:rPr>
              <a:t>赤壁</a:t>
            </a:r>
            <a:endParaRPr lang="zh-CN" altLang="en-US" sz="2700">
              <a:ln w="9525" cap="flat" cmpd="sng">
                <a:solidFill>
                  <a:schemeClr val="tx1"/>
                </a:solidFill>
                <a:prstDash val="solid"/>
                <a:headEnd type="none" w="med" len="med"/>
                <a:tailEnd type="none" w="med" len="med"/>
              </a:ln>
              <a:solidFill>
                <a:schemeClr val="tx1"/>
              </a:solidFill>
              <a:latin typeface="宋体" panose="02010600030101010101" pitchFamily="2" charset="-122"/>
              <a:ea typeface="宋体" panose="02010600030101010101" pitchFamily="2" charset="-122"/>
            </a:endParaRPr>
          </a:p>
        </p:txBody>
      </p:sp>
      <p:sp>
        <p:nvSpPr>
          <p:cNvPr id="55347" name="矩形 55346"/>
          <p:cNvSpPr/>
          <p:nvPr/>
        </p:nvSpPr>
        <p:spPr>
          <a:xfrm>
            <a:off x="4914900" y="3772350"/>
            <a:ext cx="647700" cy="134541"/>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rPr>
              <a:t>（赤壁西北）</a:t>
            </a:r>
            <a:endPar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endParaRPr>
          </a:p>
        </p:txBody>
      </p:sp>
      <p:sp>
        <p:nvSpPr>
          <p:cNvPr id="55348" name="矩形 55347"/>
          <p:cNvSpPr/>
          <p:nvPr/>
        </p:nvSpPr>
        <p:spPr>
          <a:xfrm>
            <a:off x="6496050" y="4572450"/>
            <a:ext cx="647700" cy="134541"/>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rPr>
              <a:t>（九江西南）</a:t>
            </a:r>
            <a:endPar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endParaRPr>
          </a:p>
        </p:txBody>
      </p:sp>
      <p:sp>
        <p:nvSpPr>
          <p:cNvPr id="55349" name="矩形 55348"/>
          <p:cNvSpPr/>
          <p:nvPr/>
        </p:nvSpPr>
        <p:spPr>
          <a:xfrm>
            <a:off x="5143500" y="3315150"/>
            <a:ext cx="457200" cy="171450"/>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rPr>
              <a:t>（鄂州西）</a:t>
            </a:r>
            <a:endPar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endParaRPr>
          </a:p>
        </p:txBody>
      </p:sp>
      <p:sp>
        <p:nvSpPr>
          <p:cNvPr id="55350" name="矩形 55349"/>
          <p:cNvSpPr/>
          <p:nvPr/>
        </p:nvSpPr>
        <p:spPr>
          <a:xfrm>
            <a:off x="4400550" y="3258000"/>
            <a:ext cx="647700" cy="134541"/>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rPr>
              <a:t>（汉口一带）</a:t>
            </a:r>
            <a:endParaRPr lang="zh-CN" altLang="en-US" sz="2700">
              <a:ln w="9525" cap="flat" cmpd="sng">
                <a:solidFill>
                  <a:schemeClr val="bg2"/>
                </a:solidFill>
                <a:prstDash val="solid"/>
                <a:headEnd type="none" w="med" len="med"/>
                <a:tailEnd type="none" w="med" len="med"/>
              </a:ln>
              <a:solidFill>
                <a:schemeClr val="bg2"/>
              </a:solidFill>
              <a:latin typeface="宋体" panose="02010600030101010101" pitchFamily="2" charset="-122"/>
              <a:ea typeface="宋体" panose="02010600030101010101" pitchFamily="2" charset="-122"/>
            </a:endParaRPr>
          </a:p>
        </p:txBody>
      </p:sp>
      <p:sp>
        <p:nvSpPr>
          <p:cNvPr id="55351" name="矩形 55350"/>
          <p:cNvSpPr/>
          <p:nvPr/>
        </p:nvSpPr>
        <p:spPr>
          <a:xfrm>
            <a:off x="2171700" y="800550"/>
            <a:ext cx="495300" cy="228600"/>
          </a:xfrm>
          <a:prstGeom prst="rect">
            <a:avLst/>
          </a:prstGeom>
        </p:spPr>
        <p:txBody>
          <a:bodyPr wrap="none" fromWordArt="1">
            <a:prstTxWarp prst="textSlantUp">
              <a:avLst>
                <a:gd name="adj" fmla="val 0"/>
              </a:avLst>
            </a:prstTxWarp>
            <a:normAutofit fontScale="30000"/>
          </a:bodyPr>
          <a:p>
            <a:pPr algn="ctr"/>
            <a:r>
              <a:rPr lang="zh-CN" altLang="en-US" sz="2700">
                <a:ln w="9525" cap="flat" cmpd="sng">
                  <a:solidFill>
                    <a:srgbClr val="000000"/>
                  </a:solidFill>
                  <a:prstDash val="solid"/>
                  <a:headEnd type="none" w="med" len="med"/>
                  <a:tailEnd type="none" w="med" len="med"/>
                </a:ln>
                <a:solidFill>
                  <a:srgbClr val="000000"/>
                </a:solidFill>
                <a:latin typeface="隶书" panose="02010509060101010101" charset="-122"/>
                <a:ea typeface="隶书" panose="02010509060101010101" charset="-122"/>
              </a:rPr>
              <a:t>刘备</a:t>
            </a:r>
            <a:endParaRPr lang="zh-CN" altLang="en-US" sz="2700">
              <a:ln w="9525" cap="flat" cmpd="sng">
                <a:solidFill>
                  <a:srgbClr val="000000"/>
                </a:solidFill>
                <a:prstDash val="solid"/>
                <a:headEnd type="none" w="med" len="med"/>
                <a:tailEnd type="none" w="med" len="med"/>
              </a:ln>
              <a:solidFill>
                <a:srgbClr val="000000"/>
              </a:solidFill>
              <a:latin typeface="隶书" panose="02010509060101010101" charset="-122"/>
              <a:ea typeface="隶书" panose="02010509060101010101" charset="-122"/>
            </a:endParaRPr>
          </a:p>
        </p:txBody>
      </p:sp>
      <p:sp>
        <p:nvSpPr>
          <p:cNvPr id="55352" name="矩形 55351"/>
          <p:cNvSpPr/>
          <p:nvPr/>
        </p:nvSpPr>
        <p:spPr>
          <a:xfrm>
            <a:off x="6800850" y="4000950"/>
            <a:ext cx="495300" cy="228600"/>
          </a:xfrm>
          <a:prstGeom prst="rect">
            <a:avLst/>
          </a:prstGeom>
        </p:spPr>
        <p:txBody>
          <a:bodyPr wrap="none" fromWordArt="1">
            <a:prstTxWarp prst="textSlantUp">
              <a:avLst>
                <a:gd name="adj" fmla="val 0"/>
              </a:avLst>
            </a:prstTxWarp>
            <a:normAutofit fontScale="30000"/>
          </a:bodyPr>
          <a:p>
            <a:pPr algn="ctr"/>
            <a:r>
              <a:rPr lang="zh-CN" altLang="en-US" sz="2700">
                <a:ln w="9525" cap="flat" cmpd="sng">
                  <a:solidFill>
                    <a:srgbClr val="000000"/>
                  </a:solidFill>
                  <a:prstDash val="solid"/>
                  <a:headEnd type="none" w="med" len="med"/>
                  <a:tailEnd type="none" w="med" len="med"/>
                </a:ln>
                <a:solidFill>
                  <a:srgbClr val="000000"/>
                </a:solidFill>
                <a:latin typeface="隶书" panose="02010509060101010101" charset="-122"/>
                <a:ea typeface="隶书" panose="02010509060101010101" charset="-122"/>
              </a:rPr>
              <a:t>孙权</a:t>
            </a:r>
            <a:endParaRPr lang="zh-CN" altLang="en-US" sz="2700">
              <a:ln w="9525" cap="flat" cmpd="sng">
                <a:solidFill>
                  <a:srgbClr val="000000"/>
                </a:solidFill>
                <a:prstDash val="solid"/>
                <a:headEnd type="none" w="med" len="med"/>
                <a:tailEnd type="none" w="med" len="med"/>
              </a:ln>
              <a:solidFill>
                <a:srgbClr val="000000"/>
              </a:solidFill>
              <a:latin typeface="隶书" panose="02010509060101010101" charset="-122"/>
              <a:ea typeface="隶书" panose="02010509060101010101" charset="-122"/>
            </a:endParaRPr>
          </a:p>
        </p:txBody>
      </p:sp>
      <p:sp>
        <p:nvSpPr>
          <p:cNvPr id="55357" name="矩形 55356"/>
          <p:cNvSpPr/>
          <p:nvPr/>
        </p:nvSpPr>
        <p:spPr>
          <a:xfrm>
            <a:off x="5257800" y="450"/>
            <a:ext cx="2228850" cy="1257300"/>
          </a:xfrm>
          <a:prstGeom prst="rect">
            <a:avLst/>
          </a:prstGeom>
          <a:solidFill>
            <a:schemeClr val="bg1"/>
          </a:solidFill>
          <a:ln w="9525" cap="flat" cmpd="sng">
            <a:solidFill>
              <a:srgbClr val="3399FF"/>
            </a:solidFill>
            <a:prstDash val="solid"/>
            <a:miter/>
            <a:headEnd type="none" w="med" len="med"/>
            <a:tailEnd type="none" w="med" len="med"/>
          </a:ln>
        </p:spPr>
        <p:txBody>
          <a:bodyPr/>
          <a:p>
            <a:endParaRPr lang="zh-CN" altLang="en-US" sz="1350"/>
          </a:p>
        </p:txBody>
      </p:sp>
      <p:grpSp>
        <p:nvGrpSpPr>
          <p:cNvPr id="55358" name="组合 55357"/>
          <p:cNvGrpSpPr/>
          <p:nvPr/>
        </p:nvGrpSpPr>
        <p:grpSpPr>
          <a:xfrm>
            <a:off x="5329238" y="84985"/>
            <a:ext cx="321469" cy="89297"/>
            <a:chOff x="2640" y="45"/>
            <a:chExt cx="599" cy="99"/>
          </a:xfrm>
        </p:grpSpPr>
        <p:sp>
          <p:nvSpPr>
            <p:cNvPr id="55359" name="椭圆 55358"/>
            <p:cNvSpPr/>
            <p:nvPr/>
          </p:nvSpPr>
          <p:spPr>
            <a:xfrm>
              <a:off x="2640" y="48"/>
              <a:ext cx="288" cy="96"/>
            </a:xfrm>
            <a:prstGeom prst="ellipse">
              <a:avLst/>
            </a:prstGeom>
            <a:noFill/>
            <a:ln w="38100" cap="flat" cmpd="sng">
              <a:solidFill>
                <a:srgbClr val="008000"/>
              </a:solidFill>
              <a:prstDash val="solid"/>
              <a:headEnd type="none" w="med" len="med"/>
              <a:tailEnd type="none" w="med" len="med"/>
            </a:ln>
          </p:spPr>
          <p:txBody>
            <a:bodyPr/>
            <a:p>
              <a:endParaRPr lang="zh-CN" altLang="en-US" sz="1350"/>
            </a:p>
          </p:txBody>
        </p:sp>
        <p:sp>
          <p:nvSpPr>
            <p:cNvPr id="55360" name="任意多边形 55359"/>
            <p:cNvSpPr/>
            <p:nvPr/>
          </p:nvSpPr>
          <p:spPr>
            <a:xfrm>
              <a:off x="2892" y="45"/>
              <a:ext cx="347" cy="98"/>
            </a:xfrm>
            <a:custGeom>
              <a:avLst/>
              <a:gdLst/>
              <a:ahLst/>
              <a:cxnLst/>
              <a:pathLst>
                <a:path w="347" h="98">
                  <a:moveTo>
                    <a:pt x="6" y="83"/>
                  </a:moveTo>
                  <a:cubicBezTo>
                    <a:pt x="33" y="79"/>
                    <a:pt x="145" y="63"/>
                    <a:pt x="173" y="60"/>
                  </a:cubicBezTo>
                  <a:lnTo>
                    <a:pt x="176" y="62"/>
                  </a:lnTo>
                  <a:lnTo>
                    <a:pt x="149" y="98"/>
                  </a:lnTo>
                  <a:lnTo>
                    <a:pt x="347" y="29"/>
                  </a:lnTo>
                  <a:lnTo>
                    <a:pt x="143" y="0"/>
                  </a:lnTo>
                  <a:lnTo>
                    <a:pt x="174" y="27"/>
                  </a:lnTo>
                  <a:lnTo>
                    <a:pt x="174" y="29"/>
                  </a:lnTo>
                  <a:cubicBezTo>
                    <a:pt x="145" y="27"/>
                    <a:pt x="29" y="20"/>
                    <a:pt x="0" y="18"/>
                  </a:cubicBezTo>
                  <a:lnTo>
                    <a:pt x="0" y="17"/>
                  </a:lnTo>
                  <a:cubicBezTo>
                    <a:pt x="6" y="21"/>
                    <a:pt x="32" y="36"/>
                    <a:pt x="35" y="45"/>
                  </a:cubicBezTo>
                  <a:cubicBezTo>
                    <a:pt x="38" y="54"/>
                    <a:pt x="22" y="66"/>
                    <a:pt x="18" y="72"/>
                  </a:cubicBezTo>
                  <a:cubicBezTo>
                    <a:pt x="14" y="78"/>
                    <a:pt x="10" y="81"/>
                    <a:pt x="8" y="83"/>
                  </a:cubicBezTo>
                  <a:lnTo>
                    <a:pt x="6" y="83"/>
                  </a:lnTo>
                  <a:close/>
                </a:path>
              </a:pathLst>
            </a:custGeom>
            <a:solidFill>
              <a:srgbClr val="008000">
                <a:alpha val="100000"/>
              </a:srgbClr>
            </a:solidFill>
            <a:ln w="3175" cap="flat" cmpd="sng">
              <a:solidFill>
                <a:srgbClr val="008000"/>
              </a:solidFill>
              <a:prstDash val="solid"/>
              <a:headEnd type="none" w="med" len="med"/>
              <a:tailEnd type="none" w="med" len="med"/>
            </a:ln>
          </p:spPr>
          <p:txBody>
            <a:bodyPr/>
            <a:p>
              <a:endParaRPr lang="zh-CN" altLang="en-US" sz="1350"/>
            </a:p>
          </p:txBody>
        </p:sp>
      </p:grpSp>
      <p:sp>
        <p:nvSpPr>
          <p:cNvPr id="55361" name="任意多边形 55360"/>
          <p:cNvSpPr/>
          <p:nvPr/>
        </p:nvSpPr>
        <p:spPr>
          <a:xfrm>
            <a:off x="5348288" y="346922"/>
            <a:ext cx="322660" cy="1190"/>
          </a:xfrm>
          <a:custGeom>
            <a:avLst/>
            <a:gdLst/>
            <a:ahLst/>
            <a:cxnLst/>
            <a:pathLst>
              <a:path w="448" h="1">
                <a:moveTo>
                  <a:pt x="0" y="0"/>
                </a:moveTo>
                <a:lnTo>
                  <a:pt x="448" y="0"/>
                </a:lnTo>
              </a:path>
            </a:pathLst>
          </a:custGeom>
          <a:noFill/>
          <a:ln w="38100" cap="flat" cmpd="sng">
            <a:solidFill>
              <a:srgbClr val="CC0000"/>
            </a:solidFill>
            <a:prstDash val="dash"/>
            <a:headEnd type="none" w="med" len="med"/>
            <a:tailEnd type="stealth" w="med" len="lg"/>
          </a:ln>
        </p:spPr>
        <p:txBody>
          <a:bodyPr/>
          <a:p>
            <a:endParaRPr lang="zh-CN" altLang="en-US" sz="1350"/>
          </a:p>
        </p:txBody>
      </p:sp>
      <p:grpSp>
        <p:nvGrpSpPr>
          <p:cNvPr id="55362" name="组合 55361"/>
          <p:cNvGrpSpPr/>
          <p:nvPr/>
        </p:nvGrpSpPr>
        <p:grpSpPr>
          <a:xfrm>
            <a:off x="5348288" y="518372"/>
            <a:ext cx="322660" cy="90488"/>
            <a:chOff x="2688" y="432"/>
            <a:chExt cx="453" cy="99"/>
          </a:xfrm>
        </p:grpSpPr>
        <p:sp>
          <p:nvSpPr>
            <p:cNvPr id="55363" name="椭圆 55362"/>
            <p:cNvSpPr/>
            <p:nvPr/>
          </p:nvSpPr>
          <p:spPr>
            <a:xfrm>
              <a:off x="2688" y="435"/>
              <a:ext cx="218" cy="96"/>
            </a:xfrm>
            <a:prstGeom prst="ellipse">
              <a:avLst/>
            </a:prstGeom>
            <a:noFill/>
            <a:ln w="38100" cap="flat" cmpd="sng">
              <a:solidFill>
                <a:srgbClr val="CC0000"/>
              </a:solidFill>
              <a:prstDash val="solid"/>
              <a:headEnd type="none" w="med" len="med"/>
              <a:tailEnd type="none" w="med" len="med"/>
            </a:ln>
          </p:spPr>
          <p:txBody>
            <a:bodyPr/>
            <a:p>
              <a:endParaRPr lang="zh-CN" altLang="en-US" sz="1350"/>
            </a:p>
          </p:txBody>
        </p:sp>
        <p:sp>
          <p:nvSpPr>
            <p:cNvPr id="55364" name="任意多边形 55363"/>
            <p:cNvSpPr/>
            <p:nvPr/>
          </p:nvSpPr>
          <p:spPr>
            <a:xfrm>
              <a:off x="2879" y="432"/>
              <a:ext cx="262" cy="98"/>
            </a:xfrm>
            <a:custGeom>
              <a:avLst/>
              <a:gdLst/>
              <a:ahLst/>
              <a:cxnLst/>
              <a:pathLst>
                <a:path w="347" h="98">
                  <a:moveTo>
                    <a:pt x="6" y="83"/>
                  </a:moveTo>
                  <a:cubicBezTo>
                    <a:pt x="33" y="79"/>
                    <a:pt x="145" y="63"/>
                    <a:pt x="173" y="60"/>
                  </a:cubicBezTo>
                  <a:lnTo>
                    <a:pt x="176" y="62"/>
                  </a:lnTo>
                  <a:lnTo>
                    <a:pt x="149" y="98"/>
                  </a:lnTo>
                  <a:lnTo>
                    <a:pt x="347" y="29"/>
                  </a:lnTo>
                  <a:lnTo>
                    <a:pt x="143" y="0"/>
                  </a:lnTo>
                  <a:lnTo>
                    <a:pt x="174" y="27"/>
                  </a:lnTo>
                  <a:lnTo>
                    <a:pt x="174" y="29"/>
                  </a:lnTo>
                  <a:cubicBezTo>
                    <a:pt x="145" y="27"/>
                    <a:pt x="29" y="20"/>
                    <a:pt x="0" y="18"/>
                  </a:cubicBezTo>
                  <a:lnTo>
                    <a:pt x="0" y="17"/>
                  </a:lnTo>
                  <a:cubicBezTo>
                    <a:pt x="6" y="21"/>
                    <a:pt x="32" y="36"/>
                    <a:pt x="35" y="45"/>
                  </a:cubicBezTo>
                  <a:cubicBezTo>
                    <a:pt x="38" y="54"/>
                    <a:pt x="22" y="66"/>
                    <a:pt x="18" y="72"/>
                  </a:cubicBezTo>
                  <a:cubicBezTo>
                    <a:pt x="14" y="78"/>
                    <a:pt x="10" y="81"/>
                    <a:pt x="8" y="83"/>
                  </a:cubicBezTo>
                  <a:lnTo>
                    <a:pt x="6" y="83"/>
                  </a:lnTo>
                  <a:close/>
                </a:path>
              </a:pathLst>
            </a:custGeom>
            <a:solidFill>
              <a:srgbClr val="CC0000">
                <a:alpha val="100000"/>
              </a:srgbClr>
            </a:solidFill>
            <a:ln w="3175" cap="flat" cmpd="sng">
              <a:solidFill>
                <a:srgbClr val="CC0000"/>
              </a:solidFill>
              <a:prstDash val="solid"/>
              <a:headEnd type="none" w="med" len="med"/>
              <a:tailEnd type="none" w="med" len="med"/>
            </a:ln>
          </p:spPr>
          <p:txBody>
            <a:bodyPr/>
            <a:p>
              <a:endParaRPr lang="zh-CN" altLang="en-US" sz="1350"/>
            </a:p>
          </p:txBody>
        </p:sp>
      </p:grpSp>
      <p:sp>
        <p:nvSpPr>
          <p:cNvPr id="55365" name="任意多边形 55364"/>
          <p:cNvSpPr/>
          <p:nvPr/>
        </p:nvSpPr>
        <p:spPr>
          <a:xfrm>
            <a:off x="5373291" y="730304"/>
            <a:ext cx="322659" cy="73819"/>
          </a:xfrm>
          <a:custGeom>
            <a:avLst/>
            <a:gdLst/>
            <a:ahLst/>
            <a:cxnLst/>
            <a:pathLst>
              <a:path w="423" h="82">
                <a:moveTo>
                  <a:pt x="1" y="73"/>
                </a:moveTo>
                <a:cubicBezTo>
                  <a:pt x="49" y="69"/>
                  <a:pt x="241" y="53"/>
                  <a:pt x="288" y="49"/>
                </a:cubicBezTo>
                <a:lnTo>
                  <a:pt x="286" y="49"/>
                </a:lnTo>
                <a:lnTo>
                  <a:pt x="265" y="79"/>
                </a:lnTo>
                <a:lnTo>
                  <a:pt x="423" y="31"/>
                </a:lnTo>
                <a:lnTo>
                  <a:pt x="264" y="0"/>
                </a:lnTo>
                <a:lnTo>
                  <a:pt x="288" y="30"/>
                </a:lnTo>
                <a:lnTo>
                  <a:pt x="288" y="30"/>
                </a:lnTo>
                <a:cubicBezTo>
                  <a:pt x="240" y="27"/>
                  <a:pt x="48" y="16"/>
                  <a:pt x="0" y="13"/>
                </a:cubicBezTo>
                <a:lnTo>
                  <a:pt x="1" y="12"/>
                </a:lnTo>
                <a:cubicBezTo>
                  <a:pt x="1" y="22"/>
                  <a:pt x="0" y="62"/>
                  <a:pt x="0" y="72"/>
                </a:cubicBezTo>
                <a:cubicBezTo>
                  <a:pt x="0" y="82"/>
                  <a:pt x="1" y="73"/>
                  <a:pt x="1" y="73"/>
                </a:cubicBezTo>
                <a:lnTo>
                  <a:pt x="1" y="73"/>
                </a:lnTo>
                <a:close/>
              </a:path>
            </a:pathLst>
          </a:custGeom>
          <a:solidFill>
            <a:srgbClr val="CC0000">
              <a:alpha val="100000"/>
            </a:srgbClr>
          </a:solidFill>
          <a:ln w="3175" cap="flat" cmpd="sng">
            <a:solidFill>
              <a:srgbClr val="CC0000"/>
            </a:solidFill>
            <a:prstDash val="solid"/>
            <a:headEnd type="none" w="med" len="med"/>
            <a:tailEnd type="none" w="med" len="med"/>
          </a:ln>
        </p:spPr>
        <p:txBody>
          <a:bodyPr/>
          <a:p>
            <a:endParaRPr lang="zh-CN" altLang="en-US" sz="1350"/>
          </a:p>
        </p:txBody>
      </p:sp>
      <p:sp>
        <p:nvSpPr>
          <p:cNvPr id="55366" name="任意多边形 55365"/>
          <p:cNvSpPr/>
          <p:nvPr/>
        </p:nvSpPr>
        <p:spPr>
          <a:xfrm>
            <a:off x="5370910" y="954141"/>
            <a:ext cx="321469" cy="1190"/>
          </a:xfrm>
          <a:custGeom>
            <a:avLst/>
            <a:gdLst/>
            <a:ahLst/>
            <a:cxnLst/>
            <a:pathLst>
              <a:path w="448" h="1">
                <a:moveTo>
                  <a:pt x="0" y="0"/>
                </a:moveTo>
                <a:lnTo>
                  <a:pt x="448" y="0"/>
                </a:lnTo>
              </a:path>
            </a:pathLst>
          </a:custGeom>
          <a:noFill/>
          <a:ln w="38100" cap="flat" cmpd="sng">
            <a:solidFill>
              <a:srgbClr val="008000"/>
            </a:solidFill>
            <a:prstDash val="dash"/>
            <a:headEnd type="none" w="med" len="med"/>
            <a:tailEnd type="stealth" w="med" len="lg"/>
          </a:ln>
        </p:spPr>
        <p:txBody>
          <a:bodyPr/>
          <a:p>
            <a:endParaRPr lang="zh-CN" altLang="en-US" sz="1350"/>
          </a:p>
        </p:txBody>
      </p:sp>
      <p:grpSp>
        <p:nvGrpSpPr>
          <p:cNvPr id="55367" name="组合 55366"/>
          <p:cNvGrpSpPr/>
          <p:nvPr/>
        </p:nvGrpSpPr>
        <p:grpSpPr>
          <a:xfrm>
            <a:off x="5439966" y="1052963"/>
            <a:ext cx="122634" cy="120254"/>
            <a:chOff x="2168" y="2034"/>
            <a:chExt cx="130" cy="132"/>
          </a:xfrm>
        </p:grpSpPr>
        <p:sp>
          <p:nvSpPr>
            <p:cNvPr id="55368" name="任意多边形 55367"/>
            <p:cNvSpPr/>
            <p:nvPr/>
          </p:nvSpPr>
          <p:spPr>
            <a:xfrm>
              <a:off x="2168" y="2036"/>
              <a:ext cx="127" cy="130"/>
            </a:xfrm>
            <a:custGeom>
              <a:avLst/>
              <a:gdLst/>
              <a:ahLst/>
              <a:cxnLst/>
              <a:pathLst>
                <a:path w="127" h="130">
                  <a:moveTo>
                    <a:pt x="0" y="130"/>
                  </a:moveTo>
                  <a:lnTo>
                    <a:pt x="127" y="0"/>
                  </a:lnTo>
                </a:path>
              </a:pathLst>
            </a:custGeom>
            <a:noFill/>
            <a:ln w="38100" cap="flat" cmpd="sng">
              <a:solidFill>
                <a:srgbClr val="CC0000"/>
              </a:solidFill>
              <a:prstDash val="solid"/>
              <a:headEnd type="none" w="med" len="med"/>
              <a:tailEnd type="none" w="med" len="med"/>
            </a:ln>
          </p:spPr>
          <p:txBody>
            <a:bodyPr/>
            <a:p>
              <a:endParaRPr lang="zh-CN" altLang="en-US" sz="1350"/>
            </a:p>
          </p:txBody>
        </p:sp>
        <p:sp>
          <p:nvSpPr>
            <p:cNvPr id="55369" name="任意多边形 55368"/>
            <p:cNvSpPr/>
            <p:nvPr/>
          </p:nvSpPr>
          <p:spPr>
            <a:xfrm>
              <a:off x="2169" y="2034"/>
              <a:ext cx="129" cy="132"/>
            </a:xfrm>
            <a:custGeom>
              <a:avLst/>
              <a:gdLst/>
              <a:ahLst/>
              <a:cxnLst/>
              <a:pathLst>
                <a:path w="129" h="132">
                  <a:moveTo>
                    <a:pt x="129" y="132"/>
                  </a:moveTo>
                  <a:lnTo>
                    <a:pt x="0" y="0"/>
                  </a:lnTo>
                </a:path>
              </a:pathLst>
            </a:custGeom>
            <a:noFill/>
            <a:ln w="38100" cap="flat" cmpd="sng">
              <a:solidFill>
                <a:srgbClr val="CC0000"/>
              </a:solidFill>
              <a:prstDash val="solid"/>
              <a:headEnd type="none" w="med" len="med"/>
              <a:tailEnd type="none" w="med" len="med"/>
            </a:ln>
          </p:spPr>
          <p:txBody>
            <a:bodyPr/>
            <a:p>
              <a:endParaRPr lang="zh-CN" altLang="en-US" sz="1350"/>
            </a:p>
          </p:txBody>
        </p:sp>
      </p:grpSp>
      <p:sp>
        <p:nvSpPr>
          <p:cNvPr id="55370" name="矩形 55369"/>
          <p:cNvSpPr/>
          <p:nvPr/>
        </p:nvSpPr>
        <p:spPr>
          <a:xfrm>
            <a:off x="5757863" y="87366"/>
            <a:ext cx="1246585" cy="102394"/>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rPr>
              <a:t>曹军进攻方向和驻屯地</a:t>
            </a:r>
            <a:endPar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endParaRPr>
          </a:p>
        </p:txBody>
      </p:sp>
      <p:sp>
        <p:nvSpPr>
          <p:cNvPr id="55371" name="矩形 55370"/>
          <p:cNvSpPr/>
          <p:nvPr/>
        </p:nvSpPr>
        <p:spPr>
          <a:xfrm>
            <a:off x="5757863" y="304060"/>
            <a:ext cx="731044" cy="102394"/>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rPr>
              <a:t>刘军退却方向</a:t>
            </a:r>
            <a:endPar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endParaRPr>
          </a:p>
        </p:txBody>
      </p:sp>
      <p:sp>
        <p:nvSpPr>
          <p:cNvPr id="55372" name="矩形 55371"/>
          <p:cNvSpPr/>
          <p:nvPr/>
        </p:nvSpPr>
        <p:spPr>
          <a:xfrm>
            <a:off x="5757863" y="519563"/>
            <a:ext cx="1633538" cy="102394"/>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rPr>
              <a:t>孙、刘联军驻屯地和进攻方向</a:t>
            </a:r>
            <a:endPar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endParaRPr>
          </a:p>
        </p:txBody>
      </p:sp>
      <p:sp>
        <p:nvSpPr>
          <p:cNvPr id="55373" name="矩形 55372"/>
          <p:cNvSpPr/>
          <p:nvPr/>
        </p:nvSpPr>
        <p:spPr>
          <a:xfrm>
            <a:off x="5769769" y="901754"/>
            <a:ext cx="729854" cy="102394"/>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rPr>
              <a:t>曹军败退方向</a:t>
            </a:r>
            <a:endPar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endParaRPr>
          </a:p>
        </p:txBody>
      </p:sp>
      <p:sp>
        <p:nvSpPr>
          <p:cNvPr id="55374" name="矩形 55373"/>
          <p:cNvSpPr/>
          <p:nvPr/>
        </p:nvSpPr>
        <p:spPr>
          <a:xfrm>
            <a:off x="5780485" y="1086300"/>
            <a:ext cx="473869" cy="102394"/>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rPr>
              <a:t>主要战场</a:t>
            </a:r>
            <a:endPar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endParaRPr>
          </a:p>
        </p:txBody>
      </p:sp>
      <p:sp>
        <p:nvSpPr>
          <p:cNvPr id="55375" name="矩形 55374"/>
          <p:cNvSpPr/>
          <p:nvPr/>
        </p:nvSpPr>
        <p:spPr>
          <a:xfrm>
            <a:off x="5757863" y="701729"/>
            <a:ext cx="1009650" cy="102394"/>
          </a:xfrm>
          <a:prstGeom prst="rect">
            <a:avLst/>
          </a:prstGeom>
        </p:spPr>
        <p:txBody>
          <a:bodyPr wrap="none" fromWordArt="1">
            <a:prstTxWarp prst="textSlantUp">
              <a:avLst>
                <a:gd name="adj" fmla="val 0"/>
              </a:avLst>
            </a:prstTxWarp>
            <a:normAutofit fontScale="25000"/>
          </a:bodyPr>
          <a:p>
            <a:pPr algn="ctr"/>
            <a:r>
              <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rPr>
              <a:t>孙、刘联追击方向</a:t>
            </a:r>
            <a:endParaRPr lang="zh-CN" altLang="en-US" sz="2700">
              <a:ln w="9525" cap="flat" cmpd="sng">
                <a:solidFill>
                  <a:srgbClr val="000000"/>
                </a:solidFill>
                <a:prstDash val="solid"/>
                <a:headEnd type="none" w="med" len="med"/>
                <a:tailEnd type="none" w="med" len="med"/>
              </a:ln>
              <a:solidFill>
                <a:srgbClr val="000000"/>
              </a:solidFill>
              <a:latin typeface="楷体_GB2312" charset="0"/>
              <a:ea typeface="楷体_GB2312" charset="0"/>
            </a:endParaRPr>
          </a:p>
        </p:txBody>
      </p:sp>
      <p:sp>
        <p:nvSpPr>
          <p:cNvPr id="55376" name="矩形 55375"/>
          <p:cNvSpPr/>
          <p:nvPr/>
        </p:nvSpPr>
        <p:spPr>
          <a:xfrm>
            <a:off x="3429000" y="3200850"/>
            <a:ext cx="145256" cy="114300"/>
          </a:xfrm>
          <a:prstGeom prst="rect">
            <a:avLst/>
          </a:prstGeom>
        </p:spPr>
        <p:txBody>
          <a:bodyPr wrap="none" fromWordArt="1">
            <a:prstTxWarp prst="textSlantUp">
              <a:avLst>
                <a:gd name="adj" fmla="val 0"/>
              </a:avLst>
            </a:prstTxWarp>
            <a:normAutofit fontScale="25000"/>
          </a:bodyPr>
          <a:p>
            <a:pPr algn="ctr"/>
            <a:r>
              <a:rPr lang="zh-CN" altLang="en-US" sz="2700" i="1">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rPr>
              <a:t>水</a:t>
            </a:r>
            <a:endParaRPr lang="zh-CN" altLang="en-US" sz="2700" i="1">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endParaRPr>
          </a:p>
        </p:txBody>
      </p:sp>
      <p:sp>
        <p:nvSpPr>
          <p:cNvPr id="55377" name="矩形 55376"/>
          <p:cNvSpPr/>
          <p:nvPr/>
        </p:nvSpPr>
        <p:spPr>
          <a:xfrm>
            <a:off x="3257550" y="4229550"/>
            <a:ext cx="145256" cy="114300"/>
          </a:xfrm>
          <a:prstGeom prst="rect">
            <a:avLst/>
          </a:prstGeom>
        </p:spPr>
        <p:txBody>
          <a:bodyPr wrap="none" fromWordArt="1">
            <a:prstTxWarp prst="textSlantUp">
              <a:avLst>
                <a:gd name="adj" fmla="val 0"/>
              </a:avLst>
            </a:prstTxWarp>
            <a:normAutofit fontScale="25000"/>
          </a:bodyPr>
          <a:p>
            <a:pPr algn="ctr"/>
            <a:r>
              <a:rPr lang="zh-CN" altLang="en-US" sz="2700" i="1">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rPr>
              <a:t>水</a:t>
            </a:r>
            <a:endParaRPr lang="zh-CN" altLang="en-US" sz="2700" i="1">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endParaRPr>
          </a:p>
        </p:txBody>
      </p:sp>
      <p:sp>
        <p:nvSpPr>
          <p:cNvPr id="55378" name="矩形 55377"/>
          <p:cNvSpPr/>
          <p:nvPr/>
        </p:nvSpPr>
        <p:spPr>
          <a:xfrm>
            <a:off x="2686050" y="1943550"/>
            <a:ext cx="145256" cy="114300"/>
          </a:xfrm>
          <a:prstGeom prst="rect">
            <a:avLst/>
          </a:prstGeom>
        </p:spPr>
        <p:txBody>
          <a:bodyPr wrap="none" fromWordArt="1">
            <a:prstTxWarp prst="textSlantUp">
              <a:avLst>
                <a:gd name="adj" fmla="val 0"/>
              </a:avLst>
            </a:prstTxWarp>
            <a:normAutofit fontScale="25000"/>
          </a:bodyPr>
          <a:p>
            <a:pPr algn="ctr"/>
            <a:r>
              <a:rPr lang="zh-CN" altLang="en-US" sz="2700" i="1">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rPr>
              <a:t>汉</a:t>
            </a:r>
            <a:endParaRPr lang="zh-CN" altLang="en-US" sz="2700" i="1">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endParaRPr>
          </a:p>
        </p:txBody>
      </p:sp>
      <p:sp>
        <p:nvSpPr>
          <p:cNvPr id="55379" name="矩形 55378"/>
          <p:cNvSpPr/>
          <p:nvPr/>
        </p:nvSpPr>
        <p:spPr>
          <a:xfrm>
            <a:off x="1885950" y="3429450"/>
            <a:ext cx="145256" cy="114300"/>
          </a:xfrm>
          <a:prstGeom prst="rect">
            <a:avLst/>
          </a:prstGeom>
        </p:spPr>
        <p:txBody>
          <a:bodyPr wrap="none" fromWordArt="1">
            <a:prstTxWarp prst="textSlantUp">
              <a:avLst>
                <a:gd name="adj" fmla="val 0"/>
              </a:avLst>
            </a:prstTxWarp>
            <a:normAutofit fontScale="25000"/>
          </a:bodyPr>
          <a:p>
            <a:pPr algn="ctr"/>
            <a:r>
              <a:rPr lang="zh-CN" altLang="en-US" sz="2700" i="1">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rPr>
              <a:t>江</a:t>
            </a:r>
            <a:endParaRPr lang="zh-CN" altLang="en-US" sz="2700" i="1">
              <a:ln w="9525" cap="flat" cmpd="sng">
                <a:solidFill>
                  <a:srgbClr val="0066FF"/>
                </a:solidFill>
                <a:prstDash val="solid"/>
                <a:headEnd type="none" w="med" len="med"/>
                <a:tailEnd type="none" w="med" len="med"/>
              </a:ln>
              <a:solidFill>
                <a:srgbClr val="0066FF"/>
              </a:solidFill>
              <a:latin typeface="宋体" panose="02010600030101010101" pitchFamily="2" charset="-122"/>
              <a:ea typeface="宋体" panose="02010600030101010101" pitchFamily="2" charset="-122"/>
            </a:endParaRPr>
          </a:p>
        </p:txBody>
      </p:sp>
      <p:grpSp>
        <p:nvGrpSpPr>
          <p:cNvPr id="55382" name="组合 55381"/>
          <p:cNvGrpSpPr/>
          <p:nvPr/>
        </p:nvGrpSpPr>
        <p:grpSpPr>
          <a:xfrm>
            <a:off x="4686300" y="3429450"/>
            <a:ext cx="175022" cy="175022"/>
            <a:chOff x="265" y="4018"/>
            <a:chExt cx="119" cy="113"/>
          </a:xfrm>
        </p:grpSpPr>
        <p:sp>
          <p:nvSpPr>
            <p:cNvPr id="55383" name="任意多边形 55382"/>
            <p:cNvSpPr/>
            <p:nvPr/>
          </p:nvSpPr>
          <p:spPr>
            <a:xfrm>
              <a:off x="265" y="4026"/>
              <a:ext cx="37" cy="35"/>
            </a:xfrm>
            <a:custGeom>
              <a:avLst/>
              <a:gdLst/>
              <a:ahLst/>
              <a:cxnLst/>
              <a:pathLst>
                <a:path w="37" h="35">
                  <a:moveTo>
                    <a:pt x="17" y="35"/>
                  </a:moveTo>
                  <a:lnTo>
                    <a:pt x="37" y="11"/>
                  </a:lnTo>
                  <a:lnTo>
                    <a:pt x="29" y="0"/>
                  </a:lnTo>
                  <a:lnTo>
                    <a:pt x="2" y="17"/>
                  </a:lnTo>
                  <a:cubicBezTo>
                    <a:pt x="0" y="23"/>
                    <a:pt x="17" y="35"/>
                    <a:pt x="17" y="35"/>
                  </a:cubicBezTo>
                  <a:close/>
                </a:path>
              </a:pathLst>
            </a:custGeom>
            <a:solidFill>
              <a:srgbClr val="CC3300">
                <a:alpha val="100000"/>
              </a:srgbClr>
            </a:solidFill>
            <a:ln w="9525" cap="flat" cmpd="sng">
              <a:solidFill>
                <a:srgbClr val="CC3300"/>
              </a:solidFill>
              <a:prstDash val="solid"/>
              <a:headEnd type="none" w="med" len="med"/>
              <a:tailEnd type="none" w="med" len="med"/>
            </a:ln>
          </p:spPr>
          <p:txBody>
            <a:bodyPr/>
            <a:p>
              <a:endParaRPr lang="zh-CN" altLang="en-US" sz="1350"/>
            </a:p>
          </p:txBody>
        </p:sp>
        <p:sp>
          <p:nvSpPr>
            <p:cNvPr id="55384" name="任意多边形 55383"/>
            <p:cNvSpPr/>
            <p:nvPr/>
          </p:nvSpPr>
          <p:spPr>
            <a:xfrm>
              <a:off x="344" y="4018"/>
              <a:ext cx="40" cy="44"/>
            </a:xfrm>
            <a:custGeom>
              <a:avLst/>
              <a:gdLst/>
              <a:ahLst/>
              <a:cxnLst/>
              <a:pathLst>
                <a:path w="40" h="44">
                  <a:moveTo>
                    <a:pt x="36" y="29"/>
                  </a:moveTo>
                  <a:cubicBezTo>
                    <a:pt x="32" y="22"/>
                    <a:pt x="14" y="3"/>
                    <a:pt x="8" y="0"/>
                  </a:cubicBezTo>
                  <a:lnTo>
                    <a:pt x="0" y="8"/>
                  </a:lnTo>
                  <a:cubicBezTo>
                    <a:pt x="3" y="14"/>
                    <a:pt x="20" y="34"/>
                    <a:pt x="26" y="39"/>
                  </a:cubicBezTo>
                  <a:cubicBezTo>
                    <a:pt x="32" y="44"/>
                    <a:pt x="36" y="40"/>
                    <a:pt x="38" y="38"/>
                  </a:cubicBezTo>
                  <a:cubicBezTo>
                    <a:pt x="40" y="36"/>
                    <a:pt x="37" y="31"/>
                    <a:pt x="36" y="29"/>
                  </a:cubicBezTo>
                  <a:close/>
                </a:path>
              </a:pathLst>
            </a:custGeom>
            <a:solidFill>
              <a:srgbClr val="CC3300">
                <a:alpha val="100000"/>
              </a:srgbClr>
            </a:solidFill>
            <a:ln w="9525" cap="flat" cmpd="sng">
              <a:solidFill>
                <a:srgbClr val="CC3300"/>
              </a:solidFill>
              <a:prstDash val="solid"/>
              <a:headEnd type="none" w="med" len="med"/>
              <a:tailEnd type="none" w="med" len="med"/>
            </a:ln>
          </p:spPr>
          <p:txBody>
            <a:bodyPr/>
            <a:p>
              <a:endParaRPr lang="zh-CN" altLang="en-US" sz="1350"/>
            </a:p>
          </p:txBody>
        </p:sp>
        <p:sp>
          <p:nvSpPr>
            <p:cNvPr id="55385" name="任意多边形 55384"/>
            <p:cNvSpPr/>
            <p:nvPr/>
          </p:nvSpPr>
          <p:spPr>
            <a:xfrm>
              <a:off x="275" y="4024"/>
              <a:ext cx="105" cy="107"/>
            </a:xfrm>
            <a:custGeom>
              <a:avLst/>
              <a:gdLst/>
              <a:ahLst/>
              <a:cxnLst/>
              <a:pathLst>
                <a:path w="105" h="107">
                  <a:moveTo>
                    <a:pt x="0" y="0"/>
                  </a:moveTo>
                  <a:lnTo>
                    <a:pt x="105" y="107"/>
                  </a:lnTo>
                </a:path>
              </a:pathLst>
            </a:custGeom>
            <a:noFill/>
            <a:ln w="25400" cap="flat" cmpd="sng">
              <a:solidFill>
                <a:srgbClr val="CC3300"/>
              </a:solidFill>
              <a:prstDash val="solid"/>
              <a:headEnd type="none" w="med" len="med"/>
              <a:tailEnd type="none" w="med" len="med"/>
            </a:ln>
          </p:spPr>
          <p:txBody>
            <a:bodyPr/>
            <a:p>
              <a:endParaRPr lang="zh-CN" altLang="en-US" sz="1350"/>
            </a:p>
          </p:txBody>
        </p:sp>
        <p:sp>
          <p:nvSpPr>
            <p:cNvPr id="55386" name="任意多边形 55385"/>
            <p:cNvSpPr/>
            <p:nvPr/>
          </p:nvSpPr>
          <p:spPr>
            <a:xfrm>
              <a:off x="268" y="4024"/>
              <a:ext cx="108" cy="104"/>
            </a:xfrm>
            <a:custGeom>
              <a:avLst/>
              <a:gdLst/>
              <a:ahLst/>
              <a:cxnLst/>
              <a:pathLst>
                <a:path w="108" h="104">
                  <a:moveTo>
                    <a:pt x="0" y="104"/>
                  </a:moveTo>
                  <a:lnTo>
                    <a:pt x="108" y="0"/>
                  </a:lnTo>
                </a:path>
              </a:pathLst>
            </a:custGeom>
            <a:noFill/>
            <a:ln w="25400" cap="flat" cmpd="sng">
              <a:solidFill>
                <a:srgbClr val="CC3300"/>
              </a:solidFill>
              <a:prstDash val="solid"/>
              <a:headEnd type="none" w="med" len="med"/>
              <a:tailEnd type="none" w="med" len="med"/>
            </a:ln>
          </p:spPr>
          <p:txBody>
            <a:bodyPr/>
            <a:p>
              <a:endParaRPr lang="zh-CN" altLang="en-US" sz="1350"/>
            </a:p>
          </p:txBody>
        </p:sp>
      </p:grpSp>
      <p:sp>
        <p:nvSpPr>
          <p:cNvPr id="55392" name="矩形 55391"/>
          <p:cNvSpPr/>
          <p:nvPr/>
        </p:nvSpPr>
        <p:spPr>
          <a:xfrm>
            <a:off x="3600450" y="171900"/>
            <a:ext cx="1485900" cy="342900"/>
          </a:xfrm>
          <a:prstGeom prst="rect">
            <a:avLst/>
          </a:prstGeom>
          <a:solidFill>
            <a:schemeClr val="bg1"/>
          </a:solidFill>
          <a:ln w="12700" cap="flat" cmpd="sng">
            <a:solidFill>
              <a:srgbClr val="FF3300"/>
            </a:solidFill>
            <a:prstDash val="solid"/>
            <a:miter/>
            <a:headEnd type="none" w="med" len="med"/>
            <a:tailEnd type="none" w="med" len="med"/>
          </a:ln>
          <a:effectLst>
            <a:outerShdw dist="35921" dir="2699999" sy="50000" kx="2003315" algn="bl" rotWithShape="0">
              <a:srgbClr val="C0C0C0">
                <a:alpha val="80000"/>
              </a:srgbClr>
            </a:outerShdw>
          </a:effectLst>
        </p:spPr>
        <p:txBody>
          <a:bodyPr/>
          <a:p>
            <a:endParaRPr lang="zh-CN" altLang="en-US" sz="1350"/>
          </a:p>
        </p:txBody>
      </p:sp>
      <p:sp>
        <p:nvSpPr>
          <p:cNvPr id="55393" name="矩形 55392">
            <a:hlinkClick r:id="" action="ppaction://noaction"/>
          </p:cNvPr>
          <p:cNvSpPr/>
          <p:nvPr/>
        </p:nvSpPr>
        <p:spPr>
          <a:xfrm>
            <a:off x="3714750" y="229050"/>
            <a:ext cx="1257300" cy="228600"/>
          </a:xfrm>
          <a:prstGeom prst="rect">
            <a:avLst/>
          </a:prstGeom>
        </p:spPr>
        <p:txBody>
          <a:bodyPr wrap="none" fromWordArt="1">
            <a:prstTxWarp prst="textSlantUp">
              <a:avLst>
                <a:gd name="adj" fmla="val 0"/>
              </a:avLst>
            </a:prstTxWarp>
            <a:normAutofit fontScale="30000"/>
          </a:bodyPr>
          <a:p>
            <a:pPr algn="ctr"/>
            <a:r>
              <a:rPr lang="zh-CN" altLang="en-US" sz="2700">
                <a:ln w="9525" cap="flat" cmpd="sng">
                  <a:solidFill>
                    <a:schemeClr val="hlink"/>
                  </a:solidFill>
                  <a:prstDash val="solid"/>
                  <a:headEnd type="none" w="med" len="med"/>
                  <a:tailEnd type="none" w="med" len="med"/>
                </a:ln>
                <a:solidFill>
                  <a:schemeClr val="hlink"/>
                </a:solidFill>
                <a:latin typeface="宋体" panose="02010600030101010101" pitchFamily="2" charset="-122"/>
                <a:ea typeface="宋体" panose="02010600030101010101" pitchFamily="2" charset="-122"/>
              </a:rPr>
              <a:t>赤 壁 之 战</a:t>
            </a:r>
            <a:endParaRPr lang="zh-CN" altLang="en-US" sz="2700">
              <a:ln w="9525" cap="flat" cmpd="sng">
                <a:solidFill>
                  <a:schemeClr val="hlink"/>
                </a:solidFill>
                <a:prstDash val="solid"/>
                <a:headEnd type="none" w="med" len="med"/>
                <a:tailEnd type="none" w="med" len="med"/>
              </a:ln>
              <a:solidFill>
                <a:schemeClr val="hlink"/>
              </a:solidFill>
              <a:latin typeface="宋体" panose="02010600030101010101" pitchFamily="2" charset="-122"/>
              <a:ea typeface="宋体" panose="02010600030101010101" pitchFamily="2" charset="-122"/>
            </a:endParaRPr>
          </a:p>
        </p:txBody>
      </p:sp>
      <p:sp>
        <p:nvSpPr>
          <p:cNvPr id="55394" name="直接连接符 55393"/>
          <p:cNvSpPr/>
          <p:nvPr/>
        </p:nvSpPr>
        <p:spPr>
          <a:xfrm>
            <a:off x="3708797" y="457650"/>
            <a:ext cx="1314450" cy="0"/>
          </a:xfrm>
          <a:prstGeom prst="line">
            <a:avLst/>
          </a:prstGeom>
          <a:ln w="12700" cap="flat" cmpd="sng">
            <a:solidFill>
              <a:schemeClr val="hlink"/>
            </a:solidFill>
            <a:prstDash val="solid"/>
            <a:headEnd type="none" w="med" len="med"/>
            <a:tailEnd type="none" w="med" len="med"/>
          </a:ln>
        </p:spPr>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325"/>
                                        </p:tgtEl>
                                        <p:attrNameLst>
                                          <p:attrName>style.visibility</p:attrName>
                                        </p:attrNameLst>
                                      </p:cBhvr>
                                      <p:to>
                                        <p:strVal val="visible"/>
                                      </p:to>
                                    </p:set>
                                    <p:animEffect transition="in" filter="wipe(up)">
                                      <p:cBhvr>
                                        <p:cTn id="7" dur="1000"/>
                                        <p:tgtEl>
                                          <p:spTgt spid="55325"/>
                                        </p:tgtEl>
                                      </p:cBhvr>
                                    </p:animEffect>
                                  </p:childTnLst>
                                </p:cTn>
                              </p:par>
                            </p:childTnLst>
                          </p:cTn>
                        </p:par>
                        <p:par>
                          <p:cTn id="8" fill="hold">
                            <p:stCondLst>
                              <p:cond delay="1000"/>
                            </p:stCondLst>
                            <p:childTnLst>
                              <p:par>
                                <p:cTn id="9" presetID="9" presetClass="exit" presetSubtype="0" fill="hold" nodeType="afterEffect">
                                  <p:stCondLst>
                                    <p:cond delay="0"/>
                                  </p:stCondLst>
                                  <p:childTnLst>
                                    <p:animEffect transition="out" filter="dissolve">
                                      <p:cBhvr>
                                        <p:cTn id="10" dur="500"/>
                                        <p:tgtEl>
                                          <p:spTgt spid="55351"/>
                                        </p:tgtEl>
                                      </p:cBhvr>
                                    </p:animEffect>
                                    <p:set>
                                      <p:cBhvr>
                                        <p:cTn id="11" dur="1" fill="hold">
                                          <p:stCondLst>
                                            <p:cond delay="499"/>
                                          </p:stCondLst>
                                        </p:cTn>
                                        <p:tgtEl>
                                          <p:spTgt spid="55351"/>
                                        </p:tgtEl>
                                        <p:attrNameLst>
                                          <p:attrName>style.visibility</p:attrName>
                                        </p:attrNameLst>
                                      </p:cBhvr>
                                      <p:to>
                                        <p:strVal val="hidden"/>
                                      </p:to>
                                    </p:set>
                                  </p:childTnLst>
                                </p:cTn>
                              </p:par>
                              <p:par>
                                <p:cTn id="12" presetID="9" presetClass="exit" presetSubtype="0" fill="hold" nodeType="withEffect">
                                  <p:stCondLst>
                                    <p:cond delay="0"/>
                                  </p:stCondLst>
                                  <p:childTnLst>
                                    <p:animEffect transition="out" filter="dissolve">
                                      <p:cBhvr>
                                        <p:cTn id="13" dur="500"/>
                                        <p:tgtEl>
                                          <p:spTgt spid="55324"/>
                                        </p:tgtEl>
                                      </p:cBhvr>
                                    </p:animEffect>
                                    <p:set>
                                      <p:cBhvr>
                                        <p:cTn id="14" dur="1" fill="hold">
                                          <p:stCondLst>
                                            <p:cond delay="499"/>
                                          </p:stCondLst>
                                        </p:cTn>
                                        <p:tgtEl>
                                          <p:spTgt spid="55324"/>
                                        </p:tgtEl>
                                        <p:attrNameLst>
                                          <p:attrName>style.visibility</p:attrName>
                                        </p:attrNameLst>
                                      </p:cBhvr>
                                      <p:to>
                                        <p:strVal val="hidden"/>
                                      </p:to>
                                    </p:set>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55326"/>
                                        </p:tgtEl>
                                        <p:attrNameLst>
                                          <p:attrName>style.visibility</p:attrName>
                                        </p:attrNameLst>
                                      </p:cBhvr>
                                      <p:to>
                                        <p:strVal val="visible"/>
                                      </p:to>
                                    </p:set>
                                    <p:animEffect transition="in" filter="wipe(up)">
                                      <p:cBhvr>
                                        <p:cTn id="18" dur="1000"/>
                                        <p:tgtEl>
                                          <p:spTgt spid="55326"/>
                                        </p:tgtEl>
                                      </p:cBhvr>
                                    </p:animEffect>
                                  </p:childTnLst>
                                </p:cTn>
                              </p:par>
                              <p:par>
                                <p:cTn id="19" presetID="22" presetClass="entr" presetSubtype="1" fill="hold" nodeType="withEffect">
                                  <p:stCondLst>
                                    <p:cond delay="0"/>
                                  </p:stCondLst>
                                  <p:childTnLst>
                                    <p:set>
                                      <p:cBhvr>
                                        <p:cTn id="20" dur="1" fill="hold">
                                          <p:stCondLst>
                                            <p:cond delay="0"/>
                                          </p:stCondLst>
                                        </p:cTn>
                                        <p:tgtEl>
                                          <p:spTgt spid="55328"/>
                                        </p:tgtEl>
                                        <p:attrNameLst>
                                          <p:attrName>style.visibility</p:attrName>
                                        </p:attrNameLst>
                                      </p:cBhvr>
                                      <p:to>
                                        <p:strVal val="visible"/>
                                      </p:to>
                                    </p:set>
                                    <p:animEffect transition="in" filter="wipe(up)">
                                      <p:cBhvr>
                                        <p:cTn id="21" dur="1000"/>
                                        <p:tgtEl>
                                          <p:spTgt spid="55328"/>
                                        </p:tgtEl>
                                      </p:cBhvr>
                                    </p:animEffect>
                                  </p:childTnLst>
                                </p:cTn>
                              </p:par>
                              <p:par>
                                <p:cTn id="22" presetID="22" presetClass="entr" presetSubtype="1" fill="hold" nodeType="withEffect">
                                  <p:stCondLst>
                                    <p:cond delay="500"/>
                                  </p:stCondLst>
                                  <p:childTnLst>
                                    <p:set>
                                      <p:cBhvr>
                                        <p:cTn id="23" dur="1" fill="hold">
                                          <p:stCondLst>
                                            <p:cond delay="0"/>
                                          </p:stCondLst>
                                        </p:cTn>
                                        <p:tgtEl>
                                          <p:spTgt spid="55309"/>
                                        </p:tgtEl>
                                        <p:attrNameLst>
                                          <p:attrName>style.visibility</p:attrName>
                                        </p:attrNameLst>
                                      </p:cBhvr>
                                      <p:to>
                                        <p:strVal val="visible"/>
                                      </p:to>
                                    </p:set>
                                    <p:animEffect transition="in" filter="wipe(up)">
                                      <p:cBhvr>
                                        <p:cTn id="24" dur="1000"/>
                                        <p:tgtEl>
                                          <p:spTgt spid="55309"/>
                                        </p:tgtEl>
                                      </p:cBhvr>
                                    </p:animEffect>
                                  </p:childTnLst>
                                </p:cTn>
                              </p:par>
                              <p:par>
                                <p:cTn id="25" presetID="22" presetClass="entr" presetSubtype="8" fill="hold" nodeType="withEffect">
                                  <p:stCondLst>
                                    <p:cond delay="500"/>
                                  </p:stCondLst>
                                  <p:childTnLst>
                                    <p:set>
                                      <p:cBhvr>
                                        <p:cTn id="26" dur="1" fill="hold">
                                          <p:stCondLst>
                                            <p:cond delay="0"/>
                                          </p:stCondLst>
                                        </p:cTn>
                                        <p:tgtEl>
                                          <p:spTgt spid="55327"/>
                                        </p:tgtEl>
                                        <p:attrNameLst>
                                          <p:attrName>style.visibility</p:attrName>
                                        </p:attrNameLst>
                                      </p:cBhvr>
                                      <p:to>
                                        <p:strVal val="visible"/>
                                      </p:to>
                                    </p:set>
                                    <p:animEffect transition="in" filter="wipe(left)">
                                      <p:cBhvr>
                                        <p:cTn id="27" dur="1000"/>
                                        <p:tgtEl>
                                          <p:spTgt spid="55327"/>
                                        </p:tgtEl>
                                      </p:cBhvr>
                                    </p:animEffect>
                                  </p:childTnLst>
                                </p:cTn>
                              </p:par>
                              <p:par>
                                <p:cTn id="28" presetID="22" presetClass="entr" presetSubtype="8" fill="hold" nodeType="withEffect">
                                  <p:stCondLst>
                                    <p:cond delay="500"/>
                                  </p:stCondLst>
                                  <p:childTnLst>
                                    <p:set>
                                      <p:cBhvr>
                                        <p:cTn id="29" dur="1" fill="hold">
                                          <p:stCondLst>
                                            <p:cond delay="0"/>
                                          </p:stCondLst>
                                        </p:cTn>
                                        <p:tgtEl>
                                          <p:spTgt spid="55330"/>
                                        </p:tgtEl>
                                        <p:attrNameLst>
                                          <p:attrName>style.visibility</p:attrName>
                                        </p:attrNameLst>
                                      </p:cBhvr>
                                      <p:to>
                                        <p:strVal val="visible"/>
                                      </p:to>
                                    </p:set>
                                    <p:animEffect transition="in" filter="wipe(left)">
                                      <p:cBhvr>
                                        <p:cTn id="30" dur="1000"/>
                                        <p:tgtEl>
                                          <p:spTgt spid="55330"/>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55310"/>
                                        </p:tgtEl>
                                        <p:attrNameLst>
                                          <p:attrName>style.visibility</p:attrName>
                                        </p:attrNameLst>
                                      </p:cBhvr>
                                      <p:to>
                                        <p:strVal val="visible"/>
                                      </p:to>
                                    </p:set>
                                    <p:animEffect transition="in" filter="wipe(up)">
                                      <p:cBhvr>
                                        <p:cTn id="34" dur="500"/>
                                        <p:tgtEl>
                                          <p:spTgt spid="55310"/>
                                        </p:tgtEl>
                                      </p:cBhvr>
                                    </p:animEffect>
                                  </p:childTnLst>
                                </p:cTn>
                              </p:par>
                              <p:par>
                                <p:cTn id="35" presetID="22" presetClass="entr" presetSubtype="8" fill="hold" nodeType="withEffect">
                                  <p:stCondLst>
                                    <p:cond delay="0"/>
                                  </p:stCondLst>
                                  <p:childTnLst>
                                    <p:set>
                                      <p:cBhvr>
                                        <p:cTn id="36" dur="1" fill="hold">
                                          <p:stCondLst>
                                            <p:cond delay="0"/>
                                          </p:stCondLst>
                                        </p:cTn>
                                        <p:tgtEl>
                                          <p:spTgt spid="55329"/>
                                        </p:tgtEl>
                                        <p:attrNameLst>
                                          <p:attrName>style.visibility</p:attrName>
                                        </p:attrNameLst>
                                      </p:cBhvr>
                                      <p:to>
                                        <p:strVal val="visible"/>
                                      </p:to>
                                    </p:set>
                                    <p:animEffect transition="in" filter="wipe(left)">
                                      <p:cBhvr>
                                        <p:cTn id="37" dur="1000"/>
                                        <p:tgtEl>
                                          <p:spTgt spid="55329"/>
                                        </p:tgtEl>
                                      </p:cBhvr>
                                    </p:animEffect>
                                  </p:childTnLst>
                                </p:cTn>
                              </p:par>
                              <p:par>
                                <p:cTn id="38" presetID="22" presetClass="entr" presetSubtype="8" fill="hold" nodeType="withEffect">
                                  <p:stCondLst>
                                    <p:cond delay="0"/>
                                  </p:stCondLst>
                                  <p:childTnLst>
                                    <p:set>
                                      <p:cBhvr>
                                        <p:cTn id="39" dur="1" fill="hold">
                                          <p:stCondLst>
                                            <p:cond delay="0"/>
                                          </p:stCondLst>
                                        </p:cTn>
                                        <p:tgtEl>
                                          <p:spTgt spid="55323"/>
                                        </p:tgtEl>
                                        <p:attrNameLst>
                                          <p:attrName>style.visibility</p:attrName>
                                        </p:attrNameLst>
                                      </p:cBhvr>
                                      <p:to>
                                        <p:strVal val="visible"/>
                                      </p:to>
                                    </p:set>
                                    <p:animEffect transition="in" filter="wipe(left)">
                                      <p:cBhvr>
                                        <p:cTn id="40" dur="1000"/>
                                        <p:tgtEl>
                                          <p:spTgt spid="55323"/>
                                        </p:tgtEl>
                                      </p:cBhvr>
                                    </p:animEffect>
                                  </p:childTnLst>
                                </p:cTn>
                              </p:par>
                            </p:childTnLst>
                          </p:cTn>
                        </p:par>
                        <p:par>
                          <p:cTn id="41" fill="hold">
                            <p:stCondLst>
                              <p:cond delay="3000"/>
                            </p:stCondLst>
                            <p:childTnLst>
                              <p:par>
                                <p:cTn id="42" presetID="1" presetClass="entr" presetSubtype="0" fill="hold" nodeType="afterEffect">
                                  <p:stCondLst>
                                    <p:cond delay="0"/>
                                  </p:stCondLst>
                                  <p:childTnLst>
                                    <p:set>
                                      <p:cBhvr>
                                        <p:cTn id="43" dur="1" fill="hold">
                                          <p:stCondLst>
                                            <p:cond delay="0"/>
                                          </p:stCondLst>
                                        </p:cTn>
                                        <p:tgtEl>
                                          <p:spTgt spid="55306"/>
                                        </p:tgtEl>
                                        <p:attrNameLst>
                                          <p:attrName>style.visibility</p:attrName>
                                        </p:attrNameLst>
                                      </p:cBhvr>
                                      <p:to>
                                        <p:strVal val="visible"/>
                                      </p:to>
                                    </p:set>
                                  </p:childTnLst>
                                </p:cTn>
                              </p:par>
                            </p:childTnLst>
                          </p:cTn>
                        </p:par>
                        <p:par>
                          <p:cTn id="44" fill="hold">
                            <p:stCondLst>
                              <p:cond delay="3000"/>
                            </p:stCondLst>
                            <p:childTnLst>
                              <p:par>
                                <p:cTn id="45" presetID="22" presetClass="entr" presetSubtype="8" fill="hold" nodeType="afterEffect">
                                  <p:stCondLst>
                                    <p:cond delay="0"/>
                                  </p:stCondLst>
                                  <p:childTnLst>
                                    <p:set>
                                      <p:cBhvr>
                                        <p:cTn id="46" dur="1" fill="hold">
                                          <p:stCondLst>
                                            <p:cond delay="0"/>
                                          </p:stCondLst>
                                        </p:cTn>
                                        <p:tgtEl>
                                          <p:spTgt spid="55311"/>
                                        </p:tgtEl>
                                        <p:attrNameLst>
                                          <p:attrName>style.visibility</p:attrName>
                                        </p:attrNameLst>
                                      </p:cBhvr>
                                      <p:to>
                                        <p:strVal val="visible"/>
                                      </p:to>
                                    </p:set>
                                    <p:animEffect transition="in" filter="wipe(left)">
                                      <p:cBhvr>
                                        <p:cTn id="47" dur="1000"/>
                                        <p:tgtEl>
                                          <p:spTgt spid="55311"/>
                                        </p:tgtEl>
                                      </p:cBhvr>
                                    </p:animEffect>
                                  </p:childTnLst>
                                </p:cTn>
                              </p:par>
                            </p:childTnLst>
                          </p:cTn>
                        </p:par>
                        <p:par>
                          <p:cTn id="48" fill="hold">
                            <p:stCondLst>
                              <p:cond delay="4000"/>
                            </p:stCondLst>
                            <p:childTnLst>
                              <p:par>
                                <p:cTn id="49" presetID="1" presetClass="entr" presetSubtype="0" fill="hold" nodeType="afterEffect">
                                  <p:stCondLst>
                                    <p:cond delay="0"/>
                                  </p:stCondLst>
                                  <p:childTnLst>
                                    <p:set>
                                      <p:cBhvr>
                                        <p:cTn id="50" dur="1" fill="hold">
                                          <p:stCondLst>
                                            <p:cond delay="0"/>
                                          </p:stCondLst>
                                        </p:cTn>
                                        <p:tgtEl>
                                          <p:spTgt spid="5530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55314"/>
                                        </p:tgtEl>
                                        <p:attrNameLst>
                                          <p:attrName>style.visibility</p:attrName>
                                        </p:attrNameLst>
                                      </p:cBhvr>
                                      <p:to>
                                        <p:strVal val="visible"/>
                                      </p:to>
                                    </p:set>
                                    <p:animEffect transition="in" filter="wipe(down)">
                                      <p:cBhvr>
                                        <p:cTn id="55" dur="1000"/>
                                        <p:tgtEl>
                                          <p:spTgt spid="55314"/>
                                        </p:tgtEl>
                                      </p:cBhvr>
                                    </p:animEffect>
                                  </p:childTnLst>
                                </p:cTn>
                              </p:par>
                            </p:childTnLst>
                          </p:cTn>
                        </p:par>
                        <p:par>
                          <p:cTn id="56" fill="hold">
                            <p:stCondLst>
                              <p:cond delay="1000"/>
                            </p:stCondLst>
                            <p:childTnLst>
                              <p:par>
                                <p:cTn id="57" presetID="22" presetClass="entr" presetSubtype="2" fill="hold" nodeType="afterEffect">
                                  <p:stCondLst>
                                    <p:cond delay="0"/>
                                  </p:stCondLst>
                                  <p:childTnLst>
                                    <p:set>
                                      <p:cBhvr>
                                        <p:cTn id="58" dur="1" fill="hold">
                                          <p:stCondLst>
                                            <p:cond delay="0"/>
                                          </p:stCondLst>
                                        </p:cTn>
                                        <p:tgtEl>
                                          <p:spTgt spid="55320"/>
                                        </p:tgtEl>
                                        <p:attrNameLst>
                                          <p:attrName>style.visibility</p:attrName>
                                        </p:attrNameLst>
                                      </p:cBhvr>
                                      <p:to>
                                        <p:strVal val="visible"/>
                                      </p:to>
                                    </p:set>
                                    <p:animEffect transition="in" filter="wipe(right)">
                                      <p:cBhvr>
                                        <p:cTn id="59" dur="1000"/>
                                        <p:tgtEl>
                                          <p:spTgt spid="55320"/>
                                        </p:tgtEl>
                                      </p:cBhvr>
                                    </p:animEffect>
                                  </p:childTnLst>
                                </p:cTn>
                              </p:par>
                            </p:childTnLst>
                          </p:cTn>
                        </p:par>
                        <p:par>
                          <p:cTn id="60" fill="hold">
                            <p:stCondLst>
                              <p:cond delay="2000"/>
                            </p:stCondLst>
                            <p:childTnLst>
                              <p:par>
                                <p:cTn id="61" presetID="22" presetClass="entr" presetSubtype="1" fill="hold" nodeType="afterEffect">
                                  <p:stCondLst>
                                    <p:cond delay="0"/>
                                  </p:stCondLst>
                                  <p:childTnLst>
                                    <p:set>
                                      <p:cBhvr>
                                        <p:cTn id="62" dur="1" fill="hold">
                                          <p:stCondLst>
                                            <p:cond delay="0"/>
                                          </p:stCondLst>
                                        </p:cTn>
                                        <p:tgtEl>
                                          <p:spTgt spid="55319"/>
                                        </p:tgtEl>
                                        <p:attrNameLst>
                                          <p:attrName>style.visibility</p:attrName>
                                        </p:attrNameLst>
                                      </p:cBhvr>
                                      <p:to>
                                        <p:strVal val="visible"/>
                                      </p:to>
                                    </p:set>
                                    <p:animEffect transition="in" filter="wipe(up)">
                                      <p:cBhvr>
                                        <p:cTn id="63" dur="500"/>
                                        <p:tgtEl>
                                          <p:spTgt spid="55319"/>
                                        </p:tgtEl>
                                      </p:cBhvr>
                                    </p:animEffect>
                                  </p:childTnLst>
                                </p:cTn>
                              </p:par>
                            </p:childTnLst>
                          </p:cTn>
                        </p:par>
                      </p:childTnLst>
                    </p:cTn>
                  </p:par>
                  <p:par>
                    <p:cTn id="64" fill="hold">
                      <p:stCondLst>
                        <p:cond delay="indefinite"/>
                      </p:stCondLst>
                      <p:childTnLst>
                        <p:par>
                          <p:cTn id="65" fill="hold">
                            <p:stCondLst>
                              <p:cond delay="0"/>
                            </p:stCondLst>
                            <p:childTnLst>
                              <p:par>
                                <p:cTn id="66" presetID="23" presetClass="entr" presetSubtype="32" fill="hold" nodeType="clickEffect">
                                  <p:stCondLst>
                                    <p:cond delay="0"/>
                                  </p:stCondLst>
                                  <p:childTnLst>
                                    <p:set>
                                      <p:cBhvr>
                                        <p:cTn id="67" dur="1" fill="hold">
                                          <p:stCondLst>
                                            <p:cond delay="0"/>
                                          </p:stCondLst>
                                        </p:cTn>
                                        <p:tgtEl>
                                          <p:spTgt spid="55382"/>
                                        </p:tgtEl>
                                        <p:attrNameLst>
                                          <p:attrName>style.visibility</p:attrName>
                                        </p:attrNameLst>
                                      </p:cBhvr>
                                      <p:to>
                                        <p:strVal val="visible"/>
                                      </p:to>
                                    </p:set>
                                    <p:anim calcmode="lin" valueType="num">
                                      <p:cBhvr>
                                        <p:cTn id="68" dur="1000" fill="hold"/>
                                        <p:tgtEl>
                                          <p:spTgt spid="55382"/>
                                        </p:tgtEl>
                                        <p:attrNameLst>
                                          <p:attrName>ppt_w</p:attrName>
                                        </p:attrNameLst>
                                      </p:cBhvr>
                                      <p:tavLst>
                                        <p:tav tm="0">
                                          <p:val>
                                            <p:strVal val="4*#ppt_w"/>
                                          </p:val>
                                        </p:tav>
                                        <p:tav tm="100000">
                                          <p:val>
                                            <p:strVal val="#ppt_w"/>
                                          </p:val>
                                        </p:tav>
                                      </p:tavLst>
                                    </p:anim>
                                    <p:anim calcmode="lin" valueType="num">
                                      <p:cBhvr>
                                        <p:cTn id="69" dur="1000" fill="hold"/>
                                        <p:tgtEl>
                                          <p:spTgt spid="5538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 name="explode.wav"/>
                                        </p:tgtEl>
                                      </p:cMediaNode>
                                    </p:audio>
                                  </p:subTnLst>
                                </p:cTn>
                              </p:par>
                            </p:childTnLst>
                          </p:cTn>
                        </p:par>
                        <p:par>
                          <p:cTn id="70" fill="hold">
                            <p:stCondLst>
                              <p:cond delay="1000"/>
                            </p:stCondLst>
                            <p:childTnLst>
                              <p:par>
                                <p:cTn id="71" presetID="22" presetClass="entr" presetSubtype="1" fill="hold" nodeType="afterEffect">
                                  <p:stCondLst>
                                    <p:cond delay="0"/>
                                  </p:stCondLst>
                                  <p:childTnLst>
                                    <p:set>
                                      <p:cBhvr>
                                        <p:cTn id="72" dur="1" fill="hold">
                                          <p:stCondLst>
                                            <p:cond delay="0"/>
                                          </p:stCondLst>
                                        </p:cTn>
                                        <p:tgtEl>
                                          <p:spTgt spid="55317"/>
                                        </p:tgtEl>
                                        <p:attrNameLst>
                                          <p:attrName>style.visibility</p:attrName>
                                        </p:attrNameLst>
                                      </p:cBhvr>
                                      <p:to>
                                        <p:strVal val="visible"/>
                                      </p:to>
                                    </p:set>
                                    <p:animEffect transition="in" filter="wipe(up)">
                                      <p:cBhvr>
                                        <p:cTn id="73" dur="1000"/>
                                        <p:tgtEl>
                                          <p:spTgt spid="55317"/>
                                        </p:tgtEl>
                                      </p:cBhvr>
                                    </p:animEffect>
                                  </p:childTnLst>
                                </p:cTn>
                              </p:par>
                            </p:childTnLst>
                          </p:cTn>
                        </p:par>
                        <p:par>
                          <p:cTn id="74" fill="hold">
                            <p:stCondLst>
                              <p:cond delay="2000"/>
                            </p:stCondLst>
                            <p:childTnLst>
                              <p:par>
                                <p:cTn id="75" presetID="22" presetClass="entr" presetSubtype="2" fill="hold" nodeType="afterEffect">
                                  <p:stCondLst>
                                    <p:cond delay="0"/>
                                  </p:stCondLst>
                                  <p:childTnLst>
                                    <p:set>
                                      <p:cBhvr>
                                        <p:cTn id="76" dur="1" fill="hold">
                                          <p:stCondLst>
                                            <p:cond delay="0"/>
                                          </p:stCondLst>
                                        </p:cTn>
                                        <p:tgtEl>
                                          <p:spTgt spid="55321"/>
                                        </p:tgtEl>
                                        <p:attrNameLst>
                                          <p:attrName>style.visibility</p:attrName>
                                        </p:attrNameLst>
                                      </p:cBhvr>
                                      <p:to>
                                        <p:strVal val="visible"/>
                                      </p:to>
                                    </p:set>
                                    <p:animEffect transition="in" filter="wipe(right)">
                                      <p:cBhvr>
                                        <p:cTn id="77" dur="1000"/>
                                        <p:tgtEl>
                                          <p:spTgt spid="55321"/>
                                        </p:tgtEl>
                                      </p:cBhvr>
                                    </p:animEffect>
                                  </p:childTnLst>
                                </p:cTn>
                              </p:par>
                              <p:par>
                                <p:cTn id="78" presetID="22" presetClass="entr" presetSubtype="1" fill="hold" nodeType="withEffect">
                                  <p:stCondLst>
                                    <p:cond delay="0"/>
                                  </p:stCondLst>
                                  <p:childTnLst>
                                    <p:set>
                                      <p:cBhvr>
                                        <p:cTn id="79" dur="1" fill="hold">
                                          <p:stCondLst>
                                            <p:cond delay="0"/>
                                          </p:stCondLst>
                                        </p:cTn>
                                        <p:tgtEl>
                                          <p:spTgt spid="55318"/>
                                        </p:tgtEl>
                                        <p:attrNameLst>
                                          <p:attrName>style.visibility</p:attrName>
                                        </p:attrNameLst>
                                      </p:cBhvr>
                                      <p:to>
                                        <p:strVal val="visible"/>
                                      </p:to>
                                    </p:set>
                                    <p:animEffect transition="in" filter="wipe(up)">
                                      <p:cBhvr>
                                        <p:cTn id="80" dur="1000"/>
                                        <p:tgtEl>
                                          <p:spTgt spid="55318"/>
                                        </p:tgtEl>
                                      </p:cBhvr>
                                    </p:animEffect>
                                  </p:childTnLst>
                                </p:cTn>
                              </p:par>
                            </p:childTnLst>
                          </p:cTn>
                        </p:par>
                        <p:par>
                          <p:cTn id="81" fill="hold">
                            <p:stCondLst>
                              <p:cond delay="3000"/>
                            </p:stCondLst>
                            <p:childTnLst>
                              <p:par>
                                <p:cTn id="82" presetID="22" presetClass="entr" presetSubtype="2" fill="hold" nodeType="afterEffect">
                                  <p:stCondLst>
                                    <p:cond delay="0"/>
                                  </p:stCondLst>
                                  <p:childTnLst>
                                    <p:set>
                                      <p:cBhvr>
                                        <p:cTn id="83" dur="1" fill="hold">
                                          <p:stCondLst>
                                            <p:cond delay="0"/>
                                          </p:stCondLst>
                                        </p:cTn>
                                        <p:tgtEl>
                                          <p:spTgt spid="55316"/>
                                        </p:tgtEl>
                                        <p:attrNameLst>
                                          <p:attrName>style.visibility</p:attrName>
                                        </p:attrNameLst>
                                      </p:cBhvr>
                                      <p:to>
                                        <p:strVal val="visible"/>
                                      </p:to>
                                    </p:set>
                                    <p:animEffect transition="in" filter="wipe(right)">
                                      <p:cBhvr>
                                        <p:cTn id="84" dur="1000"/>
                                        <p:tgtEl>
                                          <p:spTgt spid="55316"/>
                                        </p:tgtEl>
                                      </p:cBhvr>
                                    </p:animEffect>
                                  </p:childTnLst>
                                </p:cTn>
                              </p:par>
                              <p:par>
                                <p:cTn id="85" presetID="22" presetClass="entr" presetSubtype="4" fill="hold" nodeType="withEffect">
                                  <p:stCondLst>
                                    <p:cond delay="0"/>
                                  </p:stCondLst>
                                  <p:childTnLst>
                                    <p:set>
                                      <p:cBhvr>
                                        <p:cTn id="86" dur="1" fill="hold">
                                          <p:stCondLst>
                                            <p:cond delay="0"/>
                                          </p:stCondLst>
                                        </p:cTn>
                                        <p:tgtEl>
                                          <p:spTgt spid="55315"/>
                                        </p:tgtEl>
                                        <p:attrNameLst>
                                          <p:attrName>style.visibility</p:attrName>
                                        </p:attrNameLst>
                                      </p:cBhvr>
                                      <p:to>
                                        <p:strVal val="visible"/>
                                      </p:to>
                                    </p:set>
                                    <p:animEffect transition="in" filter="wipe(down)">
                                      <p:cBhvr>
                                        <p:cTn id="87" dur="1000"/>
                                        <p:tgtEl>
                                          <p:spTgt spid="55315"/>
                                        </p:tgtEl>
                                      </p:cBhvr>
                                    </p:animEffect>
                                  </p:childTnLst>
                                </p:cTn>
                              </p:par>
                            </p:childTnLst>
                          </p:cTn>
                        </p:par>
                        <p:par>
                          <p:cTn id="88" fill="hold">
                            <p:stCondLst>
                              <p:cond delay="4000"/>
                            </p:stCondLst>
                            <p:childTnLst>
                              <p:par>
                                <p:cTn id="89" presetID="22" presetClass="entr" presetSubtype="4" fill="hold" nodeType="afterEffect">
                                  <p:stCondLst>
                                    <p:cond delay="0"/>
                                  </p:stCondLst>
                                  <p:childTnLst>
                                    <p:set>
                                      <p:cBhvr>
                                        <p:cTn id="90" dur="1" fill="hold">
                                          <p:stCondLst>
                                            <p:cond delay="0"/>
                                          </p:stCondLst>
                                        </p:cTn>
                                        <p:tgtEl>
                                          <p:spTgt spid="55322"/>
                                        </p:tgtEl>
                                        <p:attrNameLst>
                                          <p:attrName>style.visibility</p:attrName>
                                        </p:attrNameLst>
                                      </p:cBhvr>
                                      <p:to>
                                        <p:strVal val="visible"/>
                                      </p:to>
                                    </p:set>
                                    <p:animEffect transition="in" filter="wipe(down)">
                                      <p:cBhvr>
                                        <p:cTn id="91" dur="2000"/>
                                        <p:tgtEl>
                                          <p:spTgt spid="55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矩形 22529"/>
          <p:cNvSpPr/>
          <p:nvPr/>
        </p:nvSpPr>
        <p:spPr>
          <a:xfrm>
            <a:off x="2859088" y="583248"/>
            <a:ext cx="3830637" cy="640080"/>
          </a:xfrm>
          <a:prstGeom prst="rect">
            <a:avLst/>
          </a:prstGeom>
          <a:noFill/>
          <a:ln w="9525">
            <a:noFill/>
          </a:ln>
        </p:spPr>
        <p:txBody>
          <a:bodyPr wrap="square" anchor="t">
            <a:spAutoFit/>
          </a:bodyPr>
          <a:p>
            <a:pPr lvl="0" algn="ctr"/>
            <a:r>
              <a:rPr lang="zh-CN" altLang="en-US" sz="3600" b="1" dirty="0">
                <a:solidFill>
                  <a:srgbClr val="FF3300"/>
                </a:solidFill>
                <a:latin typeface="Arial" panose="020B0604020202020204" pitchFamily="34" charset="0"/>
                <a:ea typeface="华文新魏" panose="02010800040101010101" charset="-122"/>
              </a:rPr>
              <a:t>赤  壁  之  战</a:t>
            </a:r>
            <a:endParaRPr lang="zh-CN" altLang="en-US" sz="3600" b="1" dirty="0">
              <a:solidFill>
                <a:srgbClr val="FF3300"/>
              </a:solidFill>
              <a:latin typeface="Arial" panose="020B0604020202020204" pitchFamily="34" charset="0"/>
              <a:ea typeface="华文新魏" panose="02010800040101010101" charset="-122"/>
            </a:endParaRPr>
          </a:p>
        </p:txBody>
      </p:sp>
      <p:graphicFrame>
        <p:nvGraphicFramePr>
          <p:cNvPr id="22531" name="表格 22530"/>
          <p:cNvGraphicFramePr/>
          <p:nvPr/>
        </p:nvGraphicFramePr>
        <p:xfrm>
          <a:off x="1759268" y="1314768"/>
          <a:ext cx="5670550" cy="2790825"/>
        </p:xfrm>
        <a:graphic>
          <a:graphicData uri="http://schemas.openxmlformats.org/drawingml/2006/table">
            <a:tbl>
              <a:tblPr>
                <a:tableStyleId>{ED083AE6-46FA-4A59-8FB0-9F97EB10719F}</a:tableStyleId>
              </a:tblPr>
              <a:tblGrid>
                <a:gridCol w="1606550"/>
                <a:gridCol w="4064000"/>
              </a:tblGrid>
              <a:tr h="571500">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a:effectLst>
                            <a:outerShdw blurRad="38100" dist="38100" dir="2700000">
                              <a:srgbClr val="FFFFFF"/>
                            </a:outerShdw>
                          </a:effectLst>
                        </a:rPr>
                        <a:t>时间</a:t>
                      </a:r>
                      <a:endParaRPr lang="zh-CN" altLang="en-US" sz="2800" b="1">
                        <a:effectLst>
                          <a:outerShdw blurRad="38100" dist="38100" dir="2700000">
                            <a:srgbClr val="FFFFFF"/>
                          </a:outerShdw>
                        </a:effectLst>
                      </a:endParaRPr>
                    </a:p>
                  </a:txBody>
                  <a:tcPr marL="68592" marR="68592" marT="34296" marB="34296" vert="horz" anchor="ctr" anchorCtr="1"/>
                </a:tc>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sz="3300"/>
                    </a:p>
                  </a:txBody>
                  <a:tcPr marL="68592" marR="68592" marT="34296" marB="34296" vert="horz" anchor="ctr" anchorCtr="1"/>
                </a:tc>
              </a:tr>
              <a:tr h="592455">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r>
                        <a:rPr lang="zh-CN" altLang="en-US" sz="2800" b="1">
                          <a:effectLst>
                            <a:outerShdw blurRad="38100" dist="38100" dir="2700000">
                              <a:srgbClr val="FFFFFF"/>
                            </a:outerShdw>
                          </a:effectLst>
                        </a:rPr>
                        <a:t>交战双方</a:t>
                      </a:r>
                      <a:endParaRPr lang="zh-CN" altLang="en-US" sz="2800" b="1">
                        <a:effectLst>
                          <a:outerShdw blurRad="38100" dist="38100" dir="2700000">
                            <a:srgbClr val="FFFFFF"/>
                          </a:outerShdw>
                        </a:effectLst>
                      </a:endParaRPr>
                    </a:p>
                  </a:txBody>
                  <a:tcPr marL="68592" marR="68592" marT="34296" marB="34296" vert="horz" anchor="ctr" anchorCtr="1"/>
                </a:tc>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sz="3300"/>
                    </a:p>
                  </a:txBody>
                  <a:tcPr marL="68592" marR="68592" marT="34296" marB="34296" vert="horz" anchor="ctr" anchorCtr="1"/>
                </a:tc>
              </a:tr>
              <a:tr h="391160">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r>
                        <a:rPr lang="zh-CN" altLang="en-US" sz="2800" b="1">
                          <a:effectLst>
                            <a:outerShdw blurRad="38100" dist="38100" dir="2700000">
                              <a:srgbClr val="FFFFFF"/>
                            </a:outerShdw>
                          </a:effectLst>
                        </a:rPr>
                        <a:t>战争特点</a:t>
                      </a:r>
                      <a:endParaRPr lang="zh-CN" altLang="en-US" sz="2800" b="1">
                        <a:effectLst>
                          <a:outerShdw blurRad="38100" dist="38100" dir="2700000">
                            <a:srgbClr val="FFFFFF"/>
                          </a:outerShdw>
                        </a:effectLst>
                      </a:endParaRPr>
                    </a:p>
                  </a:txBody>
                  <a:tcPr marL="68592" marR="68592" marT="34296" marB="34296" vert="horz" anchor="ctr" anchorCtr="1"/>
                </a:tc>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sz="2700">
                        <a:effectLst>
                          <a:outerShdw blurRad="38100" dist="38100" dir="2700000">
                            <a:srgbClr val="000000"/>
                          </a:outerShdw>
                        </a:effectLst>
                      </a:endParaRPr>
                    </a:p>
                  </a:txBody>
                  <a:tcPr marL="68592" marR="68592" marT="34296" marB="34296" vert="horz" anchor="ctr" anchorCtr="1"/>
                </a:tc>
              </a:tr>
              <a:tr h="502920">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a:effectLst>
                            <a:outerShdw blurRad="38100" dist="38100" dir="2700000">
                              <a:srgbClr val="FFFFFF"/>
                            </a:outerShdw>
                          </a:effectLst>
                        </a:rPr>
                        <a:t>结果</a:t>
                      </a:r>
                      <a:endParaRPr lang="zh-CN" altLang="en-US" sz="2800" b="1">
                        <a:effectLst>
                          <a:outerShdw blurRad="38100" dist="38100" dir="2700000">
                            <a:srgbClr val="FFFFFF"/>
                          </a:outerShdw>
                        </a:effectLst>
                      </a:endParaRPr>
                    </a:p>
                  </a:txBody>
                  <a:tcPr marL="68592" marR="68592" marT="34296" marB="34296" vert="horz" anchor="ctr" anchorCtr="1"/>
                </a:tc>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sz="3300"/>
                    </a:p>
                  </a:txBody>
                  <a:tcPr marL="68592" marR="68592" marT="34296" marB="34296" vert="horz" anchor="ctr" anchorCtr="1"/>
                </a:tc>
              </a:tr>
              <a:tr h="575310">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buNone/>
                      </a:pPr>
                      <a:r>
                        <a:rPr lang="zh-CN" altLang="en-US" sz="2800" b="1">
                          <a:effectLst>
                            <a:outerShdw blurRad="38100" dist="38100" dir="2700000">
                              <a:srgbClr val="FFFFFF"/>
                            </a:outerShdw>
                          </a:effectLst>
                        </a:rPr>
                        <a:t>影响</a:t>
                      </a:r>
                      <a:endParaRPr lang="zh-CN" altLang="en-US" sz="2800" b="1">
                        <a:effectLst>
                          <a:outerShdw blurRad="38100" dist="38100" dir="2700000">
                            <a:srgbClr val="FFFFFF"/>
                          </a:outerShdw>
                        </a:effectLst>
                      </a:endParaRPr>
                    </a:p>
                  </a:txBody>
                  <a:tcPr marL="68592" marR="68592" marT="34296" marB="34296" vert="horz" anchor="ctr" anchorCtr="1"/>
                </a:tc>
                <a:tc>
                  <a:txBody>
                    <a:bodyPr wrap="square"/>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eaLnBrk="0" hangingPunct="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endParaRPr sz="3300"/>
                    </a:p>
                  </a:txBody>
                  <a:tcPr marL="68592" marR="68592" marT="34296" marB="34296" vert="horz" anchor="ctr" anchorCtr="1"/>
                </a:tc>
              </a:tr>
            </a:tbl>
          </a:graphicData>
        </a:graphic>
      </p:graphicFrame>
      <p:sp>
        <p:nvSpPr>
          <p:cNvPr id="22551" name="文本框 22550"/>
          <p:cNvSpPr txBox="1"/>
          <p:nvPr/>
        </p:nvSpPr>
        <p:spPr>
          <a:xfrm>
            <a:off x="4147820" y="2012315"/>
            <a:ext cx="2987675" cy="457200"/>
          </a:xfrm>
          <a:prstGeom prst="rect">
            <a:avLst/>
          </a:prstGeom>
          <a:noFill/>
          <a:ln w="9525">
            <a:noFill/>
            <a:miter/>
          </a:ln>
        </p:spPr>
        <p:txBody>
          <a:bodyPr>
            <a:spAutoFit/>
          </a:bodyPr>
          <a:p>
            <a:pPr lvl="0"/>
            <a:r>
              <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曹操和孙刘联军</a:t>
            </a:r>
            <a:endPar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
        <p:nvSpPr>
          <p:cNvPr id="22552" name="文本框 22551"/>
          <p:cNvSpPr txBox="1"/>
          <p:nvPr/>
        </p:nvSpPr>
        <p:spPr>
          <a:xfrm>
            <a:off x="4603115" y="2522538"/>
            <a:ext cx="2146300" cy="457200"/>
          </a:xfrm>
          <a:prstGeom prst="rect">
            <a:avLst/>
          </a:prstGeom>
          <a:noFill/>
          <a:ln w="9525">
            <a:noFill/>
            <a:miter/>
          </a:ln>
        </p:spPr>
        <p:txBody>
          <a:bodyPr>
            <a:spAutoFit/>
          </a:bodyPr>
          <a:p>
            <a:pPr lvl="0"/>
            <a:r>
              <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以少胜多</a:t>
            </a:r>
            <a:endPar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
        <p:nvSpPr>
          <p:cNvPr id="22553" name="文本框 22552"/>
          <p:cNvSpPr txBox="1"/>
          <p:nvPr/>
        </p:nvSpPr>
        <p:spPr>
          <a:xfrm>
            <a:off x="4525010" y="3002916"/>
            <a:ext cx="2146300" cy="457200"/>
          </a:xfrm>
          <a:prstGeom prst="rect">
            <a:avLst/>
          </a:prstGeom>
          <a:noFill/>
          <a:ln w="9525">
            <a:noFill/>
            <a:miter/>
          </a:ln>
        </p:spPr>
        <p:txBody>
          <a:bodyPr>
            <a:spAutoFit/>
          </a:bodyPr>
          <a:p>
            <a:pPr lvl="0"/>
            <a:r>
              <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曹操失败</a:t>
            </a:r>
            <a:endPar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
        <p:nvSpPr>
          <p:cNvPr id="22554" name="文本框 22553"/>
          <p:cNvSpPr txBox="1"/>
          <p:nvPr/>
        </p:nvSpPr>
        <p:spPr>
          <a:xfrm>
            <a:off x="4926013" y="1422083"/>
            <a:ext cx="1906588" cy="457200"/>
          </a:xfrm>
          <a:prstGeom prst="rect">
            <a:avLst/>
          </a:prstGeom>
          <a:noFill/>
          <a:ln w="9525">
            <a:noFill/>
            <a:miter/>
          </a:ln>
        </p:spPr>
        <p:txBody>
          <a:bodyPr>
            <a:spAutoFit/>
          </a:bodyPr>
          <a:p>
            <a:pPr lvl="0" fontAlgn="base">
              <a:spcBef>
                <a:spcPct val="50000"/>
              </a:spcBef>
            </a:pPr>
            <a:r>
              <a:rPr lang="zh-CN" altLang="en-US" sz="2400" b="1" strike="noStrike" noProof="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208年</a:t>
            </a:r>
            <a:endParaRPr lang="zh-CN" altLang="en-US" sz="2400" b="1" strike="noStrike" noProof="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cs typeface="+mn-ea"/>
            </a:endParaRPr>
          </a:p>
        </p:txBody>
      </p:sp>
      <p:sp>
        <p:nvSpPr>
          <p:cNvPr id="22555" name="文本框 22554"/>
          <p:cNvSpPr txBox="1"/>
          <p:nvPr/>
        </p:nvSpPr>
        <p:spPr>
          <a:xfrm>
            <a:off x="3777615" y="3614103"/>
            <a:ext cx="3243580" cy="457200"/>
          </a:xfrm>
          <a:prstGeom prst="rect">
            <a:avLst/>
          </a:prstGeom>
          <a:noFill/>
          <a:ln w="9525">
            <a:noFill/>
          </a:ln>
        </p:spPr>
        <p:txBody>
          <a:bodyPr wrap="none" anchor="t">
            <a:spAutoFit/>
          </a:bodyPr>
          <a:p>
            <a:pPr lvl="0"/>
            <a:r>
              <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rPr>
              <a:t>奠定了三国鼎立的基础</a:t>
            </a:r>
            <a:endParaRPr lang="zh-CN" altLang="en-US" sz="2400" b="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2554"/>
                                        </p:tgtEl>
                                        <p:attrNameLst>
                                          <p:attrName>style.visibility</p:attrName>
                                        </p:attrNameLst>
                                      </p:cBhvr>
                                      <p:to>
                                        <p:strVal val="visible"/>
                                      </p:to>
                                    </p:set>
                                    <p:animEffect transition="in" filter="box(out)">
                                      <p:cBhvr>
                                        <p:cTn id="7" dur="500"/>
                                        <p:tgtEl>
                                          <p:spTgt spid="225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2551"/>
                                        </p:tgtEl>
                                        <p:attrNameLst>
                                          <p:attrName>style.visibility</p:attrName>
                                        </p:attrNameLst>
                                      </p:cBhvr>
                                      <p:to>
                                        <p:strVal val="visible"/>
                                      </p:to>
                                    </p:set>
                                    <p:animEffect transition="in" filter="box(out)">
                                      <p:cBhvr>
                                        <p:cTn id="12" dur="500"/>
                                        <p:tgtEl>
                                          <p:spTgt spid="2255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2552"/>
                                        </p:tgtEl>
                                        <p:attrNameLst>
                                          <p:attrName>style.visibility</p:attrName>
                                        </p:attrNameLst>
                                      </p:cBhvr>
                                      <p:to>
                                        <p:strVal val="visible"/>
                                      </p:to>
                                    </p:set>
                                    <p:animEffect transition="in" filter="box(out)">
                                      <p:cBhvr>
                                        <p:cTn id="17" dur="500"/>
                                        <p:tgtEl>
                                          <p:spTgt spid="2255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2553"/>
                                        </p:tgtEl>
                                        <p:attrNameLst>
                                          <p:attrName>style.visibility</p:attrName>
                                        </p:attrNameLst>
                                      </p:cBhvr>
                                      <p:to>
                                        <p:strVal val="visible"/>
                                      </p:to>
                                    </p:set>
                                    <p:animEffect transition="in" filter="box(out)">
                                      <p:cBhvr>
                                        <p:cTn id="22" dur="500"/>
                                        <p:tgtEl>
                                          <p:spTgt spid="225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555"/>
                                        </p:tgtEl>
                                        <p:attrNameLst>
                                          <p:attrName>style.visibility</p:attrName>
                                        </p:attrNameLst>
                                      </p:cBhvr>
                                      <p:to>
                                        <p:strVal val="visible"/>
                                      </p:to>
                                    </p:set>
                                    <p:animEffect transition="in" filter="wipe(down)">
                                      <p:cBhvr>
                                        <p:cTn id="27" dur="500"/>
                                        <p:tgtEl>
                                          <p:spTgt spid="22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1" grpId="0"/>
      <p:bldP spid="22552" grpId="0"/>
      <p:bldP spid="22553" grpId="0"/>
      <p:bldP spid="22554" grpId="0"/>
      <p:bldP spid="225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7236" name="图片 137235" descr="ws_prntimg"/>
          <p:cNvPicPr>
            <a:picLocks noChangeAspect="1"/>
          </p:cNvPicPr>
          <p:nvPr/>
        </p:nvPicPr>
        <p:blipFill>
          <a:blip r:embed="rId1"/>
          <a:stretch>
            <a:fillRect/>
          </a:stretch>
        </p:blipFill>
        <p:spPr>
          <a:xfrm>
            <a:off x="5650839" y="342942"/>
            <a:ext cx="2107666" cy="812106"/>
          </a:xfrm>
          <a:prstGeom prst="rect">
            <a:avLst/>
          </a:prstGeom>
          <a:noFill/>
          <a:ln w="9525">
            <a:noFill/>
          </a:ln>
        </p:spPr>
      </p:pic>
      <p:sp>
        <p:nvSpPr>
          <p:cNvPr id="137235" name="文本框 137234"/>
          <p:cNvSpPr txBox="1"/>
          <p:nvPr/>
        </p:nvSpPr>
        <p:spPr>
          <a:xfrm>
            <a:off x="5650839" y="460829"/>
            <a:ext cx="1962392" cy="548640"/>
          </a:xfrm>
          <a:prstGeom prst="rect">
            <a:avLst/>
          </a:prstGeom>
          <a:noFill/>
          <a:ln w="9525">
            <a:noFill/>
          </a:ln>
        </p:spPr>
        <p:txBody>
          <a:bodyPr>
            <a:spAutoFit/>
          </a:bodyPr>
          <a:p>
            <a:pPr lvl="0">
              <a:spcBef>
                <a:spcPct val="50000"/>
              </a:spcBef>
            </a:pPr>
            <a:r>
              <a:rPr lang="zh-CN" altLang="en-US" sz="3000" b="1" dirty="0">
                <a:solidFill>
                  <a:srgbClr val="993366"/>
                </a:solidFill>
                <a:effectLst>
                  <a:outerShdw blurRad="38100" dist="38100" dir="2700000">
                    <a:srgbClr val="000000"/>
                  </a:outerShdw>
                </a:effectLst>
                <a:latin typeface="Arial" panose="020B0604020202020204" pitchFamily="34" charset="0"/>
                <a:ea typeface="宋体" panose="02010600030101010101" pitchFamily="2" charset="-122"/>
              </a:rPr>
              <a:t>看图说话</a:t>
            </a:r>
            <a:endParaRPr lang="zh-CN" altLang="en-US" sz="3000" b="1" dirty="0">
              <a:solidFill>
                <a:srgbClr val="993366"/>
              </a:solidFill>
              <a:effectLst>
                <a:outerShdw blurRad="38100" dist="38100" dir="2700000">
                  <a:srgbClr val="000000"/>
                </a:outerShdw>
              </a:effectLst>
              <a:latin typeface="Arial" panose="020B0604020202020204" pitchFamily="34" charset="0"/>
              <a:ea typeface="宋体" panose="02010600030101010101" pitchFamily="2" charset="-122"/>
            </a:endParaRPr>
          </a:p>
        </p:txBody>
      </p:sp>
      <p:pic>
        <p:nvPicPr>
          <p:cNvPr id="137241" name="图片 137240" descr="01300000111661120954680682570"/>
          <p:cNvPicPr>
            <a:picLocks noChangeAspect="1"/>
          </p:cNvPicPr>
          <p:nvPr/>
        </p:nvPicPr>
        <p:blipFill>
          <a:blip r:embed="rId2"/>
          <a:stretch>
            <a:fillRect/>
          </a:stretch>
        </p:blipFill>
        <p:spPr>
          <a:xfrm>
            <a:off x="491490" y="8890"/>
            <a:ext cx="8208010" cy="5149850"/>
          </a:xfrm>
          <a:prstGeom prst="rect">
            <a:avLst/>
          </a:prstGeom>
          <a:noFill/>
          <a:ln w="9525">
            <a:noFill/>
          </a:ln>
        </p:spPr>
      </p:pic>
      <p:pic>
        <p:nvPicPr>
          <p:cNvPr id="2" name="三顾茅庐">
            <a:hlinkClick r:id="" action="ppaction://media"/>
          </p:cNvPr>
          <p:cNvPicPr/>
          <p:nvPr>
            <a:videoFile r:link="rId3"/>
            <p:extLst>
              <p:ext uri="{DAA4B4D4-6D71-4841-9C94-3DE7FCFB9230}">
                <p14:media xmlns:p14="http://schemas.microsoft.com/office/powerpoint/2010/main" r:link="rId4"/>
              </p:ext>
            </p:extLst>
          </p:nvPr>
        </p:nvPicPr>
        <p:blipFill>
          <a:blip r:embed="rId5"/>
          <a:stretch>
            <a:fillRect/>
          </a:stretch>
        </p:blipFill>
        <p:spPr>
          <a:xfrm>
            <a:off x="16510" y="8890"/>
            <a:ext cx="9087485" cy="51492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7241"/>
                                        </p:tgtEl>
                                        <p:attrNameLst>
                                          <p:attrName>style.visibility</p:attrName>
                                        </p:attrNameLst>
                                      </p:cBhvr>
                                      <p:to>
                                        <p:strVal val="visible"/>
                                      </p:to>
                                    </p:set>
                                    <p:anim calcmode="lin" valueType="num">
                                      <p:cBhvr>
                                        <p:cTn id="7" dur="500" fill="hold"/>
                                        <p:tgtEl>
                                          <p:spTgt spid="137241"/>
                                        </p:tgtEl>
                                        <p:attrNameLst>
                                          <p:attrName>ppt_w</p:attrName>
                                        </p:attrNameLst>
                                      </p:cBhvr>
                                      <p:tavLst>
                                        <p:tav tm="0">
                                          <p:val>
                                            <p:fltVal val="0"/>
                                          </p:val>
                                        </p:tav>
                                        <p:tav tm="100000">
                                          <p:val>
                                            <p:strVal val="#ppt_w"/>
                                          </p:val>
                                        </p:tav>
                                      </p:tavLst>
                                    </p:anim>
                                    <p:anim calcmode="lin" valueType="num">
                                      <p:cBhvr>
                                        <p:cTn id="8" dur="500" fill="hold"/>
                                        <p:tgtEl>
                                          <p:spTgt spid="137241"/>
                                        </p:tgtEl>
                                        <p:attrNameLst>
                                          <p:attrName>ppt_h</p:attrName>
                                        </p:attrNameLst>
                                      </p:cBhvr>
                                      <p:tavLst>
                                        <p:tav tm="0">
                                          <p:val>
                                            <p:fltVal val="0"/>
                                          </p:val>
                                        </p:tav>
                                        <p:tav tm="100000">
                                          <p:val>
                                            <p:strVal val="#ppt_h"/>
                                          </p:val>
                                        </p:tav>
                                      </p:tavLst>
                                    </p:anim>
                                    <p:anim calcmode="lin" valueType="num">
                                      <p:cBhvr>
                                        <p:cTn id="9" dur="500" fill="hold"/>
                                        <p:tgtEl>
                                          <p:spTgt spid="137241"/>
                                        </p:tgtEl>
                                        <p:attrNameLst>
                                          <p:attrName>style.rotation</p:attrName>
                                        </p:attrNameLst>
                                      </p:cBhvr>
                                      <p:tavLst>
                                        <p:tav tm="0">
                                          <p:val>
                                            <p:fltVal val="360"/>
                                          </p:val>
                                        </p:tav>
                                        <p:tav tm="100000">
                                          <p:val>
                                            <p:fltVal val="0"/>
                                          </p:val>
                                        </p:tav>
                                      </p:tavLst>
                                    </p:anim>
                                    <p:animEffect transition="in" filter="fade">
                                      <p:cBhvr>
                                        <p:cTn id="10" dur="500"/>
                                        <p:tgtEl>
                                          <p:spTgt spid="13724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7" fill="hold" display="1">
                  <p:stCondLst>
                    <p:cond delay="indefinite"/>
                  </p:stCondLst>
                  <p:endCondLst>
                    <p:cond evt="onNext">
                      <p:tgtEl>
                        <p:sldTgt/>
                      </p:tgtEl>
                    </p:cond>
                    <p:cond evt="onPrev">
                      <p:tgtEl>
                        <p:sldTgt/>
                      </p:tgtEl>
                    </p:cond>
                  </p:end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togglePause">
                                      <p:cBhvr additive="base">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0148" name="图片 390147" descr="图片1"/>
          <p:cNvPicPr>
            <a:picLocks noChangeAspect="1"/>
          </p:cNvPicPr>
          <p:nvPr/>
        </p:nvPicPr>
        <p:blipFill>
          <a:blip r:embed="rId1"/>
          <a:stretch>
            <a:fillRect/>
          </a:stretch>
        </p:blipFill>
        <p:spPr>
          <a:xfrm>
            <a:off x="605790" y="13335"/>
            <a:ext cx="8009890" cy="51193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90148"/>
                                        </p:tgtEl>
                                        <p:attrNameLst>
                                          <p:attrName>style.visibility</p:attrName>
                                        </p:attrNameLst>
                                      </p:cBhvr>
                                      <p:to>
                                        <p:strVal val="visible"/>
                                      </p:to>
                                    </p:set>
                                    <p:anim calcmode="lin" valueType="num">
                                      <p:cBhvr>
                                        <p:cTn id="7" dur="500" decel="50000" fill="hold">
                                          <p:stCondLst>
                                            <p:cond delay="0"/>
                                          </p:stCondLst>
                                        </p:cTn>
                                        <p:tgtEl>
                                          <p:spTgt spid="39014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9014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90148"/>
                                        </p:tgtEl>
                                        <p:attrNameLst>
                                          <p:attrName>ppt_w</p:attrName>
                                        </p:attrNameLst>
                                      </p:cBhvr>
                                      <p:tavLst>
                                        <p:tav tm="0">
                                          <p:val>
                                            <p:strVal val="#ppt_w*.05"/>
                                          </p:val>
                                        </p:tav>
                                        <p:tav tm="100000">
                                          <p:val>
                                            <p:strVal val="#ppt_w"/>
                                          </p:val>
                                        </p:tav>
                                      </p:tavLst>
                                    </p:anim>
                                    <p:anim calcmode="lin" valueType="num">
                                      <p:cBhvr>
                                        <p:cTn id="10" dur="1000" fill="hold"/>
                                        <p:tgtEl>
                                          <p:spTgt spid="39014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9014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9014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9014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90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图片2"/>
          <p:cNvPicPr>
            <a:picLocks noChangeAspect="1"/>
          </p:cNvPicPr>
          <p:nvPr/>
        </p:nvPicPr>
        <p:blipFill>
          <a:blip r:embed="rId1"/>
          <a:stretch>
            <a:fillRect/>
          </a:stretch>
        </p:blipFill>
        <p:spPr>
          <a:xfrm>
            <a:off x="-1429" y="-3360"/>
            <a:ext cx="9146381" cy="5151120"/>
          </a:xfrm>
          <a:prstGeom prst="rect">
            <a:avLst/>
          </a:prstGeom>
        </p:spPr>
      </p:pic>
      <p:sp>
        <p:nvSpPr>
          <p:cNvPr id="8" name="矩形 7"/>
          <p:cNvSpPr/>
          <p:nvPr/>
        </p:nvSpPr>
        <p:spPr>
          <a:xfrm>
            <a:off x="889159" y="3303720"/>
            <a:ext cx="4643120" cy="1476375"/>
          </a:xfrm>
          <a:prstGeom prst="rect">
            <a:avLst/>
          </a:prstGeom>
          <a:noFill/>
          <a:ln>
            <a:noFill/>
          </a:ln>
        </p:spPr>
        <p:txBody>
          <a:bodyPr wrap="none" rtlCol="0" anchor="t">
            <a:spAutoFit/>
          </a:bodyPr>
          <a:p>
            <a:pPr algn="l"/>
            <a:r>
              <a:rPr lang="zh-CN" altLang="en-US" sz="3600" b="1">
                <a:solidFill>
                  <a:schemeClr val="bg1"/>
                </a:solidFill>
                <a:effectLst>
                  <a:reflection blurRad="6350" stA="53000" endA="300" endPos="35500" dir="5400000" sy="-90000" algn="bl" rotWithShape="0"/>
                </a:effectLst>
                <a:latin typeface="华文楷体" panose="02010600040101010101" charset="-122"/>
                <a:ea typeface="华文楷体" panose="02010600040101010101" charset="-122"/>
              </a:rPr>
              <a:t>第1</a:t>
            </a:r>
            <a:r>
              <a:rPr lang="en-US" altLang="zh-CN" sz="3600" b="1">
                <a:solidFill>
                  <a:schemeClr val="bg1"/>
                </a:solidFill>
                <a:effectLst>
                  <a:reflection blurRad="6350" stA="53000" endA="300" endPos="35500" dir="5400000" sy="-90000" algn="bl" rotWithShape="0"/>
                </a:effectLst>
                <a:latin typeface="华文楷体" panose="02010600040101010101" charset="-122"/>
                <a:ea typeface="华文楷体" panose="02010600040101010101" charset="-122"/>
              </a:rPr>
              <a:t>6</a:t>
            </a:r>
            <a:r>
              <a:rPr lang="zh-CN" altLang="en-US" sz="3600" b="1">
                <a:solidFill>
                  <a:schemeClr val="bg1"/>
                </a:solidFill>
                <a:effectLst>
                  <a:reflection blurRad="6350" stA="53000" endA="300" endPos="35500" dir="5400000" sy="-90000" algn="bl" rotWithShape="0"/>
                </a:effectLst>
                <a:latin typeface="华文楷体" panose="02010600040101010101" charset="-122"/>
                <a:ea typeface="华文楷体" panose="02010600040101010101" charset="-122"/>
              </a:rPr>
              <a:t>课</a:t>
            </a:r>
            <a:endParaRPr lang="zh-CN" altLang="en-US" sz="3600" b="1">
              <a:solidFill>
                <a:schemeClr val="bg1"/>
              </a:solidFill>
              <a:effectLst>
                <a:reflection blurRad="6350" stA="53000" endA="300" endPos="35500" dir="5400000" sy="-90000" algn="bl" rotWithShape="0"/>
              </a:effectLst>
              <a:latin typeface="华文楷体" panose="02010600040101010101" charset="-122"/>
              <a:ea typeface="华文楷体" panose="02010600040101010101" charset="-122"/>
            </a:endParaRPr>
          </a:p>
          <a:p>
            <a:pPr algn="ctr"/>
            <a:r>
              <a:rPr lang="zh-CN" altLang="en-US" sz="5400" b="1">
                <a:solidFill>
                  <a:schemeClr val="bg1"/>
                </a:solidFill>
                <a:effectLst>
                  <a:reflection blurRad="6350" stA="53000" endA="300" endPos="35500" dir="5400000" sy="-90000" algn="bl" rotWithShape="0"/>
                </a:effectLst>
              </a:rPr>
              <a:t>           </a:t>
            </a:r>
            <a:r>
              <a:rPr lang="zh-CN" altLang="en-US" sz="5400" b="1">
                <a:solidFill>
                  <a:schemeClr val="bg1"/>
                </a:solidFill>
                <a:effectLst>
                  <a:reflection blurRad="6350" stA="53000" endA="300" endPos="35500" dir="5400000" sy="-90000" algn="bl" rotWithShape="0"/>
                </a:effectLst>
                <a:latin typeface="华文楷体" panose="02010600040101010101" charset="-122"/>
                <a:ea typeface="华文楷体" panose="02010600040101010101" charset="-122"/>
              </a:rPr>
              <a:t>三国鼎立</a:t>
            </a:r>
            <a:endParaRPr lang="zh-CN" altLang="en-US" sz="5400" b="1">
              <a:solidFill>
                <a:schemeClr val="bg1"/>
              </a:solidFill>
              <a:effectLst>
                <a:reflection blurRad="6350" stA="53000" endA="300" endPos="35500" dir="5400000" sy="-90000" algn="bl" rotWithShape="0"/>
              </a:effectLst>
              <a:latin typeface="华文楷体" panose="02010600040101010101" charset="-122"/>
              <a:ea typeface="华文楷体"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1496" name="图片 191495" descr="书画卷"/>
          <p:cNvPicPr>
            <a:picLocks noChangeAspect="1"/>
          </p:cNvPicPr>
          <p:nvPr/>
        </p:nvPicPr>
        <p:blipFill>
          <a:blip r:embed="rId1"/>
          <a:stretch>
            <a:fillRect/>
          </a:stretch>
        </p:blipFill>
        <p:spPr>
          <a:xfrm>
            <a:off x="5886450" y="387350"/>
            <a:ext cx="2654300" cy="1046163"/>
          </a:xfrm>
          <a:prstGeom prst="rect">
            <a:avLst/>
          </a:prstGeom>
          <a:noFill/>
          <a:ln w="9525">
            <a:noFill/>
          </a:ln>
        </p:spPr>
      </p:pic>
      <p:sp>
        <p:nvSpPr>
          <p:cNvPr id="191490" name="文本框 191489"/>
          <p:cNvSpPr txBox="1"/>
          <p:nvPr/>
        </p:nvSpPr>
        <p:spPr>
          <a:xfrm>
            <a:off x="6417310" y="578485"/>
            <a:ext cx="1752600" cy="641350"/>
          </a:xfrm>
          <a:prstGeom prst="rect">
            <a:avLst/>
          </a:prstGeom>
          <a:noFill/>
          <a:ln w="9525">
            <a:noFill/>
          </a:ln>
        </p:spPr>
        <p:txBody>
          <a:bodyPr>
            <a:spAutoFit/>
          </a:bodyPr>
          <a:p>
            <a:pPr lvl="0">
              <a:spcBef>
                <a:spcPct val="50000"/>
              </a:spcBef>
            </a:pPr>
            <a:r>
              <a:rPr lang="zh-CN" altLang="en-US" sz="3600" b="1">
                <a:effectLst>
                  <a:outerShdw blurRad="38100" dist="38100" dir="2700000">
                    <a:srgbClr val="FFFFFF"/>
                  </a:outerShdw>
                </a:effectLst>
                <a:latin typeface="Arial" panose="020B0604020202020204" pitchFamily="34" charset="0"/>
                <a:ea typeface="隶书" panose="02010509060101010101" charset="-122"/>
              </a:rPr>
              <a:t>议一议</a:t>
            </a:r>
            <a:endParaRPr lang="zh-CN" altLang="en-US" sz="3600" b="1">
              <a:effectLst>
                <a:outerShdw blurRad="38100" dist="38100" dir="2700000">
                  <a:srgbClr val="FFFFFF"/>
                </a:outerShdw>
              </a:effectLst>
              <a:latin typeface="Arial" panose="020B0604020202020204" pitchFamily="34" charset="0"/>
              <a:ea typeface="隶书" panose="02010509060101010101" charset="-122"/>
            </a:endParaRPr>
          </a:p>
        </p:txBody>
      </p:sp>
      <p:grpSp>
        <p:nvGrpSpPr>
          <p:cNvPr id="24584" name="组合 24583"/>
          <p:cNvGrpSpPr/>
          <p:nvPr/>
        </p:nvGrpSpPr>
        <p:grpSpPr>
          <a:xfrm>
            <a:off x="777875" y="1528445"/>
            <a:ext cx="7587615" cy="2386475"/>
            <a:chOff x="296" y="1704"/>
            <a:chExt cx="5831" cy="2120"/>
          </a:xfrm>
        </p:grpSpPr>
        <p:sp>
          <p:nvSpPr>
            <p:cNvPr id="24585" name="文本框 24584"/>
            <p:cNvSpPr txBox="1"/>
            <p:nvPr/>
          </p:nvSpPr>
          <p:spPr>
            <a:xfrm>
              <a:off x="296" y="2064"/>
              <a:ext cx="5831" cy="1760"/>
            </a:xfrm>
            <a:prstGeom prst="roundRect">
              <a:avLst/>
            </a:prstGeom>
            <a:noFill/>
            <a:ln>
              <a:solidFill>
                <a:schemeClr val="bg1"/>
              </a:solidFill>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wrap="square">
              <a:spAutoFit/>
            </a:bodyPr>
            <a:p>
              <a:pPr lvl="0">
                <a:lnSpc>
                  <a:spcPct val="110000"/>
                </a:lnSpc>
              </a:pPr>
              <a:r>
                <a:rPr lang="en-US" altLang="zh-CN" sz="3600" b="1" dirty="0">
                  <a:latin typeface="Times New Roman" panose="02020603050405020304" pitchFamily="18" charset="0"/>
                  <a:ea typeface="方正舒体简体" pitchFamily="2" charset="-122"/>
                </a:rPr>
                <a:t>      </a:t>
              </a:r>
              <a:r>
                <a:rPr lang="en-US" altLang="zh-CN" sz="3200" b="1" dirty="0">
                  <a:solidFill>
                    <a:srgbClr val="FF3300"/>
                  </a:solidFill>
                  <a:latin typeface="Times New Roman" panose="02020603050405020304" pitchFamily="18" charset="0"/>
                  <a:ea typeface="方正舒体简体" pitchFamily="2" charset="-122"/>
                </a:rPr>
                <a:t> </a:t>
              </a:r>
              <a:r>
                <a:rPr lang="zh-CN" altLang="en-US" sz="3200" dirty="0">
                  <a:solidFill>
                    <a:srgbClr val="FF3300"/>
                  </a:solidFill>
                  <a:effectLst/>
                  <a:latin typeface="Arial" panose="020B0604020202020204" pitchFamily="34" charset="0"/>
                  <a:ea typeface="华文行楷" panose="02010800040101010101" charset="-122"/>
                  <a:sym typeface="+mn-ea"/>
                </a:rPr>
                <a:t>官渡大战中，曹操以少胜多，事隔八年，为什么在赤壁大战中，兵强马壮的曹操又失败了呢？</a:t>
              </a:r>
              <a:endParaRPr lang="zh-CN" altLang="en-US" sz="3200" b="1" dirty="0">
                <a:solidFill>
                  <a:srgbClr val="FF3300"/>
                </a:solidFill>
                <a:effectLst/>
                <a:latin typeface="Arial" panose="020B0604020202020204" pitchFamily="34" charset="0"/>
                <a:ea typeface="华文行楷" panose="02010800040101010101" charset="-122"/>
                <a:sym typeface="+mn-ea"/>
              </a:endParaRPr>
            </a:p>
          </p:txBody>
        </p:sp>
        <p:pic>
          <p:nvPicPr>
            <p:cNvPr id="24586" name="图片 24585" descr="龙形玉佩"/>
            <p:cNvPicPr>
              <a:picLocks noChangeAspect="1"/>
            </p:cNvPicPr>
            <p:nvPr/>
          </p:nvPicPr>
          <p:blipFill>
            <a:blip r:embed="rId2"/>
            <a:stretch>
              <a:fillRect/>
            </a:stretch>
          </p:blipFill>
          <p:spPr>
            <a:xfrm>
              <a:off x="432" y="1704"/>
              <a:ext cx="511" cy="360"/>
            </a:xfrm>
            <a:prstGeom prst="rect">
              <a:avLst/>
            </a:prstGeom>
            <a:noFill/>
            <a:ln w="9525">
              <a:solidFill>
                <a:schemeClr val="bg1"/>
              </a:solid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1490"/>
                                        </p:tgtEl>
                                        <p:attrNameLst>
                                          <p:attrName>style.visibility</p:attrName>
                                        </p:attrNameLst>
                                      </p:cBhvr>
                                      <p:to>
                                        <p:strVal val="visible"/>
                                      </p:to>
                                    </p:set>
                                    <p:animEffect transition="in" filter="barn(outVertical)">
                                      <p:cBhvr>
                                        <p:cTn id="7" dur="500"/>
                                        <p:tgtEl>
                                          <p:spTgt spid="19149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4584"/>
                                        </p:tgtEl>
                                        <p:attrNameLst>
                                          <p:attrName>style.visibility</p:attrName>
                                        </p:attrNameLst>
                                      </p:cBhvr>
                                      <p:to>
                                        <p:strVal val="visible"/>
                                      </p:to>
                                    </p:set>
                                    <p:animEffect transition="in" filter="dissolve">
                                      <p:cBhvr>
                                        <p:cTn id="11" dur="500"/>
                                        <p:tgtEl>
                                          <p:spTgt spid="2458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标题 40961"/>
          <p:cNvSpPr>
            <a:spLocks noGrp="1"/>
          </p:cNvSpPr>
          <p:nvPr>
            <p:ph type="title" idx="4294967295"/>
          </p:nvPr>
        </p:nvSpPr>
        <p:spPr>
          <a:xfrm>
            <a:off x="274320" y="-23495"/>
            <a:ext cx="7886700" cy="994410"/>
          </a:xfrm>
          <a:ln w="12700" cmpd="sng">
            <a:noFill/>
            <a:prstDash val="solid"/>
          </a:ln>
        </p:spPr>
        <p:txBody>
          <a:bodyPr anchor="ctr"/>
          <a:p>
            <a:pPr algn="l"/>
            <a:r>
              <a:rPr lang="zh-CN" altLang="en-US" sz="3600" b="1" dirty="0">
                <a:solidFill>
                  <a:srgbClr val="FF3300"/>
                </a:solidFill>
                <a:ea typeface="华文行楷" panose="02010800040101010101" charset="-122"/>
              </a:rPr>
              <a:t>对比</a:t>
            </a:r>
            <a:endParaRPr lang="zh-CN" altLang="en-US" sz="3600" b="1" dirty="0">
              <a:solidFill>
                <a:srgbClr val="FF3300"/>
              </a:solidFill>
              <a:ea typeface="华文行楷" panose="02010800040101010101" charset="-122"/>
            </a:endParaRPr>
          </a:p>
        </p:txBody>
      </p:sp>
      <p:graphicFrame>
        <p:nvGraphicFramePr>
          <p:cNvPr id="41074" name="内容占位符 41073"/>
          <p:cNvGraphicFramePr/>
          <p:nvPr>
            <p:ph idx="4294967295"/>
          </p:nvPr>
        </p:nvGraphicFramePr>
        <p:xfrm>
          <a:off x="994410" y="810260"/>
          <a:ext cx="7350125" cy="4154805"/>
        </p:xfrm>
        <a:graphic>
          <a:graphicData uri="http://schemas.openxmlformats.org/drawingml/2006/table">
            <a:tbl>
              <a:tblPr>
                <a:tableStyleId>{ED083AE6-46FA-4A59-8FB0-9F97EB10719F}</a:tableStyleId>
              </a:tblPr>
              <a:tblGrid>
                <a:gridCol w="1661160"/>
                <a:gridCol w="2374900"/>
                <a:gridCol w="3314065"/>
              </a:tblGrid>
              <a:tr h="495300">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dirty="0">
                          <a:solidFill>
                            <a:srgbClr val="FF3300"/>
                          </a:solidFill>
                        </a:rPr>
                        <a:t>战争名称</a:t>
                      </a:r>
                      <a:endParaRPr lang="zh-CN" altLang="en-US" sz="2800" b="1" dirty="0">
                        <a:solidFill>
                          <a:srgbClr val="FF3300"/>
                        </a:solidFill>
                      </a:endParaRPr>
                    </a:p>
                  </a:txBody>
                  <a:tcPr marL="68588" marR="68588" marT="34294" marB="34294">
                    <a:solidFill>
                      <a:schemeClr val="bg2">
                        <a:lumMod val="75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dirty="0">
                          <a:solidFill>
                            <a:srgbClr val="FF3300"/>
                          </a:solidFill>
                        </a:rPr>
                        <a:t>官渡之战</a:t>
                      </a:r>
                      <a:endParaRPr lang="zh-CN" altLang="en-US" sz="2800" b="1" dirty="0">
                        <a:solidFill>
                          <a:srgbClr val="FF3300"/>
                        </a:solidFill>
                      </a:endParaRPr>
                    </a:p>
                  </a:txBody>
                  <a:tcPr marL="68588" marR="68588" marT="34294" marB="34294">
                    <a:solidFill>
                      <a:schemeClr val="bg2">
                        <a:lumMod val="75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dirty="0">
                          <a:solidFill>
                            <a:srgbClr val="FF3300"/>
                          </a:solidFill>
                        </a:rPr>
                        <a:t>赤壁之战</a:t>
                      </a:r>
                      <a:endParaRPr lang="zh-CN" altLang="en-US" sz="2800" b="1" dirty="0">
                        <a:solidFill>
                          <a:srgbClr val="FF3300"/>
                        </a:solidFill>
                      </a:endParaRPr>
                    </a:p>
                  </a:txBody>
                  <a:tcPr marL="68588" marR="68588" marT="34294" marB="34294">
                    <a:solidFill>
                      <a:schemeClr val="bg2">
                        <a:lumMod val="75000"/>
                      </a:schemeClr>
                    </a:solidFill>
                  </a:tcPr>
                </a:tc>
              </a:tr>
              <a:tr h="495300">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dirty="0">
                          <a:solidFill>
                            <a:srgbClr val="FF3300"/>
                          </a:solidFill>
                        </a:rPr>
                        <a:t>时间</a:t>
                      </a:r>
                      <a:endParaRPr lang="zh-CN" altLang="en-US" sz="2800" b="1" dirty="0">
                        <a:solidFill>
                          <a:srgbClr val="FF3300"/>
                        </a:solidFill>
                      </a:endParaRPr>
                    </a:p>
                  </a:txBody>
                  <a:tcPr marL="68588" marR="68588" marT="34294" marB="34294">
                    <a:solidFill>
                      <a:schemeClr val="tx2">
                        <a:lumMod val="40000"/>
                        <a:lumOff val="60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en-US" altLang="zh-CN" sz="2400" b="1">
                          <a:solidFill>
                            <a:schemeClr val="tx1"/>
                          </a:solidFill>
                        </a:rPr>
                        <a:t>200</a:t>
                      </a:r>
                      <a:r>
                        <a:rPr lang="zh-CN" altLang="en-US" sz="2400" b="1" dirty="0">
                          <a:solidFill>
                            <a:schemeClr val="tx1"/>
                          </a:solidFill>
                        </a:rPr>
                        <a:t>年</a:t>
                      </a:r>
                      <a:endParaRPr lang="zh-CN" altLang="en-US" sz="2400" b="1" dirty="0">
                        <a:solidFill>
                          <a:schemeClr val="tx1"/>
                        </a:solidFill>
                      </a:endParaRPr>
                    </a:p>
                  </a:txBody>
                  <a:tcPr marL="68588" marR="68588" marT="34294" marB="34294">
                    <a:solidFill>
                      <a:schemeClr val="accent2">
                        <a:lumMod val="20000"/>
                        <a:lumOff val="80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en-US" altLang="zh-CN" sz="2400" b="1">
                          <a:solidFill>
                            <a:schemeClr val="tx1"/>
                          </a:solidFill>
                        </a:rPr>
                        <a:t>208</a:t>
                      </a:r>
                      <a:r>
                        <a:rPr lang="zh-CN" altLang="en-US" sz="2400" b="1" dirty="0">
                          <a:solidFill>
                            <a:schemeClr val="tx1"/>
                          </a:solidFill>
                        </a:rPr>
                        <a:t>年</a:t>
                      </a:r>
                      <a:endParaRPr lang="zh-CN" altLang="en-US" sz="2400" b="1" dirty="0">
                        <a:solidFill>
                          <a:schemeClr val="tx1"/>
                        </a:solidFill>
                      </a:endParaRPr>
                    </a:p>
                  </a:txBody>
                  <a:tcPr marL="68588" marR="68588" marT="34294" marB="34294">
                    <a:solidFill>
                      <a:schemeClr val="accent2">
                        <a:lumMod val="20000"/>
                        <a:lumOff val="80000"/>
                      </a:schemeClr>
                    </a:solidFill>
                  </a:tcPr>
                </a:tc>
              </a:tr>
              <a:tr h="495300">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dirty="0">
                          <a:solidFill>
                            <a:srgbClr val="FF3300"/>
                          </a:solidFill>
                        </a:rPr>
                        <a:t>地点</a:t>
                      </a:r>
                      <a:endParaRPr lang="zh-CN" altLang="en-US" sz="2800" b="1" dirty="0">
                        <a:solidFill>
                          <a:srgbClr val="FF3300"/>
                        </a:solidFill>
                      </a:endParaRPr>
                    </a:p>
                  </a:txBody>
                  <a:tcPr marL="68588" marR="68588" marT="34294" marB="34294">
                    <a:solidFill>
                      <a:schemeClr val="tx2">
                        <a:lumMod val="40000"/>
                        <a:lumOff val="60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rPr>
                        <a:t>官渡</a:t>
                      </a:r>
                      <a:endParaRPr lang="zh-CN" altLang="en-US" sz="2400" b="1" dirty="0">
                        <a:solidFill>
                          <a:schemeClr val="tx1"/>
                        </a:solidFill>
                      </a:endParaRPr>
                    </a:p>
                  </a:txBody>
                  <a:tcPr marL="68588" marR="68588" marT="34294" marB="34294">
                    <a:solidFill>
                      <a:schemeClr val="accent2">
                        <a:lumMod val="20000"/>
                        <a:lumOff val="80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rPr>
                        <a:t>赤壁</a:t>
                      </a:r>
                      <a:endParaRPr lang="zh-CN" altLang="en-US" sz="2400" b="1" dirty="0">
                        <a:solidFill>
                          <a:schemeClr val="tx1"/>
                        </a:solidFill>
                      </a:endParaRPr>
                    </a:p>
                  </a:txBody>
                  <a:tcPr marL="68588" marR="68588" marT="34294" marB="34294">
                    <a:solidFill>
                      <a:schemeClr val="accent2">
                        <a:lumMod val="20000"/>
                        <a:lumOff val="80000"/>
                      </a:schemeClr>
                    </a:solidFill>
                  </a:tcPr>
                </a:tc>
              </a:tr>
              <a:tr h="922655">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dirty="0">
                          <a:solidFill>
                            <a:srgbClr val="FF3300"/>
                          </a:solidFill>
                        </a:rPr>
                        <a:t>双方兵力对比</a:t>
                      </a:r>
                      <a:endParaRPr lang="zh-CN" altLang="en-US" sz="2800" b="1" dirty="0">
                        <a:solidFill>
                          <a:srgbClr val="FF3300"/>
                        </a:solidFill>
                      </a:endParaRPr>
                    </a:p>
                  </a:txBody>
                  <a:tcPr marL="68588" marR="68588" marT="34294" marB="34294">
                    <a:solidFill>
                      <a:schemeClr val="tx2">
                        <a:lumMod val="40000"/>
                        <a:lumOff val="60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rPr>
                        <a:t>袁绍：</a:t>
                      </a:r>
                      <a:r>
                        <a:rPr lang="en-US" altLang="zh-CN" sz="2400" b="1">
                          <a:solidFill>
                            <a:schemeClr val="tx1"/>
                          </a:solidFill>
                        </a:rPr>
                        <a:t>10</a:t>
                      </a:r>
                      <a:r>
                        <a:rPr lang="zh-CN" altLang="en-US" sz="2400" b="1" dirty="0">
                          <a:solidFill>
                            <a:schemeClr val="tx1"/>
                          </a:solidFill>
                        </a:rPr>
                        <a:t>万</a:t>
                      </a:r>
                      <a:endParaRPr lang="zh-CN" altLang="en-US" sz="2400" b="1" dirty="0">
                        <a:solidFill>
                          <a:schemeClr val="tx1"/>
                        </a:solidFill>
                      </a:endParaRPr>
                    </a:p>
                    <a:p>
                      <a:pPr marL="0" lvl="0" indent="0" algn="ctr">
                        <a:buNone/>
                      </a:pPr>
                      <a:r>
                        <a:rPr lang="zh-CN" altLang="en-US" sz="2400" b="1" dirty="0">
                          <a:solidFill>
                            <a:schemeClr val="tx1"/>
                          </a:solidFill>
                        </a:rPr>
                        <a:t>曹操：</a:t>
                      </a:r>
                      <a:r>
                        <a:rPr lang="en-US" altLang="zh-CN" sz="2400" b="1">
                          <a:solidFill>
                            <a:schemeClr val="tx1"/>
                          </a:solidFill>
                        </a:rPr>
                        <a:t>2.3</a:t>
                      </a:r>
                      <a:r>
                        <a:rPr lang="zh-CN" altLang="en-US" sz="2400" b="1" dirty="0">
                          <a:solidFill>
                            <a:schemeClr val="tx1"/>
                          </a:solidFill>
                        </a:rPr>
                        <a:t>万</a:t>
                      </a:r>
                      <a:endParaRPr lang="zh-CN" altLang="en-US" sz="2400" b="1" dirty="0">
                        <a:solidFill>
                          <a:schemeClr val="tx1"/>
                        </a:solidFill>
                      </a:endParaRPr>
                    </a:p>
                  </a:txBody>
                  <a:tcPr marL="68588" marR="68588" marT="34294" marB="34294">
                    <a:solidFill>
                      <a:schemeClr val="accent2">
                        <a:lumMod val="20000"/>
                        <a:lumOff val="80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rPr>
                        <a:t>曹操：</a:t>
                      </a:r>
                      <a:r>
                        <a:rPr lang="en-US" altLang="zh-CN" sz="2400" b="1">
                          <a:solidFill>
                            <a:schemeClr val="tx1"/>
                          </a:solidFill>
                        </a:rPr>
                        <a:t>20</a:t>
                      </a:r>
                      <a:r>
                        <a:rPr lang="zh-CN" altLang="en-US" sz="2400" b="1" dirty="0">
                          <a:solidFill>
                            <a:schemeClr val="tx1"/>
                          </a:solidFill>
                        </a:rPr>
                        <a:t>万</a:t>
                      </a:r>
                      <a:endParaRPr lang="zh-CN" altLang="en-US" sz="2400" b="1" dirty="0">
                        <a:solidFill>
                          <a:schemeClr val="tx1"/>
                        </a:solidFill>
                      </a:endParaRPr>
                    </a:p>
                    <a:p>
                      <a:pPr marL="0" lvl="0" indent="0" algn="ctr">
                        <a:buNone/>
                      </a:pPr>
                      <a:r>
                        <a:rPr lang="zh-CN" altLang="en-US" sz="2400" b="1" dirty="0">
                          <a:solidFill>
                            <a:schemeClr val="tx1"/>
                          </a:solidFill>
                        </a:rPr>
                        <a:t>孙刘：</a:t>
                      </a:r>
                      <a:r>
                        <a:rPr lang="en-US" altLang="zh-CN" sz="2400" b="1">
                          <a:solidFill>
                            <a:schemeClr val="tx1"/>
                          </a:solidFill>
                        </a:rPr>
                        <a:t>5</a:t>
                      </a:r>
                      <a:r>
                        <a:rPr lang="zh-CN" altLang="en-US" sz="2400" b="1" dirty="0">
                          <a:solidFill>
                            <a:schemeClr val="tx1"/>
                          </a:solidFill>
                        </a:rPr>
                        <a:t>万</a:t>
                      </a:r>
                      <a:endParaRPr lang="zh-CN" altLang="en-US" sz="2400" b="1" dirty="0">
                        <a:solidFill>
                          <a:schemeClr val="tx1"/>
                        </a:solidFill>
                      </a:endParaRPr>
                    </a:p>
                  </a:txBody>
                  <a:tcPr marL="68588" marR="68588" marT="34294" marB="34294">
                    <a:solidFill>
                      <a:schemeClr val="accent2">
                        <a:lumMod val="20000"/>
                        <a:lumOff val="80000"/>
                      </a:schemeClr>
                    </a:solidFill>
                  </a:tcPr>
                </a:tc>
              </a:tr>
              <a:tr h="873125">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dirty="0">
                          <a:solidFill>
                            <a:srgbClr val="FF3300"/>
                          </a:solidFill>
                        </a:rPr>
                        <a:t>战况</a:t>
                      </a:r>
                      <a:endParaRPr lang="zh-CN" altLang="en-US" sz="2800" b="1" dirty="0">
                        <a:solidFill>
                          <a:srgbClr val="FF3300"/>
                        </a:solidFill>
                      </a:endParaRPr>
                    </a:p>
                  </a:txBody>
                  <a:tcPr marL="68588" marR="68588" marT="34294" marB="34294">
                    <a:solidFill>
                      <a:schemeClr val="tx2">
                        <a:lumMod val="40000"/>
                        <a:lumOff val="60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rPr>
                        <a:t>袁攻曹，曹坚守</a:t>
                      </a:r>
                      <a:endParaRPr lang="zh-CN" altLang="en-US" sz="2400" b="1" dirty="0">
                        <a:solidFill>
                          <a:schemeClr val="tx1"/>
                        </a:solidFill>
                      </a:endParaRPr>
                    </a:p>
                    <a:p>
                      <a:pPr marL="0" lvl="0" indent="0" algn="ctr">
                        <a:buNone/>
                      </a:pPr>
                      <a:r>
                        <a:rPr lang="zh-CN" altLang="en-US" sz="2400" b="1" dirty="0">
                          <a:solidFill>
                            <a:schemeClr val="tx1"/>
                          </a:solidFill>
                        </a:rPr>
                        <a:t>曹火烧袁军粮草</a:t>
                      </a:r>
                      <a:endParaRPr lang="zh-CN" altLang="en-US" sz="2400" b="1" dirty="0">
                        <a:solidFill>
                          <a:schemeClr val="tx1"/>
                        </a:solidFill>
                      </a:endParaRPr>
                    </a:p>
                  </a:txBody>
                  <a:tcPr marL="68588" marR="68588" marT="34294" marB="34294">
                    <a:solidFill>
                      <a:schemeClr val="accent2">
                        <a:lumMod val="20000"/>
                        <a:lumOff val="80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rPr>
                        <a:t>曹攻孙刘，黄盖诈降</a:t>
                      </a:r>
                      <a:endParaRPr lang="zh-CN" altLang="en-US" sz="2400" b="1" dirty="0">
                        <a:solidFill>
                          <a:schemeClr val="tx1"/>
                        </a:solidFill>
                      </a:endParaRPr>
                    </a:p>
                    <a:p>
                      <a:pPr marL="0" lvl="0" indent="0" algn="ctr">
                        <a:buNone/>
                      </a:pPr>
                      <a:r>
                        <a:rPr lang="zh-CN" altLang="en-US" sz="2400" b="1" dirty="0">
                          <a:solidFill>
                            <a:schemeClr val="tx1"/>
                          </a:solidFill>
                        </a:rPr>
                        <a:t>周瑜诸葛亮火烧曹营</a:t>
                      </a:r>
                      <a:endParaRPr lang="zh-CN" altLang="en-US" sz="2400" b="1" dirty="0">
                        <a:solidFill>
                          <a:schemeClr val="tx1"/>
                        </a:solidFill>
                      </a:endParaRPr>
                    </a:p>
                  </a:txBody>
                  <a:tcPr marL="68588" marR="68588" marT="34294" marB="34294">
                    <a:solidFill>
                      <a:schemeClr val="accent2">
                        <a:lumMod val="20000"/>
                        <a:lumOff val="80000"/>
                      </a:schemeClr>
                    </a:solidFill>
                  </a:tcPr>
                </a:tc>
              </a:tr>
              <a:tr h="873125">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800" b="1" dirty="0">
                          <a:solidFill>
                            <a:srgbClr val="FF3300"/>
                          </a:solidFill>
                        </a:rPr>
                        <a:t>结果意义</a:t>
                      </a:r>
                      <a:endParaRPr lang="zh-CN" altLang="en-US" sz="2800" b="1" dirty="0">
                        <a:solidFill>
                          <a:srgbClr val="FF3300"/>
                        </a:solidFill>
                      </a:endParaRPr>
                    </a:p>
                  </a:txBody>
                  <a:tcPr marL="68588" marR="68588" marT="34294" marB="34294">
                    <a:solidFill>
                      <a:schemeClr val="tx2">
                        <a:lumMod val="40000"/>
                        <a:lumOff val="60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rPr>
                        <a:t>袁兵败逃</a:t>
                      </a:r>
                      <a:endParaRPr lang="zh-CN" altLang="en-US" sz="2400" b="1" dirty="0">
                        <a:solidFill>
                          <a:schemeClr val="tx1"/>
                        </a:solidFill>
                      </a:endParaRPr>
                    </a:p>
                    <a:p>
                      <a:pPr marL="0" lvl="0" indent="0" algn="ctr">
                        <a:buNone/>
                      </a:pPr>
                      <a:r>
                        <a:rPr lang="zh-CN" altLang="en-US" sz="2400" b="1" dirty="0">
                          <a:solidFill>
                            <a:schemeClr val="tx1"/>
                          </a:solidFill>
                        </a:rPr>
                        <a:t>曹乘机统一北方</a:t>
                      </a:r>
                      <a:endParaRPr lang="zh-CN" altLang="en-US" sz="2400" b="1" dirty="0">
                        <a:solidFill>
                          <a:schemeClr val="tx1"/>
                        </a:solidFill>
                      </a:endParaRPr>
                    </a:p>
                  </a:txBody>
                  <a:tcPr marL="68588" marR="68588" marT="34294" marB="34294">
                    <a:solidFill>
                      <a:schemeClr val="accent2">
                        <a:lumMod val="20000"/>
                        <a:lumOff val="80000"/>
                      </a:schemeClr>
                    </a:solidFill>
                  </a:tcPr>
                </a:tc>
                <a:tc>
                  <a:txBody>
                    <a:bodyPr/>
                    <a:lstStyle>
                      <a:lvl1pPr marL="342900" lvl="0" indent="-342900" algn="l" defTabSz="914400" eaLnBrk="0" fontAlgn="base" latinLnBrk="0" hangingPunct="0">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rPr>
                        <a:t>曹兵败退回北方</a:t>
                      </a:r>
                      <a:endParaRPr lang="zh-CN" altLang="en-US" sz="2400" b="1" dirty="0">
                        <a:solidFill>
                          <a:schemeClr val="tx1"/>
                        </a:solidFill>
                      </a:endParaRPr>
                    </a:p>
                    <a:p>
                      <a:pPr marL="0" lvl="0" indent="0" algn="ctr">
                        <a:buNone/>
                      </a:pPr>
                      <a:r>
                        <a:rPr lang="zh-CN" altLang="en-US" sz="2400" b="1" dirty="0">
                          <a:solidFill>
                            <a:schemeClr val="tx1"/>
                          </a:solidFill>
                        </a:rPr>
                        <a:t>三国鼎立局面形成</a:t>
                      </a:r>
                      <a:endParaRPr lang="zh-CN" altLang="en-US" sz="2400" b="1" dirty="0">
                        <a:solidFill>
                          <a:schemeClr val="tx1"/>
                        </a:solidFill>
                      </a:endParaRPr>
                    </a:p>
                  </a:txBody>
                  <a:tcPr marL="68588" marR="68588" marT="34294" marB="34294">
                    <a:solidFill>
                      <a:schemeClr val="accent2">
                        <a:lumMod val="20000"/>
                        <a:lumOff val="80000"/>
                      </a:schemeClr>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ssolve">
                                      <p:cBhvr>
                                        <p:cTn id="7" dur="5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074"/>
                                        </p:tgtEl>
                                        <p:attrNameLst>
                                          <p:attrName>style.visibility</p:attrName>
                                        </p:attrNameLst>
                                      </p:cBhvr>
                                      <p:to>
                                        <p:strVal val="visible"/>
                                      </p:to>
                                    </p:set>
                                    <p:anim calcmode="lin" valueType="num">
                                      <p:cBhvr additive="base">
                                        <p:cTn id="12" dur="500" fill="hold"/>
                                        <p:tgtEl>
                                          <p:spTgt spid="41074"/>
                                        </p:tgtEl>
                                        <p:attrNameLst>
                                          <p:attrName>ppt_x</p:attrName>
                                        </p:attrNameLst>
                                      </p:cBhvr>
                                      <p:tavLst>
                                        <p:tav tm="0">
                                          <p:val>
                                            <p:strVal val="#ppt_x"/>
                                          </p:val>
                                        </p:tav>
                                        <p:tav tm="100000">
                                          <p:val>
                                            <p:strVal val="#ppt_x"/>
                                          </p:val>
                                        </p:tav>
                                      </p:tavLst>
                                    </p:anim>
                                    <p:anim calcmode="lin" valueType="num">
                                      <p:cBhvr additive="base">
                                        <p:cTn id="13" dur="500" fill="hold"/>
                                        <p:tgtEl>
                                          <p:spTgt spid="41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7075" name="文本占位符 387074"/>
          <p:cNvSpPr>
            <a:spLocks noGrp="1" noRot="1"/>
          </p:cNvSpPr>
          <p:nvPr>
            <p:ph type="body" idx="4294967295"/>
          </p:nvPr>
        </p:nvSpPr>
        <p:spPr>
          <a:xfrm>
            <a:off x="982980" y="1113155"/>
            <a:ext cx="7239635" cy="3375025"/>
          </a:xfrm>
        </p:spPr>
        <p:txBody>
          <a:bodyPr/>
          <a:p>
            <a:r>
              <a:rPr lang="zh-CN" altLang="en-US" sz="2800" b="1" dirty="0">
                <a:solidFill>
                  <a:srgbClr val="FF3300"/>
                </a:solidFill>
                <a:latin typeface="宋体" panose="02010600030101010101" pitchFamily="2" charset="-122"/>
                <a:ea typeface="宋体" panose="02010600030101010101" pitchFamily="2" charset="-122"/>
              </a:rPr>
              <a:t>曹军不习水战，采取错误的战术</a:t>
            </a:r>
            <a:endParaRPr lang="zh-CN" altLang="en-US" sz="2800" b="1" dirty="0">
              <a:solidFill>
                <a:srgbClr val="FF3300"/>
              </a:solidFill>
              <a:latin typeface="宋体" panose="02010600030101010101" pitchFamily="2" charset="-122"/>
              <a:ea typeface="宋体" panose="02010600030101010101" pitchFamily="2" charset="-122"/>
            </a:endParaRPr>
          </a:p>
          <a:p>
            <a:endParaRPr lang="zh-CN" altLang="en-US" sz="2800" b="1" dirty="0">
              <a:solidFill>
                <a:srgbClr val="FF3300"/>
              </a:solidFill>
              <a:latin typeface="宋体" panose="02010600030101010101" pitchFamily="2" charset="-122"/>
              <a:ea typeface="宋体" panose="02010600030101010101" pitchFamily="2" charset="-122"/>
            </a:endParaRPr>
          </a:p>
          <a:p>
            <a:r>
              <a:rPr lang="zh-CN" altLang="en-US" sz="2800" b="1" dirty="0">
                <a:solidFill>
                  <a:srgbClr val="FF3300"/>
                </a:solidFill>
                <a:latin typeface="宋体" panose="02010600030101010101" pitchFamily="2" charset="-122"/>
                <a:ea typeface="宋体" panose="02010600030101010101" pitchFamily="2" charset="-122"/>
              </a:rPr>
              <a:t>曹操轻取荆州之后，自恃兵强，骄傲轻敌</a:t>
            </a:r>
            <a:endParaRPr lang="zh-CN" altLang="en-US" sz="2800" b="1" dirty="0">
              <a:solidFill>
                <a:srgbClr val="FF3300"/>
              </a:solidFill>
              <a:latin typeface="宋体" panose="02010600030101010101" pitchFamily="2" charset="-122"/>
              <a:ea typeface="宋体" panose="02010600030101010101" pitchFamily="2" charset="-122"/>
            </a:endParaRPr>
          </a:p>
          <a:p>
            <a:endParaRPr lang="zh-CN" altLang="en-US" sz="2800" b="1" dirty="0">
              <a:solidFill>
                <a:srgbClr val="FF3300"/>
              </a:solidFill>
              <a:latin typeface="宋体" panose="02010600030101010101" pitchFamily="2" charset="-122"/>
              <a:ea typeface="宋体" panose="02010600030101010101" pitchFamily="2" charset="-122"/>
            </a:endParaRPr>
          </a:p>
          <a:p>
            <a:r>
              <a:rPr lang="zh-CN" altLang="en-US" sz="2800" b="1" dirty="0">
                <a:solidFill>
                  <a:srgbClr val="FF3300"/>
                </a:solidFill>
                <a:latin typeface="宋体" panose="02010600030101010101" pitchFamily="2" charset="-122"/>
                <a:ea typeface="宋体" panose="02010600030101010101" pitchFamily="2" charset="-122"/>
              </a:rPr>
              <a:t>孙刘联军占据天时、地利的优势，采取了正确的战术</a:t>
            </a:r>
            <a:endParaRPr lang="zh-CN" altLang="en-US" sz="2800" b="1" dirty="0">
              <a:solidFill>
                <a:srgbClr val="FF3300"/>
              </a:solidFill>
              <a:latin typeface="宋体" panose="02010600030101010101" pitchFamily="2" charset="-122"/>
              <a:ea typeface="宋体" panose="02010600030101010101" pitchFamily="2" charset="-122"/>
            </a:endParaRPr>
          </a:p>
        </p:txBody>
      </p:sp>
      <p:sp>
        <p:nvSpPr>
          <p:cNvPr id="2" name="文本框 1"/>
          <p:cNvSpPr txBox="1"/>
          <p:nvPr/>
        </p:nvSpPr>
        <p:spPr>
          <a:xfrm>
            <a:off x="1329055" y="453390"/>
            <a:ext cx="3434080" cy="613410"/>
          </a:xfrm>
          <a:prstGeom prst="rect">
            <a:avLst/>
          </a:prstGeom>
          <a:noFill/>
        </p:spPr>
        <p:txBody>
          <a:bodyPr wrap="none" rtlCol="0" anchor="t">
            <a:spAutoFit/>
          </a:bodyPr>
          <a:p>
            <a:r>
              <a:rPr lang="zh-CN" sz="3200" b="1" kern="0" noProof="0" smtClean="0">
                <a:ln>
                  <a:noFill/>
                </a:ln>
                <a:solidFill>
                  <a:srgbClr val="7030A0"/>
                </a:solidFill>
                <a:effectLst/>
                <a:uLnTx/>
                <a:uFillTx/>
                <a:latin typeface="+mj-lt"/>
                <a:ea typeface="+mj-ea"/>
                <a:cs typeface="+mj-cs"/>
                <a:sym typeface="+mn-ea"/>
              </a:rPr>
              <a:t>曹操失败的原因：</a:t>
            </a:r>
            <a:endParaRPr lang="zh-CN" altLang="en-US" sz="3200" b="1" kern="0" noProof="0" smtClean="0">
              <a:ln>
                <a:noFill/>
              </a:ln>
              <a:solidFill>
                <a:srgbClr val="7030A0"/>
              </a:solidFill>
              <a:effectLst/>
              <a:uLnTx/>
              <a:uFillTx/>
              <a:latin typeface="+mj-lt"/>
              <a:ea typeface="+mj-ea"/>
              <a:cs typeface="+mj-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7075">
                                            <p:txEl>
                                              <p:pRg st="0" end="0"/>
                                            </p:txEl>
                                          </p:spTgt>
                                        </p:tgtEl>
                                        <p:attrNameLst>
                                          <p:attrName>style.visibility</p:attrName>
                                        </p:attrNameLst>
                                      </p:cBhvr>
                                      <p:to>
                                        <p:strVal val="visible"/>
                                      </p:to>
                                    </p:set>
                                    <p:anim calcmode="lin" valueType="num">
                                      <p:cBhvr additive="base">
                                        <p:cTn id="7" dur="500" fill="hold"/>
                                        <p:tgtEl>
                                          <p:spTgt spid="387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70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7075">
                                            <p:txEl>
                                              <p:pRg st="2" end="2"/>
                                            </p:txEl>
                                          </p:spTgt>
                                        </p:tgtEl>
                                        <p:attrNameLst>
                                          <p:attrName>style.visibility</p:attrName>
                                        </p:attrNameLst>
                                      </p:cBhvr>
                                      <p:to>
                                        <p:strVal val="visible"/>
                                      </p:to>
                                    </p:set>
                                    <p:anim calcmode="lin" valueType="num">
                                      <p:cBhvr additive="base">
                                        <p:cTn id="11" dur="500" fill="hold"/>
                                        <p:tgtEl>
                                          <p:spTgt spid="38707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707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7075">
                                            <p:txEl>
                                              <p:pRg st="4" end="4"/>
                                            </p:txEl>
                                          </p:spTgt>
                                        </p:tgtEl>
                                        <p:attrNameLst>
                                          <p:attrName>style.visibility</p:attrName>
                                        </p:attrNameLst>
                                      </p:cBhvr>
                                      <p:to>
                                        <p:strVal val="visible"/>
                                      </p:to>
                                    </p:set>
                                    <p:anim calcmode="lin" valueType="num">
                                      <p:cBhvr additive="base">
                                        <p:cTn id="15" dur="500" fill="hold"/>
                                        <p:tgtEl>
                                          <p:spTgt spid="38707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7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1496" name="图片 191495" descr="书画卷"/>
          <p:cNvPicPr>
            <a:picLocks noChangeAspect="1"/>
          </p:cNvPicPr>
          <p:nvPr/>
        </p:nvPicPr>
        <p:blipFill>
          <a:blip r:embed="rId1"/>
          <a:stretch>
            <a:fillRect/>
          </a:stretch>
        </p:blipFill>
        <p:spPr>
          <a:xfrm>
            <a:off x="5966460" y="172085"/>
            <a:ext cx="2654300" cy="1046163"/>
          </a:xfrm>
          <a:prstGeom prst="rect">
            <a:avLst/>
          </a:prstGeom>
          <a:noFill/>
          <a:ln w="9525">
            <a:noFill/>
          </a:ln>
        </p:spPr>
      </p:pic>
      <p:sp>
        <p:nvSpPr>
          <p:cNvPr id="191490" name="文本框 191489"/>
          <p:cNvSpPr txBox="1"/>
          <p:nvPr/>
        </p:nvSpPr>
        <p:spPr>
          <a:xfrm>
            <a:off x="6577330" y="375285"/>
            <a:ext cx="1752600" cy="640080"/>
          </a:xfrm>
          <a:prstGeom prst="rect">
            <a:avLst/>
          </a:prstGeom>
          <a:noFill/>
          <a:ln w="9525">
            <a:noFill/>
          </a:ln>
        </p:spPr>
        <p:txBody>
          <a:bodyPr>
            <a:spAutoFit/>
          </a:bodyPr>
          <a:p>
            <a:pPr lvl="0">
              <a:spcBef>
                <a:spcPct val="50000"/>
              </a:spcBef>
            </a:pPr>
            <a:r>
              <a:rPr lang="zh-CN" altLang="en-US" sz="3600" b="1">
                <a:effectLst>
                  <a:outerShdw blurRad="38100" dist="38100" dir="2700000">
                    <a:srgbClr val="FFFFFF"/>
                  </a:outerShdw>
                </a:effectLst>
                <a:latin typeface="Arial" panose="020B0604020202020204" pitchFamily="34" charset="0"/>
                <a:ea typeface="隶书" panose="02010509060101010101" charset="-122"/>
              </a:rPr>
              <a:t>论一论</a:t>
            </a:r>
            <a:endParaRPr lang="zh-CN" altLang="en-US" sz="3600" b="1">
              <a:effectLst>
                <a:outerShdw blurRad="38100" dist="38100" dir="2700000">
                  <a:srgbClr val="FFFFFF"/>
                </a:outerShdw>
              </a:effectLst>
              <a:latin typeface="Arial" panose="020B0604020202020204" pitchFamily="34" charset="0"/>
              <a:ea typeface="隶书" panose="02010509060101010101" charset="-122"/>
            </a:endParaRPr>
          </a:p>
        </p:txBody>
      </p:sp>
      <p:sp>
        <p:nvSpPr>
          <p:cNvPr id="24585" name="文本框 24584"/>
          <p:cNvSpPr txBox="1"/>
          <p:nvPr/>
        </p:nvSpPr>
        <p:spPr>
          <a:xfrm>
            <a:off x="777875" y="375285"/>
            <a:ext cx="7587615" cy="770255"/>
          </a:xfrm>
          <a:prstGeom prst="roundRect">
            <a:avLst/>
          </a:prstGeom>
          <a:noFill/>
          <a:ln>
            <a:noFill/>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wrap="square">
            <a:spAutoFit/>
          </a:bodyPr>
          <a:p>
            <a:pPr lvl="0">
              <a:lnSpc>
                <a:spcPct val="110000"/>
              </a:lnSpc>
            </a:pPr>
            <a:r>
              <a:rPr lang="en-US" altLang="zh-CN" sz="3600" b="1" dirty="0">
                <a:latin typeface="Times New Roman" panose="02020603050405020304" pitchFamily="18" charset="0"/>
                <a:ea typeface="方正舒体简体" pitchFamily="2" charset="-122"/>
              </a:rPr>
              <a:t>      </a:t>
            </a:r>
            <a:r>
              <a:rPr lang="en-US" altLang="zh-CN" sz="3200" b="1" dirty="0">
                <a:solidFill>
                  <a:srgbClr val="FF3300"/>
                </a:solidFill>
                <a:latin typeface="Times New Roman" panose="02020603050405020304" pitchFamily="18" charset="0"/>
                <a:ea typeface="方正舒体简体" pitchFamily="2" charset="-122"/>
              </a:rPr>
              <a:t> </a:t>
            </a:r>
            <a:r>
              <a:rPr lang="zh-CN" altLang="en-US" sz="3200" dirty="0">
                <a:solidFill>
                  <a:srgbClr val="FF3300"/>
                </a:solidFill>
                <a:effectLst/>
                <a:latin typeface="Arial" panose="020B0604020202020204" pitchFamily="34" charset="0"/>
                <a:ea typeface="华文行楷" panose="02010800040101010101" charset="-122"/>
                <a:sym typeface="+mn-ea"/>
              </a:rPr>
              <a:t>如何评价曹操？</a:t>
            </a:r>
            <a:endParaRPr lang="zh-CN" altLang="en-US" sz="3200" b="1" dirty="0">
              <a:solidFill>
                <a:srgbClr val="FF3300"/>
              </a:solidFill>
              <a:effectLst/>
              <a:latin typeface="Arial" panose="020B0604020202020204" pitchFamily="34" charset="0"/>
              <a:ea typeface="华文行楷" panose="02010800040101010101" charset="-122"/>
              <a:sym typeface="+mn-ea"/>
            </a:endParaRPr>
          </a:p>
        </p:txBody>
      </p:sp>
      <p:sp>
        <p:nvSpPr>
          <p:cNvPr id="2" name="文本框 1"/>
          <p:cNvSpPr txBox="1"/>
          <p:nvPr/>
        </p:nvSpPr>
        <p:spPr>
          <a:xfrm>
            <a:off x="577215" y="1218565"/>
            <a:ext cx="7752715" cy="2146935"/>
          </a:xfrm>
          <a:prstGeom prst="rect">
            <a:avLst/>
          </a:prstGeom>
          <a:noFill/>
        </p:spPr>
        <p:txBody>
          <a:bodyPr wrap="square" rtlCol="0">
            <a:spAutoFit/>
          </a:bodyPr>
          <a:p>
            <a:pPr lvl="0">
              <a:lnSpc>
                <a:spcPct val="130000"/>
              </a:lnSpc>
            </a:pPr>
            <a:r>
              <a:rPr lang="zh-CN" altLang="en-US" sz="2400" b="1" dirty="0">
                <a:solidFill>
                  <a:schemeClr val="tx1"/>
                </a:solidFill>
                <a:latin typeface="华文楷体" panose="02010600040101010101" charset="-122"/>
                <a:ea typeface="华文楷体" panose="02010600040101010101" charset="-122"/>
                <a:sym typeface="+mn-ea"/>
              </a:rPr>
              <a:t>《三国志》这样评价曹操：</a:t>
            </a:r>
            <a:r>
              <a:rPr lang="en-US" altLang="zh-CN" sz="2400" b="1" dirty="0">
                <a:solidFill>
                  <a:schemeClr val="tx1"/>
                </a:solidFill>
                <a:latin typeface="华文楷体" panose="02010600040101010101" charset="-122"/>
                <a:ea typeface="华文楷体" panose="02010600040101010101" charset="-122"/>
                <a:sym typeface="+mn-ea"/>
              </a:rPr>
              <a:t>“</a:t>
            </a:r>
            <a:r>
              <a:rPr lang="zh-CN" altLang="en-US" sz="2400" b="1" dirty="0">
                <a:solidFill>
                  <a:schemeClr val="tx1"/>
                </a:solidFill>
                <a:latin typeface="华文楷体" panose="02010600040101010101" charset="-122"/>
                <a:ea typeface="华文楷体" panose="02010600040101010101" charset="-122"/>
                <a:sym typeface="+mn-ea"/>
              </a:rPr>
              <a:t>治世之能臣，乱世之奸雄。</a:t>
            </a:r>
            <a:endParaRPr lang="zh-CN" altLang="en-US" sz="2400" b="1" dirty="0">
              <a:solidFill>
                <a:schemeClr val="tx1"/>
              </a:solidFill>
              <a:latin typeface="华文楷体" panose="02010600040101010101" charset="-122"/>
              <a:ea typeface="华文楷体" panose="02010600040101010101" charset="-122"/>
              <a:sym typeface="+mn-ea"/>
            </a:endParaRPr>
          </a:p>
          <a:p>
            <a:pPr lvl="0">
              <a:lnSpc>
                <a:spcPct val="130000"/>
              </a:lnSpc>
            </a:pPr>
            <a:endParaRPr lang="zh-CN" altLang="en-US" sz="2400" b="1" dirty="0">
              <a:solidFill>
                <a:schemeClr val="tx1"/>
              </a:solidFill>
              <a:latin typeface="华文楷体" panose="02010600040101010101" charset="-122"/>
              <a:ea typeface="华文楷体" panose="02010600040101010101" charset="-122"/>
              <a:sym typeface="+mn-ea"/>
            </a:endParaRPr>
          </a:p>
          <a:p>
            <a:pPr lvl="0">
              <a:lnSpc>
                <a:spcPct val="130000"/>
              </a:lnSpc>
            </a:pPr>
            <a:r>
              <a:rPr lang="zh-CN" altLang="en-US" sz="2400" b="1" dirty="0">
                <a:solidFill>
                  <a:schemeClr val="tx1"/>
                </a:solidFill>
                <a:latin typeface="华文楷体" panose="02010600040101010101" charset="-122"/>
                <a:ea typeface="华文楷体" panose="02010600040101010101" charset="-122"/>
                <a:sym typeface="+mn-ea"/>
              </a:rPr>
              <a:t>《三国演义》中周瑜对曹操的评价是：</a:t>
            </a:r>
            <a:r>
              <a:rPr lang="zh-CN" altLang="en-US" sz="2400" b="1" dirty="0">
                <a:solidFill>
                  <a:schemeClr val="tx1"/>
                </a:solidFill>
                <a:latin typeface="华文楷体" panose="02010600040101010101" charset="-122"/>
                <a:ea typeface="华文楷体" panose="02010600040101010101" charset="-122"/>
                <a:sym typeface="幼圆" panose="02010509060101010101" pitchFamily="49" charset="-122"/>
              </a:rPr>
              <a:t>“操虽托名汉相，实为汉贼。”</a:t>
            </a:r>
            <a:endParaRPr lang="zh-CN" altLang="en-US" sz="2400" b="1" dirty="0">
              <a:solidFill>
                <a:schemeClr val="tx1"/>
              </a:solidFill>
              <a:latin typeface="华文楷体" panose="02010600040101010101" charset="-122"/>
              <a:ea typeface="华文楷体" panose="02010600040101010101" charset="-122"/>
              <a:sym typeface="幼圆" panose="02010509060101010101" pitchFamily="49" charset="-122"/>
            </a:endParaRPr>
          </a:p>
          <a:p>
            <a:r>
              <a:rPr lang="en-US" altLang="zh-CN" dirty="0">
                <a:solidFill>
                  <a:schemeClr val="tx1"/>
                </a:solidFill>
                <a:latin typeface="华文新魏" panose="02010800040101010101" charset="-122"/>
                <a:ea typeface="华文新魏" panose="02010800040101010101" charset="-122"/>
                <a:sym typeface="+mn-ea"/>
              </a:rPr>
              <a:t>”</a:t>
            </a:r>
            <a:endParaRPr lang="en-US" altLang="zh-CN" dirty="0">
              <a:solidFill>
                <a:schemeClr val="tx1"/>
              </a:solidFill>
              <a:latin typeface="华文新魏" panose="02010800040101010101" charset="-122"/>
              <a:ea typeface="华文新魏" panose="02010800040101010101" charset="-122"/>
              <a:sym typeface="+mn-ea"/>
            </a:endParaRPr>
          </a:p>
        </p:txBody>
      </p:sp>
      <p:grpSp>
        <p:nvGrpSpPr>
          <p:cNvPr id="5" name="组合 4"/>
          <p:cNvGrpSpPr/>
          <p:nvPr/>
        </p:nvGrpSpPr>
        <p:grpSpPr>
          <a:xfrm>
            <a:off x="7004050" y="3036570"/>
            <a:ext cx="1992630" cy="2095500"/>
            <a:chOff x="10598" y="4524"/>
            <a:chExt cx="3300" cy="3300"/>
          </a:xfrm>
        </p:grpSpPr>
        <p:pic>
          <p:nvPicPr>
            <p:cNvPr id="3" name="图片 2"/>
            <p:cNvPicPr>
              <a:picLocks noChangeAspect="1"/>
            </p:cNvPicPr>
            <p:nvPr/>
          </p:nvPicPr>
          <p:blipFill>
            <a:blip r:embed="rId2"/>
            <a:stretch>
              <a:fillRect/>
            </a:stretch>
          </p:blipFill>
          <p:spPr>
            <a:xfrm>
              <a:off x="10598" y="4524"/>
              <a:ext cx="3300" cy="3300"/>
            </a:xfrm>
            <a:prstGeom prst="rect">
              <a:avLst/>
            </a:prstGeom>
          </p:spPr>
        </p:pic>
        <p:sp>
          <p:nvSpPr>
            <p:cNvPr id="4" name="文本框 3"/>
            <p:cNvSpPr txBox="1"/>
            <p:nvPr/>
          </p:nvSpPr>
          <p:spPr>
            <a:xfrm>
              <a:off x="13141" y="4830"/>
              <a:ext cx="757" cy="1062"/>
            </a:xfrm>
            <a:prstGeom prst="rect">
              <a:avLst/>
            </a:prstGeom>
            <a:noFill/>
          </p:spPr>
          <p:txBody>
            <a:bodyPr vert="eaVert" wrap="square" rtlCol="0">
              <a:spAutoFit/>
            </a:bodyPr>
            <a:p>
              <a:r>
                <a:rPr lang="zh-CN" altLang="en-US">
                  <a:solidFill>
                    <a:schemeClr val="bg1"/>
                  </a:solidFill>
                </a:rPr>
                <a:t>曹操</a:t>
              </a:r>
              <a:endParaRPr lang="zh-CN" altLang="en-US">
                <a:solidFill>
                  <a:schemeClr val="bg1"/>
                </a:solidFill>
              </a:endParaRPr>
            </a:p>
          </p:txBody>
        </p:sp>
      </p:grpSp>
      <p:sp>
        <p:nvSpPr>
          <p:cNvPr id="25607" name="文本框 25606"/>
          <p:cNvSpPr txBox="1"/>
          <p:nvPr/>
        </p:nvSpPr>
        <p:spPr>
          <a:xfrm>
            <a:off x="1298575" y="3526790"/>
            <a:ext cx="4997450" cy="1310640"/>
          </a:xfrm>
          <a:prstGeom prst="rect">
            <a:avLst/>
          </a:prstGeom>
          <a:noFill/>
          <a:ln>
            <a:noFill/>
          </a:ln>
          <a:extLst>
            <a:ext uri="{909E8E84-426E-40DD-AFC4-6F175D3DCCD1}">
              <a14:hiddenFill xmlns:a14="http://schemas.microsoft.com/office/drawing/2010/main">
                <a:solidFill>
                  <a:schemeClr val="dk1"/>
                </a:solidFill>
              </a14:hiddenFill>
            </a:ext>
          </a:extLst>
        </p:spPr>
        <p:style>
          <a:lnRef idx="3">
            <a:schemeClr val="lt1"/>
          </a:lnRef>
          <a:fillRef idx="1">
            <a:schemeClr val="dk1"/>
          </a:fillRef>
          <a:effectRef idx="1">
            <a:schemeClr val="dk1"/>
          </a:effectRef>
          <a:fontRef idx="minor">
            <a:schemeClr val="lt1"/>
          </a:fontRef>
        </p:style>
        <p:txBody>
          <a:bodyPr wrap="square">
            <a:spAutoFit/>
          </a:bodyPr>
          <a:p>
            <a:pPr lvl="0">
              <a:spcBef>
                <a:spcPct val="50000"/>
              </a:spcBef>
            </a:pPr>
            <a:r>
              <a:rPr lang="zh-CN" altLang="en-US" sz="3200" b="1">
                <a:solidFill>
                  <a:srgbClr val="FF3300"/>
                </a:solidFill>
                <a:effectLst/>
                <a:latin typeface="Arial" panose="020B0604020202020204" pitchFamily="34" charset="0"/>
                <a:ea typeface="宋体" panose="02010600030101010101" pitchFamily="2" charset="-122"/>
              </a:rPr>
              <a:t>曹操是一位杰出的军事家、</a:t>
            </a:r>
            <a:endParaRPr lang="zh-CN" altLang="en-US" sz="3200" b="1">
              <a:solidFill>
                <a:srgbClr val="FF3300"/>
              </a:solidFill>
              <a:effectLst/>
              <a:latin typeface="Arial" panose="020B0604020202020204" pitchFamily="34" charset="0"/>
              <a:ea typeface="宋体" panose="02010600030101010101" pitchFamily="2" charset="-122"/>
            </a:endParaRPr>
          </a:p>
          <a:p>
            <a:pPr lvl="0">
              <a:spcBef>
                <a:spcPct val="50000"/>
              </a:spcBef>
            </a:pPr>
            <a:r>
              <a:rPr lang="zh-CN" altLang="en-US" sz="3200" b="1">
                <a:solidFill>
                  <a:srgbClr val="FF3300"/>
                </a:solidFill>
                <a:effectLst/>
                <a:latin typeface="Arial" panose="020B0604020202020204" pitchFamily="34" charset="0"/>
                <a:ea typeface="宋体" panose="02010600030101010101" pitchFamily="2" charset="-122"/>
              </a:rPr>
              <a:t>政治家和诗人</a:t>
            </a:r>
            <a:endParaRPr lang="zh-CN" altLang="en-US" sz="3200" b="1">
              <a:solidFill>
                <a:srgbClr val="FF3300"/>
              </a:solidFill>
              <a:effectLst/>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1490"/>
                                        </p:tgtEl>
                                        <p:attrNameLst>
                                          <p:attrName>style.visibility</p:attrName>
                                        </p:attrNameLst>
                                      </p:cBhvr>
                                      <p:to>
                                        <p:strVal val="visible"/>
                                      </p:to>
                                    </p:set>
                                    <p:animEffect transition="in" filter="barn(outVertical)">
                                      <p:cBhvr>
                                        <p:cTn id="7" dur="500"/>
                                        <p:tgtEl>
                                          <p:spTgt spid="191490"/>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4585"/>
                                        </p:tgtEl>
                                        <p:attrNameLst>
                                          <p:attrName>style.visibility</p:attrName>
                                        </p:attrNameLst>
                                      </p:cBhvr>
                                      <p:to>
                                        <p:strVal val="visible"/>
                                      </p:to>
                                    </p:set>
                                    <p:anim calcmode="lin" valueType="num">
                                      <p:cBhvr>
                                        <p:cTn id="12" dur="500" fill="hold"/>
                                        <p:tgtEl>
                                          <p:spTgt spid="24585"/>
                                        </p:tgtEl>
                                        <p:attrNameLst>
                                          <p:attrName>ppt_w</p:attrName>
                                        </p:attrNameLst>
                                      </p:cBhvr>
                                      <p:tavLst>
                                        <p:tav tm="0">
                                          <p:val>
                                            <p:fltVal val="0"/>
                                          </p:val>
                                        </p:tav>
                                        <p:tav tm="100000">
                                          <p:val>
                                            <p:strVal val="#ppt_w"/>
                                          </p:val>
                                        </p:tav>
                                      </p:tavLst>
                                    </p:anim>
                                    <p:anim calcmode="lin" valueType="num">
                                      <p:cBhvr>
                                        <p:cTn id="13" dur="500" fill="hold"/>
                                        <p:tgtEl>
                                          <p:spTgt spid="24585"/>
                                        </p:tgtEl>
                                        <p:attrNameLst>
                                          <p:attrName>ppt_h</p:attrName>
                                        </p:attrNameLst>
                                      </p:cBhvr>
                                      <p:tavLst>
                                        <p:tav tm="0">
                                          <p:val>
                                            <p:fltVal val="0"/>
                                          </p:val>
                                        </p:tav>
                                        <p:tav tm="100000">
                                          <p:val>
                                            <p:strVal val="#ppt_h"/>
                                          </p:val>
                                        </p:tav>
                                      </p:tavLst>
                                    </p:anim>
                                    <p:anim calcmode="lin" valueType="num">
                                      <p:cBhvr>
                                        <p:cTn id="14" dur="500" fill="hold"/>
                                        <p:tgtEl>
                                          <p:spTgt spid="24585"/>
                                        </p:tgtEl>
                                        <p:attrNameLst>
                                          <p:attrName>style.rotation</p:attrName>
                                        </p:attrNameLst>
                                      </p:cBhvr>
                                      <p:tavLst>
                                        <p:tav tm="0">
                                          <p:val>
                                            <p:fltVal val="360"/>
                                          </p:val>
                                        </p:tav>
                                        <p:tav tm="100000">
                                          <p:val>
                                            <p:fltVal val="0"/>
                                          </p:val>
                                        </p:tav>
                                      </p:tavLst>
                                    </p:anim>
                                    <p:animEffect transition="in" filter="fade">
                                      <p:cBhvr>
                                        <p:cTn id="15" dur="500"/>
                                        <p:tgtEl>
                                          <p:spTgt spid="24585"/>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style.rotation</p:attrName>
                                        </p:attrNameLst>
                                      </p:cBhvr>
                                      <p:tavLst>
                                        <p:tav tm="0">
                                          <p:val>
                                            <p:fltVal val="360"/>
                                          </p:val>
                                        </p:tav>
                                        <p:tav tm="100000">
                                          <p:val>
                                            <p:fltVal val="0"/>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barn(inVertical)">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dissolve">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607"/>
                                        </p:tgtEl>
                                        <p:attrNameLst>
                                          <p:attrName>style.visibility</p:attrName>
                                        </p:attrNameLst>
                                      </p:cBhvr>
                                      <p:to>
                                        <p:strVal val="visible"/>
                                      </p:to>
                                    </p:set>
                                    <p:animEffect transition="in" filter="wipe(left)">
                                      <p:cBhvr>
                                        <p:cTn id="38"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0" grpId="0"/>
      <p:bldP spid="25607" grpId="0" bldLvl="0" animBg="1"/>
      <p:bldP spid="2458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02644" y="1411579"/>
            <a:ext cx="6326029" cy="2286000"/>
          </a:xfrm>
          <a:prstGeom prst="rect">
            <a:avLst/>
          </a:prstGeom>
          <a:noFill/>
          <a:ln>
            <a:noFill/>
          </a:ln>
          <a:extLst>
            <a:ext uri="{909E8E84-426E-40DD-AFC4-6F175D3DCCD1}">
              <a14:hiddenFill xmlns:a14="http://schemas.microsoft.com/office/drawing/2010/main">
                <a:solidFill>
                  <a:schemeClr val="accent3"/>
                </a:solidFill>
              </a14:hiddenFill>
            </a:ext>
          </a:extLst>
        </p:spPr>
        <p:style>
          <a:lnRef idx="3">
            <a:schemeClr val="lt1"/>
          </a:lnRef>
          <a:fillRef idx="1">
            <a:schemeClr val="accent3"/>
          </a:fillRef>
          <a:effectRef idx="1">
            <a:schemeClr val="accent3"/>
          </a:effectRef>
          <a:fontRef idx="minor">
            <a:schemeClr val="lt1"/>
          </a:fontRef>
        </p:style>
        <p:txBody>
          <a:bodyPr wrap="square" rtlCol="0">
            <a:spAutoFit/>
          </a:bodyPr>
          <a:p>
            <a:pPr indent="0" fontAlgn="auto">
              <a:lnSpc>
                <a:spcPct val="150000"/>
              </a:lnSpc>
              <a:buFont typeface="Wingdings" panose="05000000000000000000" charset="0"/>
              <a:buNone/>
            </a:pPr>
            <a:r>
              <a:rPr lang="zh-CN" altLang="en-US" sz="3600">
                <a:solidFill>
                  <a:srgbClr val="FF3300"/>
                </a:solidFill>
                <a:latin typeface="黑体" panose="02010609060101010101" charset="-122"/>
                <a:ea typeface="黑体" panose="02010609060101010101" charset="-122"/>
              </a:rPr>
              <a:t>三、三国鼎立</a:t>
            </a:r>
            <a:endParaRPr lang="zh-CN" altLang="en-US" sz="3600">
              <a:solidFill>
                <a:srgbClr val="FF3300"/>
              </a:solidFill>
              <a:latin typeface="黑体" panose="02010609060101010101" charset="-122"/>
              <a:ea typeface="黑体" panose="02010609060101010101" charset="-122"/>
            </a:endParaRPr>
          </a:p>
          <a:p>
            <a:pPr marL="457200" indent="-457200" fontAlgn="auto">
              <a:lnSpc>
                <a:spcPct val="150000"/>
              </a:lnSpc>
              <a:buFont typeface="Wingdings" panose="05000000000000000000" charset="0"/>
              <a:buChar char="l"/>
            </a:pPr>
            <a:r>
              <a:rPr lang="zh-CN" altLang="en-US" sz="3000">
                <a:solidFill>
                  <a:schemeClr val="tx1"/>
                </a:solidFill>
                <a:latin typeface="隶书" panose="02010509060101010101" charset="-122"/>
                <a:ea typeface="隶书" panose="02010509060101010101" charset="-122"/>
              </a:rPr>
              <a:t>魏蜀吴三国的建立情况</a:t>
            </a:r>
            <a:endParaRPr lang="zh-CN" altLang="en-US" sz="3000">
              <a:solidFill>
                <a:schemeClr val="tx1"/>
              </a:solidFill>
              <a:latin typeface="隶书" panose="02010509060101010101" charset="-122"/>
              <a:ea typeface="隶书" panose="02010509060101010101" charset="-122"/>
            </a:endParaRPr>
          </a:p>
          <a:p>
            <a:pPr marL="457200" indent="-457200" fontAlgn="auto">
              <a:lnSpc>
                <a:spcPct val="150000"/>
              </a:lnSpc>
              <a:buFont typeface="Wingdings" panose="05000000000000000000" charset="0"/>
              <a:buChar char="l"/>
            </a:pPr>
            <a:r>
              <a:rPr lang="zh-CN" altLang="en-US" sz="3000">
                <a:solidFill>
                  <a:schemeClr val="tx1"/>
                </a:solidFill>
                <a:latin typeface="隶书" panose="02010509060101010101" charset="-122"/>
                <a:ea typeface="隶书" panose="02010509060101010101" charset="-122"/>
              </a:rPr>
              <a:t>魏蜀吴三国的发展</a:t>
            </a:r>
            <a:endParaRPr lang="zh-CN" altLang="en-US" sz="3000">
              <a:solidFill>
                <a:schemeClr val="tx1"/>
              </a:solidFill>
              <a:latin typeface="隶书" panose="02010509060101010101" charset="-122"/>
              <a:ea typeface="隶书" panose="020105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dissolv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dissolve">
                                      <p:cBhvr>
                                        <p:cTn id="1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图片 16385" descr="图片3"/>
          <p:cNvPicPr>
            <a:picLocks noChangeAspect="1"/>
          </p:cNvPicPr>
          <p:nvPr/>
        </p:nvPicPr>
        <p:blipFill>
          <a:blip r:embed="rId1"/>
          <a:srcRect l="6834" r="6802" b="25293"/>
          <a:stretch>
            <a:fillRect/>
          </a:stretch>
        </p:blipFill>
        <p:spPr>
          <a:xfrm>
            <a:off x="2767965" y="462915"/>
            <a:ext cx="6355715" cy="4281805"/>
          </a:xfrm>
          <a:prstGeom prst="rect">
            <a:avLst/>
          </a:prstGeom>
          <a:noFill/>
          <a:ln w="9525">
            <a:noFill/>
          </a:ln>
        </p:spPr>
      </p:pic>
      <p:pic>
        <p:nvPicPr>
          <p:cNvPr id="16387" name="图片 16386" descr="去"/>
          <p:cNvPicPr>
            <a:picLocks noChangeAspect="1"/>
          </p:cNvPicPr>
          <p:nvPr/>
        </p:nvPicPr>
        <p:blipFill>
          <a:blip r:embed="rId2">
            <a:clrChange>
              <a:clrFrom>
                <a:srgbClr val="FFFFFF"/>
              </a:clrFrom>
              <a:clrTo>
                <a:srgbClr val="FFFFFF">
                  <a:alpha val="0"/>
                </a:srgbClr>
              </a:clrTo>
            </a:clrChange>
          </a:blip>
          <a:stretch>
            <a:fillRect/>
          </a:stretch>
        </p:blipFill>
        <p:spPr>
          <a:xfrm>
            <a:off x="2839767" y="691198"/>
            <a:ext cx="6211067" cy="2156488"/>
          </a:xfrm>
          <a:prstGeom prst="rect">
            <a:avLst/>
          </a:prstGeom>
          <a:noFill/>
          <a:ln w="9525">
            <a:noFill/>
          </a:ln>
        </p:spPr>
      </p:pic>
      <p:pic>
        <p:nvPicPr>
          <p:cNvPr id="16388" name="图片 16387" descr="且"/>
          <p:cNvPicPr>
            <a:picLocks noChangeAspect="1"/>
          </p:cNvPicPr>
          <p:nvPr/>
        </p:nvPicPr>
        <p:blipFill>
          <a:blip r:embed="rId3">
            <a:clrChange>
              <a:clrFrom>
                <a:srgbClr val="FFFFFF"/>
              </a:clrFrom>
              <a:clrTo>
                <a:srgbClr val="FFFFFF">
                  <a:alpha val="0"/>
                </a:srgbClr>
              </a:clrTo>
            </a:clrChange>
          </a:blip>
          <a:stretch>
            <a:fillRect/>
          </a:stretch>
        </p:blipFill>
        <p:spPr>
          <a:xfrm>
            <a:off x="5215685" y="2357883"/>
            <a:ext cx="1829026" cy="1858795"/>
          </a:xfrm>
          <a:prstGeom prst="rect">
            <a:avLst/>
          </a:prstGeom>
          <a:noFill/>
          <a:ln w="9525">
            <a:noFill/>
          </a:ln>
        </p:spPr>
      </p:pic>
      <p:pic>
        <p:nvPicPr>
          <p:cNvPr id="16389" name="图片 16388" descr="去1"/>
          <p:cNvPicPr>
            <a:picLocks noChangeAspect="1"/>
          </p:cNvPicPr>
          <p:nvPr/>
        </p:nvPicPr>
        <p:blipFill>
          <a:blip r:embed="rId4">
            <a:clrChange>
              <a:clrFrom>
                <a:srgbClr val="FFFFFF"/>
              </a:clrFrom>
              <a:clrTo>
                <a:srgbClr val="FFFFFF">
                  <a:alpha val="0"/>
                </a:srgbClr>
              </a:clrTo>
            </a:clrChange>
          </a:blip>
          <a:stretch>
            <a:fillRect/>
          </a:stretch>
        </p:blipFill>
        <p:spPr>
          <a:xfrm>
            <a:off x="6298641" y="2428455"/>
            <a:ext cx="2295808" cy="2361300"/>
          </a:xfrm>
          <a:prstGeom prst="rect">
            <a:avLst/>
          </a:prstGeom>
          <a:noFill/>
          <a:ln w="9525">
            <a:noFill/>
          </a:ln>
        </p:spPr>
      </p:pic>
      <p:sp>
        <p:nvSpPr>
          <p:cNvPr id="16390" name="矩形标注 16389"/>
          <p:cNvSpPr>
            <a:spLocks noChangeAspect="1"/>
          </p:cNvSpPr>
          <p:nvPr/>
        </p:nvSpPr>
        <p:spPr>
          <a:xfrm>
            <a:off x="7022465" y="3469641"/>
            <a:ext cx="2028190" cy="1691639"/>
          </a:xfrm>
          <a:prstGeom prst="wedgeRectCallout">
            <a:avLst>
              <a:gd name="adj1" fmla="val -49028"/>
              <a:gd name="adj2" fmla="val -60440"/>
            </a:avLst>
          </a:prstGeom>
          <a:solidFill>
            <a:srgbClr val="0000F8"/>
          </a:solidFill>
          <a:ln w="9525" cap="flat" cmpd="sng">
            <a:solidFill>
              <a:srgbClr val="FF0000"/>
            </a:solidFill>
            <a:prstDash val="solid"/>
            <a:miter/>
            <a:headEnd type="none" w="med" len="med"/>
            <a:tailEnd type="none" w="med" len="med"/>
          </a:ln>
        </p:spPr>
        <p:txBody>
          <a:bodyPr wrap="square" anchor="ctr">
            <a:spAutoFit/>
          </a:bodyPr>
          <a:p>
            <a:pPr lvl="0" algn="ctr">
              <a:buClr>
                <a:srgbClr val="000000"/>
              </a:buClr>
            </a:pPr>
            <a:r>
              <a:rPr lang="en-US" altLang="zh-CN" sz="2100" b="1" dirty="0">
                <a:solidFill>
                  <a:schemeClr val="bg1"/>
                </a:solidFill>
                <a:latin typeface="幼圆" panose="02010509060101010101" pitchFamily="49" charset="-122"/>
                <a:ea typeface="幼圆" panose="02010509060101010101" pitchFamily="49" charset="-122"/>
              </a:rPr>
              <a:t>222</a:t>
            </a:r>
            <a:r>
              <a:rPr lang="zh-CN" altLang="en-US" sz="2100" b="1" dirty="0">
                <a:solidFill>
                  <a:schemeClr val="bg1"/>
                </a:solidFill>
                <a:latin typeface="幼圆" panose="02010509060101010101" pitchFamily="49" charset="-122"/>
                <a:ea typeface="幼圆" panose="02010509060101010101" pitchFamily="49" charset="-122"/>
              </a:rPr>
              <a:t>年，孙权称王，国号吴，定都建业。</a:t>
            </a:r>
            <a:r>
              <a:rPr lang="en-US" altLang="zh-CN" sz="2100" b="1" dirty="0">
                <a:solidFill>
                  <a:schemeClr val="bg1"/>
                </a:solidFill>
                <a:latin typeface="幼圆" panose="02010509060101010101" pitchFamily="49" charset="-122"/>
                <a:ea typeface="幼圆" panose="02010509060101010101" pitchFamily="49" charset="-122"/>
              </a:rPr>
              <a:t>229</a:t>
            </a:r>
            <a:r>
              <a:rPr lang="zh-CN" altLang="zh-CN" sz="2100" b="1" dirty="0">
                <a:solidFill>
                  <a:schemeClr val="bg1"/>
                </a:solidFill>
                <a:latin typeface="幼圆" panose="02010509060101010101" pitchFamily="49" charset="-122"/>
                <a:ea typeface="幼圆" panose="02010509060101010101" pitchFamily="49" charset="-122"/>
              </a:rPr>
              <a:t>年，孙权正式称帝</a:t>
            </a:r>
            <a:endParaRPr lang="zh-CN" altLang="zh-CN" sz="2100" b="1" dirty="0">
              <a:solidFill>
                <a:schemeClr val="bg1"/>
              </a:solidFill>
              <a:latin typeface="幼圆" panose="02010509060101010101" pitchFamily="49" charset="-122"/>
              <a:ea typeface="幼圆" panose="02010509060101010101" pitchFamily="49" charset="-122"/>
            </a:endParaRPr>
          </a:p>
        </p:txBody>
      </p:sp>
      <p:sp>
        <p:nvSpPr>
          <p:cNvPr id="16391" name="矩形标注 16390"/>
          <p:cNvSpPr>
            <a:spLocks noChangeAspect="1"/>
          </p:cNvSpPr>
          <p:nvPr/>
        </p:nvSpPr>
        <p:spPr>
          <a:xfrm>
            <a:off x="3680499" y="3417907"/>
            <a:ext cx="1937386" cy="1371599"/>
          </a:xfrm>
          <a:prstGeom prst="wedgeRectCallout">
            <a:avLst>
              <a:gd name="adj1" fmla="val 59282"/>
              <a:gd name="adj2" fmla="val -52981"/>
            </a:avLst>
          </a:prstGeom>
          <a:solidFill>
            <a:srgbClr val="3333FF"/>
          </a:solidFill>
          <a:ln w="9525" cap="flat" cmpd="sng">
            <a:solidFill>
              <a:srgbClr val="FF0000"/>
            </a:solidFill>
            <a:prstDash val="solid"/>
            <a:miter/>
            <a:headEnd type="none" w="med" len="med"/>
            <a:tailEnd type="none" w="med" len="med"/>
          </a:ln>
        </p:spPr>
        <p:txBody>
          <a:bodyPr anchor="ctr">
            <a:spAutoFit/>
          </a:bodyPr>
          <a:p>
            <a:pPr lvl="0" algn="ctr">
              <a:buClr>
                <a:srgbClr val="000000"/>
              </a:buClr>
            </a:pPr>
            <a:r>
              <a:rPr lang="en-US" altLang="zh-CN" sz="2100" b="1" dirty="0">
                <a:solidFill>
                  <a:schemeClr val="bg1"/>
                </a:solidFill>
                <a:latin typeface="幼圆" panose="02010509060101010101" pitchFamily="49" charset="-122"/>
                <a:ea typeface="幼圆" panose="02010509060101010101" pitchFamily="49" charset="-122"/>
              </a:rPr>
              <a:t>221</a:t>
            </a:r>
            <a:r>
              <a:rPr lang="zh-CN" altLang="en-US" sz="2100" b="1" dirty="0">
                <a:solidFill>
                  <a:schemeClr val="bg1"/>
                </a:solidFill>
                <a:latin typeface="幼圆" panose="02010509060101010101" pitchFamily="49" charset="-122"/>
                <a:ea typeface="幼圆" panose="02010509060101010101" pitchFamily="49" charset="-122"/>
              </a:rPr>
              <a:t>年，刘备称帝，国号汉，史称蜀汉，定都成都。</a:t>
            </a:r>
            <a:endParaRPr lang="zh-CN" altLang="en-US" sz="2100" b="1">
              <a:solidFill>
                <a:schemeClr val="bg1"/>
              </a:solidFill>
              <a:latin typeface="幼圆" panose="02010509060101010101" pitchFamily="49" charset="-122"/>
              <a:ea typeface="幼圆" panose="02010509060101010101" pitchFamily="49" charset="-122"/>
            </a:endParaRPr>
          </a:p>
        </p:txBody>
      </p:sp>
      <p:sp>
        <p:nvSpPr>
          <p:cNvPr id="16392" name="矩形标注 16391"/>
          <p:cNvSpPr>
            <a:spLocks noChangeAspect="1"/>
          </p:cNvSpPr>
          <p:nvPr/>
        </p:nvSpPr>
        <p:spPr>
          <a:xfrm>
            <a:off x="5916191" y="463182"/>
            <a:ext cx="1620640" cy="1371599"/>
          </a:xfrm>
          <a:prstGeom prst="wedgeRectCallout">
            <a:avLst>
              <a:gd name="adj1" fmla="val -20977"/>
              <a:gd name="adj2" fmla="val 82894"/>
            </a:avLst>
          </a:prstGeom>
          <a:solidFill>
            <a:srgbClr val="0000F8"/>
          </a:solidFill>
          <a:ln w="9525" cap="flat" cmpd="sng">
            <a:solidFill>
              <a:srgbClr val="FF0000"/>
            </a:solidFill>
            <a:prstDash val="solid"/>
            <a:miter/>
            <a:headEnd type="none" w="med" len="med"/>
            <a:tailEnd type="none" w="med" len="med"/>
          </a:ln>
        </p:spPr>
        <p:txBody>
          <a:bodyPr anchor="ctr">
            <a:spAutoFit/>
          </a:bodyPr>
          <a:p>
            <a:pPr lvl="0" algn="ctr">
              <a:buClr>
                <a:srgbClr val="000000"/>
              </a:buClr>
            </a:pPr>
            <a:r>
              <a:rPr lang="en-US" altLang="zh-CN" sz="2100" b="1" dirty="0">
                <a:solidFill>
                  <a:schemeClr val="bg1"/>
                </a:solidFill>
                <a:latin typeface="幼圆" panose="02010509060101010101" pitchFamily="49" charset="-122"/>
                <a:ea typeface="幼圆" panose="02010509060101010101" pitchFamily="49" charset="-122"/>
              </a:rPr>
              <a:t>220</a:t>
            </a:r>
            <a:r>
              <a:rPr lang="zh-CN" altLang="en-US" sz="2100" b="1" dirty="0">
                <a:solidFill>
                  <a:schemeClr val="bg1"/>
                </a:solidFill>
                <a:latin typeface="幼圆" panose="02010509060101010101" pitchFamily="49" charset="-122"/>
                <a:ea typeface="幼圆" panose="02010509060101010101" pitchFamily="49" charset="-122"/>
              </a:rPr>
              <a:t>年，</a:t>
            </a:r>
            <a:r>
              <a:rPr lang="zh-CN" altLang="en-US" sz="2100" b="1" i="1" u="sng" dirty="0">
                <a:solidFill>
                  <a:srgbClr val="FF0000"/>
                </a:solidFill>
                <a:latin typeface="隶书" panose="02010509060101010101" charset="-122"/>
                <a:ea typeface="隶书" panose="02010509060101010101" charset="-122"/>
              </a:rPr>
              <a:t>曹丕</a:t>
            </a:r>
            <a:r>
              <a:rPr lang="zh-CN" altLang="en-US" sz="2100" b="1" dirty="0">
                <a:solidFill>
                  <a:schemeClr val="bg1"/>
                </a:solidFill>
                <a:latin typeface="幼圆" panose="02010509060101010101" pitchFamily="49" charset="-122"/>
                <a:ea typeface="幼圆" panose="02010509060101010101" pitchFamily="49" charset="-122"/>
              </a:rPr>
              <a:t>自称皇帝，国号魏，定都洛阳。</a:t>
            </a:r>
            <a:endParaRPr lang="zh-CN" altLang="en-US" sz="2100" b="1">
              <a:solidFill>
                <a:schemeClr val="bg1"/>
              </a:solidFill>
              <a:latin typeface="幼圆" panose="02010509060101010101" pitchFamily="49" charset="-122"/>
              <a:ea typeface="幼圆" panose="02010509060101010101" pitchFamily="49" charset="-122"/>
            </a:endParaRPr>
          </a:p>
        </p:txBody>
      </p:sp>
      <p:sp>
        <p:nvSpPr>
          <p:cNvPr id="16393" name="文本框 16392"/>
          <p:cNvSpPr txBox="1"/>
          <p:nvPr/>
        </p:nvSpPr>
        <p:spPr>
          <a:xfrm>
            <a:off x="6448122" y="2233611"/>
            <a:ext cx="406054" cy="411480"/>
          </a:xfrm>
          <a:prstGeom prst="rect">
            <a:avLst/>
          </a:prstGeom>
          <a:noFill/>
          <a:ln w="9525">
            <a:noFill/>
          </a:ln>
        </p:spPr>
        <p:txBody>
          <a:bodyPr>
            <a:spAutoFit/>
          </a:bodyPr>
          <a:p>
            <a:pPr lvl="0">
              <a:spcBef>
                <a:spcPct val="50000"/>
              </a:spcBef>
            </a:pPr>
            <a:r>
              <a:rPr lang="zh-CN" altLang="en-US" sz="2100" b="1" dirty="0">
                <a:effectLst>
                  <a:outerShdw blurRad="38100" dist="38100" dir="2700000">
                    <a:srgbClr val="C0C0C0"/>
                  </a:outerShdw>
                </a:effectLst>
                <a:latin typeface="Arial" panose="020B0604020202020204" pitchFamily="34" charset="0"/>
                <a:ea typeface="宋体" panose="02010600030101010101" pitchFamily="2" charset="-122"/>
              </a:rPr>
              <a:t>魏</a:t>
            </a:r>
            <a:endParaRPr lang="zh-CN" altLang="en-US" sz="2100" b="1" dirty="0">
              <a:effectLst>
                <a:outerShdw blurRad="38100" dist="38100" dir="2700000">
                  <a:srgbClr val="C0C0C0"/>
                </a:outerShdw>
              </a:effectLst>
              <a:latin typeface="Arial" panose="020B0604020202020204" pitchFamily="34" charset="0"/>
              <a:ea typeface="宋体" panose="02010600030101010101" pitchFamily="2" charset="-122"/>
            </a:endParaRPr>
          </a:p>
        </p:txBody>
      </p:sp>
      <p:sp>
        <p:nvSpPr>
          <p:cNvPr id="16394" name="文本框 16393"/>
          <p:cNvSpPr txBox="1"/>
          <p:nvPr/>
        </p:nvSpPr>
        <p:spPr>
          <a:xfrm>
            <a:off x="5814743" y="3418268"/>
            <a:ext cx="406054" cy="411480"/>
          </a:xfrm>
          <a:prstGeom prst="rect">
            <a:avLst/>
          </a:prstGeom>
          <a:noFill/>
          <a:ln w="9525">
            <a:noFill/>
          </a:ln>
        </p:spPr>
        <p:txBody>
          <a:bodyPr>
            <a:spAutoFit/>
          </a:bodyPr>
          <a:p>
            <a:pPr lvl="0">
              <a:spcBef>
                <a:spcPct val="50000"/>
              </a:spcBef>
            </a:pPr>
            <a:r>
              <a:rPr lang="zh-CN" altLang="en-US" sz="2100" b="1" dirty="0">
                <a:effectLst>
                  <a:outerShdw blurRad="38100" dist="38100" dir="2700000">
                    <a:srgbClr val="C0C0C0"/>
                  </a:outerShdw>
                </a:effectLst>
                <a:latin typeface="Arial" panose="020B0604020202020204" pitchFamily="34" charset="0"/>
                <a:ea typeface="宋体" panose="02010600030101010101" pitchFamily="2" charset="-122"/>
              </a:rPr>
              <a:t>蜀</a:t>
            </a:r>
            <a:endParaRPr lang="zh-CN" altLang="en-US" sz="2100" b="1" dirty="0">
              <a:effectLst>
                <a:outerShdw blurRad="38100" dist="38100" dir="2700000">
                  <a:srgbClr val="C0C0C0"/>
                </a:outerShdw>
              </a:effectLst>
              <a:latin typeface="Arial" panose="020B0604020202020204" pitchFamily="34" charset="0"/>
              <a:ea typeface="宋体" panose="02010600030101010101" pitchFamily="2" charset="-122"/>
            </a:endParaRPr>
          </a:p>
        </p:txBody>
      </p:sp>
      <p:sp>
        <p:nvSpPr>
          <p:cNvPr id="16395" name="文本框 16394"/>
          <p:cNvSpPr txBox="1"/>
          <p:nvPr/>
        </p:nvSpPr>
        <p:spPr>
          <a:xfrm>
            <a:off x="7130986" y="2949952"/>
            <a:ext cx="406053" cy="411480"/>
          </a:xfrm>
          <a:prstGeom prst="rect">
            <a:avLst/>
          </a:prstGeom>
          <a:noFill/>
          <a:ln w="9525">
            <a:noFill/>
          </a:ln>
        </p:spPr>
        <p:txBody>
          <a:bodyPr>
            <a:spAutoFit/>
          </a:bodyPr>
          <a:p>
            <a:pPr lvl="0">
              <a:spcBef>
                <a:spcPct val="50000"/>
              </a:spcBef>
            </a:pPr>
            <a:r>
              <a:rPr lang="zh-CN" altLang="en-US" sz="2100" b="1" dirty="0">
                <a:effectLst>
                  <a:outerShdw blurRad="38100" dist="38100" dir="2700000">
                    <a:srgbClr val="C0C0C0"/>
                  </a:outerShdw>
                </a:effectLst>
                <a:latin typeface="Arial" panose="020B0604020202020204" pitchFamily="34" charset="0"/>
                <a:ea typeface="宋体" panose="02010600030101010101" pitchFamily="2" charset="-122"/>
              </a:rPr>
              <a:t>吴</a:t>
            </a:r>
            <a:endParaRPr lang="zh-CN" altLang="en-US" sz="2100" b="1" dirty="0">
              <a:effectLst>
                <a:outerShdw blurRad="38100" dist="38100" dir="2700000">
                  <a:srgbClr val="C0C0C0"/>
                </a:outerShdw>
              </a:effectLst>
              <a:latin typeface="Arial" panose="020B0604020202020204" pitchFamily="34" charset="0"/>
              <a:ea typeface="宋体" panose="02010600030101010101" pitchFamily="2" charset="-122"/>
            </a:endParaRPr>
          </a:p>
        </p:txBody>
      </p:sp>
      <p:pic>
        <p:nvPicPr>
          <p:cNvPr id="16396" name="图片 16395" descr="222"/>
          <p:cNvPicPr>
            <a:picLocks noChangeAspect="1"/>
          </p:cNvPicPr>
          <p:nvPr/>
        </p:nvPicPr>
        <p:blipFill>
          <a:blip r:embed="rId5">
            <a:clrChange>
              <a:clrFrom>
                <a:srgbClr val="BAFEF3"/>
              </a:clrFrom>
              <a:clrTo>
                <a:srgbClr val="BAFEF3">
                  <a:alpha val="0"/>
                </a:srgbClr>
              </a:clrTo>
            </a:clrChange>
            <a:lum contrast="30000"/>
          </a:blip>
          <a:stretch>
            <a:fillRect/>
          </a:stretch>
        </p:blipFill>
        <p:spPr>
          <a:xfrm>
            <a:off x="7536956" y="2357867"/>
            <a:ext cx="1077648" cy="1176483"/>
          </a:xfrm>
          <a:prstGeom prst="rect">
            <a:avLst/>
          </a:prstGeom>
          <a:noFill/>
          <a:ln w="9525">
            <a:noFill/>
          </a:ln>
        </p:spPr>
      </p:pic>
      <p:pic>
        <p:nvPicPr>
          <p:cNvPr id="16397" name="图片 16396" descr="lb"/>
          <p:cNvPicPr>
            <a:picLocks noChangeAspect="1"/>
          </p:cNvPicPr>
          <p:nvPr/>
        </p:nvPicPr>
        <p:blipFill>
          <a:blip r:embed="rId6"/>
          <a:stretch>
            <a:fillRect/>
          </a:stretch>
        </p:blipFill>
        <p:spPr>
          <a:xfrm>
            <a:off x="5935248" y="2308493"/>
            <a:ext cx="1087174" cy="1226495"/>
          </a:xfrm>
          <a:prstGeom prst="rect">
            <a:avLst/>
          </a:prstGeom>
          <a:noFill/>
          <a:ln w="9525">
            <a:noFill/>
          </a:ln>
        </p:spPr>
      </p:pic>
      <p:pic>
        <p:nvPicPr>
          <p:cNvPr id="16398" name="图片 16397" descr="cp"/>
          <p:cNvPicPr>
            <a:picLocks noChangeAspect="1"/>
          </p:cNvPicPr>
          <p:nvPr/>
        </p:nvPicPr>
        <p:blipFill>
          <a:blip r:embed="rId7"/>
          <a:stretch>
            <a:fillRect/>
          </a:stretch>
        </p:blipFill>
        <p:spPr>
          <a:xfrm>
            <a:off x="6975886" y="1353342"/>
            <a:ext cx="1026445" cy="1075267"/>
          </a:xfrm>
          <a:prstGeom prst="rect">
            <a:avLst/>
          </a:prstGeom>
          <a:noFill/>
          <a:ln w="9525">
            <a:noFill/>
          </a:ln>
        </p:spPr>
      </p:pic>
      <p:sp>
        <p:nvSpPr>
          <p:cNvPr id="16399" name="直接连接符 16398"/>
          <p:cNvSpPr/>
          <p:nvPr/>
        </p:nvSpPr>
        <p:spPr>
          <a:xfrm rot="16440000" flipH="1" flipV="1">
            <a:off x="6654800" y="2414905"/>
            <a:ext cx="777875" cy="317500"/>
          </a:xfrm>
          <a:prstGeom prst="line">
            <a:avLst/>
          </a:prstGeom>
          <a:ln w="44450" cap="flat" cmpd="sng">
            <a:solidFill>
              <a:schemeClr val="tx1"/>
            </a:solidFill>
            <a:prstDash val="solid"/>
            <a:headEnd type="none" w="med" len="med"/>
            <a:tailEnd type="none" w="med" len="med"/>
          </a:ln>
        </p:spPr>
      </p:sp>
      <p:sp>
        <p:nvSpPr>
          <p:cNvPr id="16400" name="直接连接符 16399"/>
          <p:cNvSpPr/>
          <p:nvPr/>
        </p:nvSpPr>
        <p:spPr>
          <a:xfrm>
            <a:off x="6854190" y="2950210"/>
            <a:ext cx="982345" cy="60325"/>
          </a:xfrm>
          <a:prstGeom prst="line">
            <a:avLst/>
          </a:prstGeom>
          <a:ln w="44450" cap="flat" cmpd="sng">
            <a:solidFill>
              <a:schemeClr val="tx1"/>
            </a:solidFill>
            <a:prstDash val="solid"/>
            <a:headEnd type="none" w="med" len="med"/>
            <a:tailEnd type="none" w="med" len="med"/>
          </a:ln>
        </p:spPr>
      </p:sp>
      <p:sp>
        <p:nvSpPr>
          <p:cNvPr id="16401" name="直接连接符 16400"/>
          <p:cNvSpPr/>
          <p:nvPr/>
        </p:nvSpPr>
        <p:spPr>
          <a:xfrm rot="1500000">
            <a:off x="7096125" y="2297430"/>
            <a:ext cx="900430" cy="548640"/>
          </a:xfrm>
          <a:prstGeom prst="line">
            <a:avLst/>
          </a:prstGeom>
          <a:ln w="44450" cap="flat" cmpd="sng">
            <a:solidFill>
              <a:schemeClr val="tx1"/>
            </a:solidFill>
            <a:prstDash val="solid"/>
            <a:headEnd type="none" w="med" len="med"/>
            <a:tailEnd type="none" w="med" len="med"/>
          </a:ln>
        </p:spPr>
      </p:sp>
      <p:sp>
        <p:nvSpPr>
          <p:cNvPr id="16402" name="文本框 16401"/>
          <p:cNvSpPr txBox="1"/>
          <p:nvPr/>
        </p:nvSpPr>
        <p:spPr>
          <a:xfrm>
            <a:off x="1142577" y="0"/>
            <a:ext cx="2423221" cy="457200"/>
          </a:xfrm>
          <a:prstGeom prst="rect">
            <a:avLst/>
          </a:prstGeom>
          <a:solidFill>
            <a:srgbClr val="0000FF"/>
          </a:solidFill>
          <a:ln w="9525">
            <a:noFill/>
          </a:ln>
        </p:spPr>
        <p:txBody>
          <a:bodyPr>
            <a:spAutoFit/>
          </a:bodyPr>
          <a:p>
            <a:pPr lvl="0">
              <a:spcBef>
                <a:spcPct val="50000"/>
              </a:spcBef>
              <a:buClr>
                <a:srgbClr val="000000"/>
              </a:buClr>
            </a:pPr>
            <a:r>
              <a:rPr lang="zh-CN" altLang="en-US" sz="2400" b="1" dirty="0">
                <a:solidFill>
                  <a:schemeClr val="bg1"/>
                </a:solidFill>
                <a:effectLst>
                  <a:outerShdw blurRad="38100" dist="38100" dir="2700000">
                    <a:srgbClr val="000000"/>
                  </a:outerShdw>
                </a:effectLst>
                <a:latin typeface="Times New Roman" panose="02020603050405020304" pitchFamily="18" charset="0"/>
                <a:ea typeface="隶书" panose="02010509060101010101" charset="-122"/>
              </a:rPr>
              <a:t>三国鼎立形势图</a:t>
            </a:r>
            <a:endParaRPr lang="zh-CN" altLang="en-US" sz="2400" b="1" dirty="0">
              <a:solidFill>
                <a:schemeClr val="bg1"/>
              </a:solidFill>
              <a:effectLst>
                <a:outerShdw blurRad="38100" dist="38100" dir="2700000">
                  <a:srgbClr val="000000"/>
                </a:outerShdw>
              </a:effectLst>
              <a:latin typeface="Times New Roman" panose="02020603050405020304" pitchFamily="18" charset="0"/>
              <a:ea typeface="隶书" panose="02010509060101010101" charset="-122"/>
            </a:endParaRPr>
          </a:p>
        </p:txBody>
      </p:sp>
      <p:graphicFrame>
        <p:nvGraphicFramePr>
          <p:cNvPr id="18457" name="表格 18456"/>
          <p:cNvGraphicFramePr/>
          <p:nvPr/>
        </p:nvGraphicFramePr>
        <p:xfrm>
          <a:off x="91440" y="665480"/>
          <a:ext cx="2492375" cy="4124325"/>
        </p:xfrm>
        <a:graphic>
          <a:graphicData uri="http://schemas.openxmlformats.org/drawingml/2006/table">
            <a:tbl>
              <a:tblPr>
                <a:tableStyleId>{ED083AE6-46FA-4A59-8FB0-9F97EB10719F}</a:tableStyleId>
              </a:tblPr>
              <a:tblGrid>
                <a:gridCol w="350520"/>
                <a:gridCol w="1120140"/>
                <a:gridCol w="421640"/>
                <a:gridCol w="600075"/>
              </a:tblGrid>
              <a:tr h="1165860">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latin typeface="华文楷体" panose="02010600040101010101" charset="-122"/>
                          <a:ea typeface="华文楷体" panose="02010600040101010101" charset="-122"/>
                        </a:rPr>
                        <a:t>国名</a:t>
                      </a:r>
                      <a:endParaRPr lang="zh-CN" altLang="en-US" sz="2400" b="1" dirty="0">
                        <a:solidFill>
                          <a:schemeClr val="tx1"/>
                        </a:solidFill>
                        <a:latin typeface="华文楷体" panose="02010600040101010101" charset="-122"/>
                        <a:ea typeface="华文楷体" panose="02010600040101010101" charset="-122"/>
                      </a:endParaRPr>
                    </a:p>
                  </a:txBody>
                  <a:tcPr marL="68588" marR="68588" marT="34294" marB="34294" anchor="ct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latin typeface="华文楷体" panose="02010600040101010101" charset="-122"/>
                          <a:ea typeface="华文楷体" panose="02010600040101010101" charset="-122"/>
                        </a:rPr>
                        <a:t>建立时间</a:t>
                      </a:r>
                      <a:endParaRPr lang="zh-CN" altLang="en-US" sz="2400" b="1" dirty="0">
                        <a:solidFill>
                          <a:schemeClr val="tx1"/>
                        </a:solidFill>
                        <a:latin typeface="华文楷体" panose="02010600040101010101" charset="-122"/>
                        <a:ea typeface="华文楷体" panose="02010600040101010101" charset="-122"/>
                      </a:endParaRPr>
                    </a:p>
                  </a:txBody>
                  <a:tcPr marL="68588" marR="68588" marT="34294" marB="34294" anchor="ct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chemeClr val="tx1"/>
                          </a:solidFill>
                          <a:latin typeface="华文楷体" panose="02010600040101010101" charset="-122"/>
                          <a:ea typeface="华文楷体" panose="02010600040101010101" charset="-122"/>
                        </a:rPr>
                        <a:t>建立者</a:t>
                      </a:r>
                      <a:endParaRPr lang="zh-CN" altLang="en-US" sz="2400" b="1" dirty="0">
                        <a:solidFill>
                          <a:schemeClr val="tx1"/>
                        </a:solidFill>
                        <a:latin typeface="华文楷体" panose="02010600040101010101" charset="-122"/>
                        <a:ea typeface="华文楷体" panose="02010600040101010101" charset="-122"/>
                      </a:endParaRPr>
                    </a:p>
                  </a:txBody>
                  <a:tcPr marL="68588" marR="68588" marT="34294" marB="34294" anchor="ctr"/>
                </a:tc>
                <a:tc>
                  <a:txBody>
                    <a:bodyPr/>
                    <a:p>
                      <a:pPr marL="0" lvl="0" indent="0" algn="ctr">
                        <a:buNone/>
                      </a:pPr>
                      <a:r>
                        <a:rPr lang="zh-CN" altLang="en-US" sz="2400" b="1" dirty="0">
                          <a:solidFill>
                            <a:schemeClr val="tx1"/>
                          </a:solidFill>
                          <a:latin typeface="华文楷体" panose="02010600040101010101" charset="-122"/>
                          <a:ea typeface="华文楷体" panose="02010600040101010101" charset="-122"/>
                        </a:rPr>
                        <a:t>都城</a:t>
                      </a:r>
                      <a:endParaRPr lang="zh-CN" altLang="en-US" sz="2400" b="1" dirty="0">
                        <a:solidFill>
                          <a:schemeClr val="tx1"/>
                        </a:solidFill>
                        <a:latin typeface="华文楷体" panose="02010600040101010101" charset="-122"/>
                        <a:ea typeface="华文楷体" panose="02010600040101010101" charset="-122"/>
                      </a:endParaRPr>
                    </a:p>
                  </a:txBody>
                  <a:tcPr marL="68588" marR="68588" marT="34294" marB="34294" anchor="ctr"/>
                </a:tc>
              </a:tr>
              <a:tr h="884555">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7030A0"/>
                          </a:solidFill>
                          <a:latin typeface="华文楷体" panose="02010600040101010101" charset="-122"/>
                          <a:ea typeface="华文楷体" panose="02010600040101010101" charset="-122"/>
                        </a:rPr>
                        <a:t>魏</a:t>
                      </a:r>
                      <a:endParaRPr lang="zh-CN" altLang="en-US" sz="2400" b="1" dirty="0">
                        <a:solidFill>
                          <a:srgbClr val="7030A0"/>
                        </a:solidFill>
                        <a:latin typeface="华文楷体" panose="02010600040101010101" charset="-122"/>
                        <a:ea typeface="华文楷体" panose="02010600040101010101" charset="-122"/>
                      </a:endParaRPr>
                    </a:p>
                  </a:txBody>
                  <a:tcPr marL="68588" marR="68588" marT="34294" marB="34294" anchor="ct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FF3300"/>
                          </a:solidFill>
                          <a:latin typeface="华文楷体" panose="02010600040101010101" charset="-122"/>
                          <a:ea typeface="华文楷体" panose="02010600040101010101" charset="-122"/>
                        </a:rPr>
                        <a:t>220年</a:t>
                      </a:r>
                      <a:endParaRPr lang="zh-CN" altLang="en-US" sz="2400" b="1" dirty="0">
                        <a:solidFill>
                          <a:srgbClr val="FF3300"/>
                        </a:solidFill>
                        <a:latin typeface="华文楷体" panose="02010600040101010101" charset="-122"/>
                        <a:ea typeface="华文楷体" panose="02010600040101010101" charset="-122"/>
                      </a:endParaRPr>
                    </a:p>
                  </a:txBody>
                  <a:tcPr marL="68588" marR="68588" marT="34294" marB="34294" anchor="ct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FF3300"/>
                          </a:solidFill>
                          <a:latin typeface="华文楷体" panose="02010600040101010101" charset="-122"/>
                          <a:ea typeface="华文楷体" panose="02010600040101010101" charset="-122"/>
                        </a:rPr>
                        <a:t>曹丕</a:t>
                      </a:r>
                      <a:endParaRPr lang="zh-CN" altLang="en-US" sz="2400" b="1" dirty="0">
                        <a:solidFill>
                          <a:srgbClr val="FF3300"/>
                        </a:solidFill>
                        <a:latin typeface="华文楷体" panose="02010600040101010101" charset="-122"/>
                        <a:ea typeface="华文楷体" panose="02010600040101010101" charset="-122"/>
                      </a:endParaRPr>
                    </a:p>
                  </a:txBody>
                  <a:tcPr marL="68588" marR="68588" marT="34294" marB="34294" anchor="ctr"/>
                </a:tc>
                <a:tc>
                  <a:txBody>
                    <a:bodyPr/>
                    <a:p>
                      <a:pPr marL="0" lvl="0" indent="0" algn="ctr">
                        <a:buNone/>
                      </a:pPr>
                      <a:r>
                        <a:rPr lang="zh-CN" altLang="en-US" sz="2400" b="1" dirty="0">
                          <a:solidFill>
                            <a:srgbClr val="FF3300"/>
                          </a:solidFill>
                          <a:latin typeface="华文楷体" panose="02010600040101010101" charset="-122"/>
                          <a:ea typeface="华文楷体" panose="02010600040101010101" charset="-122"/>
                        </a:rPr>
                        <a:t>洛阳</a:t>
                      </a:r>
                      <a:endParaRPr lang="zh-CN" altLang="en-US" sz="2400" b="1" dirty="0">
                        <a:solidFill>
                          <a:srgbClr val="FF3300"/>
                        </a:solidFill>
                        <a:latin typeface="华文楷体" panose="02010600040101010101" charset="-122"/>
                        <a:ea typeface="华文楷体" panose="02010600040101010101" charset="-122"/>
                      </a:endParaRPr>
                    </a:p>
                  </a:txBody>
                  <a:tcPr marL="68588" marR="68588" marT="34294" marB="34294" anchor="ctr"/>
                </a:tc>
              </a:tr>
              <a:tr h="800100">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7030A0"/>
                          </a:solidFill>
                          <a:latin typeface="华文楷体" panose="02010600040101010101" charset="-122"/>
                          <a:ea typeface="华文楷体" panose="02010600040101010101" charset="-122"/>
                        </a:rPr>
                        <a:t>蜀</a:t>
                      </a:r>
                      <a:endParaRPr lang="zh-CN" altLang="en-US" sz="2400" b="1" dirty="0">
                        <a:solidFill>
                          <a:srgbClr val="7030A0"/>
                        </a:solidFill>
                        <a:latin typeface="华文楷体" panose="02010600040101010101" charset="-122"/>
                        <a:ea typeface="华文楷体" panose="02010600040101010101" charset="-122"/>
                      </a:endParaRPr>
                    </a:p>
                  </a:txBody>
                  <a:tcPr marL="68588" marR="68588" marT="34294" marB="34294" anchor="ct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FF3300"/>
                          </a:solidFill>
                          <a:latin typeface="华文楷体" panose="02010600040101010101" charset="-122"/>
                          <a:ea typeface="华文楷体" panose="02010600040101010101" charset="-122"/>
                        </a:rPr>
                        <a:t>221年</a:t>
                      </a:r>
                      <a:endParaRPr lang="zh-CN" altLang="en-US" sz="2400" b="1" dirty="0">
                        <a:solidFill>
                          <a:srgbClr val="FF3300"/>
                        </a:solidFill>
                        <a:latin typeface="华文楷体" panose="02010600040101010101" charset="-122"/>
                        <a:ea typeface="华文楷体" panose="02010600040101010101" charset="-122"/>
                      </a:endParaRPr>
                    </a:p>
                  </a:txBody>
                  <a:tcPr marL="68588" marR="68588" marT="34294" marB="34294" anchor="ct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FF3300"/>
                          </a:solidFill>
                          <a:latin typeface="华文楷体" panose="02010600040101010101" charset="-122"/>
                          <a:ea typeface="华文楷体" panose="02010600040101010101" charset="-122"/>
                        </a:rPr>
                        <a:t>刘备</a:t>
                      </a:r>
                      <a:endParaRPr lang="zh-CN" altLang="en-US" sz="2400" b="1" dirty="0">
                        <a:solidFill>
                          <a:srgbClr val="FF3300"/>
                        </a:solidFill>
                        <a:latin typeface="华文楷体" panose="02010600040101010101" charset="-122"/>
                        <a:ea typeface="华文楷体" panose="02010600040101010101" charset="-122"/>
                      </a:endParaRPr>
                    </a:p>
                  </a:txBody>
                  <a:tcPr marL="68588" marR="68588" marT="34294" marB="34294" anchor="ctr"/>
                </a:tc>
                <a:tc>
                  <a:txBody>
                    <a:bodyPr/>
                    <a:p>
                      <a:pPr marL="0" lvl="0" indent="0" algn="ctr">
                        <a:buNone/>
                      </a:pPr>
                      <a:r>
                        <a:rPr lang="zh-CN" altLang="en-US" sz="2400" b="1" dirty="0">
                          <a:solidFill>
                            <a:srgbClr val="FF3300"/>
                          </a:solidFill>
                          <a:latin typeface="华文楷体" panose="02010600040101010101" charset="-122"/>
                          <a:ea typeface="华文楷体" panose="02010600040101010101" charset="-122"/>
                        </a:rPr>
                        <a:t>成都</a:t>
                      </a:r>
                      <a:endParaRPr lang="zh-CN" altLang="en-US" sz="2400" b="1" dirty="0">
                        <a:solidFill>
                          <a:srgbClr val="FF3300"/>
                        </a:solidFill>
                        <a:latin typeface="华文楷体" panose="02010600040101010101" charset="-122"/>
                        <a:ea typeface="华文楷体" panose="02010600040101010101" charset="-122"/>
                      </a:endParaRPr>
                    </a:p>
                  </a:txBody>
                  <a:tcPr marL="68588" marR="68588" marT="34294" marB="34294" anchor="ctr"/>
                </a:tc>
              </a:tr>
              <a:tr h="1273810">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7030A0"/>
                          </a:solidFill>
                          <a:latin typeface="华文楷体" panose="02010600040101010101" charset="-122"/>
                          <a:ea typeface="华文楷体" panose="02010600040101010101" charset="-122"/>
                        </a:rPr>
                        <a:t>吴</a:t>
                      </a:r>
                      <a:endParaRPr lang="zh-CN" altLang="en-US" sz="2400" b="1" dirty="0">
                        <a:solidFill>
                          <a:srgbClr val="7030A0"/>
                        </a:solidFill>
                        <a:latin typeface="华文楷体" panose="02010600040101010101" charset="-122"/>
                        <a:ea typeface="华文楷体" panose="02010600040101010101" charset="-122"/>
                      </a:endParaRPr>
                    </a:p>
                  </a:txBody>
                  <a:tcPr marL="68588" marR="68588" marT="34294" marB="34294" anchor="ct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FF3300"/>
                          </a:solidFill>
                          <a:latin typeface="华文楷体" panose="02010600040101010101" charset="-122"/>
                          <a:ea typeface="华文楷体" panose="02010600040101010101" charset="-122"/>
                        </a:rPr>
                        <a:t>222年</a:t>
                      </a:r>
                      <a:endParaRPr lang="zh-CN" altLang="en-US" sz="2400" b="1" dirty="0">
                        <a:solidFill>
                          <a:srgbClr val="FF3300"/>
                        </a:solidFill>
                        <a:latin typeface="华文楷体" panose="02010600040101010101" charset="-122"/>
                        <a:ea typeface="华文楷体" panose="02010600040101010101" charset="-122"/>
                      </a:endParaRPr>
                    </a:p>
                  </a:txBody>
                  <a:tcPr marL="68588" marR="68588" marT="34294" marB="34294" anchor="ct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FF3300"/>
                          </a:solidFill>
                          <a:latin typeface="华文楷体" panose="02010600040101010101" charset="-122"/>
                          <a:ea typeface="华文楷体" panose="02010600040101010101" charset="-122"/>
                        </a:rPr>
                        <a:t>孙权</a:t>
                      </a:r>
                      <a:endParaRPr lang="zh-CN" altLang="en-US" sz="2400" b="1" dirty="0">
                        <a:solidFill>
                          <a:srgbClr val="FF3300"/>
                        </a:solidFill>
                        <a:latin typeface="华文楷体" panose="02010600040101010101" charset="-122"/>
                        <a:ea typeface="华文楷体" panose="02010600040101010101" charset="-122"/>
                      </a:endParaRPr>
                    </a:p>
                  </a:txBody>
                  <a:tcPr marL="68588" marR="68588" marT="34294" marB="34294" anchor="ctr"/>
                </a:tc>
                <a:tc>
                  <a:txBody>
                    <a:bodyPr/>
                    <a:p>
                      <a:pPr marL="0" lvl="0" indent="0" algn="ctr">
                        <a:buNone/>
                      </a:pPr>
                      <a:r>
                        <a:rPr lang="zh-CN" altLang="en-US" sz="2400" b="1" dirty="0">
                          <a:solidFill>
                            <a:srgbClr val="FF3300"/>
                          </a:solidFill>
                          <a:latin typeface="华文楷体" panose="02010600040101010101" charset="-122"/>
                          <a:ea typeface="华文楷体" panose="02010600040101010101" charset="-122"/>
                        </a:rPr>
                        <a:t>建业</a:t>
                      </a:r>
                      <a:endParaRPr lang="zh-CN" altLang="en-US" sz="2400" b="1" dirty="0">
                        <a:solidFill>
                          <a:srgbClr val="FF3300"/>
                        </a:solidFill>
                        <a:latin typeface="华文楷体" panose="02010600040101010101" charset="-122"/>
                        <a:ea typeface="华文楷体" panose="02010600040101010101" charset="-122"/>
                      </a:endParaRPr>
                    </a:p>
                  </a:txBody>
                  <a:tcPr marL="68588" marR="68588" marT="34294" marB="34294" anchor="ct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dissolve">
                                      <p:cBhvr>
                                        <p:cTn id="7" dur="500"/>
                                        <p:tgtEl>
                                          <p:spTgt spid="163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6398"/>
                                        </p:tgtEl>
                                        <p:attrNameLst>
                                          <p:attrName>style.visibility</p:attrName>
                                        </p:attrNameLst>
                                      </p:cBhvr>
                                      <p:to>
                                        <p:strVal val="visible"/>
                                      </p:to>
                                    </p:set>
                                    <p:animEffect transition="in" filter="box(out)">
                                      <p:cBhvr>
                                        <p:cTn id="12" dur="500"/>
                                        <p:tgtEl>
                                          <p:spTgt spid="16398"/>
                                        </p:tgtEl>
                                      </p:cBhvr>
                                    </p:animEffect>
                                  </p:childTnLst>
                                </p:cTn>
                              </p:par>
                            </p:childTnLst>
                          </p:cTn>
                        </p:par>
                        <p:par>
                          <p:cTn id="13" fill="hold">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16392"/>
                                        </p:tgtEl>
                                        <p:attrNameLst>
                                          <p:attrName>style.visibility</p:attrName>
                                        </p:attrNameLst>
                                      </p:cBhvr>
                                      <p:to>
                                        <p:strVal val="visible"/>
                                      </p:to>
                                    </p:set>
                                    <p:animEffect transition="in" filter="box(in)">
                                      <p:cBhvr>
                                        <p:cTn id="16" dur="500"/>
                                        <p:tgtEl>
                                          <p:spTgt spid="1639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6388"/>
                                        </p:tgtEl>
                                        <p:attrNameLst>
                                          <p:attrName>style.visibility</p:attrName>
                                        </p:attrNameLst>
                                      </p:cBhvr>
                                      <p:to>
                                        <p:strVal val="visible"/>
                                      </p:to>
                                    </p:set>
                                    <p:animEffect transition="in" filter="dissolve">
                                      <p:cBhvr>
                                        <p:cTn id="21" dur="500"/>
                                        <p:tgtEl>
                                          <p:spTgt spid="16388"/>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16397"/>
                                        </p:tgtEl>
                                        <p:attrNameLst>
                                          <p:attrName>style.visibility</p:attrName>
                                        </p:attrNameLst>
                                      </p:cBhvr>
                                      <p:to>
                                        <p:strVal val="visible"/>
                                      </p:to>
                                    </p:set>
                                    <p:animEffect transition="in" filter="box(out)">
                                      <p:cBhvr>
                                        <p:cTn id="26" dur="500"/>
                                        <p:tgtEl>
                                          <p:spTgt spid="1639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16391"/>
                                        </p:tgtEl>
                                        <p:attrNameLst>
                                          <p:attrName>style.visibility</p:attrName>
                                        </p:attrNameLst>
                                      </p:cBhvr>
                                      <p:to>
                                        <p:strVal val="visible"/>
                                      </p:to>
                                    </p:set>
                                    <p:animEffect transition="in" filter="box(in)">
                                      <p:cBhvr>
                                        <p:cTn id="30" dur="500"/>
                                        <p:tgtEl>
                                          <p:spTgt spid="16391"/>
                                        </p:tgtEl>
                                      </p:cBhvr>
                                    </p:animEffect>
                                  </p:childTnLst>
                                </p:cTn>
                              </p:par>
                            </p:childTnLst>
                          </p:cTn>
                        </p:par>
                        <p:par>
                          <p:cTn id="31" fill="hold">
                            <p:stCondLst>
                              <p:cond delay="1000"/>
                            </p:stCondLst>
                            <p:childTnLst>
                              <p:par>
                                <p:cTn id="32" presetID="9" presetClass="entr" presetSubtype="0" fill="hold" nodeType="afterEffect">
                                  <p:stCondLst>
                                    <p:cond delay="0"/>
                                  </p:stCondLst>
                                  <p:childTnLst>
                                    <p:set>
                                      <p:cBhvr>
                                        <p:cTn id="33" dur="1" fill="hold">
                                          <p:stCondLst>
                                            <p:cond delay="0"/>
                                          </p:stCondLst>
                                        </p:cTn>
                                        <p:tgtEl>
                                          <p:spTgt spid="16389"/>
                                        </p:tgtEl>
                                        <p:attrNameLst>
                                          <p:attrName>style.visibility</p:attrName>
                                        </p:attrNameLst>
                                      </p:cBhvr>
                                      <p:to>
                                        <p:strVal val="visible"/>
                                      </p:to>
                                    </p:set>
                                    <p:animEffect transition="in" filter="dissolve">
                                      <p:cBhvr>
                                        <p:cTn id="34" dur="500"/>
                                        <p:tgtEl>
                                          <p:spTgt spid="16389"/>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nodeType="clickEffect">
                                  <p:stCondLst>
                                    <p:cond delay="0"/>
                                  </p:stCondLst>
                                  <p:childTnLst>
                                    <p:set>
                                      <p:cBhvr>
                                        <p:cTn id="38" dur="1" fill="hold">
                                          <p:stCondLst>
                                            <p:cond delay="0"/>
                                          </p:stCondLst>
                                        </p:cTn>
                                        <p:tgtEl>
                                          <p:spTgt spid="16396"/>
                                        </p:tgtEl>
                                        <p:attrNameLst>
                                          <p:attrName>style.visibility</p:attrName>
                                        </p:attrNameLst>
                                      </p:cBhvr>
                                      <p:to>
                                        <p:strVal val="visible"/>
                                      </p:to>
                                    </p:set>
                                    <p:animEffect transition="in" filter="box(out)">
                                      <p:cBhvr>
                                        <p:cTn id="39" dur="500"/>
                                        <p:tgtEl>
                                          <p:spTgt spid="16396"/>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6390"/>
                                        </p:tgtEl>
                                        <p:attrNameLst>
                                          <p:attrName>style.visibility</p:attrName>
                                        </p:attrNameLst>
                                      </p:cBhvr>
                                      <p:to>
                                        <p:strVal val="visible"/>
                                      </p:to>
                                    </p:set>
                                    <p:animEffect transition="in" filter="box(in)">
                                      <p:cBhvr>
                                        <p:cTn id="44" dur="500"/>
                                        <p:tgtEl>
                                          <p:spTgt spid="16390"/>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6399"/>
                                        </p:tgtEl>
                                        <p:attrNameLst>
                                          <p:attrName>style.visibility</p:attrName>
                                        </p:attrNameLst>
                                      </p:cBhvr>
                                      <p:to>
                                        <p:strVal val="visible"/>
                                      </p:to>
                                    </p:set>
                                    <p:animEffect transition="in" filter="box(in)">
                                      <p:cBhvr>
                                        <p:cTn id="49" dur="500"/>
                                        <p:tgtEl>
                                          <p:spTgt spid="16399"/>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6400"/>
                                        </p:tgtEl>
                                        <p:attrNameLst>
                                          <p:attrName>style.visibility</p:attrName>
                                        </p:attrNameLst>
                                      </p:cBhvr>
                                      <p:to>
                                        <p:strVal val="visible"/>
                                      </p:to>
                                    </p:set>
                                    <p:animEffect transition="in" filter="box(in)">
                                      <p:cBhvr>
                                        <p:cTn id="54" dur="500"/>
                                        <p:tgtEl>
                                          <p:spTgt spid="16400"/>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nodeType="clickEffect">
                                  <p:stCondLst>
                                    <p:cond delay="0"/>
                                  </p:stCondLst>
                                  <p:childTnLst>
                                    <p:set>
                                      <p:cBhvr>
                                        <p:cTn id="58" dur="1" fill="hold">
                                          <p:stCondLst>
                                            <p:cond delay="0"/>
                                          </p:stCondLst>
                                        </p:cTn>
                                        <p:tgtEl>
                                          <p:spTgt spid="16401"/>
                                        </p:tgtEl>
                                        <p:attrNameLst>
                                          <p:attrName>style.visibility</p:attrName>
                                        </p:attrNameLst>
                                      </p:cBhvr>
                                      <p:to>
                                        <p:strVal val="visible"/>
                                      </p:to>
                                    </p:set>
                                    <p:animEffect transition="in" filter="box(in)">
                                      <p:cBhvr>
                                        <p:cTn id="59" dur="500"/>
                                        <p:tgtEl>
                                          <p:spTgt spid="1640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457"/>
                                        </p:tgtEl>
                                        <p:attrNameLst>
                                          <p:attrName>style.visibility</p:attrName>
                                        </p:attrNameLst>
                                      </p:cBhvr>
                                      <p:to>
                                        <p:strVal val="visible"/>
                                      </p:to>
                                    </p:set>
                                    <p:anim calcmode="lin" valueType="num">
                                      <p:cBhvr additive="base">
                                        <p:cTn id="64" dur="500" fill="hold"/>
                                        <p:tgtEl>
                                          <p:spTgt spid="18457"/>
                                        </p:tgtEl>
                                        <p:attrNameLst>
                                          <p:attrName>ppt_x</p:attrName>
                                        </p:attrNameLst>
                                      </p:cBhvr>
                                      <p:tavLst>
                                        <p:tav tm="0">
                                          <p:val>
                                            <p:strVal val="#ppt_x"/>
                                          </p:val>
                                        </p:tav>
                                        <p:tav tm="100000">
                                          <p:val>
                                            <p:strVal val="#ppt_x"/>
                                          </p:val>
                                        </p:tav>
                                      </p:tavLst>
                                    </p:anim>
                                    <p:anim calcmode="lin" valueType="num">
                                      <p:cBhvr additive="base">
                                        <p:cTn id="65" dur="500" fill="hold"/>
                                        <p:tgtEl>
                                          <p:spTgt spid="184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ldLvl="0" animBg="1"/>
      <p:bldP spid="16391" grpId="0" bldLvl="0" animBg="1"/>
      <p:bldP spid="1639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1496" name="图片 191495" descr="书画卷"/>
          <p:cNvPicPr>
            <a:picLocks noChangeAspect="1"/>
          </p:cNvPicPr>
          <p:nvPr/>
        </p:nvPicPr>
        <p:blipFill>
          <a:blip r:embed="rId1"/>
          <a:stretch>
            <a:fillRect/>
          </a:stretch>
        </p:blipFill>
        <p:spPr>
          <a:xfrm>
            <a:off x="5886450" y="387350"/>
            <a:ext cx="2654300" cy="1046163"/>
          </a:xfrm>
          <a:prstGeom prst="rect">
            <a:avLst/>
          </a:prstGeom>
          <a:noFill/>
          <a:ln w="9525">
            <a:noFill/>
          </a:ln>
        </p:spPr>
      </p:pic>
      <p:grpSp>
        <p:nvGrpSpPr>
          <p:cNvPr id="24584" name="组合 24583"/>
          <p:cNvGrpSpPr/>
          <p:nvPr/>
        </p:nvGrpSpPr>
        <p:grpSpPr>
          <a:xfrm>
            <a:off x="777875" y="1528445"/>
            <a:ext cx="7587615" cy="1708806"/>
            <a:chOff x="296" y="1704"/>
            <a:chExt cx="5831" cy="1518"/>
          </a:xfrm>
        </p:grpSpPr>
        <p:sp>
          <p:nvSpPr>
            <p:cNvPr id="24585" name="文本框 24584"/>
            <p:cNvSpPr txBox="1"/>
            <p:nvPr/>
          </p:nvSpPr>
          <p:spPr>
            <a:xfrm>
              <a:off x="296" y="2064"/>
              <a:ext cx="5831" cy="1158"/>
            </a:xfrm>
            <a:prstGeom prst="roundRect">
              <a:avLst/>
            </a:prstGeom>
            <a:noFill/>
            <a:ln>
              <a:solidFill>
                <a:schemeClr val="bg1"/>
              </a:solidFill>
              <a:headEnd type="none" w="med" len="med"/>
              <a:tailEnd type="none" w="med" len="med"/>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wrap="square">
              <a:spAutoFit/>
            </a:bodyPr>
            <a:p>
              <a:pPr lvl="0">
                <a:spcBef>
                  <a:spcPct val="50000"/>
                </a:spcBef>
              </a:pPr>
              <a:r>
                <a:rPr lang="en-US" altLang="zh-CN" sz="3600" b="1" dirty="0">
                  <a:latin typeface="Times New Roman" panose="02020603050405020304" pitchFamily="18" charset="0"/>
                  <a:ea typeface="方正舒体简体" pitchFamily="2" charset="-122"/>
                </a:rPr>
                <a:t>      </a:t>
              </a:r>
              <a:r>
                <a:rPr lang="en-US" altLang="zh-CN" sz="3200" b="1" dirty="0">
                  <a:solidFill>
                    <a:srgbClr val="FF3300"/>
                  </a:solidFill>
                  <a:latin typeface="Times New Roman" panose="02020603050405020304" pitchFamily="18" charset="0"/>
                  <a:ea typeface="方正舒体简体" pitchFamily="2" charset="-122"/>
                </a:rPr>
                <a:t> </a:t>
              </a:r>
              <a:r>
                <a:rPr lang="zh-CN" altLang="en-US" sz="3200" dirty="0">
                  <a:solidFill>
                    <a:srgbClr val="FF3300"/>
                  </a:solidFill>
                  <a:effectLst/>
                  <a:latin typeface="Arial" panose="020B0604020202020204" pitchFamily="34" charset="0"/>
                  <a:ea typeface="华文行楷" panose="02010800040101010101" charset="-122"/>
                  <a:sym typeface="+mn-ea"/>
                </a:rPr>
                <a:t>你认为三国鼎立局面的形成是历史的进步还是倒退？</a:t>
              </a:r>
              <a:endParaRPr lang="zh-CN" altLang="en-US" sz="3200" dirty="0">
                <a:solidFill>
                  <a:srgbClr val="FF3300"/>
                </a:solidFill>
                <a:effectLst/>
                <a:latin typeface="Arial" panose="020B0604020202020204" pitchFamily="34" charset="0"/>
                <a:ea typeface="华文行楷" panose="02010800040101010101" charset="-122"/>
                <a:sym typeface="+mn-ea"/>
              </a:endParaRPr>
            </a:p>
          </p:txBody>
        </p:sp>
        <p:pic>
          <p:nvPicPr>
            <p:cNvPr id="24586" name="图片 24585" descr="龙形玉佩"/>
            <p:cNvPicPr>
              <a:picLocks noChangeAspect="1"/>
            </p:cNvPicPr>
            <p:nvPr/>
          </p:nvPicPr>
          <p:blipFill>
            <a:blip r:embed="rId2"/>
            <a:stretch>
              <a:fillRect/>
            </a:stretch>
          </p:blipFill>
          <p:spPr>
            <a:xfrm>
              <a:off x="432" y="1704"/>
              <a:ext cx="511" cy="360"/>
            </a:xfrm>
            <a:prstGeom prst="rect">
              <a:avLst/>
            </a:prstGeom>
            <a:noFill/>
            <a:ln w="9525">
              <a:solidFill>
                <a:schemeClr val="bg1"/>
              </a:solidFill>
            </a:ln>
          </p:spPr>
        </p:pic>
      </p:grpSp>
      <p:sp>
        <p:nvSpPr>
          <p:cNvPr id="2" name="文本框 1"/>
          <p:cNvSpPr txBox="1"/>
          <p:nvPr/>
        </p:nvSpPr>
        <p:spPr>
          <a:xfrm>
            <a:off x="6426200" y="598170"/>
            <a:ext cx="1634490" cy="640080"/>
          </a:xfrm>
          <a:prstGeom prst="rect">
            <a:avLst/>
          </a:prstGeom>
          <a:noFill/>
        </p:spPr>
        <p:txBody>
          <a:bodyPr wrap="square" rtlCol="0">
            <a:spAutoFit/>
          </a:bodyPr>
          <a:p>
            <a:r>
              <a:rPr lang="zh-CN" altLang="en-US" sz="3600" b="1">
                <a:effectLst>
                  <a:outerShdw blurRad="38100" dist="38100" dir="2700000">
                    <a:srgbClr val="FFFFFF"/>
                  </a:outerShdw>
                </a:effectLst>
                <a:latin typeface="Arial" panose="020B0604020202020204" pitchFamily="34" charset="0"/>
                <a:ea typeface="隶书" panose="02010509060101010101" charset="-122"/>
              </a:rPr>
              <a:t>想一想</a:t>
            </a:r>
            <a:endParaRPr lang="zh-CN" altLang="en-US" sz="3600" b="1">
              <a:effectLst>
                <a:outerShdw blurRad="38100" dist="38100" dir="2700000">
                  <a:srgbClr val="FFFFFF"/>
                </a:outerShdw>
              </a:effectLst>
              <a:latin typeface="Arial" panose="020B0604020202020204" pitchFamily="34" charset="0"/>
              <a:ea typeface="隶书" panose="020105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584"/>
                                        </p:tgtEl>
                                        <p:attrNameLst>
                                          <p:attrName>style.visibility</p:attrName>
                                        </p:attrNameLst>
                                      </p:cBhvr>
                                      <p:to>
                                        <p:strVal val="visible"/>
                                      </p:to>
                                    </p:set>
                                    <p:animEffect transition="in" filter="dissolve">
                                      <p:cBhvr>
                                        <p:cTn id="7" dur="500"/>
                                        <p:tgtEl>
                                          <p:spTgt spid="2458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30" name="内容占位符 150529"/>
          <p:cNvSpPr>
            <a:spLocks noGrp="1" noRot="1"/>
          </p:cNvSpPr>
          <p:nvPr>
            <p:ph idx="4294967295"/>
          </p:nvPr>
        </p:nvSpPr>
        <p:spPr>
          <a:xfrm>
            <a:off x="2544445" y="1384935"/>
            <a:ext cx="5445125" cy="3303905"/>
          </a:xfrm>
        </p:spPr>
        <p:txBody>
          <a:bodyPr anchor="t"/>
          <a:p>
            <a:pPr marL="0" indent="0">
              <a:buNone/>
            </a:pPr>
            <a:r>
              <a:rPr lang="zh-CN" altLang="en-US" sz="2400" b="1" dirty="0">
                <a:solidFill>
                  <a:schemeClr val="tx1"/>
                </a:solidFill>
                <a:latin typeface="华文楷体" panose="02010600040101010101" charset="-122"/>
                <a:ea typeface="华文楷体" panose="02010600040101010101" charset="-122"/>
              </a:rPr>
              <a:t>结束了东汉末年众多军阀混战局面，实现了局部地区的统一；</a:t>
            </a:r>
            <a:endParaRPr lang="zh-CN" altLang="en-US" sz="2400" b="1" dirty="0">
              <a:solidFill>
                <a:schemeClr val="tx1"/>
              </a:solidFill>
              <a:latin typeface="华文楷体" panose="02010600040101010101" charset="-122"/>
              <a:ea typeface="华文楷体" panose="02010600040101010101" charset="-122"/>
            </a:endParaRPr>
          </a:p>
          <a:p>
            <a:pPr marL="0" indent="0">
              <a:buNone/>
            </a:pPr>
            <a:endParaRPr lang="zh-CN" altLang="en-US" sz="2400" b="1" dirty="0">
              <a:solidFill>
                <a:schemeClr val="tx1"/>
              </a:solidFill>
              <a:latin typeface="华文楷体" panose="02010600040101010101" charset="-122"/>
              <a:ea typeface="华文楷体" panose="02010600040101010101" charset="-122"/>
            </a:endParaRPr>
          </a:p>
          <a:p>
            <a:pPr marL="0" indent="0">
              <a:buNone/>
            </a:pPr>
            <a:r>
              <a:rPr lang="zh-CN" altLang="en-US" sz="2400" b="1" dirty="0">
                <a:solidFill>
                  <a:schemeClr val="tx1"/>
                </a:solidFill>
                <a:latin typeface="华文楷体" panose="02010600040101010101" charset="-122"/>
                <a:ea typeface="华文楷体" panose="02010600040101010101" charset="-122"/>
              </a:rPr>
              <a:t>三方互相牵制，在一定程度上避免了战乱，有利于社会经济的发展；</a:t>
            </a:r>
            <a:endParaRPr lang="zh-CN" altLang="en-US" sz="2400" b="1" dirty="0">
              <a:solidFill>
                <a:schemeClr val="tx1"/>
              </a:solidFill>
              <a:latin typeface="华文楷体" panose="02010600040101010101" charset="-122"/>
              <a:ea typeface="华文楷体" panose="02010600040101010101" charset="-122"/>
            </a:endParaRPr>
          </a:p>
          <a:p>
            <a:pPr indent="-257175"/>
            <a:endParaRPr lang="zh-CN" altLang="en-US" sz="2400" b="1" dirty="0">
              <a:solidFill>
                <a:schemeClr val="tx1"/>
              </a:solidFill>
              <a:latin typeface="华文楷体" panose="02010600040101010101" charset="-122"/>
              <a:ea typeface="华文楷体" panose="02010600040101010101" charset="-122"/>
            </a:endParaRPr>
          </a:p>
          <a:p>
            <a:pPr marL="0" indent="0" algn="l">
              <a:buNone/>
            </a:pPr>
            <a:r>
              <a:rPr lang="zh-CN" altLang="en-US" sz="2400" b="1" dirty="0">
                <a:solidFill>
                  <a:schemeClr val="tx1"/>
                </a:solidFill>
                <a:latin typeface="华文楷体" panose="02010600040101010101" charset="-122"/>
                <a:ea typeface="华文楷体" panose="02010600040101010101" charset="-122"/>
              </a:rPr>
              <a:t>为西晋统一全国奠定基础。</a:t>
            </a:r>
            <a:endParaRPr lang="zh-CN" altLang="en-US" sz="2400" b="1" dirty="0">
              <a:solidFill>
                <a:schemeClr val="tx1"/>
              </a:solidFill>
              <a:latin typeface="华文楷体" panose="02010600040101010101" charset="-122"/>
              <a:ea typeface="华文楷体" panose="02010600040101010101" charset="-122"/>
            </a:endParaRPr>
          </a:p>
        </p:txBody>
      </p:sp>
      <p:grpSp>
        <p:nvGrpSpPr>
          <p:cNvPr id="2" name="组合 1"/>
          <p:cNvGrpSpPr/>
          <p:nvPr/>
        </p:nvGrpSpPr>
        <p:grpSpPr>
          <a:xfrm>
            <a:off x="1085850" y="1384935"/>
            <a:ext cx="1052830" cy="2898140"/>
            <a:chOff x="1728" y="2181"/>
            <a:chExt cx="1658" cy="4564"/>
          </a:xfrm>
        </p:grpSpPr>
        <p:sp>
          <p:nvSpPr>
            <p:cNvPr id="17410" name="矩形 150530"/>
            <p:cNvSpPr/>
            <p:nvPr/>
          </p:nvSpPr>
          <p:spPr>
            <a:xfrm>
              <a:off x="1800" y="2181"/>
              <a:ext cx="1548" cy="1080"/>
            </a:xfrm>
            <a:prstGeom prst="rect">
              <a:avLst/>
            </a:prstGeom>
            <a:noFill/>
            <a:ln w="9525" cap="flat" cmpd="sng">
              <a:solidFill>
                <a:schemeClr val="tx1"/>
              </a:solidFill>
              <a:prstDash val="solid"/>
              <a:miter/>
              <a:headEnd type="none" w="med" len="med"/>
              <a:tailEnd type="none" w="med" len="med"/>
            </a:ln>
            <a:extLst>
              <a:ext uri="{909E8E84-426E-40DD-AFC4-6F175D3DCCD1}">
                <a14:hiddenFill xmlns:a14="http://schemas.microsoft.com/office/drawing/2010/main">
                  <a:solidFill>
                    <a:srgbClr val="FFFF00"/>
                  </a:solidFill>
                </a14:hiddenFill>
              </a:ext>
            </a:extLst>
          </p:spPr>
          <p:txBody>
            <a:bodyPr wrap="none" anchor="ctr"/>
            <a:p>
              <a:pPr lvl="0" algn="ctr"/>
              <a:r>
                <a:rPr lang="zh-CN" altLang="en-US" sz="3200" dirty="0">
                  <a:solidFill>
                    <a:srgbClr val="7030A0"/>
                  </a:solidFill>
                  <a:effectLst/>
                  <a:latin typeface="Arial" panose="020B0604020202020204" pitchFamily="34" charset="0"/>
                  <a:ea typeface="华文行楷" panose="02010800040101010101" charset="-122"/>
                </a:rPr>
                <a:t>政治</a:t>
              </a:r>
              <a:endParaRPr lang="zh-CN" altLang="en-US" sz="3200" b="1" dirty="0">
                <a:solidFill>
                  <a:srgbClr val="7030A0"/>
                </a:solidFill>
                <a:effectLst/>
                <a:latin typeface="Arial" panose="020B0604020202020204" pitchFamily="34" charset="0"/>
                <a:ea typeface="华文行楷" panose="02010800040101010101" charset="-122"/>
              </a:endParaRPr>
            </a:p>
          </p:txBody>
        </p:sp>
        <p:sp>
          <p:nvSpPr>
            <p:cNvPr id="17411" name="矩形 150531"/>
            <p:cNvSpPr/>
            <p:nvPr/>
          </p:nvSpPr>
          <p:spPr>
            <a:xfrm>
              <a:off x="1800" y="3909"/>
              <a:ext cx="1548" cy="1080"/>
            </a:xfrm>
            <a:prstGeom prst="rect">
              <a:avLst/>
            </a:prstGeom>
            <a:noFill/>
            <a:ln w="9525" cap="flat" cmpd="sng">
              <a:solidFill>
                <a:schemeClr val="tx1"/>
              </a:solidFill>
              <a:prstDash val="solid"/>
              <a:miter/>
              <a:headEnd type="none" w="med" len="med"/>
              <a:tailEnd type="none" w="med" len="med"/>
            </a:ln>
            <a:extLst>
              <a:ext uri="{909E8E84-426E-40DD-AFC4-6F175D3DCCD1}">
                <a14:hiddenFill xmlns:a14="http://schemas.microsoft.com/office/drawing/2010/main">
                  <a:solidFill>
                    <a:srgbClr val="FFFF00"/>
                  </a:solidFill>
                </a14:hiddenFill>
              </a:ext>
            </a:extLst>
          </p:spPr>
          <p:txBody>
            <a:bodyPr wrap="none" anchor="ctr"/>
            <a:p>
              <a:pPr lvl="0" algn="ctr"/>
              <a:r>
                <a:rPr lang="zh-CN" altLang="en-US" sz="3200" dirty="0">
                  <a:solidFill>
                    <a:srgbClr val="7030A0"/>
                  </a:solidFill>
                  <a:effectLst/>
                  <a:latin typeface="Arial" panose="020B0604020202020204" pitchFamily="34" charset="0"/>
                  <a:ea typeface="华文行楷" panose="02010800040101010101" charset="-122"/>
                </a:rPr>
                <a:t>经济</a:t>
              </a:r>
              <a:endParaRPr lang="zh-CN" altLang="en-US" sz="3200" b="1" dirty="0">
                <a:solidFill>
                  <a:srgbClr val="7030A0"/>
                </a:solidFill>
                <a:effectLst/>
                <a:latin typeface="Arial" panose="020B0604020202020204" pitchFamily="34" charset="0"/>
                <a:ea typeface="华文行楷" panose="02010800040101010101" charset="-122"/>
              </a:endParaRPr>
            </a:p>
          </p:txBody>
        </p:sp>
        <p:sp>
          <p:nvSpPr>
            <p:cNvPr id="17412" name="矩形 150532"/>
            <p:cNvSpPr/>
            <p:nvPr/>
          </p:nvSpPr>
          <p:spPr>
            <a:xfrm>
              <a:off x="1728" y="5665"/>
              <a:ext cx="1658" cy="1080"/>
            </a:xfrm>
            <a:prstGeom prst="rect">
              <a:avLst/>
            </a:prstGeom>
            <a:noFill/>
            <a:ln w="9525" cap="flat" cmpd="sng">
              <a:solidFill>
                <a:schemeClr val="tx1"/>
              </a:solidFill>
              <a:prstDash val="solid"/>
              <a:miter/>
              <a:headEnd type="none" w="med" len="med"/>
              <a:tailEnd type="none" w="med" len="med"/>
            </a:ln>
            <a:extLst>
              <a:ext uri="{909E8E84-426E-40DD-AFC4-6F175D3DCCD1}">
                <a14:hiddenFill xmlns:a14="http://schemas.microsoft.com/office/drawing/2010/main">
                  <a:solidFill>
                    <a:srgbClr val="FFFF00"/>
                  </a:solidFill>
                </a14:hiddenFill>
              </a:ext>
            </a:extLst>
          </p:spPr>
          <p:txBody>
            <a:bodyPr wrap="none" anchor="ctr"/>
            <a:p>
              <a:pPr lvl="0" algn="ctr"/>
              <a:r>
                <a:rPr lang="zh-CN" altLang="en-US" sz="3200" dirty="0">
                  <a:solidFill>
                    <a:srgbClr val="7030A0"/>
                  </a:solidFill>
                  <a:effectLst/>
                  <a:latin typeface="Arial" panose="020B0604020202020204" pitchFamily="34" charset="0"/>
                  <a:ea typeface="华文行楷" panose="02010800040101010101" charset="-122"/>
                </a:rPr>
                <a:t>全局</a:t>
              </a:r>
              <a:endParaRPr lang="zh-CN" altLang="en-US" sz="3200" b="1" dirty="0">
                <a:solidFill>
                  <a:srgbClr val="7030A0"/>
                </a:solidFill>
                <a:effectLst/>
                <a:latin typeface="Arial" panose="020B0604020202020204" pitchFamily="34" charset="0"/>
                <a:ea typeface="华文行楷" panose="02010800040101010101" charset="-122"/>
              </a:endParaRPr>
            </a:p>
          </p:txBody>
        </p:sp>
      </p:grpSp>
      <p:sp>
        <p:nvSpPr>
          <p:cNvPr id="17413" name="矩形 150533"/>
          <p:cNvSpPr/>
          <p:nvPr/>
        </p:nvSpPr>
        <p:spPr>
          <a:xfrm>
            <a:off x="1710690" y="463551"/>
            <a:ext cx="6278880" cy="579120"/>
          </a:xfrm>
          <a:prstGeom prst="rect">
            <a:avLst/>
          </a:prstGeom>
          <a:noFill/>
          <a:ln w="9525">
            <a:noFill/>
          </a:ln>
        </p:spPr>
        <p:txBody>
          <a:bodyPr wrap="none" anchor="t">
            <a:spAutoFit/>
          </a:bodyPr>
          <a:p>
            <a:pPr lvl="0"/>
            <a:r>
              <a:rPr lang="zh-CN" altLang="en-US" sz="3200" dirty="0">
                <a:solidFill>
                  <a:srgbClr val="FF0000"/>
                </a:solidFill>
                <a:effectLst/>
                <a:latin typeface="Arial" panose="020B0604020202020204" pitchFamily="34" charset="0"/>
                <a:ea typeface="华文行楷" panose="02010800040101010101" charset="-122"/>
              </a:rPr>
              <a:t>三国鼎立局面的形成是历史的进步</a:t>
            </a:r>
            <a:endParaRPr lang="zh-CN" altLang="en-US" sz="3200" dirty="0">
              <a:solidFill>
                <a:srgbClr val="FF0000"/>
              </a:solidFill>
              <a:effectLst/>
              <a:latin typeface="Arial" panose="020B0604020202020204" pitchFamily="34" charset="0"/>
              <a:ea typeface="华文行楷" panose="020108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barn(inVertical)">
                                      <p:cBhvr>
                                        <p:cTn id="7" dur="500"/>
                                        <p:tgtEl>
                                          <p:spTgt spid="174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50530">
                                            <p:txEl>
                                              <p:pRg st="0" end="0"/>
                                            </p:txEl>
                                          </p:spTgt>
                                        </p:tgtEl>
                                        <p:attrNameLst>
                                          <p:attrName>style.visibility</p:attrName>
                                        </p:attrNameLst>
                                      </p:cBhvr>
                                      <p:to>
                                        <p:strVal val="visible"/>
                                      </p:to>
                                    </p:set>
                                    <p:animEffect transition="in" filter="dissolve">
                                      <p:cBhvr>
                                        <p:cTn id="18" dur="500"/>
                                        <p:tgtEl>
                                          <p:spTgt spid="15053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0530">
                                            <p:txEl>
                                              <p:pRg st="2" end="2"/>
                                            </p:txEl>
                                          </p:spTgt>
                                        </p:tgtEl>
                                        <p:attrNameLst>
                                          <p:attrName>style.visibility</p:attrName>
                                        </p:attrNameLst>
                                      </p:cBhvr>
                                      <p:to>
                                        <p:strVal val="visible"/>
                                      </p:to>
                                    </p:set>
                                    <p:animEffect transition="in" filter="randombar(horizontal)">
                                      <p:cBhvr>
                                        <p:cTn id="23" dur="500"/>
                                        <p:tgtEl>
                                          <p:spTgt spid="15053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50530">
                                            <p:txEl>
                                              <p:pRg st="4" end="4"/>
                                            </p:txEl>
                                          </p:spTgt>
                                        </p:tgtEl>
                                        <p:attrNameLst>
                                          <p:attrName>style.visibility</p:attrName>
                                        </p:attrNameLst>
                                      </p:cBhvr>
                                      <p:to>
                                        <p:strVal val="visible"/>
                                      </p:to>
                                    </p:set>
                                    <p:anim calcmode="lin" valueType="num">
                                      <p:cBhvr additive="base">
                                        <p:cTn id="28" dur="500" fill="hold"/>
                                        <p:tgtEl>
                                          <p:spTgt spid="150530">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5053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Text Box 19"/>
          <p:cNvSpPr txBox="1"/>
          <p:nvPr/>
        </p:nvSpPr>
        <p:spPr>
          <a:xfrm>
            <a:off x="1871329" y="1437262"/>
            <a:ext cx="5454927" cy="2251710"/>
          </a:xfrm>
          <a:prstGeom prst="rect">
            <a:avLst/>
          </a:prstGeom>
          <a:solidFill>
            <a:srgbClr val="CCFFFF"/>
          </a:solidFill>
          <a:ln w="9525">
            <a:noFill/>
          </a:ln>
        </p:spPr>
        <p:txBody>
          <a:bodyPr>
            <a:spAutoFit/>
          </a:bodyPr>
          <a:p>
            <a:pPr lvl="0" eaLnBrk="1" hangingPunct="1">
              <a:spcBef>
                <a:spcPct val="50000"/>
              </a:spcBef>
            </a:pPr>
            <a:r>
              <a:rPr lang="zh-CN" altLang="en-US" sz="4050" dirty="0">
                <a:latin typeface="Arial" panose="020B0604020202020204" pitchFamily="34" charset="0"/>
                <a:ea typeface="宋体" panose="02010600030101010101" pitchFamily="2" charset="-122"/>
              </a:rPr>
              <a:t>说一说：</a:t>
            </a:r>
            <a:endParaRPr lang="zh-CN" altLang="en-US" sz="4050" dirty="0">
              <a:latin typeface="Arial" panose="020B0604020202020204" pitchFamily="34" charset="0"/>
              <a:ea typeface="宋体" panose="02010600030101010101" pitchFamily="2" charset="-122"/>
            </a:endParaRPr>
          </a:p>
          <a:p>
            <a:pPr lvl="0" eaLnBrk="1" hangingPunct="1">
              <a:spcBef>
                <a:spcPct val="50000"/>
              </a:spcBef>
            </a:pPr>
            <a:r>
              <a:rPr lang="zh-CN" altLang="en-US" sz="4050" dirty="0">
                <a:latin typeface="Arial" panose="020B0604020202020204" pitchFamily="34" charset="0"/>
                <a:ea typeface="宋体" panose="02010600030101010101" pitchFamily="2" charset="-122"/>
              </a:rPr>
              <a:t>三国鼎立后，三国分别是怎样来巩固的呢？</a:t>
            </a:r>
            <a:endParaRPr lang="zh-CN" altLang="en-US" sz="4050" dirty="0">
              <a:latin typeface="Arial" panose="020B0604020202020204" pitchFamily="34" charset="0"/>
              <a:ea typeface="宋体" panose="02010600030101010101" pitchFamily="2" charset="-122"/>
            </a:endParaRPr>
          </a:p>
        </p:txBody>
      </p:sp>
      <p:pic>
        <p:nvPicPr>
          <p:cNvPr id="52227" name="Picture 3" descr="kuang271"/>
          <p:cNvPicPr>
            <a:picLocks noChangeAspect="1"/>
          </p:cNvPicPr>
          <p:nvPr/>
        </p:nvPicPr>
        <p:blipFill>
          <a:blip r:embed="rId1">
            <a:clrChange>
              <a:clrFrom>
                <a:srgbClr val="FFFFFF"/>
              </a:clrFrom>
              <a:clrTo>
                <a:srgbClr val="FFFFFF">
                  <a:alpha val="0"/>
                </a:srgbClr>
              </a:clrTo>
            </a:clrChange>
          </a:blip>
          <a:stretch>
            <a:fillRect/>
          </a:stretch>
        </p:blipFill>
        <p:spPr>
          <a:xfrm>
            <a:off x="1284279" y="195287"/>
            <a:ext cx="1894518" cy="721608"/>
          </a:xfrm>
          <a:prstGeom prst="rect">
            <a:avLst/>
          </a:prstGeom>
          <a:noFill/>
          <a:ln w="9525">
            <a:noFill/>
          </a:ln>
        </p:spPr>
      </p:pic>
      <p:sp>
        <p:nvSpPr>
          <p:cNvPr id="52228" name="Text Box 4"/>
          <p:cNvSpPr txBox="1"/>
          <p:nvPr/>
        </p:nvSpPr>
        <p:spPr>
          <a:xfrm>
            <a:off x="1330719" y="303647"/>
            <a:ext cx="1893570" cy="531495"/>
          </a:xfrm>
          <a:prstGeom prst="rect">
            <a:avLst/>
          </a:prstGeom>
          <a:noFill/>
          <a:ln w="9525">
            <a:noFill/>
          </a:ln>
        </p:spPr>
        <p:txBody>
          <a:bodyPr wrap="none">
            <a:spAutoFit/>
          </a:bodyPr>
          <a:p>
            <a:pPr lvl="0" eaLnBrk="1" hangingPunct="1"/>
            <a:r>
              <a:rPr lang="zh-CN" altLang="en-US" sz="2100" dirty="0">
                <a:solidFill>
                  <a:srgbClr val="A50021"/>
                </a:solidFill>
                <a:latin typeface="Arial" panose="020B0604020202020204" pitchFamily="34" charset="0"/>
                <a:ea typeface="华文行楷" panose="02010800040101010101" charset="-122"/>
              </a:rPr>
              <a:t>  </a:t>
            </a:r>
            <a:r>
              <a:rPr lang="zh-CN" altLang="en-US" sz="2700" dirty="0">
                <a:solidFill>
                  <a:srgbClr val="A50021"/>
                </a:solidFill>
                <a:latin typeface="Arial" panose="020B0604020202020204" pitchFamily="34" charset="0"/>
                <a:ea typeface="华文行楷" panose="02010800040101010101" charset="-122"/>
              </a:rPr>
              <a:t>合作学习  </a:t>
            </a:r>
            <a:endParaRPr lang="zh-CN" altLang="en-US" sz="2700" dirty="0">
              <a:solidFill>
                <a:srgbClr val="A50021"/>
              </a:solidFill>
              <a:latin typeface="Arial" panose="020B0604020202020204" pitchFamily="34" charset="0"/>
              <a:ea typeface="华文行楷" panose="02010800040101010101" charset="-122"/>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500" fill="hold"/>
                                        <p:tgtEl>
                                          <p:spTgt spid="52226"/>
                                        </p:tgtEl>
                                        <p:attrNameLst>
                                          <p:attrName>ppt_w</p:attrName>
                                        </p:attrNameLst>
                                      </p:cBhvr>
                                      <p:tavLst>
                                        <p:tav tm="0">
                                          <p:val>
                                            <p:fltVal val="0.000000"/>
                                          </p:val>
                                        </p:tav>
                                        <p:tav tm="100000">
                                          <p:val>
                                            <p:strVal val="#ppt_w"/>
                                          </p:val>
                                        </p:tav>
                                      </p:tavLst>
                                    </p:anim>
                                    <p:anim calcmode="lin" valueType="num">
                                      <p:cBhvr>
                                        <p:cTn id="8" dur="500" fill="hold"/>
                                        <p:tgtEl>
                                          <p:spTgt spid="52226"/>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Text Box 89"/>
          <p:cNvSpPr txBox="1">
            <a:spLocks noChangeArrowheads="1"/>
          </p:cNvSpPr>
          <p:nvPr/>
        </p:nvSpPr>
        <p:spPr bwMode="auto">
          <a:xfrm>
            <a:off x="587564" y="1168148"/>
            <a:ext cx="406054" cy="594360"/>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33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魏</a:t>
            </a:r>
            <a:endParaRPr kumimoji="0" lang="zh-CN" altLang="en-US" sz="33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p:txBody>
      </p:sp>
      <p:sp>
        <p:nvSpPr>
          <p:cNvPr id="58371" name="Text Box 90"/>
          <p:cNvSpPr txBox="1">
            <a:spLocks noChangeArrowheads="1"/>
          </p:cNvSpPr>
          <p:nvPr/>
        </p:nvSpPr>
        <p:spPr bwMode="auto">
          <a:xfrm>
            <a:off x="587319" y="2337303"/>
            <a:ext cx="744233" cy="594360"/>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33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蜀</a:t>
            </a:r>
            <a:endParaRPr kumimoji="0" lang="zh-CN" altLang="en-US" sz="33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p:txBody>
      </p:sp>
      <p:sp>
        <p:nvSpPr>
          <p:cNvPr id="58372" name="Text Box 91"/>
          <p:cNvSpPr txBox="1">
            <a:spLocks noChangeArrowheads="1"/>
          </p:cNvSpPr>
          <p:nvPr/>
        </p:nvSpPr>
        <p:spPr bwMode="auto">
          <a:xfrm>
            <a:off x="418409" y="3795363"/>
            <a:ext cx="744233" cy="594360"/>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33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吴</a:t>
            </a:r>
            <a:endParaRPr kumimoji="0" lang="zh-CN" altLang="en-US" sz="3300" b="0"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p:txBody>
      </p:sp>
      <p:sp>
        <p:nvSpPr>
          <p:cNvPr id="58373" name="Text Box 89"/>
          <p:cNvSpPr txBox="1">
            <a:spLocks noChangeArrowheads="1"/>
          </p:cNvSpPr>
          <p:nvPr/>
        </p:nvSpPr>
        <p:spPr bwMode="auto">
          <a:xfrm>
            <a:off x="1420495" y="1295400"/>
            <a:ext cx="6781800" cy="467360"/>
          </a:xfrm>
          <a:prstGeom prst="rect">
            <a:avLst/>
          </a:prstGeom>
          <a:noFill/>
          <a:ln w="9525">
            <a:noFill/>
            <a:miter lim="800000"/>
          </a:ln>
        </p:spPr>
        <p:txBody>
          <a:bodyPr wrap="square">
            <a:spAutoFit/>
          </a:bodyPr>
          <a:lstStyle/>
          <a:p>
            <a:pPr lvl="0">
              <a:lnSpc>
                <a:spcPct val="70000"/>
              </a:lnSpc>
              <a:spcBef>
                <a:spcPct val="50000"/>
              </a:spcBef>
              <a:buClr>
                <a:srgbClr val="000000"/>
              </a:buClr>
            </a:pPr>
            <a:r>
              <a:rPr lang="zh-CN" altLang="en-US" sz="2800" b="1" dirty="0">
                <a:solidFill>
                  <a:schemeClr val="tx1"/>
                </a:solidFill>
                <a:effectLst/>
                <a:latin typeface="宋体" panose="02010600030101010101" pitchFamily="2" charset="-122"/>
                <a:ea typeface="宋体" panose="02010600030101010101" pitchFamily="2" charset="-122"/>
                <a:sym typeface="+mn-ea"/>
              </a:rPr>
              <a:t>屯田、兴修水利，北方生产明显恢复发展</a:t>
            </a:r>
            <a:endPar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58374" name="Text Box 89"/>
          <p:cNvSpPr txBox="1">
            <a:spLocks noChangeArrowheads="1"/>
          </p:cNvSpPr>
          <p:nvPr/>
        </p:nvSpPr>
        <p:spPr bwMode="auto">
          <a:xfrm>
            <a:off x="1547495" y="2055495"/>
            <a:ext cx="7817485" cy="1158240"/>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兴修水利，奖励农耕；</a:t>
            </a:r>
            <a:endParaRPr kumimoji="0" lang="zh-CN" altLang="en-US" sz="2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改善同西南少数民族的关系。</a:t>
            </a:r>
            <a:endParaRPr kumimoji="0" lang="zh-CN" altLang="en-US" sz="2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8375" name="Text Box 89"/>
          <p:cNvSpPr txBox="1">
            <a:spLocks noChangeArrowheads="1"/>
          </p:cNvSpPr>
          <p:nvPr/>
        </p:nvSpPr>
        <p:spPr bwMode="auto">
          <a:xfrm>
            <a:off x="1547495" y="3620135"/>
            <a:ext cx="7563485" cy="953135"/>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开发江南；造船业发达，</a:t>
            </a:r>
            <a:r>
              <a:rPr kumimoji="0" lang="en-US" altLang="zh-CN" sz="2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230</a:t>
            </a:r>
            <a:r>
              <a:rPr kumimoji="0" lang="zh-CN" altLang="en-US" sz="2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年，孙权派</a:t>
            </a:r>
            <a:r>
              <a:rPr kumimoji="0" lang="zh-CN" altLang="en-US" sz="2800" b="1" i="0" u="none" strike="noStrike" kern="1200" cap="none" spc="0" normalizeH="0" baseline="0" noProof="0" smtClean="0">
                <a:ln>
                  <a:noFill/>
                </a:ln>
                <a:solidFill>
                  <a:srgbClr val="FF0000"/>
                </a:solidFill>
                <a:effectLst/>
                <a:uLnTx/>
                <a:uFillTx/>
                <a:latin typeface="Arial" panose="020B0604020202020204" pitchFamily="34" charset="0"/>
                <a:ea typeface="宋体" panose="02010600030101010101" pitchFamily="2" charset="-122"/>
                <a:cs typeface="+mn-cs"/>
              </a:rPr>
              <a:t>卫温</a:t>
            </a:r>
            <a:r>
              <a:rPr kumimoji="0" lang="zh-CN" altLang="en-US" sz="2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到达</a:t>
            </a:r>
            <a:r>
              <a:rPr kumimoji="0" lang="zh-CN" altLang="en-US" sz="2800" b="1" i="0" u="none" strike="noStrike" kern="1200" cap="none" spc="0" normalizeH="0" baseline="0" noProof="0" smtClean="0">
                <a:ln>
                  <a:noFill/>
                </a:ln>
                <a:solidFill>
                  <a:srgbClr val="FF0000"/>
                </a:solidFill>
                <a:effectLst/>
                <a:uLnTx/>
                <a:uFillTx/>
                <a:latin typeface="Arial" panose="020B0604020202020204" pitchFamily="34" charset="0"/>
                <a:ea typeface="宋体" panose="02010600030101010101" pitchFamily="2" charset="-122"/>
                <a:cs typeface="+mn-cs"/>
              </a:rPr>
              <a:t>夷洲（台湾）</a:t>
            </a:r>
            <a:r>
              <a:rPr kumimoji="0" lang="zh-CN" altLang="en-US" sz="2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，加强了大陆与台湾的联系。</a:t>
            </a:r>
            <a:endParaRPr kumimoji="0" lang="zh-CN" altLang="en-US" sz="2800" b="1"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8376" name="Rectangle 9"/>
          <p:cNvSpPr>
            <a:spLocks noChangeArrowheads="1"/>
          </p:cNvSpPr>
          <p:nvPr/>
        </p:nvSpPr>
        <p:spPr bwMode="auto">
          <a:xfrm>
            <a:off x="1601024" y="250062"/>
            <a:ext cx="5544234" cy="899160"/>
          </a:xfrm>
          <a:prstGeom prst="rect">
            <a:avLst/>
          </a:prstGeom>
          <a:noFill/>
          <a:ln w="9525">
            <a:noFill/>
            <a:miter lim="800000"/>
          </a:ln>
        </p:spPr>
        <p:txBody>
          <a:bodyPr>
            <a:spAutoFit/>
          </a:bodyPr>
          <a:p>
            <a:pPr lvl="0" eaLnBrk="1" hangingPunct="1"/>
            <a:r>
              <a:rPr lang="zh-CN" altLang="en-US" sz="4950" dirty="0">
                <a:effectLst>
                  <a:outerShdw blurRad="38100" dist="38100" dir="2700000">
                    <a:srgbClr val="FFFFFF"/>
                  </a:outerShdw>
                </a:effectLst>
                <a:ea typeface="隶书" panose="02010509060101010101" charset="-122"/>
              </a:rPr>
              <a:t>三国的治理与开发</a:t>
            </a:r>
            <a:endParaRPr lang="zh-CN" altLang="en-US" sz="4950" dirty="0">
              <a:effectLst>
                <a:outerShdw blurRad="38100" dist="38100" dir="2700000">
                  <a:srgbClr val="FFFFFF"/>
                </a:outerShdw>
              </a:effectLst>
              <a:ea typeface="隶书" panose="02010509060101010101" charset="-122"/>
            </a:endParaRPr>
          </a:p>
        </p:txBody>
      </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additive="base">
                                        <p:cTn id="7" dur="500" fill="hold"/>
                                        <p:tgtEl>
                                          <p:spTgt spid="58373"/>
                                        </p:tgtEl>
                                        <p:attrNameLst>
                                          <p:attrName>ppt_x</p:attrName>
                                        </p:attrNameLst>
                                      </p:cBhvr>
                                      <p:tavLst>
                                        <p:tav tm="0">
                                          <p:val>
                                            <p:strVal val="#ppt_x"/>
                                          </p:val>
                                        </p:tav>
                                        <p:tav tm="100000">
                                          <p:val>
                                            <p:strVal val="#ppt_x"/>
                                          </p:val>
                                        </p:tav>
                                      </p:tavLst>
                                    </p:anim>
                                    <p:anim calcmode="lin" valueType="num">
                                      <p:cBhvr additive="base">
                                        <p:cTn id="8" dur="500" fill="hold"/>
                                        <p:tgtEl>
                                          <p:spTgt spid="583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4"/>
                                        </p:tgtEl>
                                        <p:attrNameLst>
                                          <p:attrName>style.visibility</p:attrName>
                                        </p:attrNameLst>
                                      </p:cBhvr>
                                      <p:to>
                                        <p:strVal val="visible"/>
                                      </p:to>
                                    </p:set>
                                    <p:anim calcmode="lin" valueType="num">
                                      <p:cBhvr additive="base">
                                        <p:cTn id="13" dur="500" fill="hold"/>
                                        <p:tgtEl>
                                          <p:spTgt spid="58374"/>
                                        </p:tgtEl>
                                        <p:attrNameLst>
                                          <p:attrName>ppt_x</p:attrName>
                                        </p:attrNameLst>
                                      </p:cBhvr>
                                      <p:tavLst>
                                        <p:tav tm="0">
                                          <p:val>
                                            <p:strVal val="#ppt_x"/>
                                          </p:val>
                                        </p:tav>
                                        <p:tav tm="100000">
                                          <p:val>
                                            <p:strVal val="#ppt_x"/>
                                          </p:val>
                                        </p:tav>
                                      </p:tavLst>
                                    </p:anim>
                                    <p:anim calcmode="lin" valueType="num">
                                      <p:cBhvr additive="base">
                                        <p:cTn id="14" dur="500" fill="hold"/>
                                        <p:tgtEl>
                                          <p:spTgt spid="583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375"/>
                                        </p:tgtEl>
                                        <p:attrNameLst>
                                          <p:attrName>style.visibility</p:attrName>
                                        </p:attrNameLst>
                                      </p:cBhvr>
                                      <p:to>
                                        <p:strVal val="visible"/>
                                      </p:to>
                                    </p:set>
                                    <p:anim calcmode="lin" valueType="num">
                                      <p:cBhvr additive="base">
                                        <p:cTn id="19" dur="500" fill="hold"/>
                                        <p:tgtEl>
                                          <p:spTgt spid="58375"/>
                                        </p:tgtEl>
                                        <p:attrNameLst>
                                          <p:attrName>ppt_x</p:attrName>
                                        </p:attrNameLst>
                                      </p:cBhvr>
                                      <p:tavLst>
                                        <p:tav tm="0">
                                          <p:val>
                                            <p:strVal val="#ppt_x"/>
                                          </p:val>
                                        </p:tav>
                                        <p:tav tm="100000">
                                          <p:val>
                                            <p:strVal val="#ppt_x"/>
                                          </p:val>
                                        </p:tav>
                                      </p:tavLst>
                                    </p:anim>
                                    <p:anim calcmode="lin" valueType="num">
                                      <p:cBhvr additive="base">
                                        <p:cTn id="20" dur="500" fill="hold"/>
                                        <p:tgtEl>
                                          <p:spTgt spid="583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p:bldP spid="58374" grpId="0"/>
      <p:bldP spid="5837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标题 6145"/>
          <p:cNvSpPr>
            <a:spLocks noGrp="1" noRot="1"/>
          </p:cNvSpPr>
          <p:nvPr/>
        </p:nvSpPr>
        <p:spPr>
          <a:xfrm>
            <a:off x="2424113" y="621956"/>
            <a:ext cx="4624388" cy="676275"/>
          </a:xfrm>
          <a:prstGeom prst="rect">
            <a:avLst/>
          </a:prstGeom>
          <a:noFill/>
          <a:ln w="9525">
            <a:noFill/>
            <a:miter/>
          </a:ln>
        </p:spPr>
        <p:txBody>
          <a:bodyPr anchor="ctr"/>
          <a:lstStyle>
            <a:lvl1pPr marL="0" lvl="0" indent="0" algn="ctr" defTabSz="685800" eaLnBrk="1" fontAlgn="base" latinLnBrk="0" hangingPunct="1">
              <a:spcBef>
                <a:spcPct val="0"/>
              </a:spcBef>
              <a:spcAft>
                <a:spcPct val="0"/>
              </a:spcAft>
              <a:buNone/>
              <a:defRPr sz="3300" b="0" i="0" u="none" kern="1200" baseline="0">
                <a:solidFill>
                  <a:schemeClr val="tx2"/>
                </a:solidFill>
                <a:latin typeface="+mj-lt"/>
                <a:ea typeface="+mj-ea"/>
                <a:cs typeface="+mj-cs"/>
              </a:defRPr>
            </a:lvl1pPr>
          </a:lstStyle>
          <a:p>
            <a:pPr fontAlgn="base"/>
            <a:r>
              <a:rPr lang="zh-CN" altLang="en-US" sz="4500" b="1" strike="noStrike" noProof="1" dirty="0">
                <a:solidFill>
                  <a:srgbClr val="FF0000"/>
                </a:solidFill>
                <a:latin typeface="华文楷体" panose="02010600040101010101" charset="-122"/>
                <a:ea typeface="华文楷体" panose="02010600040101010101" charset="-122"/>
              </a:rPr>
              <a:t>学习目标：</a:t>
            </a:r>
            <a:endParaRPr lang="zh-CN" altLang="en-US" sz="4500" b="1" strike="noStrike" noProof="1" dirty="0">
              <a:solidFill>
                <a:srgbClr val="FF0000"/>
              </a:solidFill>
              <a:latin typeface="华文楷体" panose="02010600040101010101" charset="-122"/>
              <a:ea typeface="华文楷体" panose="02010600040101010101" charset="-122"/>
            </a:endParaRPr>
          </a:p>
        </p:txBody>
      </p:sp>
      <p:sp>
        <p:nvSpPr>
          <p:cNvPr id="5122" name="文本占位符 6146"/>
          <p:cNvSpPr>
            <a:spLocks noGrp="1" noRot="1"/>
          </p:cNvSpPr>
          <p:nvPr/>
        </p:nvSpPr>
        <p:spPr>
          <a:xfrm>
            <a:off x="2287429" y="1581600"/>
            <a:ext cx="4256723" cy="1168241"/>
          </a:xfrm>
          <a:prstGeom prst="rect">
            <a:avLst/>
          </a:prstGeom>
          <a:noFill/>
          <a:ln w="9525">
            <a:noFill/>
          </a:ln>
        </p:spPr>
        <p:txBody>
          <a:bodyPr anchor="t"/>
          <a:lstStyle>
            <a:lvl1pPr marL="257175" lvl="0" indent="-256540" algn="l" defTabSz="685800" eaLnBrk="1" fontAlgn="base" latinLnBrk="0" hangingPunct="1">
              <a:spcBef>
                <a:spcPct val="15000"/>
              </a:spcBef>
              <a:spcAft>
                <a:spcPct val="0"/>
              </a:spcAft>
              <a:buChar char="•"/>
              <a:defRPr sz="2400" b="0" i="0" u="none" kern="1200" baseline="0">
                <a:solidFill>
                  <a:schemeClr val="tx1"/>
                </a:solidFill>
                <a:latin typeface="+mn-lt"/>
                <a:ea typeface="+mn-ea"/>
                <a:cs typeface="+mn-cs"/>
              </a:defRPr>
            </a:lvl1pPr>
            <a:lvl2pPr marL="557530" lvl="1" indent="-213995" algn="l" defTabSz="685800" eaLnBrk="0" fontAlgn="base" latinLnBrk="0" hangingPunct="0">
              <a:spcBef>
                <a:spcPct val="15000"/>
              </a:spcBef>
              <a:spcAft>
                <a:spcPct val="0"/>
              </a:spcAft>
              <a:buChar char="–"/>
              <a:defRPr sz="2100" b="0" i="0" u="none" kern="1200" baseline="0">
                <a:solidFill>
                  <a:schemeClr val="tx1"/>
                </a:solidFill>
                <a:latin typeface="+mn-lt"/>
                <a:ea typeface="+mn-ea"/>
                <a:cs typeface="+mn-cs"/>
              </a:defRPr>
            </a:lvl2pPr>
            <a:lvl3pPr marL="857250" lvl="2" indent="-170815" algn="l" defTabSz="685800" eaLnBrk="0" fontAlgn="base" latinLnBrk="0" hangingPunct="0">
              <a:spcBef>
                <a:spcPct val="15000"/>
              </a:spcBef>
              <a:spcAft>
                <a:spcPct val="0"/>
              </a:spcAft>
              <a:buChar char="•"/>
              <a:defRPr sz="1800" b="0" i="0" u="none" kern="1200" baseline="0">
                <a:solidFill>
                  <a:schemeClr val="tx1"/>
                </a:solidFill>
                <a:latin typeface="+mn-lt"/>
                <a:ea typeface="+mn-ea"/>
                <a:cs typeface="+mn-cs"/>
              </a:defRPr>
            </a:lvl3pPr>
            <a:lvl4pPr marL="1200150" lvl="3" indent="-170815"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4pPr>
            <a:lvl5pPr marL="1543050" lvl="4" indent="-170815"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5pPr>
            <a:lvl6pPr marL="1886585" lvl="5" indent="-170815"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6pPr>
            <a:lvl7pPr marL="2229485" lvl="6" indent="-170815"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7pPr>
            <a:lvl8pPr marL="2572385" lvl="7" indent="-170815"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8pPr>
            <a:lvl9pPr marL="2915285" lvl="8" indent="-170815"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9pPr>
          </a:lstStyle>
          <a:p>
            <a:pPr indent="-257175">
              <a:lnSpc>
                <a:spcPct val="80000"/>
              </a:lnSpc>
              <a:buNone/>
            </a:pPr>
            <a:r>
              <a:rPr lang="zh-CN" altLang="en-US" sz="3000" b="1" dirty="0">
                <a:solidFill>
                  <a:schemeClr val="tx1"/>
                </a:solidFill>
                <a:latin typeface="华文楷体" panose="02010600040101010101" charset="-122"/>
                <a:ea typeface="华文楷体" panose="02010600040101010101" charset="-122"/>
              </a:rPr>
              <a:t>1、曹操统一北方的原因。</a:t>
            </a:r>
            <a:endParaRPr lang="zh-CN" altLang="en-US" sz="3000" b="1" dirty="0">
              <a:solidFill>
                <a:schemeClr val="tx1"/>
              </a:solidFill>
              <a:latin typeface="华文楷体" panose="02010600040101010101" charset="-122"/>
              <a:ea typeface="华文楷体" panose="02010600040101010101" charset="-122"/>
            </a:endParaRPr>
          </a:p>
          <a:p>
            <a:pPr indent="-257175">
              <a:lnSpc>
                <a:spcPct val="80000"/>
              </a:lnSpc>
              <a:buNone/>
            </a:pPr>
            <a:r>
              <a:rPr lang="zh-CN" altLang="en-US" sz="3000" b="1" dirty="0">
                <a:solidFill>
                  <a:schemeClr val="tx1"/>
                </a:solidFill>
                <a:latin typeface="华文楷体" panose="02010600040101010101" charset="-122"/>
                <a:ea typeface="华文楷体" panose="02010600040101010101" charset="-122"/>
              </a:rPr>
              <a:t>2、官渡之战、赤壁之战。</a:t>
            </a:r>
            <a:endParaRPr lang="zh-CN" altLang="en-US" sz="3000" b="1" dirty="0">
              <a:solidFill>
                <a:schemeClr val="tx1"/>
              </a:solidFill>
              <a:latin typeface="华文楷体" panose="02010600040101010101" charset="-122"/>
              <a:ea typeface="华文楷体" panose="02010600040101010101" charset="-122"/>
            </a:endParaRPr>
          </a:p>
          <a:p>
            <a:pPr indent="-257175">
              <a:lnSpc>
                <a:spcPct val="80000"/>
              </a:lnSpc>
              <a:buNone/>
            </a:pPr>
            <a:r>
              <a:rPr lang="zh-CN" altLang="en-US" sz="3000" b="1" dirty="0">
                <a:solidFill>
                  <a:schemeClr val="tx1"/>
                </a:solidFill>
                <a:latin typeface="华文楷体" panose="02010600040101010101" charset="-122"/>
                <a:ea typeface="华文楷体" panose="02010600040101010101" charset="-122"/>
              </a:rPr>
              <a:t>3、三国鼎立局面的形成。</a:t>
            </a:r>
            <a:endParaRPr lang="zh-CN" altLang="en-US" sz="3000" b="1" dirty="0">
              <a:solidFill>
                <a:schemeClr val="tx1"/>
              </a:solidFill>
              <a:latin typeface="华文楷体" panose="02010600040101010101" charset="-122"/>
              <a:ea typeface="华文楷体" panose="02010600040101010101" charset="-122"/>
            </a:endParaRPr>
          </a:p>
        </p:txBody>
      </p:sp>
      <p:sp>
        <p:nvSpPr>
          <p:cNvPr id="5123" name="文本框 6147"/>
          <p:cNvSpPr txBox="1"/>
          <p:nvPr/>
        </p:nvSpPr>
        <p:spPr>
          <a:xfrm>
            <a:off x="2287429" y="3033686"/>
            <a:ext cx="4433411" cy="1257300"/>
          </a:xfrm>
          <a:prstGeom prst="rect">
            <a:avLst/>
          </a:prstGeom>
          <a:noFill/>
          <a:ln w="9525">
            <a:noFill/>
          </a:ln>
        </p:spPr>
        <p:txBody>
          <a:bodyPr wrap="square" anchor="t">
            <a:spAutoFit/>
          </a:bodyPr>
          <a:p>
            <a:pPr lvl="0"/>
            <a:r>
              <a:rPr lang="zh-CN" altLang="en-US" sz="2700" b="1" dirty="0">
                <a:solidFill>
                  <a:schemeClr val="tx1"/>
                </a:solidFill>
                <a:latin typeface="华文楷体" panose="02010600040101010101" charset="-122"/>
                <a:ea typeface="华文楷体" panose="02010600040101010101" charset="-122"/>
              </a:rPr>
              <a:t>重点：官渡之战、赤壁之战</a:t>
            </a:r>
            <a:endParaRPr lang="zh-CN" altLang="en-US" sz="2700" b="1" dirty="0">
              <a:solidFill>
                <a:schemeClr val="tx1"/>
              </a:solidFill>
              <a:latin typeface="华文楷体" panose="02010600040101010101" charset="-122"/>
              <a:ea typeface="华文楷体" panose="02010600040101010101" charset="-122"/>
            </a:endParaRPr>
          </a:p>
          <a:p>
            <a:pPr lvl="0"/>
            <a:r>
              <a:rPr lang="zh-CN" altLang="en-US" sz="2700" b="1" dirty="0">
                <a:solidFill>
                  <a:schemeClr val="tx1"/>
                </a:solidFill>
                <a:latin typeface="华文楷体" panose="02010600040101010101" charset="-122"/>
                <a:ea typeface="华文楷体" panose="02010600040101010101" charset="-122"/>
              </a:rPr>
              <a:t>难点：三国鼎立局面的形成</a:t>
            </a:r>
            <a:endParaRPr lang="zh-CN" altLang="en-US" sz="2700" b="1" dirty="0">
              <a:solidFill>
                <a:schemeClr val="tx1"/>
              </a:solidFill>
              <a:latin typeface="华文楷体" panose="02010600040101010101" charset="-122"/>
              <a:ea typeface="华文楷体" panose="02010600040101010101" charset="-122"/>
            </a:endParaRPr>
          </a:p>
          <a:p>
            <a:pPr lvl="0"/>
            <a:endParaRPr lang="zh-CN" altLang="en-US" sz="2700" b="1" dirty="0">
              <a:solidFill>
                <a:schemeClr val="tx1"/>
              </a:solidFill>
              <a:latin typeface="华文楷体" panose="02010600040101010101" charset="-122"/>
              <a:ea typeface="华文楷体"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1"/>
                                        </p:tgtEl>
                                        <p:attrNameLst>
                                          <p:attrName>style.visibility</p:attrName>
                                        </p:attrNameLst>
                                      </p:cBhvr>
                                      <p:to>
                                        <p:strVal val="visible"/>
                                      </p:to>
                                    </p:set>
                                    <p:anim calcmode="lin" valueType="num">
                                      <p:cBhvr additive="base">
                                        <p:cTn id="7" dur="500" fill="hold"/>
                                        <p:tgtEl>
                                          <p:spTgt spid="5121"/>
                                        </p:tgtEl>
                                        <p:attrNameLst>
                                          <p:attrName>ppt_x</p:attrName>
                                        </p:attrNameLst>
                                      </p:cBhvr>
                                      <p:tavLst>
                                        <p:tav tm="0">
                                          <p:val>
                                            <p:strVal val="#ppt_x"/>
                                          </p:val>
                                        </p:tav>
                                        <p:tav tm="100000">
                                          <p:val>
                                            <p:strVal val="#ppt_x"/>
                                          </p:val>
                                        </p:tav>
                                      </p:tavLst>
                                    </p:anim>
                                    <p:anim calcmode="lin" valueType="num">
                                      <p:cBhvr additive="base">
                                        <p:cTn id="8"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barn(outVertical)">
                                      <p:cBhvr>
                                        <p:cTn id="19"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p:bldP spid="5122" grpId="0"/>
      <p:bldP spid="51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文本框 26625"/>
          <p:cNvSpPr txBox="1"/>
          <p:nvPr/>
        </p:nvSpPr>
        <p:spPr>
          <a:xfrm>
            <a:off x="1088764" y="897842"/>
            <a:ext cx="487026" cy="1920240"/>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rPr>
              <a:t>军阀混战</a:t>
            </a:r>
            <a:endParaRPr lang="zh-CN" altLang="en-US" sz="3000" b="1">
              <a:latin typeface="Arial" panose="020B0604020202020204" pitchFamily="34" charset="0"/>
              <a:ea typeface="宋体" panose="02010600030101010101" pitchFamily="2" charset="-122"/>
            </a:endParaRPr>
          </a:p>
        </p:txBody>
      </p:sp>
      <p:sp>
        <p:nvSpPr>
          <p:cNvPr id="26627" name="文本框 26626"/>
          <p:cNvSpPr txBox="1"/>
          <p:nvPr/>
        </p:nvSpPr>
        <p:spPr>
          <a:xfrm>
            <a:off x="2033274" y="529901"/>
            <a:ext cx="970480" cy="548640"/>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sym typeface="+mn-ea"/>
              </a:rPr>
              <a:t>袁绍</a:t>
            </a:r>
            <a:endParaRPr lang="zh-CN" altLang="en-US" sz="3000" b="1">
              <a:latin typeface="Arial" panose="020B0604020202020204" pitchFamily="34" charset="0"/>
              <a:ea typeface="宋体" panose="02010600030101010101" pitchFamily="2" charset="-122"/>
              <a:sym typeface="+mn-ea"/>
            </a:endParaRPr>
          </a:p>
        </p:txBody>
      </p:sp>
      <p:sp>
        <p:nvSpPr>
          <p:cNvPr id="26628" name="文本框 26627"/>
          <p:cNvSpPr txBox="1"/>
          <p:nvPr/>
        </p:nvSpPr>
        <p:spPr>
          <a:xfrm>
            <a:off x="2033274" y="2328188"/>
            <a:ext cx="970480" cy="548640"/>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sym typeface="+mn-ea"/>
              </a:rPr>
              <a:t>曹操</a:t>
            </a:r>
            <a:endParaRPr lang="zh-CN" altLang="en-US" sz="3000" b="1">
              <a:latin typeface="Arial" panose="020B0604020202020204" pitchFamily="34" charset="0"/>
              <a:ea typeface="宋体" panose="02010600030101010101" pitchFamily="2" charset="-122"/>
              <a:sym typeface="+mn-ea"/>
            </a:endParaRPr>
          </a:p>
        </p:txBody>
      </p:sp>
      <p:sp>
        <p:nvSpPr>
          <p:cNvPr id="26629" name="文本框 26628"/>
          <p:cNvSpPr txBox="1"/>
          <p:nvPr/>
        </p:nvSpPr>
        <p:spPr>
          <a:xfrm>
            <a:off x="1817745" y="1437262"/>
            <a:ext cx="1729001" cy="548640"/>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sym typeface="+mn-ea"/>
              </a:rPr>
              <a:t>官渡之战</a:t>
            </a:r>
            <a:endParaRPr lang="zh-CN" altLang="en-US" sz="3000" b="1">
              <a:latin typeface="Arial" panose="020B0604020202020204" pitchFamily="34" charset="0"/>
              <a:ea typeface="宋体" panose="02010600030101010101" pitchFamily="2" charset="-122"/>
              <a:sym typeface="+mn-ea"/>
            </a:endParaRPr>
          </a:p>
        </p:txBody>
      </p:sp>
      <p:sp>
        <p:nvSpPr>
          <p:cNvPr id="26630" name="文本框 26629"/>
          <p:cNvSpPr txBox="1"/>
          <p:nvPr/>
        </p:nvSpPr>
        <p:spPr>
          <a:xfrm>
            <a:off x="3762275" y="1437262"/>
            <a:ext cx="2483950" cy="548640"/>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sym typeface="+mn-ea"/>
              </a:rPr>
              <a:t>曹操统一北方</a:t>
            </a:r>
            <a:endParaRPr lang="zh-CN" altLang="en-US" sz="3000" b="1">
              <a:latin typeface="Arial" panose="020B0604020202020204" pitchFamily="34" charset="0"/>
              <a:ea typeface="宋体" panose="02010600030101010101" pitchFamily="2" charset="-122"/>
              <a:sym typeface="+mn-ea"/>
            </a:endParaRPr>
          </a:p>
        </p:txBody>
      </p:sp>
      <p:sp>
        <p:nvSpPr>
          <p:cNvPr id="26631" name="文本框 26630"/>
          <p:cNvSpPr txBox="1"/>
          <p:nvPr/>
        </p:nvSpPr>
        <p:spPr>
          <a:xfrm>
            <a:off x="4031390" y="3774747"/>
            <a:ext cx="1729001" cy="548640"/>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sym typeface="+mn-ea"/>
              </a:rPr>
              <a:t>孙刘联军</a:t>
            </a:r>
            <a:endParaRPr lang="zh-CN" altLang="en-US" sz="3000" b="1">
              <a:latin typeface="Arial" panose="020B0604020202020204" pitchFamily="34" charset="0"/>
              <a:ea typeface="宋体" panose="02010600030101010101" pitchFamily="2" charset="-122"/>
              <a:sym typeface="+mn-ea"/>
            </a:endParaRPr>
          </a:p>
        </p:txBody>
      </p:sp>
      <p:sp>
        <p:nvSpPr>
          <p:cNvPr id="26632" name="文本框 26631"/>
          <p:cNvSpPr txBox="1"/>
          <p:nvPr/>
        </p:nvSpPr>
        <p:spPr>
          <a:xfrm>
            <a:off x="3977805" y="2680428"/>
            <a:ext cx="1729001" cy="548640"/>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sym typeface="+mn-ea"/>
              </a:rPr>
              <a:t>赤壁之战</a:t>
            </a:r>
            <a:endParaRPr lang="zh-CN" altLang="en-US" sz="3000" b="1">
              <a:latin typeface="Arial" panose="020B0604020202020204" pitchFamily="34" charset="0"/>
              <a:ea typeface="宋体" panose="02010600030101010101" pitchFamily="2" charset="-122"/>
              <a:sym typeface="+mn-ea"/>
            </a:endParaRPr>
          </a:p>
        </p:txBody>
      </p:sp>
      <p:sp>
        <p:nvSpPr>
          <p:cNvPr id="26633" name="文本框 26632"/>
          <p:cNvSpPr txBox="1"/>
          <p:nvPr/>
        </p:nvSpPr>
        <p:spPr>
          <a:xfrm>
            <a:off x="6084280" y="2132673"/>
            <a:ext cx="485835" cy="1920240"/>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sym typeface="+mn-ea"/>
              </a:rPr>
              <a:t>三国鼎立</a:t>
            </a:r>
            <a:endParaRPr lang="zh-CN" altLang="en-US" sz="3000" b="1">
              <a:latin typeface="Arial" panose="020B0604020202020204" pitchFamily="34" charset="0"/>
              <a:ea typeface="宋体" panose="02010600030101010101" pitchFamily="2" charset="-122"/>
              <a:sym typeface="+mn-ea"/>
            </a:endParaRPr>
          </a:p>
        </p:txBody>
      </p:sp>
      <p:sp>
        <p:nvSpPr>
          <p:cNvPr id="26635" name="右箭头 26634"/>
          <p:cNvSpPr/>
          <p:nvPr/>
        </p:nvSpPr>
        <p:spPr>
          <a:xfrm>
            <a:off x="1601024" y="1642553"/>
            <a:ext cx="270305" cy="215529"/>
          </a:xfrm>
          <a:prstGeom prst="rightArrow">
            <a:avLst>
              <a:gd name="adj1" fmla="val 50000"/>
              <a:gd name="adj2" fmla="val 31353"/>
            </a:avLst>
          </a:prstGeom>
          <a:solidFill>
            <a:schemeClr val="accent1"/>
          </a:solidFill>
          <a:ln w="9525" cap="flat" cmpd="sng">
            <a:solidFill>
              <a:schemeClr val="tx1"/>
            </a:solidFill>
            <a:prstDash val="solid"/>
            <a:miter/>
            <a:headEnd type="none" w="med" len="med"/>
            <a:tailEnd type="none" w="med" len="med"/>
          </a:ln>
        </p:spPr>
        <p:txBody>
          <a:bodyPr/>
          <a:p>
            <a:endParaRPr lang="zh-CN" altLang="en-US" sz="1350"/>
          </a:p>
        </p:txBody>
      </p:sp>
      <p:sp>
        <p:nvSpPr>
          <p:cNvPr id="26636" name="右箭头 26635"/>
          <p:cNvSpPr/>
          <p:nvPr/>
        </p:nvSpPr>
        <p:spPr>
          <a:xfrm>
            <a:off x="3545555" y="1600398"/>
            <a:ext cx="270306" cy="215530"/>
          </a:xfrm>
          <a:prstGeom prst="rightArrow">
            <a:avLst>
              <a:gd name="adj1" fmla="val 50000"/>
              <a:gd name="adj2" fmla="val 31353"/>
            </a:avLst>
          </a:prstGeom>
          <a:solidFill>
            <a:schemeClr val="accent1"/>
          </a:solidFill>
          <a:ln w="9525" cap="flat" cmpd="sng">
            <a:solidFill>
              <a:schemeClr val="tx1"/>
            </a:solidFill>
            <a:prstDash val="solid"/>
            <a:miter/>
            <a:headEnd type="none" w="med" len="med"/>
            <a:tailEnd type="none" w="med" len="med"/>
          </a:ln>
        </p:spPr>
        <p:txBody>
          <a:bodyPr/>
          <a:p>
            <a:endParaRPr lang="zh-CN" altLang="en-US" sz="1350"/>
          </a:p>
        </p:txBody>
      </p:sp>
      <p:sp>
        <p:nvSpPr>
          <p:cNvPr id="26637" name="右箭头 26636"/>
          <p:cNvSpPr/>
          <p:nvPr/>
        </p:nvSpPr>
        <p:spPr>
          <a:xfrm>
            <a:off x="5705615" y="2787598"/>
            <a:ext cx="378665" cy="323890"/>
          </a:xfrm>
          <a:prstGeom prst="rightArrow">
            <a:avLst>
              <a:gd name="adj1" fmla="val 50000"/>
              <a:gd name="adj2" fmla="val 29227"/>
            </a:avLst>
          </a:prstGeom>
          <a:solidFill>
            <a:schemeClr val="accent1"/>
          </a:solidFill>
          <a:ln w="9525" cap="flat" cmpd="sng">
            <a:solidFill>
              <a:schemeClr val="tx1"/>
            </a:solidFill>
            <a:prstDash val="solid"/>
            <a:miter/>
            <a:headEnd type="none" w="med" len="med"/>
            <a:tailEnd type="none" w="med" len="med"/>
          </a:ln>
        </p:spPr>
        <p:txBody>
          <a:bodyPr/>
          <a:p>
            <a:endParaRPr lang="zh-CN" altLang="en-US" sz="1350"/>
          </a:p>
        </p:txBody>
      </p:sp>
      <p:sp>
        <p:nvSpPr>
          <p:cNvPr id="26638" name="右箭头 26637"/>
          <p:cNvSpPr/>
          <p:nvPr/>
        </p:nvSpPr>
        <p:spPr>
          <a:xfrm rot="5400000">
            <a:off x="2288540" y="1151890"/>
            <a:ext cx="354330" cy="216535"/>
          </a:xfrm>
          <a:prstGeom prst="rightArrow">
            <a:avLst>
              <a:gd name="adj1" fmla="val 50000"/>
              <a:gd name="adj2" fmla="val 37362"/>
            </a:avLst>
          </a:prstGeom>
          <a:solidFill>
            <a:schemeClr val="accent1"/>
          </a:solidFill>
          <a:ln w="9525" cap="flat" cmpd="sng">
            <a:solidFill>
              <a:schemeClr val="tx1"/>
            </a:solidFill>
            <a:prstDash val="solid"/>
            <a:miter/>
            <a:headEnd type="none" w="med" len="med"/>
            <a:tailEnd type="none" w="med" len="med"/>
          </a:ln>
        </p:spPr>
        <p:txBody>
          <a:bodyPr/>
          <a:p>
            <a:endParaRPr lang="zh-CN" altLang="en-US" sz="1350"/>
          </a:p>
        </p:txBody>
      </p:sp>
      <p:sp>
        <p:nvSpPr>
          <p:cNvPr id="26639" name="右箭头 26638"/>
          <p:cNvSpPr/>
          <p:nvPr/>
        </p:nvSpPr>
        <p:spPr>
          <a:xfrm rot="16200000">
            <a:off x="2290481" y="2041219"/>
            <a:ext cx="350087" cy="216721"/>
          </a:xfrm>
          <a:prstGeom prst="rightArrow">
            <a:avLst>
              <a:gd name="adj1" fmla="val 50000"/>
              <a:gd name="adj2" fmla="val 40384"/>
            </a:avLst>
          </a:prstGeom>
          <a:solidFill>
            <a:schemeClr val="accent1"/>
          </a:solidFill>
          <a:ln w="9525" cap="flat" cmpd="sng">
            <a:solidFill>
              <a:schemeClr val="tx1"/>
            </a:solidFill>
            <a:prstDash val="solid"/>
            <a:miter/>
            <a:headEnd type="none" w="med" len="med"/>
            <a:tailEnd type="none" w="med" len="med"/>
          </a:ln>
        </p:spPr>
        <p:txBody>
          <a:bodyPr/>
          <a:p>
            <a:endParaRPr lang="zh-CN" altLang="en-US" sz="1350"/>
          </a:p>
        </p:txBody>
      </p:sp>
      <p:sp>
        <p:nvSpPr>
          <p:cNvPr id="26640" name="右箭头 26639"/>
          <p:cNvSpPr/>
          <p:nvPr/>
        </p:nvSpPr>
        <p:spPr>
          <a:xfrm rot="5400000">
            <a:off x="4531514" y="2238416"/>
            <a:ext cx="594196" cy="242917"/>
          </a:xfrm>
          <a:prstGeom prst="rightArrow">
            <a:avLst>
              <a:gd name="adj1" fmla="val 50000"/>
              <a:gd name="adj2" fmla="val 61151"/>
            </a:avLst>
          </a:prstGeom>
          <a:solidFill>
            <a:schemeClr val="accent1"/>
          </a:solidFill>
          <a:ln w="9525" cap="flat" cmpd="sng">
            <a:solidFill>
              <a:schemeClr val="tx1"/>
            </a:solidFill>
            <a:prstDash val="solid"/>
            <a:miter/>
            <a:headEnd type="none" w="med" len="med"/>
            <a:tailEnd type="none" w="med" len="med"/>
          </a:ln>
        </p:spPr>
        <p:txBody>
          <a:bodyPr/>
          <a:p>
            <a:endParaRPr lang="zh-CN" altLang="en-US" sz="1350"/>
          </a:p>
        </p:txBody>
      </p:sp>
      <p:sp>
        <p:nvSpPr>
          <p:cNvPr id="26641" name="右箭头 26640"/>
          <p:cNvSpPr/>
          <p:nvPr/>
        </p:nvSpPr>
        <p:spPr>
          <a:xfrm rot="16200000">
            <a:off x="4544613" y="3381792"/>
            <a:ext cx="567998" cy="242917"/>
          </a:xfrm>
          <a:prstGeom prst="rightArrow">
            <a:avLst>
              <a:gd name="adj1" fmla="val 50000"/>
              <a:gd name="adj2" fmla="val 58455"/>
            </a:avLst>
          </a:prstGeom>
          <a:solidFill>
            <a:schemeClr val="accent1"/>
          </a:solidFill>
          <a:ln w="9525" cap="flat" cmpd="sng">
            <a:solidFill>
              <a:schemeClr val="tx1"/>
            </a:solidFill>
            <a:prstDash val="solid"/>
            <a:miter/>
            <a:headEnd type="none" w="med" len="med"/>
            <a:tailEnd type="none" w="med" len="med"/>
          </a:ln>
        </p:spPr>
        <p:txBody>
          <a:bodyPr/>
          <a:p>
            <a:endParaRPr lang="zh-CN" altLang="en-US" sz="1350"/>
          </a:p>
        </p:txBody>
      </p:sp>
      <p:grpSp>
        <p:nvGrpSpPr>
          <p:cNvPr id="26642" name="组合 26641"/>
          <p:cNvGrpSpPr/>
          <p:nvPr/>
        </p:nvGrpSpPr>
        <p:grpSpPr>
          <a:xfrm>
            <a:off x="6624891" y="2099331"/>
            <a:ext cx="1376532" cy="1467031"/>
            <a:chOff x="0" y="0"/>
            <a:chExt cx="1156" cy="1232"/>
          </a:xfrm>
        </p:grpSpPr>
        <p:sp>
          <p:nvSpPr>
            <p:cNvPr id="26643" name="文本框 26642"/>
            <p:cNvSpPr txBox="1"/>
            <p:nvPr/>
          </p:nvSpPr>
          <p:spPr>
            <a:xfrm>
              <a:off x="362" y="0"/>
              <a:ext cx="499" cy="461"/>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sym typeface="+mn-ea"/>
                </a:rPr>
                <a:t>魏</a:t>
              </a:r>
              <a:endParaRPr lang="zh-CN" altLang="en-US" sz="3000" b="1">
                <a:latin typeface="Arial" panose="020B0604020202020204" pitchFamily="34" charset="0"/>
                <a:ea typeface="宋体" panose="02010600030101010101" pitchFamily="2" charset="-122"/>
                <a:sym typeface="+mn-ea"/>
              </a:endParaRPr>
            </a:p>
          </p:txBody>
        </p:sp>
        <p:sp>
          <p:nvSpPr>
            <p:cNvPr id="26644" name="文本框 26643"/>
            <p:cNvSpPr txBox="1"/>
            <p:nvPr/>
          </p:nvSpPr>
          <p:spPr>
            <a:xfrm>
              <a:off x="0" y="771"/>
              <a:ext cx="408" cy="461"/>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sym typeface="+mn-ea"/>
                </a:rPr>
                <a:t>蜀</a:t>
              </a:r>
              <a:endParaRPr lang="zh-CN" altLang="en-US" sz="3000" b="1">
                <a:latin typeface="Arial" panose="020B0604020202020204" pitchFamily="34" charset="0"/>
                <a:ea typeface="宋体" panose="02010600030101010101" pitchFamily="2" charset="-122"/>
                <a:sym typeface="+mn-ea"/>
              </a:endParaRPr>
            </a:p>
          </p:txBody>
        </p:sp>
        <p:sp>
          <p:nvSpPr>
            <p:cNvPr id="26645" name="文本框 26644"/>
            <p:cNvSpPr txBox="1"/>
            <p:nvPr/>
          </p:nvSpPr>
          <p:spPr>
            <a:xfrm>
              <a:off x="680" y="771"/>
              <a:ext cx="476" cy="461"/>
            </a:xfrm>
            <a:prstGeom prst="rect">
              <a:avLst/>
            </a:prstGeom>
            <a:solidFill>
              <a:srgbClr val="FFFF99"/>
            </a:solidFill>
            <a:ln w="9525">
              <a:noFill/>
            </a:ln>
          </p:spPr>
          <p:txBody>
            <a:bodyPr>
              <a:spAutoFit/>
            </a:bodyPr>
            <a:p>
              <a:pPr lvl="0" algn="ctr">
                <a:spcBef>
                  <a:spcPct val="50000"/>
                </a:spcBef>
              </a:pPr>
              <a:r>
                <a:rPr lang="zh-CN" altLang="en-US" sz="3000" b="1">
                  <a:latin typeface="Arial" panose="020B0604020202020204" pitchFamily="34" charset="0"/>
                  <a:ea typeface="宋体" panose="02010600030101010101" pitchFamily="2" charset="-122"/>
                  <a:sym typeface="+mn-ea"/>
                </a:rPr>
                <a:t>吴</a:t>
              </a:r>
              <a:endParaRPr lang="zh-CN" altLang="en-US" sz="3000" b="1">
                <a:latin typeface="Arial" panose="020B0604020202020204" pitchFamily="34" charset="0"/>
                <a:ea typeface="宋体" panose="02010600030101010101" pitchFamily="2" charset="-122"/>
                <a:sym typeface="+mn-ea"/>
              </a:endParaRPr>
            </a:p>
          </p:txBody>
        </p:sp>
        <p:sp>
          <p:nvSpPr>
            <p:cNvPr id="26646" name="直接连接符 26645"/>
            <p:cNvSpPr/>
            <p:nvPr/>
          </p:nvSpPr>
          <p:spPr>
            <a:xfrm flipH="1">
              <a:off x="226" y="442"/>
              <a:ext cx="137" cy="318"/>
            </a:xfrm>
            <a:prstGeom prst="line">
              <a:avLst/>
            </a:prstGeom>
            <a:ln>
              <a:prstDash val="solid"/>
              <a:headEnd type="none" w="med" len="med"/>
              <a:tailEnd type="none" w="med" len="med"/>
            </a:ln>
          </p:spPr>
          <p:style>
            <a:lnRef idx="3">
              <a:schemeClr val="accent1"/>
            </a:lnRef>
            <a:fillRef idx="0">
              <a:schemeClr val="accent1"/>
            </a:fillRef>
            <a:effectRef idx="2">
              <a:schemeClr val="accent1"/>
            </a:effectRef>
            <a:fontRef idx="minor">
              <a:schemeClr val="tx1"/>
            </a:fontRef>
          </p:style>
        </p:sp>
        <p:sp>
          <p:nvSpPr>
            <p:cNvPr id="26647" name="直接连接符 26646"/>
            <p:cNvSpPr/>
            <p:nvPr/>
          </p:nvSpPr>
          <p:spPr>
            <a:xfrm>
              <a:off x="817" y="442"/>
              <a:ext cx="135" cy="318"/>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sp>
        <p:sp>
          <p:nvSpPr>
            <p:cNvPr id="26648" name="直接连接符 26647"/>
            <p:cNvSpPr/>
            <p:nvPr/>
          </p:nvSpPr>
          <p:spPr>
            <a:xfrm>
              <a:off x="408" y="987"/>
              <a:ext cx="272"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sp>
      </p:grpSp>
      <p:sp>
        <p:nvSpPr>
          <p:cNvPr id="67613" name="文本框 67612"/>
          <p:cNvSpPr txBox="1"/>
          <p:nvPr/>
        </p:nvSpPr>
        <p:spPr>
          <a:xfrm>
            <a:off x="2775175" y="1082852"/>
            <a:ext cx="1078839" cy="457200"/>
          </a:xfrm>
          <a:prstGeom prst="rect">
            <a:avLst/>
          </a:prstGeom>
          <a:noFill/>
          <a:ln w="9525">
            <a:noFill/>
          </a:ln>
          <a:extLst>
            <a:ext uri="{909E8E84-426E-40DD-AFC4-6F175D3DCCD1}">
              <a14:hiddenFill xmlns:a14="http://schemas.microsoft.com/office/drawing/2010/main">
                <a:solidFill>
                  <a:schemeClr val="folHlink"/>
                </a:solidFill>
              </a14:hiddenFill>
            </a:ext>
          </a:extLst>
        </p:spPr>
        <p:txBody>
          <a:bodyPr>
            <a:spAutoFit/>
          </a:bodyPr>
          <a:p>
            <a:pPr lvl="0" eaLnBrk="1" hangingPunct="1"/>
            <a:r>
              <a:rPr lang="zh-CN" altLang="en-US" sz="2400" b="1" dirty="0">
                <a:solidFill>
                  <a:srgbClr val="FFFF00"/>
                </a:solidFill>
                <a:latin typeface="Times New Roman" panose="02020603050405020304" pitchFamily="18" charset="0"/>
                <a:ea typeface="宋体" panose="02010600030101010101" pitchFamily="2" charset="-122"/>
              </a:rPr>
              <a:t> </a:t>
            </a:r>
            <a:r>
              <a:rPr lang="en-US" altLang="zh-CN" sz="2400" b="1">
                <a:solidFill>
                  <a:srgbClr val="FF3300"/>
                </a:solidFill>
                <a:latin typeface="Times New Roman" panose="02020603050405020304" pitchFamily="18" charset="0"/>
                <a:ea typeface="宋体" panose="02010600030101010101" pitchFamily="2" charset="-122"/>
              </a:rPr>
              <a:t>200</a:t>
            </a:r>
            <a:r>
              <a:rPr lang="zh-CN" altLang="en-US" sz="2400" b="1" dirty="0">
                <a:solidFill>
                  <a:srgbClr val="FF3300"/>
                </a:solidFill>
                <a:latin typeface="Times New Roman" panose="02020603050405020304" pitchFamily="18" charset="0"/>
                <a:ea typeface="宋体" panose="02010600030101010101" pitchFamily="2" charset="-122"/>
              </a:rPr>
              <a:t>年</a:t>
            </a:r>
            <a:endParaRPr lang="zh-CN" altLang="en-US" sz="2400" b="1" dirty="0">
              <a:solidFill>
                <a:srgbClr val="FF3300"/>
              </a:solidFill>
              <a:latin typeface="Times New Roman" panose="02020603050405020304" pitchFamily="18" charset="0"/>
              <a:ea typeface="宋体" panose="02010600030101010101" pitchFamily="2" charset="-122"/>
            </a:endParaRPr>
          </a:p>
        </p:txBody>
      </p:sp>
      <p:sp>
        <p:nvSpPr>
          <p:cNvPr id="2" name="文本框 1"/>
          <p:cNvSpPr txBox="1"/>
          <p:nvPr/>
        </p:nvSpPr>
        <p:spPr>
          <a:xfrm>
            <a:off x="3547110" y="3139440"/>
            <a:ext cx="946150" cy="457200"/>
          </a:xfrm>
          <a:prstGeom prst="rect">
            <a:avLst/>
          </a:prstGeom>
          <a:noFill/>
        </p:spPr>
        <p:txBody>
          <a:bodyPr wrap="none" rtlCol="0" anchor="t">
            <a:spAutoFit/>
          </a:bodyPr>
          <a:p>
            <a:r>
              <a:rPr lang="en-US" altLang="zh-CN" sz="2400" b="1">
                <a:solidFill>
                  <a:srgbClr val="FF3300"/>
                </a:solidFill>
                <a:latin typeface="Times New Roman" panose="02020603050405020304" pitchFamily="18" charset="0"/>
                <a:ea typeface="宋体" panose="02010600030101010101" pitchFamily="2" charset="-122"/>
                <a:sym typeface="+mn-ea"/>
              </a:rPr>
              <a:t>208年</a:t>
            </a:r>
            <a:endParaRPr lang="en-US" altLang="zh-CN" sz="2400" b="1">
              <a:solidFill>
                <a:srgbClr val="FF3300"/>
              </a:solidFill>
              <a:latin typeface="Times New Roman" panose="02020603050405020304" pitchFamily="18" charset="0"/>
              <a:ea typeface="宋体" panose="02010600030101010101" pitchFamily="2" charset="-122"/>
              <a:sym typeface="+mn-ea"/>
            </a:endParaRPr>
          </a:p>
        </p:txBody>
      </p:sp>
      <p:sp>
        <p:nvSpPr>
          <p:cNvPr id="3" name="文本框 2"/>
          <p:cNvSpPr txBox="1"/>
          <p:nvPr/>
        </p:nvSpPr>
        <p:spPr>
          <a:xfrm>
            <a:off x="7388860" y="1743710"/>
            <a:ext cx="946150" cy="457200"/>
          </a:xfrm>
          <a:prstGeom prst="rect">
            <a:avLst/>
          </a:prstGeom>
          <a:noFill/>
        </p:spPr>
        <p:txBody>
          <a:bodyPr wrap="none" rtlCol="0" anchor="t">
            <a:spAutoFit/>
          </a:bodyPr>
          <a:p>
            <a:r>
              <a:rPr lang="zh-CN" altLang="en-US" sz="2400" b="1" dirty="0">
                <a:solidFill>
                  <a:srgbClr val="FF3300"/>
                </a:solidFill>
                <a:latin typeface="Times New Roman" panose="02020603050405020304" pitchFamily="18" charset="0"/>
                <a:ea typeface="宋体" panose="02010600030101010101" pitchFamily="2" charset="-122"/>
                <a:sym typeface="+mn-ea"/>
              </a:rPr>
              <a:t>220年</a:t>
            </a:r>
            <a:endParaRPr lang="zh-CN" altLang="en-US" sz="2400" b="1" dirty="0">
              <a:solidFill>
                <a:srgbClr val="FF3300"/>
              </a:solidFill>
              <a:latin typeface="Times New Roman" panose="02020603050405020304" pitchFamily="18" charset="0"/>
              <a:ea typeface="宋体" panose="02010600030101010101" pitchFamily="2" charset="-122"/>
              <a:sym typeface="+mn-ea"/>
            </a:endParaRPr>
          </a:p>
        </p:txBody>
      </p:sp>
      <p:sp>
        <p:nvSpPr>
          <p:cNvPr id="4" name="文本框 3"/>
          <p:cNvSpPr txBox="1"/>
          <p:nvPr/>
        </p:nvSpPr>
        <p:spPr>
          <a:xfrm>
            <a:off x="6651625" y="3458845"/>
            <a:ext cx="946150" cy="457200"/>
          </a:xfrm>
          <a:prstGeom prst="rect">
            <a:avLst/>
          </a:prstGeom>
          <a:noFill/>
        </p:spPr>
        <p:txBody>
          <a:bodyPr wrap="none" rtlCol="0" anchor="t">
            <a:spAutoFit/>
          </a:bodyPr>
          <a:p>
            <a:r>
              <a:rPr lang="zh-CN" altLang="en-US" sz="2400" b="1" dirty="0">
                <a:solidFill>
                  <a:srgbClr val="FF3300"/>
                </a:solidFill>
                <a:latin typeface="Times New Roman" panose="02020603050405020304" pitchFamily="18" charset="0"/>
                <a:ea typeface="宋体" panose="02010600030101010101" pitchFamily="2" charset="-122"/>
                <a:sym typeface="+mn-ea"/>
              </a:rPr>
              <a:t>221年</a:t>
            </a:r>
            <a:endParaRPr lang="zh-CN" altLang="en-US" sz="2400" b="1" dirty="0">
              <a:solidFill>
                <a:srgbClr val="FF3300"/>
              </a:solidFill>
              <a:latin typeface="Times New Roman" panose="02020603050405020304" pitchFamily="18" charset="0"/>
              <a:ea typeface="宋体" panose="02010600030101010101" pitchFamily="2" charset="-122"/>
              <a:sym typeface="+mn-ea"/>
            </a:endParaRPr>
          </a:p>
        </p:txBody>
      </p:sp>
      <p:sp>
        <p:nvSpPr>
          <p:cNvPr id="5" name="文本框 4"/>
          <p:cNvSpPr txBox="1"/>
          <p:nvPr/>
        </p:nvSpPr>
        <p:spPr>
          <a:xfrm>
            <a:off x="7724140" y="3463290"/>
            <a:ext cx="946150" cy="457200"/>
          </a:xfrm>
          <a:prstGeom prst="rect">
            <a:avLst/>
          </a:prstGeom>
          <a:noFill/>
        </p:spPr>
        <p:txBody>
          <a:bodyPr wrap="none" rtlCol="0" anchor="t">
            <a:spAutoFit/>
          </a:bodyPr>
          <a:p>
            <a:r>
              <a:rPr lang="zh-CN" altLang="en-US" sz="2400" b="1" dirty="0">
                <a:solidFill>
                  <a:srgbClr val="FF3300"/>
                </a:solidFill>
                <a:latin typeface="Times New Roman" panose="02020603050405020304" pitchFamily="18" charset="0"/>
                <a:ea typeface="宋体" panose="02010600030101010101" pitchFamily="2" charset="-122"/>
                <a:sym typeface="+mn-ea"/>
              </a:rPr>
              <a:t>22</a:t>
            </a:r>
            <a:r>
              <a:rPr lang="en-US" altLang="zh-CN" sz="2400" b="1" dirty="0">
                <a:solidFill>
                  <a:srgbClr val="FF3300"/>
                </a:solidFill>
                <a:latin typeface="Times New Roman" panose="02020603050405020304" pitchFamily="18" charset="0"/>
                <a:ea typeface="宋体" panose="02010600030101010101" pitchFamily="2" charset="-122"/>
                <a:sym typeface="+mn-ea"/>
              </a:rPr>
              <a:t>2</a:t>
            </a:r>
            <a:r>
              <a:rPr lang="zh-CN" altLang="en-US" sz="2400" b="1" dirty="0">
                <a:solidFill>
                  <a:srgbClr val="FF3300"/>
                </a:solidFill>
                <a:latin typeface="Times New Roman" panose="02020603050405020304" pitchFamily="18" charset="0"/>
                <a:ea typeface="宋体" panose="02010600030101010101" pitchFamily="2" charset="-122"/>
                <a:sym typeface="+mn-ea"/>
              </a:rPr>
              <a:t>年</a:t>
            </a:r>
            <a:endParaRPr lang="zh-CN" altLang="en-US" sz="2400" b="1" dirty="0">
              <a:solidFill>
                <a:srgbClr val="FF3300"/>
              </a:solidFill>
              <a:latin typeface="Times New Roman" panose="02020603050405020304" pitchFamily="18" charset="0"/>
              <a:ea typeface="宋体" panose="02010600030101010101" pitchFamily="2" charset="-122"/>
              <a:sym typeface="+mn-ea"/>
            </a:endParaRPr>
          </a:p>
        </p:txBody>
      </p:sp>
      <p:pic>
        <p:nvPicPr>
          <p:cNvPr id="191496" name="图片 191495" descr="书画卷"/>
          <p:cNvPicPr>
            <a:picLocks noChangeAspect="1"/>
          </p:cNvPicPr>
          <p:nvPr/>
        </p:nvPicPr>
        <p:blipFill>
          <a:blip r:embed="rId1"/>
          <a:stretch>
            <a:fillRect/>
          </a:stretch>
        </p:blipFill>
        <p:spPr>
          <a:xfrm>
            <a:off x="6390640" y="36830"/>
            <a:ext cx="2654300" cy="1046163"/>
          </a:xfrm>
          <a:prstGeom prst="rect">
            <a:avLst/>
          </a:prstGeom>
          <a:noFill/>
          <a:ln w="9525">
            <a:noFill/>
          </a:ln>
        </p:spPr>
      </p:pic>
      <p:sp>
        <p:nvSpPr>
          <p:cNvPr id="191490" name="文本框 191489"/>
          <p:cNvSpPr txBox="1"/>
          <p:nvPr/>
        </p:nvSpPr>
        <p:spPr>
          <a:xfrm>
            <a:off x="6894195" y="300990"/>
            <a:ext cx="1752600" cy="518160"/>
          </a:xfrm>
          <a:prstGeom prst="rect">
            <a:avLst/>
          </a:prstGeom>
          <a:noFill/>
          <a:ln w="9525">
            <a:noFill/>
          </a:ln>
        </p:spPr>
        <p:txBody>
          <a:bodyPr>
            <a:spAutoFit/>
          </a:bodyPr>
          <a:p>
            <a:pPr lvl="0">
              <a:spcBef>
                <a:spcPct val="50000"/>
              </a:spcBef>
            </a:pPr>
            <a:r>
              <a:rPr lang="zh-CN" altLang="en-US" sz="2800" b="1">
                <a:effectLst>
                  <a:outerShdw blurRad="38100" dist="38100" dir="2700000">
                    <a:srgbClr val="FFFFFF"/>
                  </a:outerShdw>
                </a:effectLst>
                <a:latin typeface="Arial" panose="020B0604020202020204" pitchFamily="34" charset="0"/>
                <a:ea typeface="隶书" panose="02010509060101010101" charset="-122"/>
              </a:rPr>
              <a:t>本课小结</a:t>
            </a:r>
            <a:endParaRPr lang="zh-CN" altLang="en-US" sz="2800" b="1">
              <a:effectLst>
                <a:outerShdw blurRad="38100" dist="38100" dir="2700000">
                  <a:srgbClr val="FFFFFF"/>
                </a:outerShdw>
              </a:effectLst>
              <a:latin typeface="Arial" panose="020B0604020202020204" pitchFamily="34" charset="0"/>
              <a:ea typeface="隶书" panose="02010509060101010101" charset="-122"/>
            </a:endParaRPr>
          </a:p>
        </p:txBody>
      </p:sp>
      <p:sp>
        <p:nvSpPr>
          <p:cNvPr id="33817" name="Rectangle 27"/>
          <p:cNvSpPr>
            <a:spLocks noChangeArrowheads="1"/>
          </p:cNvSpPr>
          <p:nvPr/>
        </p:nvSpPr>
        <p:spPr bwMode="auto">
          <a:xfrm>
            <a:off x="175260" y="4425950"/>
            <a:ext cx="10097770" cy="521970"/>
          </a:xfrm>
          <a:prstGeom prst="rect">
            <a:avLst/>
          </a:prstGeom>
          <a:noFill/>
          <a:ln w="9525">
            <a:noFill/>
            <a:miter lim="800000"/>
          </a:ln>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prstDash val="solid"/>
                </a:ln>
                <a:solidFill>
                  <a:srgbClr val="000000"/>
                </a:solidFill>
                <a:effectLst>
                  <a:glow rad="63500">
                    <a:schemeClr val="accent4">
                      <a:satMod val="175000"/>
                      <a:alpha val="40000"/>
                    </a:schemeClr>
                  </a:glow>
                  <a:outerShdw blurRad="88000" dist="50800" dir="5040000" algn="tl">
                    <a:schemeClr val="accent4">
                      <a:tint val="80000"/>
                      <a:satMod val="250000"/>
                      <a:alpha val="45000"/>
                    </a:schemeClr>
                  </a:outerShdw>
                  <a:reflection blurRad="6350" stA="60000" endA="900" endPos="58000" dir="5400000" sy="-100000" algn="bl" rotWithShape="0"/>
                </a:effectLst>
                <a:uLnTx/>
                <a:uFillTx/>
                <a:latin typeface="华文中宋" pitchFamily="2" charset="-122"/>
                <a:ea typeface="华文中宋" pitchFamily="2" charset="-122"/>
                <a:cs typeface="+mn-cs"/>
              </a:rPr>
              <a:t>天下大势是分久必合，统一是历史发展的必然趋势</a:t>
            </a:r>
            <a:endParaRPr kumimoji="0" lang="zh-CN" altLang="en-US" sz="2800" b="1" i="0" u="none" strike="noStrike" kern="1200" cap="none" spc="0" normalizeH="0" baseline="0" noProof="0" dirty="0">
              <a:ln>
                <a:prstDash val="solid"/>
              </a:ln>
              <a:solidFill>
                <a:srgbClr val="000000"/>
              </a:solidFill>
              <a:effectLst>
                <a:glow rad="63500">
                  <a:schemeClr val="accent4">
                    <a:satMod val="175000"/>
                    <a:alpha val="40000"/>
                  </a:schemeClr>
                </a:glow>
                <a:outerShdw blurRad="88000" dist="50800" dir="5040000" algn="tl">
                  <a:schemeClr val="accent4">
                    <a:tint val="80000"/>
                    <a:satMod val="250000"/>
                    <a:alpha val="45000"/>
                  </a:schemeClr>
                </a:outerShdw>
                <a:reflection blurRad="6350" stA="60000" endA="900" endPos="58000" dir="5400000" sy="-100000" algn="bl" rotWithShape="0"/>
              </a:effectLst>
              <a:uLnTx/>
              <a:uFillTx/>
              <a:latin typeface="华文中宋" pitchFamily="2" charset="-122"/>
              <a:ea typeface="华文中宋"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1490"/>
                                        </p:tgtEl>
                                        <p:attrNameLst>
                                          <p:attrName>style.visibility</p:attrName>
                                        </p:attrNameLst>
                                      </p:cBhvr>
                                      <p:to>
                                        <p:strVal val="visible"/>
                                      </p:to>
                                    </p:set>
                                    <p:animEffect transition="in" filter="dissolve">
                                      <p:cBhvr>
                                        <p:cTn id="7" dur="500"/>
                                        <p:tgtEl>
                                          <p:spTgt spid="19149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blinds(horizontal)">
                                      <p:cBhvr>
                                        <p:cTn id="12" dur="500"/>
                                        <p:tgtEl>
                                          <p:spTgt spid="266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635"/>
                                        </p:tgtEl>
                                        <p:attrNameLst>
                                          <p:attrName>style.visibility</p:attrName>
                                        </p:attrNameLst>
                                      </p:cBhvr>
                                      <p:to>
                                        <p:strVal val="visible"/>
                                      </p:to>
                                    </p:set>
                                    <p:animEffect transition="in" filter="blinds(horizontal)">
                                      <p:cBhvr>
                                        <p:cTn id="17" dur="500"/>
                                        <p:tgtEl>
                                          <p:spTgt spid="2663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627"/>
                                        </p:tgtEl>
                                        <p:attrNameLst>
                                          <p:attrName>style.visibility</p:attrName>
                                        </p:attrNameLst>
                                      </p:cBhvr>
                                      <p:to>
                                        <p:strVal val="visible"/>
                                      </p:to>
                                    </p:set>
                                    <p:animEffect transition="in" filter="blinds(horizontal)">
                                      <p:cBhvr>
                                        <p:cTn id="22" dur="500"/>
                                        <p:tgtEl>
                                          <p:spTgt spid="2662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628"/>
                                        </p:tgtEl>
                                        <p:attrNameLst>
                                          <p:attrName>style.visibility</p:attrName>
                                        </p:attrNameLst>
                                      </p:cBhvr>
                                      <p:to>
                                        <p:strVal val="visible"/>
                                      </p:to>
                                    </p:set>
                                    <p:animEffect transition="in" filter="blinds(horizontal)">
                                      <p:cBhvr>
                                        <p:cTn id="25" dur="500"/>
                                        <p:tgtEl>
                                          <p:spTgt spid="26628"/>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26638"/>
                                        </p:tgtEl>
                                        <p:attrNameLst>
                                          <p:attrName>style.visibility</p:attrName>
                                        </p:attrNameLst>
                                      </p:cBhvr>
                                      <p:to>
                                        <p:strVal val="visible"/>
                                      </p:to>
                                    </p:set>
                                    <p:animEffect transition="in" filter="slide(fromTop)">
                                      <p:cBhvr>
                                        <p:cTn id="30" dur="500"/>
                                        <p:tgtEl>
                                          <p:spTgt spid="26638"/>
                                        </p:tgtEl>
                                      </p:cBhvr>
                                    </p:animEffect>
                                  </p:childTnLst>
                                </p:cTn>
                              </p:par>
                              <p:par>
                                <p:cTn id="31" presetID="12" presetClass="entr" presetSubtype="4" fill="hold" nodeType="withEffect">
                                  <p:stCondLst>
                                    <p:cond delay="0"/>
                                  </p:stCondLst>
                                  <p:childTnLst>
                                    <p:set>
                                      <p:cBhvr>
                                        <p:cTn id="32" dur="1" fill="hold">
                                          <p:stCondLst>
                                            <p:cond delay="0"/>
                                          </p:stCondLst>
                                        </p:cTn>
                                        <p:tgtEl>
                                          <p:spTgt spid="26639"/>
                                        </p:tgtEl>
                                        <p:attrNameLst>
                                          <p:attrName>style.visibility</p:attrName>
                                        </p:attrNameLst>
                                      </p:cBhvr>
                                      <p:to>
                                        <p:strVal val="visible"/>
                                      </p:to>
                                    </p:set>
                                    <p:animEffect transition="in" filter="slide(fromBottom)">
                                      <p:cBhvr>
                                        <p:cTn id="33" dur="500"/>
                                        <p:tgtEl>
                                          <p:spTgt spid="26639"/>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26629"/>
                                        </p:tgtEl>
                                        <p:attrNameLst>
                                          <p:attrName>style.visibility</p:attrName>
                                        </p:attrNameLst>
                                      </p:cBhvr>
                                      <p:to>
                                        <p:strVal val="visible"/>
                                      </p:to>
                                    </p:set>
                                    <p:animEffect transition="in" filter="blinds(horizontal)">
                                      <p:cBhvr>
                                        <p:cTn id="37" dur="500"/>
                                        <p:tgtEl>
                                          <p:spTgt spid="26629"/>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grpId="1" nodeType="clickEffect">
                                  <p:stCondLst>
                                    <p:cond delay="0"/>
                                  </p:stCondLst>
                                  <p:childTnLst>
                                    <p:set>
                                      <p:cBhvr>
                                        <p:cTn id="41" dur="1" fill="hold">
                                          <p:stCondLst>
                                            <p:cond delay="0"/>
                                          </p:stCondLst>
                                        </p:cTn>
                                        <p:tgtEl>
                                          <p:spTgt spid="67613"/>
                                        </p:tgtEl>
                                        <p:attrNameLst>
                                          <p:attrName>style.visibility</p:attrName>
                                        </p:attrNameLst>
                                      </p:cBhvr>
                                      <p:to>
                                        <p:strVal val="visible"/>
                                      </p:to>
                                    </p:set>
                                    <p:anim calcmode="lin" valueType="num">
                                      <p:cBhvr>
                                        <p:cTn id="42" dur="500" decel="50000" fill="hold">
                                          <p:stCondLst>
                                            <p:cond delay="0"/>
                                          </p:stCondLst>
                                        </p:cTn>
                                        <p:tgtEl>
                                          <p:spTgt spid="67613"/>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67613"/>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67613"/>
                                        </p:tgtEl>
                                        <p:attrNameLst>
                                          <p:attrName>ppt_w</p:attrName>
                                        </p:attrNameLst>
                                      </p:cBhvr>
                                      <p:tavLst>
                                        <p:tav tm="0">
                                          <p:val>
                                            <p:strVal val="#ppt_w*.05"/>
                                          </p:val>
                                        </p:tav>
                                        <p:tav tm="100000">
                                          <p:val>
                                            <p:strVal val="#ppt_w"/>
                                          </p:val>
                                        </p:tav>
                                      </p:tavLst>
                                    </p:anim>
                                    <p:anim calcmode="lin" valueType="num">
                                      <p:cBhvr>
                                        <p:cTn id="45" dur="1000" fill="hold"/>
                                        <p:tgtEl>
                                          <p:spTgt spid="67613"/>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67613"/>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67613"/>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67613"/>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67613"/>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nodeType="clickEffect">
                                  <p:stCondLst>
                                    <p:cond delay="0"/>
                                  </p:stCondLst>
                                  <p:childTnLst>
                                    <p:set>
                                      <p:cBhvr>
                                        <p:cTn id="53" dur="1" fill="hold">
                                          <p:stCondLst>
                                            <p:cond delay="0"/>
                                          </p:stCondLst>
                                        </p:cTn>
                                        <p:tgtEl>
                                          <p:spTgt spid="26636"/>
                                        </p:tgtEl>
                                        <p:attrNameLst>
                                          <p:attrName>style.visibility</p:attrName>
                                        </p:attrNameLst>
                                      </p:cBhvr>
                                      <p:to>
                                        <p:strVal val="visible"/>
                                      </p:to>
                                    </p:set>
                                    <p:animEffect transition="in" filter="slide(fromLeft)">
                                      <p:cBhvr>
                                        <p:cTn id="54" dur="500"/>
                                        <p:tgtEl>
                                          <p:spTgt spid="26636"/>
                                        </p:tgtEl>
                                      </p:cBhvr>
                                    </p:animEffect>
                                  </p:childTnLst>
                                </p:cTn>
                              </p:par>
                            </p:childTnLst>
                          </p:cTn>
                        </p:par>
                        <p:par>
                          <p:cTn id="55" fill="hold">
                            <p:stCondLst>
                              <p:cond delay="500"/>
                            </p:stCondLst>
                            <p:childTnLst>
                              <p:par>
                                <p:cTn id="56" presetID="3" presetClass="entr" presetSubtype="10" fill="hold" grpId="0" nodeType="afterEffect">
                                  <p:stCondLst>
                                    <p:cond delay="0"/>
                                  </p:stCondLst>
                                  <p:childTnLst>
                                    <p:set>
                                      <p:cBhvr>
                                        <p:cTn id="57" dur="1" fill="hold">
                                          <p:stCondLst>
                                            <p:cond delay="0"/>
                                          </p:stCondLst>
                                        </p:cTn>
                                        <p:tgtEl>
                                          <p:spTgt spid="26630"/>
                                        </p:tgtEl>
                                        <p:attrNameLst>
                                          <p:attrName>style.visibility</p:attrName>
                                        </p:attrNameLst>
                                      </p:cBhvr>
                                      <p:to>
                                        <p:strVal val="visible"/>
                                      </p:to>
                                    </p:set>
                                    <p:animEffect transition="in" filter="blinds(horizontal)">
                                      <p:cBhvr>
                                        <p:cTn id="58" dur="500"/>
                                        <p:tgtEl>
                                          <p:spTgt spid="26630"/>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1" fill="hold" nodeType="clickEffect">
                                  <p:stCondLst>
                                    <p:cond delay="0"/>
                                  </p:stCondLst>
                                  <p:childTnLst>
                                    <p:set>
                                      <p:cBhvr>
                                        <p:cTn id="62" dur="1" fill="hold">
                                          <p:stCondLst>
                                            <p:cond delay="0"/>
                                          </p:stCondLst>
                                        </p:cTn>
                                        <p:tgtEl>
                                          <p:spTgt spid="26640"/>
                                        </p:tgtEl>
                                        <p:attrNameLst>
                                          <p:attrName>style.visibility</p:attrName>
                                        </p:attrNameLst>
                                      </p:cBhvr>
                                      <p:to>
                                        <p:strVal val="visible"/>
                                      </p:to>
                                    </p:set>
                                    <p:animEffect transition="in" filter="slide(fromTop)">
                                      <p:cBhvr>
                                        <p:cTn id="63" dur="500"/>
                                        <p:tgtEl>
                                          <p:spTgt spid="2664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6631"/>
                                        </p:tgtEl>
                                        <p:attrNameLst>
                                          <p:attrName>style.visibility</p:attrName>
                                        </p:attrNameLst>
                                      </p:cBhvr>
                                      <p:to>
                                        <p:strVal val="visible"/>
                                      </p:to>
                                    </p:set>
                                    <p:animEffect transition="in" filter="blinds(horizontal)">
                                      <p:cBhvr>
                                        <p:cTn id="68" dur="500"/>
                                        <p:tgtEl>
                                          <p:spTgt spid="26631"/>
                                        </p:tgtEl>
                                      </p:cBhvr>
                                    </p:animEffect>
                                  </p:childTnLst>
                                </p:cTn>
                              </p:par>
                            </p:childTnLst>
                          </p:cTn>
                        </p:par>
                        <p:par>
                          <p:cTn id="69" fill="hold">
                            <p:stCondLst>
                              <p:cond delay="500"/>
                            </p:stCondLst>
                            <p:childTnLst>
                              <p:par>
                                <p:cTn id="70" presetID="12" presetClass="entr" presetSubtype="4" fill="hold" nodeType="afterEffect">
                                  <p:stCondLst>
                                    <p:cond delay="0"/>
                                  </p:stCondLst>
                                  <p:childTnLst>
                                    <p:set>
                                      <p:cBhvr>
                                        <p:cTn id="71" dur="1" fill="hold">
                                          <p:stCondLst>
                                            <p:cond delay="0"/>
                                          </p:stCondLst>
                                        </p:cTn>
                                        <p:tgtEl>
                                          <p:spTgt spid="26641"/>
                                        </p:tgtEl>
                                        <p:attrNameLst>
                                          <p:attrName>style.visibility</p:attrName>
                                        </p:attrNameLst>
                                      </p:cBhvr>
                                      <p:to>
                                        <p:strVal val="visible"/>
                                      </p:to>
                                    </p:set>
                                    <p:animEffect transition="in" filter="slide(fromBottom)">
                                      <p:cBhvr>
                                        <p:cTn id="72" dur="500"/>
                                        <p:tgtEl>
                                          <p:spTgt spid="2664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6632"/>
                                        </p:tgtEl>
                                        <p:attrNameLst>
                                          <p:attrName>style.visibility</p:attrName>
                                        </p:attrNameLst>
                                      </p:cBhvr>
                                      <p:to>
                                        <p:strVal val="visible"/>
                                      </p:to>
                                    </p:set>
                                    <p:animEffect transition="in" filter="blinds(horizontal)">
                                      <p:cBhvr>
                                        <p:cTn id="77" dur="500"/>
                                        <p:tgtEl>
                                          <p:spTgt spid="26632"/>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grpId="0" nodeType="click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500" fill="hold"/>
                                        <p:tgtEl>
                                          <p:spTgt spid="2"/>
                                        </p:tgtEl>
                                        <p:attrNameLst>
                                          <p:attrName>ppt_w</p:attrName>
                                        </p:attrNameLst>
                                      </p:cBhvr>
                                      <p:tavLst>
                                        <p:tav tm="0">
                                          <p:val>
                                            <p:fltVal val="0"/>
                                          </p:val>
                                        </p:tav>
                                        <p:tav tm="100000">
                                          <p:val>
                                            <p:strVal val="#ppt_w"/>
                                          </p:val>
                                        </p:tav>
                                      </p:tavLst>
                                    </p:anim>
                                    <p:anim calcmode="lin" valueType="num">
                                      <p:cBhvr>
                                        <p:cTn id="83" dur="500" fill="hold"/>
                                        <p:tgtEl>
                                          <p:spTgt spid="2"/>
                                        </p:tgtEl>
                                        <p:attrNameLst>
                                          <p:attrName>ppt_h</p:attrName>
                                        </p:attrNameLst>
                                      </p:cBhvr>
                                      <p:tavLst>
                                        <p:tav tm="0">
                                          <p:val>
                                            <p:fltVal val="0"/>
                                          </p:val>
                                        </p:tav>
                                        <p:tav tm="100000">
                                          <p:val>
                                            <p:strVal val="#ppt_h"/>
                                          </p:val>
                                        </p:tav>
                                      </p:tavLst>
                                    </p:anim>
                                    <p:anim calcmode="lin" valueType="num">
                                      <p:cBhvr>
                                        <p:cTn id="84" dur="500" fill="hold"/>
                                        <p:tgtEl>
                                          <p:spTgt spid="2"/>
                                        </p:tgtEl>
                                        <p:attrNameLst>
                                          <p:attrName>style.rotation</p:attrName>
                                        </p:attrNameLst>
                                      </p:cBhvr>
                                      <p:tavLst>
                                        <p:tav tm="0">
                                          <p:val>
                                            <p:fltVal val="360"/>
                                          </p:val>
                                        </p:tav>
                                        <p:tav tm="100000">
                                          <p:val>
                                            <p:fltVal val="0"/>
                                          </p:val>
                                        </p:tav>
                                      </p:tavLst>
                                    </p:anim>
                                    <p:animEffect transition="in" filter="fade">
                                      <p:cBhvr>
                                        <p:cTn id="85" dur="500"/>
                                        <p:tgtEl>
                                          <p:spTgt spid="2"/>
                                        </p:tgtEl>
                                      </p:cBhvr>
                                    </p:animEffect>
                                  </p:childTnLst>
                                </p:cTn>
                              </p:par>
                            </p:childTnLst>
                          </p:cTn>
                        </p:par>
                      </p:childTnLst>
                    </p:cTn>
                  </p:par>
                  <p:par>
                    <p:cTn id="86" fill="hold">
                      <p:stCondLst>
                        <p:cond delay="indefinite"/>
                      </p:stCondLst>
                      <p:childTnLst>
                        <p:par>
                          <p:cTn id="87" fill="hold">
                            <p:stCondLst>
                              <p:cond delay="0"/>
                            </p:stCondLst>
                            <p:childTnLst>
                              <p:par>
                                <p:cTn id="88" presetID="12" presetClass="entr" presetSubtype="8" fill="hold" nodeType="clickEffect">
                                  <p:stCondLst>
                                    <p:cond delay="0"/>
                                  </p:stCondLst>
                                  <p:childTnLst>
                                    <p:set>
                                      <p:cBhvr>
                                        <p:cTn id="89" dur="1" fill="hold">
                                          <p:stCondLst>
                                            <p:cond delay="0"/>
                                          </p:stCondLst>
                                        </p:cTn>
                                        <p:tgtEl>
                                          <p:spTgt spid="26637"/>
                                        </p:tgtEl>
                                        <p:attrNameLst>
                                          <p:attrName>style.visibility</p:attrName>
                                        </p:attrNameLst>
                                      </p:cBhvr>
                                      <p:to>
                                        <p:strVal val="visible"/>
                                      </p:to>
                                    </p:set>
                                    <p:animEffect transition="in" filter="slide(fromLeft)">
                                      <p:cBhvr>
                                        <p:cTn id="90" dur="500"/>
                                        <p:tgtEl>
                                          <p:spTgt spid="26637"/>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26633"/>
                                        </p:tgtEl>
                                        <p:attrNameLst>
                                          <p:attrName>style.visibility</p:attrName>
                                        </p:attrNameLst>
                                      </p:cBhvr>
                                      <p:to>
                                        <p:strVal val="visible"/>
                                      </p:to>
                                    </p:set>
                                    <p:animEffect transition="in" filter="blinds(horizontal)">
                                      <p:cBhvr>
                                        <p:cTn id="94" dur="500"/>
                                        <p:tgtEl>
                                          <p:spTgt spid="26633"/>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nodeType="clickEffect">
                                  <p:stCondLst>
                                    <p:cond delay="0"/>
                                  </p:stCondLst>
                                  <p:childTnLst>
                                    <p:set>
                                      <p:cBhvr>
                                        <p:cTn id="98" dur="1" fill="hold">
                                          <p:stCondLst>
                                            <p:cond delay="0"/>
                                          </p:stCondLst>
                                        </p:cTn>
                                        <p:tgtEl>
                                          <p:spTgt spid="26642"/>
                                        </p:tgtEl>
                                        <p:attrNameLst>
                                          <p:attrName>style.visibility</p:attrName>
                                        </p:attrNameLst>
                                      </p:cBhvr>
                                      <p:to>
                                        <p:strVal val="visible"/>
                                      </p:to>
                                    </p:set>
                                    <p:animEffect transition="in" filter="blinds(horizontal)">
                                      <p:cBhvr>
                                        <p:cTn id="99" dur="500"/>
                                        <p:tgtEl>
                                          <p:spTgt spid="2664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barn(inVertical)">
                                      <p:cBhvr>
                                        <p:cTn id="104" dur="500"/>
                                        <p:tgtEl>
                                          <p:spTgt spid="3"/>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barn(inVertical)">
                                      <p:cBhvr>
                                        <p:cTn id="109" dur="500"/>
                                        <p:tgtEl>
                                          <p:spTgt spid="4"/>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barn(inVertical)">
                                      <p:cBhvr>
                                        <p:cTn id="114" dur="500"/>
                                        <p:tgtEl>
                                          <p:spTgt spid="5"/>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nodeType="clickEffect">
                                  <p:stCondLst>
                                    <p:cond delay="0"/>
                                  </p:stCondLst>
                                  <p:childTnLst>
                                    <p:set>
                                      <p:cBhvr>
                                        <p:cTn id="118" dur="1" fill="hold">
                                          <p:stCondLst>
                                            <p:cond delay="0"/>
                                          </p:stCondLst>
                                        </p:cTn>
                                        <p:tgtEl>
                                          <p:spTgt spid="33817"/>
                                        </p:tgtEl>
                                        <p:attrNameLst>
                                          <p:attrName>style.visibility</p:attrName>
                                        </p:attrNameLst>
                                      </p:cBhvr>
                                      <p:to>
                                        <p:strVal val="visible"/>
                                      </p:to>
                                    </p:set>
                                    <p:animEffect transition="in" filter="blinds(horizontal)">
                                      <p:cBhvr>
                                        <p:cTn id="119" dur="500"/>
                                        <p:tgtEl>
                                          <p:spTgt spid="33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ldLvl="0" animBg="1"/>
      <p:bldP spid="26627" grpId="0" bldLvl="0" animBg="1"/>
      <p:bldP spid="26628" grpId="0" bldLvl="0" animBg="1"/>
      <p:bldP spid="26629" grpId="0" bldLvl="0" animBg="1"/>
      <p:bldP spid="26630" grpId="0" bldLvl="0" animBg="1"/>
      <p:bldP spid="26631" grpId="0" bldLvl="0" animBg="1"/>
      <p:bldP spid="26632" grpId="0" bldLvl="0" animBg="1"/>
      <p:bldP spid="26633" grpId="0" bldLvl="0" animBg="1"/>
      <p:bldP spid="67613" grpId="1"/>
      <p:bldP spid="2" grpId="0"/>
      <p:bldP spid="3" grpId="0"/>
      <p:bldP spid="4" grpId="0"/>
      <p:bldP spid="5" grpId="0"/>
      <p:bldP spid="19149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Text Box 2"/>
          <p:cNvSpPr txBox="1"/>
          <p:nvPr/>
        </p:nvSpPr>
        <p:spPr>
          <a:xfrm>
            <a:off x="52705" y="114935"/>
            <a:ext cx="8562975" cy="5494655"/>
          </a:xfrm>
          <a:prstGeom prst="rect">
            <a:avLst/>
          </a:prstGeom>
          <a:noFill/>
          <a:ln w="9525">
            <a:noFill/>
          </a:ln>
        </p:spPr>
        <p:txBody>
          <a:bodyPr wrap="square" lIns="175521" tIns="143117" rIns="175521" bIns="143117">
            <a:spAutoFit/>
          </a:bodyPr>
          <a:p>
            <a:pPr lvl="0" eaLnBrk="1" hangingPunct="1">
              <a:lnSpc>
                <a:spcPct val="135000"/>
              </a:lnSpc>
            </a:pPr>
            <a:r>
              <a:rPr lang="en-US" altLang="zh-CN" sz="2400" b="1" dirty="0">
                <a:solidFill>
                  <a:schemeClr val="tx1"/>
                </a:solidFill>
                <a:latin typeface="宋体" panose="02010600030101010101" pitchFamily="2" charset="-122"/>
                <a:ea typeface="宋体" panose="02010600030101010101" pitchFamily="2" charset="-122"/>
              </a:rPr>
              <a:t>1</a:t>
            </a:r>
            <a:r>
              <a:rPr lang="zh-CN" altLang="en-US" sz="2400" b="1" dirty="0">
                <a:solidFill>
                  <a:schemeClr val="tx1"/>
                </a:solidFill>
                <a:latin typeface="宋体" panose="02010600030101010101" pitchFamily="2" charset="-122"/>
                <a:ea typeface="宋体" panose="02010600030101010101" pitchFamily="2" charset="-122"/>
              </a:rPr>
              <a:t>、为曹操统一北方奠定基础的是（   ）</a:t>
            </a:r>
            <a:endParaRPr lang="zh-CN" altLang="en-US" sz="2400" b="1" dirty="0">
              <a:solidFill>
                <a:schemeClr val="tx1"/>
              </a:solidFill>
              <a:latin typeface="宋体" panose="02010600030101010101" pitchFamily="2" charset="-122"/>
              <a:ea typeface="宋体" panose="02010600030101010101" pitchFamily="2" charset="-122"/>
            </a:endParaRPr>
          </a:p>
          <a:p>
            <a:pPr lvl="0" eaLnBrk="1" hangingPunct="1">
              <a:lnSpc>
                <a:spcPct val="135000"/>
              </a:lnSpc>
            </a:pPr>
            <a:r>
              <a:rPr lang="zh-CN" altLang="en-US" sz="2400" b="1" dirty="0">
                <a:solidFill>
                  <a:schemeClr val="tx1"/>
                </a:solidFill>
                <a:latin typeface="宋体" panose="02010600030101010101" pitchFamily="2" charset="-122"/>
                <a:ea typeface="宋体" panose="02010600030101010101" pitchFamily="2" charset="-122"/>
              </a:rPr>
              <a:t>   </a:t>
            </a:r>
            <a:r>
              <a:rPr lang="en-US" altLang="zh-CN" sz="2400" b="1" dirty="0">
                <a:solidFill>
                  <a:schemeClr val="tx1"/>
                </a:solidFill>
                <a:latin typeface="宋体" panose="02010600030101010101" pitchFamily="2" charset="-122"/>
                <a:ea typeface="宋体" panose="02010600030101010101" pitchFamily="2" charset="-122"/>
              </a:rPr>
              <a:t>A</a:t>
            </a:r>
            <a:r>
              <a:rPr lang="zh-CN" altLang="en-US" sz="2400" b="1" dirty="0">
                <a:solidFill>
                  <a:schemeClr val="tx1"/>
                </a:solidFill>
                <a:latin typeface="宋体" panose="02010600030101010101" pitchFamily="2" charset="-122"/>
                <a:ea typeface="宋体" panose="02010600030101010101" pitchFamily="2" charset="-122"/>
              </a:rPr>
              <a:t>、巨鹿之战   </a:t>
            </a:r>
            <a:r>
              <a:rPr lang="en-US" altLang="zh-CN" sz="2400" b="1" dirty="0">
                <a:solidFill>
                  <a:schemeClr val="tx1"/>
                </a:solidFill>
                <a:latin typeface="宋体" panose="02010600030101010101" pitchFamily="2" charset="-122"/>
                <a:ea typeface="宋体" panose="02010600030101010101" pitchFamily="2" charset="-122"/>
              </a:rPr>
              <a:t>B</a:t>
            </a:r>
            <a:r>
              <a:rPr lang="zh-CN" altLang="en-US" sz="2400" b="1" dirty="0">
                <a:solidFill>
                  <a:schemeClr val="tx1"/>
                </a:solidFill>
                <a:latin typeface="宋体" panose="02010600030101010101" pitchFamily="2" charset="-122"/>
                <a:ea typeface="宋体" panose="02010600030101010101" pitchFamily="2" charset="-122"/>
              </a:rPr>
              <a:t>、官渡之战    </a:t>
            </a:r>
            <a:r>
              <a:rPr lang="en-US" altLang="zh-CN" sz="2400" b="1" dirty="0">
                <a:solidFill>
                  <a:schemeClr val="tx1"/>
                </a:solidFill>
                <a:latin typeface="宋体" panose="02010600030101010101" pitchFamily="2" charset="-122"/>
                <a:ea typeface="宋体" panose="02010600030101010101" pitchFamily="2" charset="-122"/>
              </a:rPr>
              <a:t>C</a:t>
            </a:r>
            <a:r>
              <a:rPr lang="zh-CN" altLang="en-US" sz="2400" b="1" dirty="0">
                <a:solidFill>
                  <a:schemeClr val="tx1"/>
                </a:solidFill>
                <a:latin typeface="宋体" panose="02010600030101010101" pitchFamily="2" charset="-122"/>
                <a:ea typeface="宋体" panose="02010600030101010101" pitchFamily="2" charset="-122"/>
              </a:rPr>
              <a:t>、赤壁之战</a:t>
            </a:r>
            <a:endParaRPr lang="zh-CN" altLang="en-US" sz="2400" b="1" dirty="0">
              <a:solidFill>
                <a:schemeClr val="tx1"/>
              </a:solidFill>
              <a:latin typeface="宋体" panose="02010600030101010101" pitchFamily="2" charset="-122"/>
              <a:ea typeface="宋体" panose="02010600030101010101" pitchFamily="2" charset="-122"/>
            </a:endParaRPr>
          </a:p>
          <a:p>
            <a:pPr lvl="0" eaLnBrk="1" hangingPunct="1">
              <a:lnSpc>
                <a:spcPct val="135000"/>
              </a:lnSpc>
            </a:pPr>
            <a:r>
              <a:rPr lang="en-US" altLang="zh-CN" sz="2400" b="1" dirty="0">
                <a:solidFill>
                  <a:schemeClr val="tx1"/>
                </a:solidFill>
                <a:latin typeface="宋体" panose="02010600030101010101" pitchFamily="2" charset="-122"/>
                <a:ea typeface="宋体" panose="02010600030101010101" pitchFamily="2" charset="-122"/>
              </a:rPr>
              <a:t>2</a:t>
            </a:r>
            <a:r>
              <a:rPr lang="zh-CN" altLang="en-US" sz="2400" b="1" dirty="0">
                <a:solidFill>
                  <a:schemeClr val="tx1"/>
                </a:solidFill>
                <a:latin typeface="宋体" panose="02010600030101010101" pitchFamily="2" charset="-122"/>
                <a:ea typeface="宋体" panose="02010600030101010101" pitchFamily="2" charset="-122"/>
              </a:rPr>
              <a:t>、为三国鼎立局面奠定基础的关键一战（  ）</a:t>
            </a:r>
            <a:endParaRPr lang="zh-CN" altLang="en-US" sz="2400" b="1" dirty="0">
              <a:solidFill>
                <a:schemeClr val="tx1"/>
              </a:solidFill>
              <a:latin typeface="宋体" panose="02010600030101010101" pitchFamily="2" charset="-122"/>
              <a:ea typeface="宋体" panose="02010600030101010101" pitchFamily="2" charset="-122"/>
            </a:endParaRPr>
          </a:p>
          <a:p>
            <a:pPr lvl="0" eaLnBrk="1" hangingPunct="1">
              <a:lnSpc>
                <a:spcPct val="135000"/>
              </a:lnSpc>
            </a:pPr>
            <a:r>
              <a:rPr lang="zh-CN" altLang="en-US" sz="2400" b="1" dirty="0">
                <a:solidFill>
                  <a:schemeClr val="tx1"/>
                </a:solidFill>
                <a:latin typeface="宋体" panose="02010600030101010101" pitchFamily="2" charset="-122"/>
                <a:ea typeface="宋体" panose="02010600030101010101" pitchFamily="2" charset="-122"/>
              </a:rPr>
              <a:t>   </a:t>
            </a:r>
            <a:r>
              <a:rPr lang="en-US" altLang="zh-CN" sz="2400" b="1" dirty="0">
                <a:solidFill>
                  <a:schemeClr val="tx1"/>
                </a:solidFill>
                <a:latin typeface="宋体" panose="02010600030101010101" pitchFamily="2" charset="-122"/>
                <a:ea typeface="宋体" panose="02010600030101010101" pitchFamily="2" charset="-122"/>
              </a:rPr>
              <a:t>A</a:t>
            </a:r>
            <a:r>
              <a:rPr lang="zh-CN" altLang="en-US" sz="2400" b="1" dirty="0">
                <a:solidFill>
                  <a:schemeClr val="tx1"/>
                </a:solidFill>
                <a:latin typeface="宋体" panose="02010600030101010101" pitchFamily="2" charset="-122"/>
                <a:ea typeface="宋体" panose="02010600030101010101" pitchFamily="2" charset="-122"/>
              </a:rPr>
              <a:t>、赤壁之战   </a:t>
            </a:r>
            <a:r>
              <a:rPr lang="en-US" altLang="zh-CN" sz="2400" b="1" dirty="0">
                <a:solidFill>
                  <a:schemeClr val="tx1"/>
                </a:solidFill>
                <a:latin typeface="宋体" panose="02010600030101010101" pitchFamily="2" charset="-122"/>
                <a:ea typeface="宋体" panose="02010600030101010101" pitchFamily="2" charset="-122"/>
              </a:rPr>
              <a:t>B</a:t>
            </a:r>
            <a:r>
              <a:rPr lang="zh-CN" altLang="en-US" sz="2400" b="1" dirty="0">
                <a:solidFill>
                  <a:schemeClr val="tx1"/>
                </a:solidFill>
                <a:latin typeface="宋体" panose="02010600030101010101" pitchFamily="2" charset="-122"/>
                <a:ea typeface="宋体" panose="02010600030101010101" pitchFamily="2" charset="-122"/>
              </a:rPr>
              <a:t>、官渡之战   </a:t>
            </a:r>
            <a:r>
              <a:rPr lang="en-US" altLang="zh-CN" sz="2400" b="1" dirty="0">
                <a:solidFill>
                  <a:schemeClr val="tx1"/>
                </a:solidFill>
                <a:latin typeface="宋体" panose="02010600030101010101" pitchFamily="2" charset="-122"/>
                <a:ea typeface="宋体" panose="02010600030101010101" pitchFamily="2" charset="-122"/>
              </a:rPr>
              <a:t>C</a:t>
            </a:r>
            <a:r>
              <a:rPr lang="zh-CN" altLang="en-US" sz="2400" b="1" dirty="0">
                <a:solidFill>
                  <a:schemeClr val="tx1"/>
                </a:solidFill>
                <a:latin typeface="宋体" panose="02010600030101010101" pitchFamily="2" charset="-122"/>
                <a:ea typeface="宋体" panose="02010600030101010101" pitchFamily="2" charset="-122"/>
              </a:rPr>
              <a:t>、巨鹿之战</a:t>
            </a:r>
            <a:endParaRPr lang="zh-CN" altLang="en-US" sz="2400" b="1" dirty="0">
              <a:solidFill>
                <a:schemeClr val="tx1"/>
              </a:solidFill>
              <a:latin typeface="宋体" panose="02010600030101010101" pitchFamily="2" charset="-122"/>
              <a:ea typeface="宋体" panose="02010600030101010101" pitchFamily="2" charset="-122"/>
            </a:endParaRPr>
          </a:p>
          <a:p>
            <a:pPr lvl="0" eaLnBrk="1" hangingPunct="1">
              <a:lnSpc>
                <a:spcPct val="135000"/>
              </a:lnSpc>
            </a:pPr>
            <a:r>
              <a:rPr lang="en-US" altLang="zh-CN" sz="2400" b="1" dirty="0">
                <a:solidFill>
                  <a:schemeClr val="tx1"/>
                </a:solidFill>
                <a:latin typeface="宋体" panose="02010600030101010101" pitchFamily="2" charset="-122"/>
                <a:ea typeface="宋体" panose="02010600030101010101" pitchFamily="2" charset="-122"/>
                <a:sym typeface="+mn-ea"/>
              </a:rPr>
              <a:t>3  “</a:t>
            </a:r>
            <a:r>
              <a:rPr lang="zh-CN" altLang="en-US" sz="2400" b="1" dirty="0">
                <a:solidFill>
                  <a:schemeClr val="tx1"/>
                </a:solidFill>
                <a:latin typeface="宋体" panose="02010600030101010101" pitchFamily="2" charset="-122"/>
                <a:ea typeface="宋体" panose="02010600030101010101" pitchFamily="2" charset="-122"/>
                <a:sym typeface="+mn-ea"/>
              </a:rPr>
              <a:t>三顾频烦天下计，两朝开济老臣心”说的是</a:t>
            </a:r>
            <a:endParaRPr lang="zh-CN" altLang="en-US" sz="2400" b="1" dirty="0">
              <a:solidFill>
                <a:schemeClr val="tx1"/>
              </a:solidFill>
              <a:latin typeface="宋体" panose="02010600030101010101" pitchFamily="2" charset="-122"/>
              <a:ea typeface="宋体" panose="02010600030101010101" pitchFamily="2" charset="-122"/>
              <a:sym typeface="+mn-ea"/>
            </a:endParaRPr>
          </a:p>
          <a:p>
            <a:pPr lvl="0" eaLnBrk="1" hangingPunct="1">
              <a:lnSpc>
                <a:spcPct val="135000"/>
              </a:lnSpc>
            </a:pPr>
            <a:r>
              <a:rPr lang="en-US" altLang="zh-CN" sz="2400" b="1" dirty="0">
                <a:latin typeface="Arial" panose="020B0604020202020204" pitchFamily="34" charset="0"/>
                <a:ea typeface="宋体" panose="02010600030101010101" pitchFamily="2" charset="-122"/>
                <a:sym typeface="+mn-ea"/>
              </a:rPr>
              <a:t>A  </a:t>
            </a:r>
            <a:r>
              <a:rPr lang="zh-CN" altLang="en-US" sz="2400" b="1" dirty="0">
                <a:latin typeface="Arial" panose="020B0604020202020204" pitchFamily="34" charset="0"/>
                <a:ea typeface="宋体" panose="02010600030101010101" pitchFamily="2" charset="-122"/>
                <a:sym typeface="+mn-ea"/>
              </a:rPr>
              <a:t>曹操   </a:t>
            </a:r>
            <a:r>
              <a:rPr lang="en-US" altLang="zh-CN" sz="2400" b="1" dirty="0">
                <a:latin typeface="Arial" panose="020B0604020202020204" pitchFamily="34" charset="0"/>
                <a:ea typeface="宋体" panose="02010600030101010101" pitchFamily="2" charset="-122"/>
                <a:sym typeface="+mn-ea"/>
              </a:rPr>
              <a:t>B  </a:t>
            </a:r>
            <a:r>
              <a:rPr lang="zh-CN" altLang="en-US" sz="2400" b="1" dirty="0">
                <a:latin typeface="Arial" panose="020B0604020202020204" pitchFamily="34" charset="0"/>
                <a:ea typeface="宋体" panose="02010600030101010101" pitchFamily="2" charset="-122"/>
                <a:sym typeface="+mn-ea"/>
              </a:rPr>
              <a:t>刘备  </a:t>
            </a:r>
            <a:r>
              <a:rPr lang="en-US" altLang="zh-CN" sz="2400" b="1" dirty="0">
                <a:latin typeface="Arial" panose="020B0604020202020204" pitchFamily="34" charset="0"/>
                <a:ea typeface="宋体" panose="02010600030101010101" pitchFamily="2" charset="-122"/>
                <a:sym typeface="+mn-ea"/>
              </a:rPr>
              <a:t>C  </a:t>
            </a:r>
            <a:r>
              <a:rPr lang="zh-CN" altLang="en-US" sz="2400" b="1" dirty="0">
                <a:latin typeface="Arial" panose="020B0604020202020204" pitchFamily="34" charset="0"/>
                <a:ea typeface="宋体" panose="02010600030101010101" pitchFamily="2" charset="-122"/>
                <a:sym typeface="+mn-ea"/>
              </a:rPr>
              <a:t>孙权   </a:t>
            </a:r>
            <a:r>
              <a:rPr lang="en-US" altLang="zh-CN" sz="2400" b="1" dirty="0">
                <a:latin typeface="Arial" panose="020B0604020202020204" pitchFamily="34" charset="0"/>
                <a:ea typeface="宋体" panose="02010600030101010101" pitchFamily="2" charset="-122"/>
                <a:sym typeface="+mn-ea"/>
              </a:rPr>
              <a:t>D  </a:t>
            </a:r>
            <a:r>
              <a:rPr lang="zh-CN" altLang="en-US" sz="2400" b="1" dirty="0">
                <a:latin typeface="Arial" panose="020B0604020202020204" pitchFamily="34" charset="0"/>
                <a:ea typeface="宋体" panose="02010600030101010101" pitchFamily="2" charset="-122"/>
                <a:sym typeface="+mn-ea"/>
              </a:rPr>
              <a:t>诸葛亮</a:t>
            </a:r>
            <a:endParaRPr lang="zh-CN" altLang="en-US" sz="2400" b="1" dirty="0">
              <a:latin typeface="Arial" panose="020B0604020202020204" pitchFamily="34" charset="0"/>
              <a:ea typeface="宋体" panose="02010600030101010101" pitchFamily="2" charset="-122"/>
            </a:endParaRPr>
          </a:p>
          <a:p>
            <a:pPr eaLnBrk="1" hangingPunct="1">
              <a:lnSpc>
                <a:spcPct val="120000"/>
              </a:lnSpc>
            </a:pPr>
            <a:r>
              <a:rPr lang="en-US" altLang="zh-CN" sz="2400" b="1" dirty="0">
                <a:sym typeface="+mn-ea"/>
              </a:rPr>
              <a:t>5</a:t>
            </a:r>
            <a:r>
              <a:rPr lang="zh-CN" altLang="en-US" sz="2400" b="1" dirty="0">
                <a:sym typeface="+mn-ea"/>
              </a:rPr>
              <a:t>．下列各项中，属于刘备的政治活动是（    ）</a:t>
            </a:r>
            <a:endParaRPr lang="zh-CN" altLang="en-US" sz="2400" b="1" dirty="0"/>
          </a:p>
          <a:p>
            <a:pPr eaLnBrk="1" hangingPunct="1">
              <a:lnSpc>
                <a:spcPct val="120000"/>
              </a:lnSpc>
            </a:pPr>
            <a:r>
              <a:rPr lang="zh-CN" altLang="en-US" sz="2400" b="1" dirty="0">
                <a:sym typeface="+mn-ea"/>
              </a:rPr>
              <a:t>①三顾茅庐　②联孙抗曹　③挟天子以令诸侯　④成都称帝</a:t>
            </a:r>
            <a:endParaRPr lang="zh-CN" altLang="en-US" sz="2400" b="1" dirty="0"/>
          </a:p>
          <a:p>
            <a:pPr eaLnBrk="1" hangingPunct="1">
              <a:lnSpc>
                <a:spcPct val="120000"/>
              </a:lnSpc>
            </a:pPr>
            <a:r>
              <a:rPr lang="en-US" altLang="zh-CN" sz="2400" b="1" dirty="0">
                <a:sym typeface="+mn-ea"/>
              </a:rPr>
              <a:t>A.①②③</a:t>
            </a:r>
            <a:r>
              <a:rPr lang="zh-CN" altLang="en-US" sz="2400" b="1" dirty="0">
                <a:sym typeface="+mn-ea"/>
              </a:rPr>
              <a:t>　     </a:t>
            </a:r>
            <a:r>
              <a:rPr lang="en-US" altLang="zh-CN" sz="2400" b="1" dirty="0">
                <a:sym typeface="+mn-ea"/>
              </a:rPr>
              <a:t>B.②③④</a:t>
            </a:r>
            <a:r>
              <a:rPr lang="zh-CN" altLang="en-US" sz="2400" b="1" dirty="0">
                <a:sym typeface="+mn-ea"/>
              </a:rPr>
              <a:t>　　     </a:t>
            </a:r>
            <a:r>
              <a:rPr lang="en-US" altLang="zh-CN" sz="2400" b="1" dirty="0">
                <a:sym typeface="+mn-ea"/>
              </a:rPr>
              <a:t>C.①③④</a:t>
            </a:r>
            <a:r>
              <a:rPr lang="zh-CN" altLang="en-US" sz="2400" b="1" dirty="0">
                <a:sym typeface="+mn-ea"/>
              </a:rPr>
              <a:t>　　   </a:t>
            </a:r>
            <a:r>
              <a:rPr lang="en-US" altLang="zh-CN" sz="2400" b="1" dirty="0">
                <a:sym typeface="+mn-ea"/>
              </a:rPr>
              <a:t>D.①②④</a:t>
            </a:r>
            <a:endParaRPr lang="en-US" altLang="zh-CN" sz="2400" b="1" dirty="0"/>
          </a:p>
          <a:p>
            <a:pPr eaLnBrk="1" hangingPunct="1">
              <a:lnSpc>
                <a:spcPct val="120000"/>
              </a:lnSpc>
            </a:pPr>
            <a:endParaRPr lang="zh-CN" altLang="en-US" sz="2400" b="1" dirty="0"/>
          </a:p>
          <a:p>
            <a:pPr lvl="0" eaLnBrk="1" hangingPunct="1">
              <a:lnSpc>
                <a:spcPct val="135000"/>
              </a:lnSpc>
            </a:pPr>
            <a:endParaRPr lang="zh-CN" altLang="en-US" sz="2400" b="1" dirty="0">
              <a:solidFill>
                <a:schemeClr val="tx1"/>
              </a:solidFill>
              <a:latin typeface="宋体" panose="02010600030101010101" pitchFamily="2" charset="-122"/>
              <a:ea typeface="宋体" panose="02010600030101010101" pitchFamily="2" charset="-122"/>
              <a:sym typeface="+mn-ea"/>
            </a:endParaRPr>
          </a:p>
        </p:txBody>
      </p:sp>
      <p:sp>
        <p:nvSpPr>
          <p:cNvPr id="64517" name="AutoShape 5"/>
          <p:cNvSpPr/>
          <p:nvPr/>
        </p:nvSpPr>
        <p:spPr>
          <a:xfrm>
            <a:off x="531890" y="1864162"/>
            <a:ext cx="400099" cy="378665"/>
          </a:xfrm>
          <a:prstGeom prst="smileyFace">
            <a:avLst>
              <a:gd name="adj" fmla="val 4653"/>
            </a:avLst>
          </a:prstGeom>
          <a:solidFill>
            <a:srgbClr val="FF0000"/>
          </a:solidFill>
          <a:ln w="9525" cap="flat" cmpd="sng">
            <a:solidFill>
              <a:schemeClr val="tx1"/>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64518" name="AutoShape 6"/>
          <p:cNvSpPr/>
          <p:nvPr/>
        </p:nvSpPr>
        <p:spPr>
          <a:xfrm>
            <a:off x="2792915" y="847182"/>
            <a:ext cx="400099" cy="378665"/>
          </a:xfrm>
          <a:prstGeom prst="smileyFace">
            <a:avLst>
              <a:gd name="adj" fmla="val 4653"/>
            </a:avLst>
          </a:prstGeom>
          <a:solidFill>
            <a:srgbClr val="FF0000"/>
          </a:solidFill>
          <a:ln w="9525" cap="flat" cmpd="sng">
            <a:solidFill>
              <a:schemeClr val="tx1"/>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2" name="AutoShape 6"/>
          <p:cNvSpPr/>
          <p:nvPr/>
        </p:nvSpPr>
        <p:spPr>
          <a:xfrm>
            <a:off x="3857810" y="2801077"/>
            <a:ext cx="400099" cy="378665"/>
          </a:xfrm>
          <a:prstGeom prst="smileyFace">
            <a:avLst>
              <a:gd name="adj" fmla="val 4653"/>
            </a:avLst>
          </a:prstGeom>
          <a:solidFill>
            <a:srgbClr val="FF0000"/>
          </a:solidFill>
          <a:ln w="9525" cap="flat" cmpd="sng">
            <a:solidFill>
              <a:schemeClr val="tx1"/>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3" name="AutoShape 6"/>
          <p:cNvSpPr/>
          <p:nvPr/>
        </p:nvSpPr>
        <p:spPr>
          <a:xfrm>
            <a:off x="6839770" y="4133307"/>
            <a:ext cx="400099" cy="378665"/>
          </a:xfrm>
          <a:prstGeom prst="smileyFace">
            <a:avLst>
              <a:gd name="adj" fmla="val 4653"/>
            </a:avLst>
          </a:prstGeom>
          <a:solidFill>
            <a:srgbClr val="FF0000"/>
          </a:solidFill>
          <a:ln w="9525" cap="flat" cmpd="sng">
            <a:solidFill>
              <a:schemeClr val="tx1"/>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518"/>
                                        </p:tgtEl>
                                        <p:attrNameLst>
                                          <p:attrName>style.visibility</p:attrName>
                                        </p:attrNameLst>
                                      </p:cBhvr>
                                      <p:to>
                                        <p:strVal val="visible"/>
                                      </p:to>
                                    </p:set>
                                    <p:animEffect transition="in" filter="dissolve">
                                      <p:cBhvr>
                                        <p:cTn id="7" dur="500"/>
                                        <p:tgtEl>
                                          <p:spTgt spid="645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517"/>
                                        </p:tgtEl>
                                        <p:attrNameLst>
                                          <p:attrName>style.visibility</p:attrName>
                                        </p:attrNameLst>
                                      </p:cBhvr>
                                      <p:to>
                                        <p:strVal val="visible"/>
                                      </p:to>
                                    </p:set>
                                    <p:animEffect transition="in" filter="dissolve">
                                      <p:cBhvr>
                                        <p:cTn id="12" dur="500"/>
                                        <p:tgtEl>
                                          <p:spTgt spid="645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bldLvl="0" animBg="1"/>
      <p:bldP spid="64518" grpId="0" bldLvl="0" animBg="1"/>
      <p:bldP spid="2" grpId="0" bldLvl="0" animBg="1"/>
      <p:bldP spid="3"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320" y="107315"/>
            <a:ext cx="8945245" cy="4053840"/>
          </a:xfrm>
          <a:prstGeom prst="rect">
            <a:avLst/>
          </a:prstGeom>
          <a:noFill/>
        </p:spPr>
        <p:txBody>
          <a:bodyPr wrap="square" rtlCol="0">
            <a:spAutoFit/>
          </a:bodyPr>
          <a:p>
            <a:r>
              <a:rPr lang="en-US" altLang="zh-CN" sz="2000" b="1">
                <a:latin typeface="宋体" panose="02010600030101010101" pitchFamily="2" charset="-122"/>
                <a:ea typeface="宋体" panose="02010600030101010101" pitchFamily="2" charset="-122"/>
              </a:rPr>
              <a:t>5.</a:t>
            </a:r>
            <a:r>
              <a:rPr lang="zh-CN" altLang="zh-CN" sz="2000" b="1">
                <a:latin typeface="宋体" panose="02010600030101010101" pitchFamily="2" charset="-122"/>
                <a:ea typeface="宋体" panose="02010600030101010101" pitchFamily="2" charset="-122"/>
              </a:rPr>
              <a:t>赤壁之战是三国时期的一次著名战役，下列说法，不正确的是</a:t>
            </a:r>
            <a:endParaRPr lang="zh-CN" altLang="zh-CN"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A.</a:t>
            </a:r>
            <a:r>
              <a:rPr lang="zh-CN" altLang="en-US" sz="2000" b="1">
                <a:latin typeface="宋体" panose="02010600030101010101" pitchFamily="2" charset="-122"/>
                <a:ea typeface="宋体" panose="02010600030101010101" pitchFamily="2" charset="-122"/>
              </a:rPr>
              <a:t>这次战役发生的时间是公元</a:t>
            </a:r>
            <a:r>
              <a:rPr lang="en-US" altLang="zh-CN" sz="2000" b="1">
                <a:latin typeface="宋体" panose="02010600030101010101" pitchFamily="2" charset="-122"/>
                <a:ea typeface="宋体" panose="02010600030101010101" pitchFamily="2" charset="-122"/>
              </a:rPr>
              <a:t>208</a:t>
            </a:r>
            <a:r>
              <a:rPr lang="zh-CN" altLang="en-US" sz="2000" b="1">
                <a:latin typeface="宋体" panose="02010600030101010101" pitchFamily="2" charset="-122"/>
                <a:ea typeface="宋体" panose="02010600030101010101" pitchFamily="2" charset="-122"/>
              </a:rPr>
              <a:t>年</a:t>
            </a:r>
            <a:endParaRPr lang="zh-CN" altLang="en-US"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B.</a:t>
            </a:r>
            <a:r>
              <a:rPr lang="zh-CN" altLang="en-US" sz="2000" b="1">
                <a:latin typeface="宋体" panose="02010600030101010101" pitchFamily="2" charset="-122"/>
                <a:ea typeface="宋体" panose="02010600030101010101" pitchFamily="2" charset="-122"/>
              </a:rPr>
              <a:t>交战双方是曹操和孙刘联军</a:t>
            </a:r>
            <a:endParaRPr lang="zh-CN" altLang="en-US"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C.</a:t>
            </a:r>
            <a:r>
              <a:rPr lang="zh-CN" altLang="en-US" sz="2000" b="1">
                <a:latin typeface="宋体" panose="02010600030101010101" pitchFamily="2" charset="-122"/>
                <a:ea typeface="宋体" panose="02010600030101010101" pitchFamily="2" charset="-122"/>
              </a:rPr>
              <a:t>奠定了三国鼎立局面形成的基础</a:t>
            </a:r>
            <a:endParaRPr lang="zh-CN" altLang="en-US"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D.</a:t>
            </a:r>
            <a:r>
              <a:rPr lang="zh-CN" altLang="en-US" sz="2000" b="1">
                <a:latin typeface="宋体" panose="02010600030101010101" pitchFamily="2" charset="-122"/>
                <a:ea typeface="宋体" panose="02010600030101010101" pitchFamily="2" charset="-122"/>
              </a:rPr>
              <a:t>孙刘联军的指挥者是诸葛亮</a:t>
            </a:r>
            <a:endParaRPr lang="zh-CN" altLang="en-US"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6.</a:t>
            </a:r>
            <a:r>
              <a:rPr lang="zh-CN" altLang="en-US" sz="2000" b="1">
                <a:latin typeface="宋体" panose="02010600030101010101" pitchFamily="2" charset="-122"/>
                <a:ea typeface="宋体" panose="02010600030101010101" pitchFamily="2" charset="-122"/>
              </a:rPr>
              <a:t>林晓做了一个三国鼎立时期的大年事表下列事件不应该在此表中的是</a:t>
            </a:r>
            <a:endParaRPr lang="zh-CN" altLang="en-US"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①</a:t>
            </a:r>
            <a:r>
              <a:rPr lang="zh-CN" altLang="en-US" sz="2000" b="1">
                <a:latin typeface="宋体" panose="02010600030101010101" pitchFamily="2" charset="-122"/>
                <a:ea typeface="宋体" panose="02010600030101010101" pitchFamily="2" charset="-122"/>
              </a:rPr>
              <a:t>官渡之战②赤壁之战③刘备称帝④卫温到达夷洲</a:t>
            </a:r>
            <a:endParaRPr lang="zh-CN" altLang="en-US"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A.①②         B.②③     C.③④     D.①④</a:t>
            </a:r>
            <a:endParaRPr lang="en-US" altLang="zh-CN"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7.</a:t>
            </a:r>
            <a:r>
              <a:rPr lang="zh-CN" altLang="en-US" sz="2000" b="1">
                <a:latin typeface="宋体" panose="02010600030101010101" pitchFamily="2" charset="-122"/>
                <a:ea typeface="宋体" panose="02010600030101010101" pitchFamily="2" charset="-122"/>
              </a:rPr>
              <a:t>蜀国丞相诸葛亮说：</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今民困国虚，决敌之资本。</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这表明</a:t>
            </a:r>
            <a:endParaRPr lang="zh-CN" altLang="en-US"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A.</a:t>
            </a:r>
            <a:r>
              <a:rPr lang="zh-CN" altLang="en-US" sz="2000" b="1">
                <a:latin typeface="宋体" panose="02010600030101010101" pitchFamily="2" charset="-122"/>
                <a:ea typeface="宋体" panose="02010600030101010101" pitchFamily="2" charset="-122"/>
              </a:rPr>
              <a:t>蜀锦已成为政府财政收入的主要来源</a:t>
            </a:r>
            <a:endParaRPr lang="zh-CN" altLang="en-US"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B.</a:t>
            </a:r>
            <a:r>
              <a:rPr lang="zh-CN" altLang="en-US" sz="2000" b="1">
                <a:latin typeface="宋体" panose="02010600030101010101" pitchFamily="2" charset="-122"/>
                <a:ea typeface="宋体" panose="02010600030101010101" pitchFamily="2" charset="-122"/>
              </a:rPr>
              <a:t>蜀锦是打败魏吴的武器。</a:t>
            </a:r>
            <a:endParaRPr lang="zh-CN" altLang="en-US"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C.</a:t>
            </a:r>
            <a:r>
              <a:rPr lang="zh-CN" altLang="en-US" sz="2000" b="1">
                <a:latin typeface="宋体" panose="02010600030101010101" pitchFamily="2" charset="-122"/>
                <a:ea typeface="宋体" panose="02010600030101010101" pitchFamily="2" charset="-122"/>
              </a:rPr>
              <a:t>蜀锦耗费国家资财，使国库空虚</a:t>
            </a:r>
            <a:endParaRPr lang="zh-CN" altLang="en-US" sz="2000" b="1">
              <a:latin typeface="宋体" panose="02010600030101010101" pitchFamily="2" charset="-122"/>
              <a:ea typeface="宋体" panose="02010600030101010101" pitchFamily="2" charset="-122"/>
            </a:endParaRPr>
          </a:p>
          <a:p>
            <a:r>
              <a:rPr lang="en-US" altLang="zh-CN" sz="2000" b="1">
                <a:latin typeface="宋体" panose="02010600030101010101" pitchFamily="2" charset="-122"/>
                <a:ea typeface="宋体" panose="02010600030101010101" pitchFamily="2" charset="-122"/>
              </a:rPr>
              <a:t>D.</a:t>
            </a:r>
            <a:r>
              <a:rPr lang="zh-CN" altLang="en-US" sz="2000" b="1">
                <a:latin typeface="宋体" panose="02010600030101010101" pitchFamily="2" charset="-122"/>
                <a:ea typeface="宋体" panose="02010600030101010101" pitchFamily="2" charset="-122"/>
              </a:rPr>
              <a:t>蜀锦生产技术落后，难与敌人生产相配。</a:t>
            </a:r>
            <a:endParaRPr lang="zh-CN" altLang="en-US" sz="2000" b="1">
              <a:latin typeface="宋体" panose="02010600030101010101" pitchFamily="2" charset="-122"/>
              <a:ea typeface="宋体" panose="02010600030101010101" pitchFamily="2" charset="-122"/>
            </a:endParaRPr>
          </a:p>
        </p:txBody>
      </p:sp>
      <p:sp>
        <p:nvSpPr>
          <p:cNvPr id="64518" name="AutoShape 6"/>
          <p:cNvSpPr/>
          <p:nvPr/>
        </p:nvSpPr>
        <p:spPr>
          <a:xfrm>
            <a:off x="147505" y="1360897"/>
            <a:ext cx="400099" cy="378665"/>
          </a:xfrm>
          <a:prstGeom prst="smileyFace">
            <a:avLst>
              <a:gd name="adj" fmla="val 4653"/>
            </a:avLst>
          </a:prstGeom>
          <a:solidFill>
            <a:srgbClr val="FF0000"/>
          </a:solidFill>
          <a:ln w="9525" cap="flat" cmpd="sng">
            <a:solidFill>
              <a:schemeClr val="tx1"/>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3" name="AutoShape 6"/>
          <p:cNvSpPr/>
          <p:nvPr/>
        </p:nvSpPr>
        <p:spPr>
          <a:xfrm>
            <a:off x="38285" y="2259422"/>
            <a:ext cx="400099" cy="378665"/>
          </a:xfrm>
          <a:prstGeom prst="smileyFace">
            <a:avLst>
              <a:gd name="adj" fmla="val 4653"/>
            </a:avLst>
          </a:prstGeom>
          <a:solidFill>
            <a:srgbClr val="FF0000"/>
          </a:solidFill>
          <a:ln w="9525" cap="flat" cmpd="sng">
            <a:solidFill>
              <a:schemeClr val="tx1"/>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4" name="AutoShape 6"/>
          <p:cNvSpPr/>
          <p:nvPr/>
        </p:nvSpPr>
        <p:spPr>
          <a:xfrm>
            <a:off x="147505" y="2822032"/>
            <a:ext cx="400099" cy="378665"/>
          </a:xfrm>
          <a:prstGeom prst="smileyFace">
            <a:avLst>
              <a:gd name="adj" fmla="val 4653"/>
            </a:avLst>
          </a:prstGeom>
          <a:solidFill>
            <a:srgbClr val="FF0000"/>
          </a:solidFill>
          <a:ln w="9525" cap="flat" cmpd="sng">
            <a:solidFill>
              <a:schemeClr val="tx1"/>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518"/>
                                        </p:tgtEl>
                                        <p:attrNameLst>
                                          <p:attrName>style.visibility</p:attrName>
                                        </p:attrNameLst>
                                      </p:cBhvr>
                                      <p:to>
                                        <p:strVal val="visible"/>
                                      </p:to>
                                    </p:set>
                                    <p:animEffect transition="in" filter="dissolve">
                                      <p:cBhvr>
                                        <p:cTn id="7" dur="500"/>
                                        <p:tgtEl>
                                          <p:spTgt spid="645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bldLvl="0" animBg="1"/>
      <p:bldP spid="3" grpId="0" bldLvl="0" animBg="1"/>
      <p:bldP spid="4"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Text Box 2"/>
          <p:cNvSpPr txBox="1">
            <a:spLocks noChangeArrowheads="1"/>
          </p:cNvSpPr>
          <p:nvPr/>
        </p:nvSpPr>
        <p:spPr bwMode="auto">
          <a:xfrm>
            <a:off x="2987675" y="47722"/>
            <a:ext cx="2106476" cy="548640"/>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3000" b="0" i="0" u="none" strike="noStrike" kern="1200" cap="none" spc="0" normalizeH="0" baseline="0" noProof="0" smtClean="0">
                <a:ln>
                  <a:noFill/>
                </a:ln>
                <a:solidFill>
                  <a:srgbClr val="54381C"/>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识 图 题：</a:t>
            </a:r>
            <a:endParaRPr kumimoji="0" lang="zh-CN" altLang="en-US" sz="3000" b="0" i="0" u="none" strike="noStrike" kern="1200" cap="none" spc="0" normalizeH="0" baseline="0" noProof="0" smtClean="0">
              <a:ln>
                <a:noFill/>
              </a:ln>
              <a:solidFill>
                <a:srgbClr val="54381C"/>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p:txBody>
      </p:sp>
      <p:graphicFrame>
        <p:nvGraphicFramePr>
          <p:cNvPr id="3074" name="Object 2"/>
          <p:cNvGraphicFramePr>
            <a:graphicFrameLocks noChangeAspect="1"/>
          </p:cNvGraphicFramePr>
          <p:nvPr/>
        </p:nvGraphicFramePr>
        <p:xfrm>
          <a:off x="2469515" y="596265"/>
          <a:ext cx="6554470" cy="4499610"/>
        </p:xfrm>
        <a:graphic>
          <a:graphicData uri="http://schemas.openxmlformats.org/presentationml/2006/ole">
            <mc:AlternateContent xmlns:mc="http://schemas.openxmlformats.org/markup-compatibility/2006">
              <mc:Choice xmlns:v="urn:schemas-microsoft-com:vml" Requires="v">
                <p:oleObj spid="_x0000_s3076" name="" r:id="rId1" imgW="6096000" imgH="3810000" progId="Paint.Picture">
                  <p:embed/>
                </p:oleObj>
              </mc:Choice>
              <mc:Fallback>
                <p:oleObj name="" r:id="rId1" imgW="6096000" imgH="3810000" progId="Paint.Picture">
                  <p:embed/>
                  <p:pic>
                    <p:nvPicPr>
                      <p:cNvPr id="0" name="图片 3075"/>
                      <p:cNvPicPr/>
                      <p:nvPr/>
                    </p:nvPicPr>
                    <p:blipFill>
                      <a:blip r:embed="rId2"/>
                      <a:srcRect l="25926" t="2110" r="5362" b="25298"/>
                      <a:stretch>
                        <a:fillRect/>
                      </a:stretch>
                    </p:blipFill>
                    <p:spPr>
                      <a:xfrm>
                        <a:off x="2469515" y="596265"/>
                        <a:ext cx="6554470" cy="4499610"/>
                      </a:xfrm>
                      <a:prstGeom prst="rect">
                        <a:avLst/>
                      </a:prstGeom>
                      <a:noFill/>
                      <a:ln w="38100" cap="flat" cmpd="dbl">
                        <a:solidFill>
                          <a:srgbClr val="0000FF"/>
                        </a:solidFill>
                        <a:prstDash val="solid"/>
                        <a:miter/>
                        <a:headEnd type="none" w="med" len="med"/>
                        <a:tailEnd type="none" w="med" len="med"/>
                      </a:ln>
                      <a:effectLst>
                        <a:outerShdw dist="107763" dir="2699999" algn="ctr" rotWithShape="0">
                          <a:schemeClr val="bg2">
                            <a:alpha val="50000"/>
                          </a:schemeClr>
                        </a:outerShdw>
                      </a:effectLst>
                    </p:spPr>
                  </p:pic>
                </p:oleObj>
              </mc:Fallback>
            </mc:AlternateContent>
          </a:graphicData>
        </a:graphic>
      </p:graphicFrame>
      <p:sp>
        <p:nvSpPr>
          <p:cNvPr id="65540" name="Text Box 4"/>
          <p:cNvSpPr txBox="1">
            <a:spLocks noChangeArrowheads="1"/>
          </p:cNvSpPr>
          <p:nvPr/>
        </p:nvSpPr>
        <p:spPr bwMode="auto">
          <a:xfrm>
            <a:off x="6604365" y="2319132"/>
            <a:ext cx="432251" cy="506730"/>
          </a:xfrm>
          <a:prstGeom prst="rect">
            <a:avLst/>
          </a:prstGeom>
          <a:noFill/>
          <a:ln w="9525">
            <a:noFill/>
            <a:miter lim="800000"/>
          </a:ln>
        </p:spPr>
        <p:txBody>
          <a:bodyPr>
            <a:spAutoFit/>
          </a:bodyPr>
          <a:p>
            <a:pPr lvl="0" eaLnBrk="1" hangingPunct="1">
              <a:spcBef>
                <a:spcPct val="50000"/>
              </a:spcBef>
            </a:pPr>
            <a:r>
              <a:rPr lang="en-US" altLang="zh-CN" sz="2700" dirty="0">
                <a:solidFill>
                  <a:srgbClr val="00FF00"/>
                </a:solidFill>
                <a:effectLst>
                  <a:outerShdw blurRad="38100" dist="38100" dir="2700000">
                    <a:srgbClr val="000000"/>
                  </a:outerShdw>
                </a:effectLst>
              </a:rPr>
              <a:t>A</a:t>
            </a:r>
            <a:endParaRPr lang="en-US" altLang="zh-CN" sz="2700" dirty="0">
              <a:solidFill>
                <a:srgbClr val="00FF00"/>
              </a:solidFill>
              <a:effectLst>
                <a:outerShdw blurRad="38100" dist="38100" dir="2700000">
                  <a:srgbClr val="000000"/>
                </a:outerShdw>
              </a:effectLst>
            </a:endParaRPr>
          </a:p>
        </p:txBody>
      </p:sp>
      <p:sp>
        <p:nvSpPr>
          <p:cNvPr id="65541" name="Text Box 5"/>
          <p:cNvSpPr txBox="1">
            <a:spLocks noChangeArrowheads="1"/>
          </p:cNvSpPr>
          <p:nvPr/>
        </p:nvSpPr>
        <p:spPr bwMode="auto">
          <a:xfrm>
            <a:off x="5708378" y="3656144"/>
            <a:ext cx="432251" cy="506730"/>
          </a:xfrm>
          <a:prstGeom prst="rect">
            <a:avLst/>
          </a:prstGeom>
          <a:noFill/>
          <a:ln w="9525">
            <a:noFill/>
            <a:miter lim="800000"/>
          </a:ln>
        </p:spPr>
        <p:txBody>
          <a:bodyPr>
            <a:spAutoFit/>
          </a:bodyPr>
          <a:p>
            <a:pPr lvl="0" eaLnBrk="1" hangingPunct="1">
              <a:spcBef>
                <a:spcPct val="50000"/>
              </a:spcBef>
            </a:pPr>
            <a:r>
              <a:rPr lang="en-US" altLang="zh-CN" sz="2700" dirty="0">
                <a:solidFill>
                  <a:srgbClr val="00FF00"/>
                </a:solidFill>
                <a:effectLst>
                  <a:outerShdw blurRad="38100" dist="38100" dir="2700000">
                    <a:srgbClr val="000000"/>
                  </a:outerShdw>
                </a:effectLst>
              </a:rPr>
              <a:t>B</a:t>
            </a:r>
            <a:endParaRPr lang="en-US" altLang="zh-CN" sz="2700" dirty="0">
              <a:solidFill>
                <a:srgbClr val="00FF00"/>
              </a:solidFill>
              <a:effectLst>
                <a:outerShdw blurRad="38100" dist="38100" dir="2700000">
                  <a:srgbClr val="000000"/>
                </a:outerShdw>
              </a:effectLst>
            </a:endParaRPr>
          </a:p>
        </p:txBody>
      </p:sp>
      <p:sp>
        <p:nvSpPr>
          <p:cNvPr id="65542" name="Text Box 6"/>
          <p:cNvSpPr txBox="1">
            <a:spLocks noChangeArrowheads="1"/>
          </p:cNvSpPr>
          <p:nvPr/>
        </p:nvSpPr>
        <p:spPr bwMode="auto">
          <a:xfrm>
            <a:off x="6828803" y="3759014"/>
            <a:ext cx="432251" cy="506730"/>
          </a:xfrm>
          <a:prstGeom prst="rect">
            <a:avLst/>
          </a:prstGeom>
          <a:noFill/>
          <a:ln w="9525">
            <a:noFill/>
            <a:miter lim="800000"/>
          </a:ln>
        </p:spPr>
        <p:txBody>
          <a:bodyPr>
            <a:spAutoFit/>
          </a:bodyPr>
          <a:p>
            <a:pPr lvl="0" eaLnBrk="1" hangingPunct="1">
              <a:spcBef>
                <a:spcPct val="50000"/>
              </a:spcBef>
            </a:pPr>
            <a:r>
              <a:rPr lang="en-US" altLang="zh-CN" sz="2700" dirty="0">
                <a:solidFill>
                  <a:srgbClr val="FF3300"/>
                </a:solidFill>
                <a:effectLst>
                  <a:outerShdw blurRad="38100" dist="38100" dir="2700000">
                    <a:srgbClr val="000000"/>
                  </a:outerShdw>
                </a:effectLst>
              </a:rPr>
              <a:t>C</a:t>
            </a:r>
            <a:endParaRPr lang="en-US" altLang="zh-CN" sz="2700" dirty="0">
              <a:solidFill>
                <a:srgbClr val="FF3300"/>
              </a:solidFill>
              <a:effectLst>
                <a:outerShdw blurRad="38100" dist="38100" dir="2700000">
                  <a:srgbClr val="000000"/>
                </a:outerShdw>
              </a:effectLst>
            </a:endParaRPr>
          </a:p>
        </p:txBody>
      </p:sp>
      <p:sp>
        <p:nvSpPr>
          <p:cNvPr id="65543" name="Text Box 7"/>
          <p:cNvSpPr txBox="1">
            <a:spLocks noChangeArrowheads="1"/>
          </p:cNvSpPr>
          <p:nvPr/>
        </p:nvSpPr>
        <p:spPr bwMode="auto">
          <a:xfrm>
            <a:off x="132080" y="1124585"/>
            <a:ext cx="2446020" cy="502920"/>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27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A</a:t>
            </a:r>
            <a:r>
              <a:rPr kumimoji="0" lang="zh-CN" altLang="en-US" sz="27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的建立者是</a:t>
            </a:r>
            <a:endParaRPr kumimoji="0" lang="zh-CN" altLang="en-US" sz="27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p:txBody>
      </p:sp>
      <p:sp>
        <p:nvSpPr>
          <p:cNvPr id="65544" name="Text Box 8"/>
          <p:cNvSpPr txBox="1">
            <a:spLocks noChangeArrowheads="1"/>
          </p:cNvSpPr>
          <p:nvPr/>
        </p:nvSpPr>
        <p:spPr bwMode="auto">
          <a:xfrm>
            <a:off x="189865" y="2176145"/>
            <a:ext cx="2887980" cy="502920"/>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27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B</a:t>
            </a:r>
            <a:r>
              <a:rPr kumimoji="0" lang="zh-CN" altLang="en-US" sz="27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的都城在</a:t>
            </a:r>
            <a:endParaRPr kumimoji="0" lang="zh-CN" altLang="en-US" sz="27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p:txBody>
      </p:sp>
      <p:sp>
        <p:nvSpPr>
          <p:cNvPr id="65545" name="Text Box 9"/>
          <p:cNvSpPr txBox="1">
            <a:spLocks noChangeArrowheads="1"/>
          </p:cNvSpPr>
          <p:nvPr/>
        </p:nvSpPr>
        <p:spPr bwMode="auto">
          <a:xfrm>
            <a:off x="132306" y="3212547"/>
            <a:ext cx="2106476" cy="502920"/>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27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C</a:t>
            </a:r>
            <a:r>
              <a:rPr kumimoji="0" lang="zh-CN" altLang="en-US" sz="27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的国号是</a:t>
            </a:r>
            <a:endParaRPr kumimoji="0" lang="zh-CN" altLang="en-US" sz="2700" b="0" i="0" u="none" strike="noStrike" kern="1200" cap="none" spc="0" normalizeH="0" baseline="0" noProof="0" smtClean="0">
              <a:ln>
                <a:noFill/>
              </a:ln>
              <a:solidFill>
                <a:srgbClr val="0000FF"/>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p:txBody>
      </p:sp>
      <p:sp>
        <p:nvSpPr>
          <p:cNvPr id="65546" name="Text Box 10"/>
          <p:cNvSpPr txBox="1">
            <a:spLocks noChangeArrowheads="1"/>
          </p:cNvSpPr>
          <p:nvPr/>
        </p:nvSpPr>
        <p:spPr bwMode="auto">
          <a:xfrm>
            <a:off x="1028512" y="1627786"/>
            <a:ext cx="1440834" cy="548640"/>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000" b="0" i="0" u="none" strike="noStrike" kern="1200" cap="none" spc="0" normalizeH="0" baseline="0" noProof="0" smtClean="0">
                <a:ln>
                  <a:noFill/>
                </a:ln>
                <a:solidFill>
                  <a:srgbClr val="CC3300"/>
                </a:solidFill>
                <a:effectLst>
                  <a:outerShdw blurRad="38100" dist="38100" dir="2700000" algn="tl">
                    <a:srgbClr val="C0C0C0"/>
                  </a:outerShdw>
                </a:effectLst>
                <a:uLnTx/>
                <a:uFillTx/>
                <a:latin typeface="黑体" panose="02010609060101010101" charset="-122"/>
                <a:ea typeface="黑体" panose="02010609060101010101" charset="-122"/>
                <a:cs typeface="+mn-cs"/>
              </a:rPr>
              <a:t>曹丕</a:t>
            </a:r>
            <a:endParaRPr kumimoji="0" lang="zh-CN" altLang="en-US" sz="2100" b="0" i="0" u="none" strike="noStrike" kern="1200" cap="none" spc="0" normalizeH="0" baseline="0" noProof="0" smtClean="0">
              <a:ln>
                <a:noFill/>
              </a:ln>
              <a:solidFill>
                <a:srgbClr val="CC3300"/>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p:txBody>
      </p:sp>
      <p:sp>
        <p:nvSpPr>
          <p:cNvPr id="65547" name="Text Box 11"/>
          <p:cNvSpPr txBox="1">
            <a:spLocks noChangeArrowheads="1"/>
          </p:cNvSpPr>
          <p:nvPr/>
        </p:nvSpPr>
        <p:spPr bwMode="auto">
          <a:xfrm>
            <a:off x="840105" y="2542540"/>
            <a:ext cx="1228090" cy="548640"/>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000" b="0" i="0" u="none" strike="noStrike" kern="1200" cap="none" spc="0" normalizeH="0" baseline="0" noProof="0" smtClean="0">
                <a:ln>
                  <a:noFill/>
                </a:ln>
                <a:solidFill>
                  <a:srgbClr val="CC3300"/>
                </a:solidFill>
                <a:effectLst>
                  <a:outerShdw blurRad="38100" dist="38100" dir="2700000" algn="tl">
                    <a:srgbClr val="C0C0C0"/>
                  </a:outerShdw>
                </a:effectLst>
                <a:uLnTx/>
                <a:uFillTx/>
                <a:latin typeface="黑体" panose="02010609060101010101" charset="-122"/>
                <a:ea typeface="黑体" panose="02010609060101010101" charset="-122"/>
                <a:cs typeface="+mn-cs"/>
              </a:rPr>
              <a:t>成都</a:t>
            </a:r>
            <a:endParaRPr kumimoji="0" lang="zh-CN" altLang="en-US" sz="3000" b="0" i="0" u="none" strike="noStrike" kern="1200" cap="none" spc="0" normalizeH="0" baseline="0" noProof="0" smtClean="0">
              <a:ln>
                <a:noFill/>
              </a:ln>
              <a:solidFill>
                <a:srgbClr val="CC3300"/>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p:txBody>
      </p:sp>
      <p:sp>
        <p:nvSpPr>
          <p:cNvPr id="65548" name="Rectangle 12"/>
          <p:cNvSpPr>
            <a:spLocks noChangeArrowheads="1"/>
          </p:cNvSpPr>
          <p:nvPr/>
        </p:nvSpPr>
        <p:spPr bwMode="auto">
          <a:xfrm>
            <a:off x="883917" y="3715209"/>
            <a:ext cx="601980" cy="59436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300" b="0" i="0" u="none" strike="noStrike" kern="1200" cap="none" spc="0" normalizeH="0" baseline="0" noProof="0" smtClean="0">
                <a:ln>
                  <a:noFill/>
                </a:ln>
                <a:solidFill>
                  <a:srgbClr val="CC33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rPr>
              <a:t>吴</a:t>
            </a:r>
            <a:endParaRPr kumimoji="0" lang="zh-CN" altLang="en-US" sz="3300" b="0" i="0" u="none" strike="noStrike" kern="1200" cap="none" spc="0" normalizeH="0" baseline="0" noProof="0" smtClean="0">
              <a:ln>
                <a:noFill/>
              </a:ln>
              <a:solidFill>
                <a:srgbClr val="CC33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46"/>
                                        </p:tgtEl>
                                        <p:attrNameLst>
                                          <p:attrName>style.visibility</p:attrName>
                                        </p:attrNameLst>
                                      </p:cBhvr>
                                      <p:to>
                                        <p:strVal val="visible"/>
                                      </p:to>
                                    </p:set>
                                    <p:animEffect transition="in" filter="dissolve">
                                      <p:cBhvr>
                                        <p:cTn id="7" dur="500"/>
                                        <p:tgtEl>
                                          <p:spTgt spid="65546"/>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547"/>
                                        </p:tgtEl>
                                        <p:attrNameLst>
                                          <p:attrName>style.visibility</p:attrName>
                                        </p:attrNameLst>
                                      </p:cBhvr>
                                      <p:to>
                                        <p:strVal val="visible"/>
                                      </p:to>
                                    </p:set>
                                    <p:animEffect transition="in" filter="dissolve">
                                      <p:cBhvr>
                                        <p:cTn id="12" dur="500"/>
                                        <p:tgtEl>
                                          <p:spTgt spid="65547"/>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5548"/>
                                        </p:tgtEl>
                                        <p:attrNameLst>
                                          <p:attrName>style.visibility</p:attrName>
                                        </p:attrNameLst>
                                      </p:cBhvr>
                                      <p:to>
                                        <p:strVal val="visible"/>
                                      </p:to>
                                    </p:set>
                                    <p:animEffect transition="in" filter="dissolve">
                                      <p:cBhvr>
                                        <p:cTn id="17" dur="500"/>
                                        <p:tgtEl>
                                          <p:spTgt spid="65548"/>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6" grpId="0"/>
      <p:bldP spid="65547" grpId="0"/>
      <p:bldP spid="655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8" name="Picture 2" descr="pic_133582"/>
          <p:cNvPicPr>
            <a:picLocks noChangeAspect="1"/>
          </p:cNvPicPr>
          <p:nvPr/>
        </p:nvPicPr>
        <p:blipFill>
          <a:blip r:embed="rId1">
            <a:lum bright="-12000"/>
          </a:blip>
          <a:srcRect l="34616" t="29988" r="5769" b="39204"/>
          <a:stretch>
            <a:fillRect/>
          </a:stretch>
        </p:blipFill>
        <p:spPr>
          <a:xfrm>
            <a:off x="57150" y="10795"/>
            <a:ext cx="8973185" cy="5231130"/>
          </a:xfrm>
          <a:prstGeom prst="rect">
            <a:avLst/>
          </a:prstGeom>
          <a:noFill/>
          <a:ln w="9525">
            <a:noFill/>
          </a:ln>
        </p:spPr>
      </p:pic>
      <p:sp>
        <p:nvSpPr>
          <p:cNvPr id="65539" name="Text Box 3"/>
          <p:cNvSpPr txBox="1"/>
          <p:nvPr/>
        </p:nvSpPr>
        <p:spPr>
          <a:xfrm>
            <a:off x="57362" y="90212"/>
            <a:ext cx="3372266" cy="548640"/>
          </a:xfrm>
          <a:prstGeom prst="rect">
            <a:avLst/>
          </a:prstGeom>
          <a:solidFill>
            <a:schemeClr val="accent1"/>
          </a:solidFill>
          <a:ln w="9525">
            <a:noFill/>
          </a:ln>
        </p:spPr>
        <p:txBody>
          <a:bodyPr>
            <a:spAutoFit/>
          </a:bodyPr>
          <a:p>
            <a:pPr lvl="0" eaLnBrk="1" hangingPunct="1">
              <a:spcBef>
                <a:spcPct val="50000"/>
              </a:spcBef>
            </a:pPr>
            <a:r>
              <a:rPr lang="zh-CN" altLang="en-US" sz="3000" b="1" dirty="0">
                <a:latin typeface="Arial" panose="020B0604020202020204" pitchFamily="34" charset="0"/>
                <a:ea typeface="宋体" panose="02010600030101010101" pitchFamily="2" charset="-122"/>
              </a:rPr>
              <a:t>请找出图中的错误</a:t>
            </a:r>
            <a:endParaRPr lang="zh-CN" altLang="en-US" sz="3000" b="1" dirty="0">
              <a:latin typeface="Arial" panose="020B0604020202020204" pitchFamily="34" charset="0"/>
              <a:ea typeface="宋体" panose="02010600030101010101" pitchFamily="2" charset="-122"/>
            </a:endParaRPr>
          </a:p>
        </p:txBody>
      </p:sp>
      <p:sp>
        <p:nvSpPr>
          <p:cNvPr id="66564" name="Oval 4"/>
          <p:cNvSpPr/>
          <p:nvPr/>
        </p:nvSpPr>
        <p:spPr>
          <a:xfrm>
            <a:off x="6286655" y="2124337"/>
            <a:ext cx="857356" cy="285785"/>
          </a:xfrm>
          <a:prstGeom prst="ellipse">
            <a:avLst/>
          </a:prstGeom>
          <a:noFill/>
          <a:ln w="28575" cap="flat" cmpd="sng">
            <a:solidFill>
              <a:srgbClr val="FF0000"/>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66565" name="Oval 5"/>
          <p:cNvSpPr/>
          <p:nvPr/>
        </p:nvSpPr>
        <p:spPr>
          <a:xfrm>
            <a:off x="6916632" y="2458383"/>
            <a:ext cx="514414" cy="228628"/>
          </a:xfrm>
          <a:prstGeom prst="ellipse">
            <a:avLst/>
          </a:prstGeom>
          <a:noFill/>
          <a:ln w="28575" cap="flat" cmpd="sng">
            <a:solidFill>
              <a:srgbClr val="FF0000"/>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66566" name="Oval 6"/>
          <p:cNvSpPr/>
          <p:nvPr/>
        </p:nvSpPr>
        <p:spPr>
          <a:xfrm>
            <a:off x="6034539" y="2782899"/>
            <a:ext cx="400099" cy="228628"/>
          </a:xfrm>
          <a:prstGeom prst="ellipse">
            <a:avLst/>
          </a:prstGeom>
          <a:noFill/>
          <a:ln w="28575" cap="flat" cmpd="sng">
            <a:solidFill>
              <a:srgbClr val="FF0000"/>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66567" name="Oval 7"/>
          <p:cNvSpPr/>
          <p:nvPr/>
        </p:nvSpPr>
        <p:spPr>
          <a:xfrm>
            <a:off x="4199848" y="4056128"/>
            <a:ext cx="1028827" cy="285785"/>
          </a:xfrm>
          <a:prstGeom prst="ellipse">
            <a:avLst/>
          </a:prstGeom>
          <a:noFill/>
          <a:ln w="28575" cap="flat" cmpd="sng">
            <a:solidFill>
              <a:srgbClr val="FF0000"/>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66568" name="Oval 8"/>
          <p:cNvSpPr/>
          <p:nvPr/>
        </p:nvSpPr>
        <p:spPr>
          <a:xfrm>
            <a:off x="5081947" y="3827740"/>
            <a:ext cx="514414" cy="228628"/>
          </a:xfrm>
          <a:prstGeom prst="ellipse">
            <a:avLst/>
          </a:prstGeom>
          <a:noFill/>
          <a:ln w="28575" cap="flat" cmpd="sng">
            <a:solidFill>
              <a:srgbClr val="FF0000"/>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66569" name="Oval 9"/>
          <p:cNvSpPr/>
          <p:nvPr/>
        </p:nvSpPr>
        <p:spPr>
          <a:xfrm>
            <a:off x="6176645" y="3918585"/>
            <a:ext cx="1605915" cy="342900"/>
          </a:xfrm>
          <a:prstGeom prst="ellipse">
            <a:avLst/>
          </a:prstGeom>
          <a:noFill/>
          <a:ln w="28575" cap="flat" cmpd="sng">
            <a:solidFill>
              <a:srgbClr val="FF0000"/>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
        <p:nvSpPr>
          <p:cNvPr id="66570" name="Oval 10"/>
          <p:cNvSpPr/>
          <p:nvPr/>
        </p:nvSpPr>
        <p:spPr>
          <a:xfrm>
            <a:off x="7489458" y="3080033"/>
            <a:ext cx="457256" cy="231010"/>
          </a:xfrm>
          <a:prstGeom prst="ellipse">
            <a:avLst/>
          </a:prstGeom>
          <a:noFill/>
          <a:ln w="28575" cap="flat" cmpd="sng">
            <a:solidFill>
              <a:srgbClr val="FF0000"/>
            </a:solidFill>
            <a:prstDash val="solid"/>
            <a:headEnd type="none" w="med" len="med"/>
            <a:tailEnd type="none" w="med" len="med"/>
          </a:ln>
        </p:spPr>
        <p:txBody>
          <a:bodyPr wrap="none" anchor="ctr"/>
          <a:p>
            <a:pPr lvl="0" eaLnBrk="1" hangingPunct="1"/>
            <a:endParaRPr lang="zh-CN" altLang="en-US" sz="1350"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6567"/>
                                        </p:tgtEl>
                                        <p:attrNameLst>
                                          <p:attrName>style.visibility</p:attrName>
                                        </p:attrNameLst>
                                      </p:cBhvr>
                                      <p:to>
                                        <p:strVal val="visible"/>
                                      </p:to>
                                    </p:set>
                                    <p:anim calcmode="lin" valueType="num">
                                      <p:cBhvr additive="base">
                                        <p:cTn id="7" dur="500" fill="hold"/>
                                        <p:tgtEl>
                                          <p:spTgt spid="66567"/>
                                        </p:tgtEl>
                                        <p:attrNameLst>
                                          <p:attrName>ppt_w</p:attrName>
                                        </p:attrNameLst>
                                      </p:cBhvr>
                                      <p:tavLst>
                                        <p:tav tm="0">
                                          <p:val>
                                            <p:fltVal val="0.000000"/>
                                          </p:val>
                                        </p:tav>
                                        <p:tav tm="100000">
                                          <p:val>
                                            <p:strVal val="#ppt_w"/>
                                          </p:val>
                                        </p:tav>
                                      </p:tavLst>
                                    </p:anim>
                                    <p:anim calcmode="lin" valueType="num">
                                      <p:cBhvr additive="base">
                                        <p:cTn id="8" dur="500" fill="hold"/>
                                        <p:tgtEl>
                                          <p:spTgt spid="66567"/>
                                        </p:tgtEl>
                                        <p:attrNameLst>
                                          <p:attrName>ppt_h</p:attrName>
                                        </p:attrNameLst>
                                      </p:cBhvr>
                                      <p:tavLst>
                                        <p:tav tm="0">
                                          <p:val>
                                            <p:fltVal val="0.00000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6568"/>
                                        </p:tgtEl>
                                        <p:attrNameLst>
                                          <p:attrName>style.visibility</p:attrName>
                                        </p:attrNameLst>
                                      </p:cBhvr>
                                      <p:to>
                                        <p:strVal val="visible"/>
                                      </p:to>
                                    </p:set>
                                    <p:anim calcmode="lin" valueType="num">
                                      <p:cBhvr additive="base">
                                        <p:cTn id="12" dur="500" fill="hold"/>
                                        <p:tgtEl>
                                          <p:spTgt spid="66568"/>
                                        </p:tgtEl>
                                        <p:attrNameLst>
                                          <p:attrName>ppt_w</p:attrName>
                                        </p:attrNameLst>
                                      </p:cBhvr>
                                      <p:tavLst>
                                        <p:tav tm="0">
                                          <p:val>
                                            <p:fltVal val="0.000000"/>
                                          </p:val>
                                        </p:tav>
                                        <p:tav tm="100000">
                                          <p:val>
                                            <p:strVal val="#ppt_w"/>
                                          </p:val>
                                        </p:tav>
                                      </p:tavLst>
                                    </p:anim>
                                    <p:anim calcmode="lin" valueType="num">
                                      <p:cBhvr additive="base">
                                        <p:cTn id="13" dur="500" fill="hold"/>
                                        <p:tgtEl>
                                          <p:spTgt spid="66568"/>
                                        </p:tgtEl>
                                        <p:attrNameLst>
                                          <p:attrName>ppt_h</p:attrName>
                                        </p:attrNameLst>
                                      </p:cBhvr>
                                      <p:tavLst>
                                        <p:tav tm="0">
                                          <p:val>
                                            <p:fltVal val="0.00000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66569"/>
                                        </p:tgtEl>
                                        <p:attrNameLst>
                                          <p:attrName>style.visibility</p:attrName>
                                        </p:attrNameLst>
                                      </p:cBhvr>
                                      <p:to>
                                        <p:strVal val="visible"/>
                                      </p:to>
                                    </p:set>
                                    <p:anim calcmode="lin" valueType="num">
                                      <p:cBhvr additive="base">
                                        <p:cTn id="17" dur="500" fill="hold"/>
                                        <p:tgtEl>
                                          <p:spTgt spid="66569"/>
                                        </p:tgtEl>
                                        <p:attrNameLst>
                                          <p:attrName>ppt_w</p:attrName>
                                        </p:attrNameLst>
                                      </p:cBhvr>
                                      <p:tavLst>
                                        <p:tav tm="0">
                                          <p:val>
                                            <p:fltVal val="0.000000"/>
                                          </p:val>
                                        </p:tav>
                                        <p:tav tm="100000">
                                          <p:val>
                                            <p:strVal val="#ppt_w"/>
                                          </p:val>
                                        </p:tav>
                                      </p:tavLst>
                                    </p:anim>
                                    <p:anim calcmode="lin" valueType="num">
                                      <p:cBhvr additive="base">
                                        <p:cTn id="18" dur="500" fill="hold"/>
                                        <p:tgtEl>
                                          <p:spTgt spid="66569"/>
                                        </p:tgtEl>
                                        <p:attrNameLst>
                                          <p:attrName>ppt_h</p:attrName>
                                        </p:attrNameLst>
                                      </p:cBhvr>
                                      <p:tavLst>
                                        <p:tav tm="0">
                                          <p:val>
                                            <p:fltVal val="0.00000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66570"/>
                                        </p:tgtEl>
                                        <p:attrNameLst>
                                          <p:attrName>style.visibility</p:attrName>
                                        </p:attrNameLst>
                                      </p:cBhvr>
                                      <p:to>
                                        <p:strVal val="visible"/>
                                      </p:to>
                                    </p:set>
                                    <p:anim calcmode="lin" valueType="num">
                                      <p:cBhvr additive="base">
                                        <p:cTn id="22" dur="500" fill="hold"/>
                                        <p:tgtEl>
                                          <p:spTgt spid="66570"/>
                                        </p:tgtEl>
                                        <p:attrNameLst>
                                          <p:attrName>ppt_w</p:attrName>
                                        </p:attrNameLst>
                                      </p:cBhvr>
                                      <p:tavLst>
                                        <p:tav tm="0">
                                          <p:val>
                                            <p:fltVal val="0.000000"/>
                                          </p:val>
                                        </p:tav>
                                        <p:tav tm="100000">
                                          <p:val>
                                            <p:strVal val="#ppt_w"/>
                                          </p:val>
                                        </p:tav>
                                      </p:tavLst>
                                    </p:anim>
                                    <p:anim calcmode="lin" valueType="num">
                                      <p:cBhvr additive="base">
                                        <p:cTn id="23" dur="500" fill="hold"/>
                                        <p:tgtEl>
                                          <p:spTgt spid="66570"/>
                                        </p:tgtEl>
                                        <p:attrNameLst>
                                          <p:attrName>ppt_h</p:attrName>
                                        </p:attrNameLst>
                                      </p:cBhvr>
                                      <p:tavLst>
                                        <p:tav tm="0">
                                          <p:val>
                                            <p:fltVal val="0.00000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66565"/>
                                        </p:tgtEl>
                                        <p:attrNameLst>
                                          <p:attrName>style.visibility</p:attrName>
                                        </p:attrNameLst>
                                      </p:cBhvr>
                                      <p:to>
                                        <p:strVal val="visible"/>
                                      </p:to>
                                    </p:set>
                                    <p:anim calcmode="lin" valueType="num">
                                      <p:cBhvr additive="base">
                                        <p:cTn id="27" dur="500" fill="hold"/>
                                        <p:tgtEl>
                                          <p:spTgt spid="66565"/>
                                        </p:tgtEl>
                                        <p:attrNameLst>
                                          <p:attrName>ppt_w</p:attrName>
                                        </p:attrNameLst>
                                      </p:cBhvr>
                                      <p:tavLst>
                                        <p:tav tm="0">
                                          <p:val>
                                            <p:fltVal val="0.000000"/>
                                          </p:val>
                                        </p:tav>
                                        <p:tav tm="100000">
                                          <p:val>
                                            <p:strVal val="#ppt_w"/>
                                          </p:val>
                                        </p:tav>
                                      </p:tavLst>
                                    </p:anim>
                                    <p:anim calcmode="lin" valueType="num">
                                      <p:cBhvr additive="base">
                                        <p:cTn id="28" dur="500" fill="hold"/>
                                        <p:tgtEl>
                                          <p:spTgt spid="66565"/>
                                        </p:tgtEl>
                                        <p:attrNameLst>
                                          <p:attrName>ppt_h</p:attrName>
                                        </p:attrNameLst>
                                      </p:cBhvr>
                                      <p:tavLst>
                                        <p:tav tm="0">
                                          <p:val>
                                            <p:fltVal val="0.00000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66564"/>
                                        </p:tgtEl>
                                        <p:attrNameLst>
                                          <p:attrName>style.visibility</p:attrName>
                                        </p:attrNameLst>
                                      </p:cBhvr>
                                      <p:to>
                                        <p:strVal val="visible"/>
                                      </p:to>
                                    </p:set>
                                    <p:anim calcmode="lin" valueType="num">
                                      <p:cBhvr additive="base">
                                        <p:cTn id="32" dur="500" fill="hold"/>
                                        <p:tgtEl>
                                          <p:spTgt spid="66564"/>
                                        </p:tgtEl>
                                        <p:attrNameLst>
                                          <p:attrName>ppt_w</p:attrName>
                                        </p:attrNameLst>
                                      </p:cBhvr>
                                      <p:tavLst>
                                        <p:tav tm="0">
                                          <p:val>
                                            <p:fltVal val="0.000000"/>
                                          </p:val>
                                        </p:tav>
                                        <p:tav tm="100000">
                                          <p:val>
                                            <p:strVal val="#ppt_w"/>
                                          </p:val>
                                        </p:tav>
                                      </p:tavLst>
                                    </p:anim>
                                    <p:anim calcmode="lin" valueType="num">
                                      <p:cBhvr additive="base">
                                        <p:cTn id="33" dur="500" fill="hold"/>
                                        <p:tgtEl>
                                          <p:spTgt spid="66564"/>
                                        </p:tgtEl>
                                        <p:attrNameLst>
                                          <p:attrName>ppt_h</p:attrName>
                                        </p:attrNameLst>
                                      </p:cBhvr>
                                      <p:tavLst>
                                        <p:tav tm="0">
                                          <p:val>
                                            <p:fltVal val="0.00000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66566"/>
                                        </p:tgtEl>
                                        <p:attrNameLst>
                                          <p:attrName>style.visibility</p:attrName>
                                        </p:attrNameLst>
                                      </p:cBhvr>
                                      <p:to>
                                        <p:strVal val="visible"/>
                                      </p:to>
                                    </p:set>
                                    <p:anim calcmode="lin" valueType="num">
                                      <p:cBhvr additive="base">
                                        <p:cTn id="37" dur="500" fill="hold"/>
                                        <p:tgtEl>
                                          <p:spTgt spid="66566"/>
                                        </p:tgtEl>
                                        <p:attrNameLst>
                                          <p:attrName>ppt_w</p:attrName>
                                        </p:attrNameLst>
                                      </p:cBhvr>
                                      <p:tavLst>
                                        <p:tav tm="0">
                                          <p:val>
                                            <p:fltVal val="0.000000"/>
                                          </p:val>
                                        </p:tav>
                                        <p:tav tm="100000">
                                          <p:val>
                                            <p:strVal val="#ppt_w"/>
                                          </p:val>
                                        </p:tav>
                                      </p:tavLst>
                                    </p:anim>
                                    <p:anim calcmode="lin" valueType="num">
                                      <p:cBhvr additive="base">
                                        <p:cTn id="38" dur="500" fill="hold"/>
                                        <p:tgtEl>
                                          <p:spTgt spid="66566"/>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ldLvl="0" animBg="1"/>
      <p:bldP spid="66565" grpId="0" bldLvl="0" animBg="1"/>
      <p:bldP spid="66566" grpId="0" bldLvl="0" animBg="1"/>
      <p:bldP spid="66567" grpId="0" bldLvl="0" animBg="1"/>
      <p:bldP spid="66568" grpId="0" bldLvl="0" animBg="1"/>
      <p:bldP spid="66569" grpId="0" bldLvl="0" animBg="1"/>
      <p:bldP spid="6657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947035" y="1735429"/>
            <a:ext cx="3940016" cy="2251710"/>
          </a:xfrm>
          <a:prstGeom prst="rect">
            <a:avLst/>
          </a:prstGeom>
          <a:noFill/>
          <a:ln>
            <a:noFill/>
          </a:ln>
          <a:extLst>
            <a:ext uri="{909E8E84-426E-40DD-AFC4-6F175D3DCCD1}">
              <a14:hiddenFill xmlns:a14="http://schemas.microsoft.com/office/drawing/2010/main">
                <a:solidFill>
                  <a:schemeClr val="accent3"/>
                </a:solidFill>
              </a14:hiddenFill>
            </a:ext>
          </a:extLst>
        </p:spPr>
        <p:style>
          <a:lnRef idx="3">
            <a:schemeClr val="lt1"/>
          </a:lnRef>
          <a:fillRef idx="1">
            <a:schemeClr val="accent3"/>
          </a:fillRef>
          <a:effectRef idx="1">
            <a:schemeClr val="accent3"/>
          </a:effectRef>
          <a:fontRef idx="minor">
            <a:schemeClr val="lt1"/>
          </a:fontRef>
        </p:style>
        <p:txBody>
          <a:bodyPr wrap="square" rtlCol="0">
            <a:spAutoFit/>
          </a:bodyPr>
          <a:p>
            <a:pPr indent="0">
              <a:lnSpc>
                <a:spcPct val="130000"/>
              </a:lnSpc>
              <a:buFont typeface="Wingdings" panose="05000000000000000000" charset="0"/>
              <a:buNone/>
            </a:pPr>
            <a:r>
              <a:rPr lang="zh-CN" altLang="en-US" sz="3600">
                <a:solidFill>
                  <a:srgbClr val="FF0000"/>
                </a:solidFill>
                <a:latin typeface="华文行楷" panose="02010800040101010101" charset="-122"/>
                <a:ea typeface="华文行楷" panose="02010800040101010101" charset="-122"/>
              </a:rPr>
              <a:t>一、官渡之战</a:t>
            </a:r>
            <a:endParaRPr lang="zh-CN" altLang="en-US" sz="3600">
              <a:solidFill>
                <a:srgbClr val="FF0000"/>
              </a:solidFill>
              <a:latin typeface="华文行楷" panose="02010800040101010101" charset="-122"/>
              <a:ea typeface="华文行楷" panose="02010800040101010101" charset="-122"/>
            </a:endParaRPr>
          </a:p>
          <a:p>
            <a:pPr indent="0">
              <a:lnSpc>
                <a:spcPct val="130000"/>
              </a:lnSpc>
              <a:buFont typeface="Wingdings" panose="05000000000000000000" charset="0"/>
              <a:buNone/>
            </a:pPr>
            <a:r>
              <a:rPr lang="zh-CN" altLang="en-US" sz="3600">
                <a:solidFill>
                  <a:srgbClr val="FF0000"/>
                </a:solidFill>
                <a:latin typeface="华文行楷" panose="02010800040101010101" charset="-122"/>
                <a:ea typeface="华文行楷" panose="02010800040101010101" charset="-122"/>
              </a:rPr>
              <a:t>二、赤壁之战</a:t>
            </a:r>
            <a:endParaRPr lang="zh-CN" altLang="en-US" sz="3600">
              <a:solidFill>
                <a:srgbClr val="FF0000"/>
              </a:solidFill>
              <a:latin typeface="华文行楷" panose="02010800040101010101" charset="-122"/>
              <a:ea typeface="华文行楷" panose="02010800040101010101" charset="-122"/>
            </a:endParaRPr>
          </a:p>
          <a:p>
            <a:pPr indent="0">
              <a:lnSpc>
                <a:spcPct val="130000"/>
              </a:lnSpc>
              <a:buFont typeface="Wingdings" panose="05000000000000000000" charset="0"/>
              <a:buNone/>
            </a:pPr>
            <a:r>
              <a:rPr lang="zh-CN" altLang="en-US" sz="3600">
                <a:solidFill>
                  <a:srgbClr val="FF0000"/>
                </a:solidFill>
                <a:latin typeface="华文行楷" panose="02010800040101010101" charset="-122"/>
                <a:ea typeface="华文行楷" panose="02010800040101010101" charset="-122"/>
              </a:rPr>
              <a:t>三、三国鼎立</a:t>
            </a:r>
            <a:endParaRPr lang="zh-CN" altLang="en-US" sz="3600">
              <a:solidFill>
                <a:srgbClr val="FF0000"/>
              </a:solidFill>
              <a:latin typeface="华文行楷" panose="02010800040101010101" charset="-122"/>
              <a:ea typeface="华文行楷" panose="02010800040101010101" charset="-122"/>
            </a:endParaRPr>
          </a:p>
        </p:txBody>
      </p:sp>
      <p:sp>
        <p:nvSpPr>
          <p:cNvPr id="7171" name="Text Box 3"/>
          <p:cNvSpPr txBox="1"/>
          <p:nvPr/>
        </p:nvSpPr>
        <p:spPr>
          <a:xfrm>
            <a:off x="1899444" y="610050"/>
            <a:ext cx="5345906" cy="755650"/>
          </a:xfrm>
          <a:prstGeom prst="rect">
            <a:avLst/>
          </a:prstGeom>
          <a:gradFill>
            <a:gsLst>
              <a:gs pos="0">
                <a:srgbClr val="FECF40"/>
              </a:gs>
              <a:gs pos="100000">
                <a:srgbClr val="846C21"/>
              </a:gs>
            </a:gsLst>
            <a:lin ang="5400000" scaled="0"/>
          </a:gradFill>
          <a:ln w="9525">
            <a:noFill/>
          </a:ln>
        </p:spPr>
        <p:txBody>
          <a:bodyPr lIns="67627" tIns="35242" rIns="67627" bIns="35242">
            <a:spAutoFit/>
          </a:bodyPr>
          <a:p>
            <a:pPr lvl="0" eaLnBrk="1" hangingPunct="1"/>
            <a:r>
              <a:rPr lang="zh-CN" altLang="en-US" sz="4500" b="1" dirty="0">
                <a:solidFill>
                  <a:schemeClr val="bg1"/>
                </a:solidFill>
                <a:latin typeface="华文楷体" panose="02010600040101010101" charset="-122"/>
                <a:ea typeface="华文楷体" panose="02010600040101010101" charset="-122"/>
              </a:rPr>
              <a:t>目录</a:t>
            </a:r>
            <a:endParaRPr lang="zh-CN" altLang="en-US" sz="4500" b="1" dirty="0">
              <a:solidFill>
                <a:schemeClr val="bg1"/>
              </a:solidFill>
              <a:latin typeface="华文楷体" panose="02010600040101010101" charset="-122"/>
              <a:ea typeface="华文楷体"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xEl>
                                              <p:charRg st="1" end="1"/>
                                            </p:txEl>
                                          </p:spTgt>
                                        </p:tgtEl>
                                        <p:attrNameLst>
                                          <p:attrName>style.visibility</p:attrName>
                                        </p:attrNameLst>
                                      </p:cBhvr>
                                      <p:to>
                                        <p:strVal val="visible"/>
                                      </p:to>
                                    </p:set>
                                    <p:animEffect transition="in" filter="box(in)">
                                      <p:cBhvr>
                                        <p:cTn id="7" dur="1000"/>
                                        <p:tgtEl>
                                          <p:spTgt spid="7171">
                                            <p:txEl>
                                              <p:char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102644" y="1411579"/>
            <a:ext cx="6326029" cy="2020570"/>
          </a:xfrm>
          <a:prstGeom prst="rect">
            <a:avLst/>
          </a:prstGeom>
          <a:noFill/>
          <a:ln>
            <a:noFill/>
          </a:ln>
          <a:extLst>
            <a:ext uri="{909E8E84-426E-40DD-AFC4-6F175D3DCCD1}">
              <a14:hiddenFill xmlns:a14="http://schemas.microsoft.com/office/drawing/2010/main">
                <a:solidFill>
                  <a:schemeClr val="accent3"/>
                </a:solidFill>
              </a14:hiddenFill>
            </a:ext>
          </a:extLst>
        </p:spPr>
        <p:style>
          <a:lnRef idx="3">
            <a:schemeClr val="lt1"/>
          </a:lnRef>
          <a:fillRef idx="1">
            <a:schemeClr val="accent3"/>
          </a:fillRef>
          <a:effectRef idx="1">
            <a:schemeClr val="accent3"/>
          </a:effectRef>
          <a:fontRef idx="minor">
            <a:schemeClr val="lt1"/>
          </a:fontRef>
        </p:style>
        <p:txBody>
          <a:bodyPr wrap="square" rtlCol="0">
            <a:spAutoFit/>
          </a:bodyPr>
          <a:p>
            <a:pPr indent="0">
              <a:lnSpc>
                <a:spcPct val="130000"/>
              </a:lnSpc>
              <a:buFont typeface="Wingdings" panose="05000000000000000000" charset="0"/>
              <a:buNone/>
            </a:pPr>
            <a:r>
              <a:rPr lang="zh-CN" altLang="en-US" sz="3600">
                <a:solidFill>
                  <a:srgbClr val="FF0000"/>
                </a:solidFill>
                <a:latin typeface="黑体" panose="02010609060101010101" charset="-122"/>
                <a:ea typeface="黑体" panose="02010609060101010101" charset="-122"/>
              </a:rPr>
              <a:t>一、官渡之战</a:t>
            </a:r>
            <a:endParaRPr lang="zh-CN" altLang="en-US" sz="3600">
              <a:solidFill>
                <a:srgbClr val="FF0000"/>
              </a:solidFill>
              <a:latin typeface="黑体" panose="02010609060101010101" charset="-122"/>
              <a:ea typeface="黑体" panose="02010609060101010101" charset="-122"/>
            </a:endParaRPr>
          </a:p>
          <a:p>
            <a:pPr marL="571500" indent="-571500">
              <a:lnSpc>
                <a:spcPct val="130000"/>
              </a:lnSpc>
              <a:buFont typeface="Wingdings" panose="05000000000000000000" charset="0"/>
              <a:buChar char="l"/>
            </a:pPr>
            <a:r>
              <a:rPr lang="zh-CN" altLang="en-US" sz="3000">
                <a:solidFill>
                  <a:schemeClr val="tx1"/>
                </a:solidFill>
                <a:latin typeface="隶书" panose="02010509060101010101" charset="-122"/>
                <a:ea typeface="隶书" panose="02010509060101010101" charset="-122"/>
              </a:rPr>
              <a:t>当时的背景是什么？</a:t>
            </a:r>
            <a:endParaRPr lang="zh-CN" altLang="en-US" sz="3000">
              <a:solidFill>
                <a:schemeClr val="tx1"/>
              </a:solidFill>
              <a:latin typeface="隶书" panose="02010509060101010101" charset="-122"/>
              <a:ea typeface="隶书" panose="02010509060101010101" charset="-122"/>
            </a:endParaRPr>
          </a:p>
          <a:p>
            <a:pPr marL="685800" indent="-685800">
              <a:lnSpc>
                <a:spcPct val="110000"/>
              </a:lnSpc>
              <a:buFont typeface="Wingdings" panose="05000000000000000000" charset="0"/>
              <a:buChar char="l"/>
            </a:pPr>
            <a:r>
              <a:rPr lang="zh-CN" altLang="en-US" sz="3000">
                <a:solidFill>
                  <a:schemeClr val="tx1"/>
                </a:solidFill>
                <a:latin typeface="隶书" panose="02010509060101010101" charset="-122"/>
                <a:ea typeface="隶书" panose="02010509060101010101" charset="-122"/>
              </a:rPr>
              <a:t>曹操为什么可以统一北方</a:t>
            </a:r>
            <a:r>
              <a:rPr lang="zh-CN" altLang="en-US" sz="3600">
                <a:solidFill>
                  <a:schemeClr val="tx1"/>
                </a:solidFill>
                <a:latin typeface="华文行楷" panose="02010800040101010101" charset="-122"/>
                <a:ea typeface="华文行楷" panose="02010800040101010101" charset="-122"/>
              </a:rPr>
              <a:t>？</a:t>
            </a:r>
            <a:endParaRPr lang="zh-CN" altLang="en-US" sz="3600">
              <a:solidFill>
                <a:schemeClr val="tx1"/>
              </a:solidFill>
              <a:latin typeface="华文行楷" panose="02010800040101010101" charset="-122"/>
              <a:ea typeface="华文行楷" panose="020108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日期占位符 3"/>
          <p:cNvSpPr txBox="1">
            <a:spLocks noGrp="1"/>
          </p:cNvSpPr>
          <p:nvPr>
            <p:ph type="dt" sz="half" idx="10"/>
          </p:nvPr>
        </p:nvSpPr>
        <p:spPr>
          <a:noFill/>
        </p:spPr>
        <p:txBody>
          <a:bodyPr vert="horz" lIns="68580" tIns="34289" rIns="68580" bIns="34289" rtlCol="0" anchor="ctr"/>
          <a:lstStyle/>
          <a:p>
            <a:pPr marL="0" marR="0" lvl="0" indent="0" algn="l" defTabSz="913765" rtl="0" eaLnBrk="1" fontAlgn="auto" latinLnBrk="0" hangingPunct="1">
              <a:lnSpc>
                <a:spcPct val="100000"/>
              </a:lnSpc>
              <a:spcBef>
                <a:spcPts val="0"/>
              </a:spcBef>
              <a:spcAft>
                <a:spcPts val="0"/>
              </a:spcAft>
              <a:buClrTx/>
              <a:buSzTx/>
              <a:buFontTx/>
              <a:buNone/>
              <a:defRPr/>
            </a:pPr>
            <a:fld id="{D6E88FBA-0785-4854-8A07-6BFF2C1D779D}" type="datetime1">
              <a:rPr kumimoji="0" lang="zh-CN" altLang="en-US"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350" b="0" i="0" u="none" strike="noStrike" kern="1200" cap="none" spc="0" normalizeH="0" baseline="0" noProof="0">
              <a:ln>
                <a:noFill/>
              </a:ln>
              <a:solidFill>
                <a:schemeClr val="tx1">
                  <a:tint val="75000"/>
                </a:schemeClr>
              </a:solidFill>
              <a:effectLst/>
              <a:uLnTx/>
              <a:uFillTx/>
              <a:latin typeface="+mn-lt"/>
              <a:ea typeface="+mn-ea"/>
              <a:cs typeface="+mn-cs"/>
            </a:endParaRPr>
          </a:p>
        </p:txBody>
      </p:sp>
      <p:grpSp>
        <p:nvGrpSpPr>
          <p:cNvPr id="2" name="Group 2"/>
          <p:cNvGrpSpPr/>
          <p:nvPr/>
        </p:nvGrpSpPr>
        <p:grpSpPr>
          <a:xfrm>
            <a:off x="1142577" y="141702"/>
            <a:ext cx="6858847" cy="4645201"/>
            <a:chOff x="0" y="0"/>
            <a:chExt cx="14400" cy="9752"/>
          </a:xfrm>
        </p:grpSpPr>
        <p:pic>
          <p:nvPicPr>
            <p:cNvPr id="5132" name="Picture 3" descr="IMG_20151120_182704"/>
            <p:cNvPicPr>
              <a:picLocks noChangeAspect="1"/>
            </p:cNvPicPr>
            <p:nvPr/>
          </p:nvPicPr>
          <p:blipFill>
            <a:blip r:embed="rId1"/>
            <a:stretch>
              <a:fillRect/>
            </a:stretch>
          </p:blipFill>
          <p:spPr>
            <a:xfrm>
              <a:off x="0" y="1134"/>
              <a:ext cx="14400" cy="8618"/>
            </a:xfrm>
            <a:prstGeom prst="rect">
              <a:avLst/>
            </a:prstGeom>
            <a:noFill/>
            <a:ln w="9525" cap="flat" cmpd="sng">
              <a:solidFill>
                <a:schemeClr val="tx1"/>
              </a:solidFill>
              <a:prstDash val="solid"/>
              <a:miter/>
              <a:headEnd type="none" w="med" len="med"/>
              <a:tailEnd type="none" w="med" len="med"/>
            </a:ln>
          </p:spPr>
        </p:pic>
        <p:sp>
          <p:nvSpPr>
            <p:cNvPr id="5133" name="Text Box 4"/>
            <p:cNvSpPr txBox="1"/>
            <p:nvPr/>
          </p:nvSpPr>
          <p:spPr>
            <a:xfrm>
              <a:off x="396" y="0"/>
              <a:ext cx="12996" cy="871"/>
            </a:xfrm>
            <a:prstGeom prst="rect">
              <a:avLst/>
            </a:prstGeom>
            <a:noFill/>
            <a:ln w="9525">
              <a:noFill/>
            </a:ln>
          </p:spPr>
          <p:txBody>
            <a:bodyPr wrap="none">
              <a:spAutoFit/>
            </a:bodyPr>
            <a:p>
              <a:pPr lvl="0" eaLnBrk="1" hangingPunct="1"/>
              <a:r>
                <a:rPr lang="zh-CN" altLang="en-US" sz="2100" b="1" dirty="0">
                  <a:solidFill>
                    <a:srgbClr val="FF0000"/>
                  </a:solidFill>
                  <a:latin typeface="Calibri" panose="020F0502020204030204" charset="0"/>
                  <a:ea typeface="宋体" panose="02010600030101010101" pitchFamily="2" charset="-122"/>
                </a:rPr>
                <a:t>东汉末年，朝廷腐败，天灾频发，各地起义不断……</a:t>
              </a:r>
              <a:endParaRPr lang="zh-CN" altLang="en-US" sz="2100" b="1" dirty="0">
                <a:solidFill>
                  <a:srgbClr val="FF0000"/>
                </a:solidFill>
                <a:latin typeface="Calibri" panose="020F0502020204030204" charset="0"/>
                <a:ea typeface="宋体" panose="02010600030101010101" pitchFamily="2" charset="-122"/>
              </a:endParaRPr>
            </a:p>
          </p:txBody>
        </p:sp>
      </p:grpSp>
      <p:grpSp>
        <p:nvGrpSpPr>
          <p:cNvPr id="3" name="Group 5"/>
          <p:cNvGrpSpPr/>
          <p:nvPr/>
        </p:nvGrpSpPr>
        <p:grpSpPr>
          <a:xfrm>
            <a:off x="1142577" y="195287"/>
            <a:ext cx="6858847" cy="4483257"/>
            <a:chOff x="0" y="0"/>
            <a:chExt cx="14400" cy="9411"/>
          </a:xfrm>
        </p:grpSpPr>
        <p:pic>
          <p:nvPicPr>
            <p:cNvPr id="5130" name="Picture 6" descr="黄巾起义3"/>
            <p:cNvPicPr>
              <a:picLocks noChangeAspect="1"/>
            </p:cNvPicPr>
            <p:nvPr/>
          </p:nvPicPr>
          <p:blipFill>
            <a:blip r:embed="rId2"/>
            <a:stretch>
              <a:fillRect/>
            </a:stretch>
          </p:blipFill>
          <p:spPr>
            <a:xfrm>
              <a:off x="0" y="1021"/>
              <a:ext cx="14400" cy="8390"/>
            </a:xfrm>
            <a:prstGeom prst="rect">
              <a:avLst/>
            </a:prstGeom>
            <a:noFill/>
            <a:ln w="9525" cap="flat" cmpd="sng">
              <a:solidFill>
                <a:schemeClr val="tx1"/>
              </a:solidFill>
              <a:prstDash val="solid"/>
              <a:miter/>
              <a:headEnd type="none" w="med" len="med"/>
              <a:tailEnd type="none" w="med" len="med"/>
            </a:ln>
          </p:spPr>
        </p:pic>
        <p:sp>
          <p:nvSpPr>
            <p:cNvPr id="5131" name="Text Box 7"/>
            <p:cNvSpPr txBox="1"/>
            <p:nvPr/>
          </p:nvSpPr>
          <p:spPr>
            <a:xfrm>
              <a:off x="510" y="0"/>
              <a:ext cx="7698" cy="864"/>
            </a:xfrm>
            <a:prstGeom prst="rect">
              <a:avLst/>
            </a:prstGeom>
            <a:noFill/>
            <a:ln w="9525">
              <a:noFill/>
            </a:ln>
          </p:spPr>
          <p:txBody>
            <a:bodyPr wrap="none">
              <a:spAutoFit/>
            </a:bodyPr>
            <a:p>
              <a:pPr lvl="0" eaLnBrk="1" hangingPunct="1"/>
              <a:r>
                <a:rPr lang="zh-CN" altLang="en-US" sz="2100" b="1" dirty="0">
                  <a:solidFill>
                    <a:srgbClr val="FF0000"/>
                  </a:solidFill>
                  <a:latin typeface="Calibri" panose="020F0502020204030204" charset="0"/>
                  <a:ea typeface="宋体" panose="02010600030101010101" pitchFamily="2" charset="-122"/>
                </a:rPr>
                <a:t>其中，“黄巾起义”规模最大</a:t>
              </a:r>
              <a:endParaRPr lang="zh-CN" altLang="en-US" sz="1350" dirty="0">
                <a:latin typeface="Calibri" panose="020F0502020204030204" charset="0"/>
                <a:ea typeface="宋体" panose="02010600030101010101" pitchFamily="2" charset="-122"/>
              </a:endParaRPr>
            </a:p>
          </p:txBody>
        </p:sp>
      </p:grpSp>
      <p:pic>
        <p:nvPicPr>
          <p:cNvPr id="7176" name="Picture 8" descr="IMG_20151120_182843"/>
          <p:cNvPicPr>
            <a:picLocks noChangeAspect="1"/>
          </p:cNvPicPr>
          <p:nvPr/>
        </p:nvPicPr>
        <p:blipFill>
          <a:blip r:embed="rId3"/>
          <a:stretch>
            <a:fillRect/>
          </a:stretch>
        </p:blipFill>
        <p:spPr>
          <a:xfrm>
            <a:off x="1142577" y="384620"/>
            <a:ext cx="6858847" cy="4374896"/>
          </a:xfrm>
          <a:prstGeom prst="rect">
            <a:avLst/>
          </a:prstGeom>
          <a:noFill/>
          <a:ln w="9525" cap="flat" cmpd="sng">
            <a:solidFill>
              <a:schemeClr val="tx1"/>
            </a:solidFill>
            <a:prstDash val="solid"/>
            <a:miter/>
            <a:headEnd type="none" w="med" len="med"/>
            <a:tailEnd type="none" w="med" len="med"/>
          </a:ln>
        </p:spPr>
      </p:pic>
      <p:pic>
        <p:nvPicPr>
          <p:cNvPr id="7177" name="Picture 9" descr="IMG_20151120_182926"/>
          <p:cNvPicPr>
            <a:picLocks noChangeAspect="1"/>
          </p:cNvPicPr>
          <p:nvPr/>
        </p:nvPicPr>
        <p:blipFill>
          <a:blip r:embed="rId4"/>
          <a:stretch>
            <a:fillRect/>
          </a:stretch>
        </p:blipFill>
        <p:spPr>
          <a:xfrm>
            <a:off x="1142577" y="466783"/>
            <a:ext cx="6858847" cy="4266536"/>
          </a:xfrm>
          <a:prstGeom prst="rect">
            <a:avLst/>
          </a:prstGeom>
          <a:noFill/>
          <a:ln w="9525" cap="flat" cmpd="sng">
            <a:solidFill>
              <a:schemeClr val="tx1"/>
            </a:solidFill>
            <a:prstDash val="solid"/>
            <a:miter/>
            <a:headEnd type="none" w="med" len="med"/>
            <a:tailEnd type="none" w="med" len="med"/>
          </a:ln>
        </p:spPr>
      </p:pic>
      <p:grpSp>
        <p:nvGrpSpPr>
          <p:cNvPr id="4" name="Group 10"/>
          <p:cNvGrpSpPr/>
          <p:nvPr/>
        </p:nvGrpSpPr>
        <p:grpSpPr>
          <a:xfrm>
            <a:off x="1169965" y="141702"/>
            <a:ext cx="6858847" cy="4645695"/>
            <a:chOff x="0" y="0"/>
            <a:chExt cx="14400" cy="9412"/>
          </a:xfrm>
        </p:grpSpPr>
        <p:pic>
          <p:nvPicPr>
            <p:cNvPr id="5128" name="Picture 11" descr="IMG_20151120_182946"/>
            <p:cNvPicPr>
              <a:picLocks noChangeAspect="1"/>
            </p:cNvPicPr>
            <p:nvPr/>
          </p:nvPicPr>
          <p:blipFill>
            <a:blip r:embed="rId5"/>
            <a:stretch>
              <a:fillRect/>
            </a:stretch>
          </p:blipFill>
          <p:spPr>
            <a:xfrm>
              <a:off x="0" y="1021"/>
              <a:ext cx="14400" cy="8391"/>
            </a:xfrm>
            <a:prstGeom prst="rect">
              <a:avLst/>
            </a:prstGeom>
            <a:noFill/>
            <a:ln w="9525" cap="flat" cmpd="sng">
              <a:solidFill>
                <a:schemeClr val="tx1"/>
              </a:solidFill>
              <a:prstDash val="solid"/>
              <a:miter/>
              <a:headEnd type="none" w="med" len="med"/>
              <a:tailEnd type="none" w="med" len="med"/>
            </a:ln>
          </p:spPr>
        </p:pic>
        <p:sp>
          <p:nvSpPr>
            <p:cNvPr id="5129" name="Text Box 12"/>
            <p:cNvSpPr txBox="1"/>
            <p:nvPr/>
          </p:nvSpPr>
          <p:spPr>
            <a:xfrm>
              <a:off x="283" y="0"/>
              <a:ext cx="12433" cy="840"/>
            </a:xfrm>
            <a:prstGeom prst="rect">
              <a:avLst/>
            </a:prstGeom>
            <a:noFill/>
            <a:ln w="9525">
              <a:noFill/>
            </a:ln>
          </p:spPr>
          <p:txBody>
            <a:bodyPr wrap="none">
              <a:spAutoFit/>
            </a:bodyPr>
            <a:p>
              <a:pPr lvl="0" eaLnBrk="1" hangingPunct="1"/>
              <a:r>
                <a:rPr lang="zh-CN" altLang="en-US" sz="2100" b="1" dirty="0">
                  <a:solidFill>
                    <a:srgbClr val="FF0000"/>
                  </a:solidFill>
                  <a:latin typeface="Calibri" panose="020F0502020204030204" charset="0"/>
                  <a:ea typeface="宋体" panose="02010600030101010101" pitchFamily="2" charset="-122"/>
                </a:rPr>
                <a:t>为镇压起义，汉灵帝允许各州郡自行招募兵马……</a:t>
              </a:r>
              <a:endParaRPr lang="zh-CN" altLang="en-US" sz="2100" b="1" dirty="0">
                <a:solidFill>
                  <a:srgbClr val="FF0000"/>
                </a:solidFill>
                <a:latin typeface="Calibri" panose="020F0502020204030204" charset="0"/>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xit" presetSubtype="16" fill="hold" nodeType="clickEffect">
                                  <p:stCondLst>
                                    <p:cond delay="0"/>
                                  </p:stCondLst>
                                  <p:childTnLst>
                                    <p:animEffect transition="out" filter="diamond(in)">
                                      <p:cBhvr>
                                        <p:cTn id="14" dur="500"/>
                                        <p:tgtEl>
                                          <p:spTgt spid="3"/>
                                        </p:tgtEl>
                                      </p:cBhvr>
                                    </p:animEffect>
                                    <p:set>
                                      <p:cBhvr>
                                        <p:cTn id="15" dur="1" fill="hold">
                                          <p:stCondLst>
                                            <p:cond delay="500"/>
                                          </p:stCondLst>
                                        </p:cTn>
                                        <p:tgtEl>
                                          <p:spTgt spid="3"/>
                                        </p:tgtEl>
                                        <p:attrNameLst>
                                          <p:attrName>style.visibility</p:attrName>
                                        </p:attrNameLst>
                                      </p:cBhvr>
                                      <p:to>
                                        <p:strVal val="hidden"/>
                                      </p:to>
                                    </p:set>
                                  </p:childTnLst>
                                </p:cTn>
                              </p:par>
                              <p:par>
                                <p:cTn id="16" presetID="5" presetClass="entr" presetSubtype="10" fill="hold" nodeType="withEffect">
                                  <p:stCondLst>
                                    <p:cond delay="0"/>
                                  </p:stCondLst>
                                  <p:childTnLst>
                                    <p:set>
                                      <p:cBhvr>
                                        <p:cTn id="17" dur="1" fill="hold">
                                          <p:stCondLst>
                                            <p:cond delay="0"/>
                                          </p:stCondLst>
                                        </p:cTn>
                                        <p:tgtEl>
                                          <p:spTgt spid="7176"/>
                                        </p:tgtEl>
                                        <p:attrNameLst>
                                          <p:attrName>style.visibility</p:attrName>
                                        </p:attrNameLst>
                                      </p:cBhvr>
                                      <p:to>
                                        <p:strVal val="visible"/>
                                      </p:to>
                                    </p:set>
                                    <p:animEffect transition="in" filter="checkerboard(across)">
                                      <p:cBhvr>
                                        <p:cTn id="18" dur="500"/>
                                        <p:tgtEl>
                                          <p:spTgt spid="717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7176"/>
                                        </p:tgtEl>
                                        <p:attrNameLst>
                                          <p:attrName>ppt_x</p:attrName>
                                        </p:attrNameLst>
                                      </p:cBhvr>
                                      <p:tavLst>
                                        <p:tav tm="0">
                                          <p:val>
                                            <p:strVal val="ppt_x"/>
                                          </p:val>
                                        </p:tav>
                                        <p:tav tm="100000">
                                          <p:val>
                                            <p:strVal val="ppt_x"/>
                                          </p:val>
                                        </p:tav>
                                      </p:tavLst>
                                    </p:anim>
                                    <p:anim calcmode="lin" valueType="num">
                                      <p:cBhvr additive="base">
                                        <p:cTn id="23" dur="500"/>
                                        <p:tgtEl>
                                          <p:spTgt spid="7176"/>
                                        </p:tgtEl>
                                        <p:attrNameLst>
                                          <p:attrName>ppt_y</p:attrName>
                                        </p:attrNameLst>
                                      </p:cBhvr>
                                      <p:tavLst>
                                        <p:tav tm="0">
                                          <p:val>
                                            <p:strVal val="ppt_y"/>
                                          </p:val>
                                        </p:tav>
                                        <p:tav tm="100000">
                                          <p:val>
                                            <p:strVal val="1+ppt_h/2"/>
                                          </p:val>
                                        </p:tav>
                                      </p:tavLst>
                                    </p:anim>
                                    <p:set>
                                      <p:cBhvr>
                                        <p:cTn id="24" dur="1" fill="hold">
                                          <p:stCondLst>
                                            <p:cond delay="499"/>
                                          </p:stCondLst>
                                        </p:cTn>
                                        <p:tgtEl>
                                          <p:spTgt spid="7176"/>
                                        </p:tgtEl>
                                        <p:attrNameLst>
                                          <p:attrName>style.visibility</p:attrName>
                                        </p:attrNameLst>
                                      </p:cBhvr>
                                      <p:to>
                                        <p:strVal val="hidden"/>
                                      </p:to>
                                    </p:set>
                                  </p:childTnLst>
                                </p:cTn>
                              </p:par>
                              <p:par>
                                <p:cTn id="25" presetID="6" presetClass="entr" presetSubtype="16" fill="hold" nodeType="withEffect">
                                  <p:stCondLst>
                                    <p:cond delay="0"/>
                                  </p:stCondLst>
                                  <p:childTnLst>
                                    <p:set>
                                      <p:cBhvr>
                                        <p:cTn id="26" dur="1" fill="hold">
                                          <p:stCondLst>
                                            <p:cond delay="0"/>
                                          </p:stCondLst>
                                        </p:cTn>
                                        <p:tgtEl>
                                          <p:spTgt spid="7177"/>
                                        </p:tgtEl>
                                        <p:attrNameLst>
                                          <p:attrName>style.visibility</p:attrName>
                                        </p:attrNameLst>
                                      </p:cBhvr>
                                      <p:to>
                                        <p:strVal val="visible"/>
                                      </p:to>
                                    </p:set>
                                    <p:animEffect transition="in" filter="circle(in)">
                                      <p:cBhvr>
                                        <p:cTn id="27" dur="500"/>
                                        <p:tgtEl>
                                          <p:spTgt spid="717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7177"/>
                                        </p:tgtEl>
                                      </p:cBhvr>
                                    </p:animEffect>
                                    <p:set>
                                      <p:cBhvr>
                                        <p:cTn id="32" dur="1" fill="hold">
                                          <p:stCondLst>
                                            <p:cond delay="499"/>
                                          </p:stCondLst>
                                        </p:cTn>
                                        <p:tgtEl>
                                          <p:spTgt spid="7177"/>
                                        </p:tgtEl>
                                        <p:attrNameLst>
                                          <p:attrName>style.visibility</p:attrName>
                                        </p:attrNameLst>
                                      </p:cBhvr>
                                      <p:to>
                                        <p:strVal val="hidden"/>
                                      </p:to>
                                    </p:set>
                                  </p:childTnLst>
                                </p:cTn>
                              </p:par>
                              <p:par>
                                <p:cTn id="33" presetID="23" presetClass="entr" presetSubtype="1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000000"/>
                                          </p:val>
                                        </p:tav>
                                        <p:tav tm="100000">
                                          <p:val>
                                            <p:strVal val="#ppt_w"/>
                                          </p:val>
                                        </p:tav>
                                      </p:tavLst>
                                    </p:anim>
                                    <p:anim calcmode="lin" valueType="num">
                                      <p:cBhvr>
                                        <p:cTn id="36" dur="500" fill="hold"/>
                                        <p:tgtEl>
                                          <p:spTgt spid="4"/>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5" name="Rectangle 3"/>
          <p:cNvSpPr>
            <a:spLocks noGrp="1"/>
          </p:cNvSpPr>
          <p:nvPr>
            <p:ph type="title"/>
          </p:nvPr>
        </p:nvSpPr>
        <p:spPr>
          <a:xfrm>
            <a:off x="1440270" y="0"/>
            <a:ext cx="6156291" cy="844258"/>
          </a:xfrm>
        </p:spPr>
        <p:txBody>
          <a:bodyPr vert="horz" wrap="square" lIns="68580" tIns="34289" rIns="68580" bIns="34289" anchor="ctr"/>
          <a:p>
            <a:pPr algn="l" eaLnBrk="1" hangingPunct="1"/>
            <a:r>
              <a:rPr lang="zh-CN" altLang="en-US" sz="2100" b="1" dirty="0"/>
              <a:t>        平定黃巾起义後，地方長官不交回权力，形成</a:t>
            </a:r>
            <a:r>
              <a:rPr lang="zh-CN" altLang="en-US" sz="2100" b="1" dirty="0">
                <a:solidFill>
                  <a:srgbClr val="FF0000"/>
                </a:solidFill>
              </a:rPr>
              <a:t>地方割据，群雄并起</a:t>
            </a:r>
            <a:r>
              <a:rPr lang="zh-CN" altLang="en-US" sz="2100" b="1" dirty="0"/>
              <a:t>的局面。</a:t>
            </a:r>
            <a:endParaRPr lang="zh-CN" altLang="en-US" sz="2100" b="1" dirty="0"/>
          </a:p>
        </p:txBody>
      </p:sp>
      <p:sp>
        <p:nvSpPr>
          <p:cNvPr id="7171" name="日期占位符 3"/>
          <p:cNvSpPr txBox="1">
            <a:spLocks noGrp="1"/>
          </p:cNvSpPr>
          <p:nvPr>
            <p:ph type="dt" sz="half" idx="10"/>
          </p:nvPr>
        </p:nvSpPr>
        <p:spPr>
          <a:noFill/>
        </p:spPr>
        <p:txBody>
          <a:bodyPr vert="horz" lIns="68580" tIns="34289" rIns="68580" bIns="34289" rtlCol="0" anchor="ctr"/>
          <a:lstStyle/>
          <a:p>
            <a:pPr marL="0" marR="0" lvl="0" indent="0" algn="l" defTabSz="913765" rtl="0" eaLnBrk="1" fontAlgn="auto" latinLnBrk="0" hangingPunct="1">
              <a:lnSpc>
                <a:spcPct val="100000"/>
              </a:lnSpc>
              <a:spcBef>
                <a:spcPts val="0"/>
              </a:spcBef>
              <a:spcAft>
                <a:spcPts val="0"/>
              </a:spcAft>
              <a:buClrTx/>
              <a:buSzTx/>
              <a:buFontTx/>
              <a:buNone/>
              <a:defRPr/>
            </a:pPr>
            <a:fld id="{D42A0AFD-B032-4696-A7B7-4FA3E6BEBA89}" type="datetime1">
              <a:rPr kumimoji="0" lang="zh-CN" altLang="en-US"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35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6148" name="Picture 2" descr="IMG_20150916_171822"/>
          <p:cNvPicPr>
            <a:picLocks noChangeAspect="1"/>
          </p:cNvPicPr>
          <p:nvPr/>
        </p:nvPicPr>
        <p:blipFill>
          <a:blip r:embed="rId1"/>
          <a:stretch>
            <a:fillRect/>
          </a:stretch>
        </p:blipFill>
        <p:spPr>
          <a:xfrm>
            <a:off x="1116380" y="790673"/>
            <a:ext cx="6858847" cy="4334410"/>
          </a:xfrm>
          <a:prstGeom prst="rect">
            <a:avLst/>
          </a:prstGeom>
          <a:noFill/>
          <a:ln w="9525" cap="flat" cmpd="sng">
            <a:solidFill>
              <a:schemeClr val="tx1"/>
            </a:solidFill>
            <a:prstDash val="solid"/>
            <a:miter/>
            <a:headEnd type="none" w="med" len="med"/>
            <a:tailEnd type="none" w="med" len="med"/>
          </a:ln>
        </p:spPr>
      </p:pic>
      <p:grpSp>
        <p:nvGrpSpPr>
          <p:cNvPr id="2" name="Group 4"/>
          <p:cNvGrpSpPr/>
          <p:nvPr/>
        </p:nvGrpSpPr>
        <p:grpSpPr>
          <a:xfrm>
            <a:off x="1223549" y="1221732"/>
            <a:ext cx="6589732" cy="3835477"/>
            <a:chOff x="0" y="0"/>
            <a:chExt cx="13834" cy="8051"/>
          </a:xfrm>
        </p:grpSpPr>
        <p:sp>
          <p:nvSpPr>
            <p:cNvPr id="6150" name="Oval 5"/>
            <p:cNvSpPr/>
            <p:nvPr/>
          </p:nvSpPr>
          <p:spPr>
            <a:xfrm>
              <a:off x="0" y="2154"/>
              <a:ext cx="1360" cy="1247"/>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51" name="Oval 6"/>
            <p:cNvSpPr/>
            <p:nvPr/>
          </p:nvSpPr>
          <p:spPr>
            <a:xfrm>
              <a:off x="12020" y="0"/>
              <a:ext cx="1815" cy="1022"/>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52" name="Oval 7"/>
            <p:cNvSpPr/>
            <p:nvPr/>
          </p:nvSpPr>
          <p:spPr>
            <a:xfrm>
              <a:off x="6804" y="1474"/>
              <a:ext cx="2722" cy="1135"/>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53" name="Oval 8"/>
            <p:cNvSpPr/>
            <p:nvPr/>
          </p:nvSpPr>
          <p:spPr>
            <a:xfrm>
              <a:off x="5443" y="3742"/>
              <a:ext cx="1360" cy="1247"/>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54" name="Oval 9"/>
            <p:cNvSpPr/>
            <p:nvPr/>
          </p:nvSpPr>
          <p:spPr>
            <a:xfrm>
              <a:off x="10547" y="3856"/>
              <a:ext cx="1701" cy="1247"/>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55" name="Oval 10"/>
            <p:cNvSpPr/>
            <p:nvPr/>
          </p:nvSpPr>
          <p:spPr>
            <a:xfrm>
              <a:off x="6124" y="4422"/>
              <a:ext cx="3402" cy="1247"/>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56" name="Oval 11"/>
            <p:cNvSpPr/>
            <p:nvPr/>
          </p:nvSpPr>
          <p:spPr>
            <a:xfrm rot="1560000">
              <a:off x="3485" y="4904"/>
              <a:ext cx="1927" cy="1214"/>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57" name="Oval 12"/>
            <p:cNvSpPr/>
            <p:nvPr/>
          </p:nvSpPr>
          <p:spPr>
            <a:xfrm>
              <a:off x="681" y="5671"/>
              <a:ext cx="1928" cy="1247"/>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58" name="Oval 13"/>
            <p:cNvSpPr/>
            <p:nvPr/>
          </p:nvSpPr>
          <p:spPr>
            <a:xfrm>
              <a:off x="9073" y="5896"/>
              <a:ext cx="1587" cy="794"/>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59" name="Oval 14"/>
            <p:cNvSpPr/>
            <p:nvPr/>
          </p:nvSpPr>
          <p:spPr>
            <a:xfrm>
              <a:off x="6127" y="6124"/>
              <a:ext cx="1701" cy="906"/>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60" name="Oval 15"/>
            <p:cNvSpPr/>
            <p:nvPr/>
          </p:nvSpPr>
          <p:spPr>
            <a:xfrm>
              <a:off x="8393" y="228"/>
              <a:ext cx="1927" cy="1247"/>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61" name="Oval 16"/>
            <p:cNvSpPr/>
            <p:nvPr/>
          </p:nvSpPr>
          <p:spPr>
            <a:xfrm>
              <a:off x="10321" y="6919"/>
              <a:ext cx="2041" cy="1133"/>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sp>
          <p:nvSpPr>
            <p:cNvPr id="6162" name="Oval 17"/>
            <p:cNvSpPr/>
            <p:nvPr/>
          </p:nvSpPr>
          <p:spPr>
            <a:xfrm>
              <a:off x="2042" y="3402"/>
              <a:ext cx="1700" cy="1134"/>
            </a:xfrm>
            <a:prstGeom prst="ellipse">
              <a:avLst/>
            </a:prstGeom>
            <a:noFill/>
            <a:ln w="44450" cap="flat" cmpd="sng">
              <a:solidFill>
                <a:srgbClr val="FF0000"/>
              </a:solidFill>
              <a:prstDash val="solid"/>
              <a:headEnd type="none" w="med" len="med"/>
              <a:tailEnd type="none" w="med" len="med"/>
            </a:ln>
          </p:spPr>
          <p:txBody>
            <a:bodyPr anchor="ctr"/>
            <a:p>
              <a:pPr lvl="0" eaLnBrk="1" hangingPunct="1"/>
              <a:endParaRPr lang="zh-CN" altLang="en-US" sz="1350" dirty="0">
                <a:latin typeface="Calibri" panose="020F0502020204030204" charset="0"/>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slide(fromTop)">
                                      <p:cBhvr>
                                        <p:cTn id="7" dur="500"/>
                                        <p:tgtEl>
                                          <p:spTgt spid="8195"/>
                                        </p:tgtEl>
                                      </p:cBhvr>
                                    </p:animEffect>
                                  </p:childTnLst>
                                </p:cTn>
                              </p:par>
                            </p:childTnLst>
                          </p:cTn>
                        </p:par>
                        <p:par>
                          <p:cTn id="8" fill="hold">
                            <p:stCondLst>
                              <p:cond delay="500"/>
                            </p:stCondLst>
                            <p:childTnLst>
                              <p:par>
                                <p:cTn id="9" presetID="2" presetClass="entr" presetSubtype="4"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标题 9217"/>
          <p:cNvSpPr>
            <a:spLocks noGrp="1"/>
          </p:cNvSpPr>
          <p:nvPr>
            <p:ph type="title" idx="4294967295"/>
          </p:nvPr>
        </p:nvSpPr>
        <p:spPr>
          <a:xfrm>
            <a:off x="412909" y="147135"/>
            <a:ext cx="6173629" cy="857250"/>
          </a:xfrm>
        </p:spPr>
        <p:txBody>
          <a:bodyPr anchor="ctr"/>
          <a:p>
            <a:r>
              <a:rPr lang="zh-CN" altLang="en-US" sz="3600" b="1" dirty="0">
                <a:solidFill>
                  <a:srgbClr val="FF0000"/>
                </a:solidFill>
                <a:latin typeface="黑体" panose="02010609060101010101" charset="-122"/>
                <a:ea typeface="黑体" panose="02010609060101010101" charset="-122"/>
              </a:rPr>
              <a:t>一、官渡之战</a:t>
            </a:r>
            <a:endParaRPr lang="zh-CN" altLang="en-US" sz="3600" b="1" dirty="0">
              <a:solidFill>
                <a:srgbClr val="FF0000"/>
              </a:solidFill>
              <a:latin typeface="黑体" panose="02010609060101010101" charset="-122"/>
              <a:ea typeface="黑体" panose="02010609060101010101" charset="-122"/>
            </a:endParaRPr>
          </a:p>
        </p:txBody>
      </p:sp>
      <p:sp>
        <p:nvSpPr>
          <p:cNvPr id="9219" name="内容占位符 9218"/>
          <p:cNvSpPr>
            <a:spLocks noGrp="1"/>
          </p:cNvSpPr>
          <p:nvPr>
            <p:ph idx="4294967295"/>
          </p:nvPr>
        </p:nvSpPr>
        <p:spPr>
          <a:xfrm>
            <a:off x="264160" y="1004570"/>
            <a:ext cx="8479155" cy="3895725"/>
          </a:xfrm>
        </p:spPr>
        <p:txBody>
          <a:bodyPr anchor="t"/>
          <a:p>
            <a:pPr marL="0" indent="0">
              <a:buNone/>
            </a:pPr>
            <a:r>
              <a:rPr lang="zh-CN" altLang="en-US" sz="2700" b="1" dirty="0">
                <a:solidFill>
                  <a:srgbClr val="FF0000"/>
                </a:solidFill>
                <a:latin typeface="黑体" panose="02010609060101010101" charset="-122"/>
                <a:ea typeface="黑体" panose="02010609060101010101" charset="-122"/>
              </a:rPr>
              <a:t>1、背景：</a:t>
            </a:r>
            <a:r>
              <a:rPr lang="zh-CN" altLang="en-US" sz="2700" b="1" dirty="0">
                <a:solidFill>
                  <a:schemeClr val="tx1"/>
                </a:solidFill>
                <a:latin typeface="黑体" panose="02010609060101010101" charset="-122"/>
                <a:ea typeface="黑体" panose="02010609060101010101" charset="-122"/>
              </a:rPr>
              <a:t>东汉末年，政局混乱，军阀混战，东汉政权名存实亡。</a:t>
            </a:r>
            <a:r>
              <a:rPr lang="zh-CN" altLang="en-US" sz="2700" b="1" dirty="0">
                <a:latin typeface="宋体" panose="02010600030101010101" pitchFamily="2" charset="-122"/>
                <a:sym typeface="+mn-ea"/>
              </a:rPr>
              <a:t>占据河南一带的</a:t>
            </a:r>
            <a:r>
              <a:rPr lang="zh-CN" altLang="en-US" sz="2700" b="1" dirty="0">
                <a:solidFill>
                  <a:srgbClr val="FF0000"/>
                </a:solidFill>
                <a:latin typeface="宋体" panose="02010600030101010101" pitchFamily="2" charset="-122"/>
                <a:sym typeface="+mn-ea"/>
              </a:rPr>
              <a:t>曹操</a:t>
            </a:r>
            <a:r>
              <a:rPr lang="zh-CN" altLang="en-US" sz="2700" b="1" dirty="0">
                <a:latin typeface="宋体" panose="02010600030101010101" pitchFamily="2" charset="-122"/>
                <a:sym typeface="+mn-ea"/>
              </a:rPr>
              <a:t>的势力逐渐壮大起来。当时占据黄河以北的</a:t>
            </a:r>
            <a:r>
              <a:rPr lang="zh-CN" altLang="en-US" sz="2700" b="1" dirty="0">
                <a:solidFill>
                  <a:srgbClr val="FF0000"/>
                </a:solidFill>
                <a:latin typeface="宋体" panose="02010600030101010101" pitchFamily="2" charset="-122"/>
                <a:sym typeface="+mn-ea"/>
              </a:rPr>
              <a:t>袁绍</a:t>
            </a:r>
            <a:r>
              <a:rPr lang="zh-CN" altLang="en-US" sz="2700" b="1" dirty="0">
                <a:latin typeface="宋体" panose="02010600030101010101" pitchFamily="2" charset="-122"/>
                <a:sym typeface="+mn-ea"/>
              </a:rPr>
              <a:t>，兵多粮足，实力强大。</a:t>
            </a:r>
            <a:r>
              <a:rPr lang="zh-CN" altLang="en-US" sz="2700" b="1" dirty="0">
                <a:solidFill>
                  <a:srgbClr val="FF0000"/>
                </a:solidFill>
                <a:latin typeface="宋体" panose="02010600030101010101" pitchFamily="2" charset="-122"/>
                <a:sym typeface="+mn-ea"/>
              </a:rPr>
              <a:t>曹操和袁绍都想吞并对手，称雄北方。</a:t>
            </a:r>
            <a:endParaRPr lang="zh-CN" altLang="en-US" sz="2700" b="1" dirty="0">
              <a:solidFill>
                <a:srgbClr val="FF0000"/>
              </a:solidFill>
              <a:latin typeface="宋体" panose="02010600030101010101" pitchFamily="2" charset="-122"/>
              <a:ea typeface="黑体" panose="02010609060101010101" charset="-122"/>
              <a:sym typeface="+mn-ea"/>
            </a:endParaRPr>
          </a:p>
          <a:p>
            <a:pPr marL="0" indent="0">
              <a:buNone/>
            </a:pPr>
            <a:r>
              <a:rPr lang="zh-CN" altLang="en-US" sz="2700" b="1" dirty="0">
                <a:solidFill>
                  <a:srgbClr val="FF0000"/>
                </a:solidFill>
                <a:latin typeface="黑体" panose="02010609060101010101" charset="-122"/>
                <a:ea typeface="黑体" panose="02010609060101010101" charset="-122"/>
              </a:rPr>
              <a:t>2、</a:t>
            </a:r>
            <a:r>
              <a:rPr lang="zh-CN" altLang="en-US" sz="2700" b="1" dirty="0">
                <a:latin typeface="华文隶书" pitchFamily="2" charset="-122"/>
                <a:ea typeface="华文隶书" pitchFamily="2" charset="-122"/>
                <a:sym typeface="+mn-ea"/>
              </a:rPr>
              <a:t>曹操为壮大势力而采取的措施</a:t>
            </a:r>
            <a:r>
              <a:rPr lang="zh-CN" altLang="en-US" sz="2700" b="1" dirty="0">
                <a:solidFill>
                  <a:schemeClr val="tx1">
                    <a:lumMod val="95000"/>
                    <a:lumOff val="5000"/>
                  </a:schemeClr>
                </a:solidFill>
                <a:latin typeface="黑体" panose="02010609060101010101" charset="-122"/>
                <a:ea typeface="黑体" panose="02010609060101010101" charset="-122"/>
              </a:rPr>
              <a:t>：</a:t>
            </a:r>
            <a:endParaRPr lang="zh-CN" altLang="en-US" sz="2700" b="1" dirty="0">
              <a:solidFill>
                <a:schemeClr val="tx1">
                  <a:lumMod val="95000"/>
                  <a:lumOff val="5000"/>
                </a:schemeClr>
              </a:solidFill>
              <a:latin typeface="黑体" panose="02010609060101010101" charset="-122"/>
              <a:ea typeface="黑体" panose="02010609060101010101" charset="-122"/>
            </a:endParaRPr>
          </a:p>
          <a:p>
            <a:pPr marL="571500" lvl="0" indent="-571500">
              <a:buFont typeface="Wingdings" panose="05000000000000000000" charset="0"/>
              <a:buChar char="l"/>
            </a:pPr>
            <a:r>
              <a:rPr lang="zh-CN" altLang="en-US" sz="2695" b="1" dirty="0">
                <a:solidFill>
                  <a:srgbClr val="FF0000"/>
                </a:solidFill>
                <a:latin typeface="黑体" panose="02010609060101010101" charset="-122"/>
                <a:ea typeface="黑体" panose="02010609060101010101" charset="-122"/>
              </a:rPr>
              <a:t>政治上：</a:t>
            </a:r>
            <a:r>
              <a:rPr lang="zh-CN" altLang="en-US" sz="2695" b="1" dirty="0">
                <a:solidFill>
                  <a:schemeClr val="tx1"/>
                </a:solidFill>
                <a:latin typeface="黑体" panose="02010609060101010101" charset="-122"/>
                <a:ea typeface="黑体" panose="02010609060101010101" charset="-122"/>
              </a:rPr>
              <a:t>“挟天子以令诸侯”，取得了政治优势；       广招人才。</a:t>
            </a:r>
            <a:endParaRPr lang="zh-CN" altLang="en-US" sz="2695" b="1" dirty="0">
              <a:solidFill>
                <a:schemeClr val="tx1"/>
              </a:solidFill>
              <a:latin typeface="黑体" panose="02010609060101010101" charset="-122"/>
              <a:ea typeface="黑体" panose="02010609060101010101" charset="-122"/>
            </a:endParaRPr>
          </a:p>
          <a:p>
            <a:pPr marL="571500" indent="-571500">
              <a:buFont typeface="Wingdings" panose="05000000000000000000" charset="0"/>
              <a:buChar char="l"/>
            </a:pPr>
            <a:r>
              <a:rPr lang="zh-CN" altLang="en-US" sz="2700" b="1" dirty="0">
                <a:solidFill>
                  <a:srgbClr val="FF0000"/>
                </a:solidFill>
                <a:latin typeface="黑体" panose="02010609060101010101" charset="-122"/>
                <a:ea typeface="黑体" panose="02010609060101010101" charset="-122"/>
              </a:rPr>
              <a:t>经济上：</a:t>
            </a:r>
            <a:r>
              <a:rPr lang="zh-CN" altLang="en-US" sz="2700" b="1" dirty="0">
                <a:solidFill>
                  <a:schemeClr val="tx1"/>
                </a:solidFill>
                <a:latin typeface="黑体" panose="02010609060101010101" charset="-122"/>
                <a:ea typeface="黑体" panose="02010609060101010101" charset="-122"/>
              </a:rPr>
              <a:t>大兴屯田，</a:t>
            </a:r>
            <a:r>
              <a:rPr lang="zh-CN" altLang="en-US" sz="2700" b="1" dirty="0">
                <a:latin typeface="宋体" panose="02010600030101010101" pitchFamily="2" charset="-122"/>
                <a:sym typeface="+mn-ea"/>
              </a:rPr>
              <a:t>组织军队和流亡的民众从事农业生产，解决军粮问题。</a:t>
            </a:r>
            <a:r>
              <a:rPr lang="zh-CN" altLang="en-US" sz="2700" b="1" dirty="0">
                <a:solidFill>
                  <a:schemeClr val="tx1"/>
                </a:solidFill>
                <a:latin typeface="黑体" panose="02010609060101010101" charset="-122"/>
                <a:ea typeface="黑体" panose="02010609060101010101" charset="-122"/>
              </a:rPr>
              <a:t>。</a:t>
            </a:r>
            <a:endParaRPr lang="zh-CN" altLang="en-US" sz="2700" b="1" dirty="0">
              <a:solidFill>
                <a:schemeClr val="tx1"/>
              </a:solidFill>
              <a:latin typeface="黑体" panose="02010609060101010101" charset="-122"/>
              <a:ea typeface="黑体" panose="02010609060101010101" charset="-122"/>
            </a:endParaRPr>
          </a:p>
          <a:p>
            <a:pPr marL="542925" indent="-571500">
              <a:buFont typeface="Wingdings" panose="05000000000000000000" charset="0"/>
              <a:buChar char="l"/>
            </a:pPr>
            <a:endParaRPr lang="zh-CN" altLang="en-US" sz="2700" b="1" dirty="0">
              <a:solidFill>
                <a:schemeClr val="tx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1" nodeType="clickEffect">
                                  <p:stCondLst>
                                    <p:cond delay="0"/>
                                  </p:stCondLst>
                                  <p:childTnLst>
                                    <p:set>
                                      <p:cBhvr>
                                        <p:cTn id="6" dur="1" fill="hold">
                                          <p:stCondLst>
                                            <p:cond delay="0"/>
                                          </p:stCondLst>
                                        </p:cTn>
                                        <p:tgtEl>
                                          <p:spTgt spid="8193"/>
                                        </p:tgtEl>
                                        <p:attrNameLst>
                                          <p:attrName>style.visibility</p:attrName>
                                        </p:attrNameLst>
                                      </p:cBhvr>
                                      <p:to>
                                        <p:strVal val="visible"/>
                                      </p:to>
                                    </p:set>
                                    <p:animEffect transition="in" filter="barn(outVertical)">
                                      <p:cBhvr>
                                        <p:cTn id="7" dur="500"/>
                                        <p:tgtEl>
                                          <p:spTgt spid="81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 calcmode="lin" valueType="num">
                                      <p:cBhvr additive="base">
                                        <p:cTn id="12"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219">
                                            <p:txEl>
                                              <p:pRg st="1" end="1"/>
                                            </p:txEl>
                                          </p:spTgt>
                                        </p:tgtEl>
                                        <p:attrNameLst>
                                          <p:attrName>style.visibility</p:attrName>
                                        </p:attrNameLst>
                                      </p:cBhvr>
                                      <p:to>
                                        <p:strVal val="visible"/>
                                      </p:to>
                                    </p:set>
                                    <p:animEffect transition="in" filter="randombar(horizontal)">
                                      <p:cBhvr>
                                        <p:cTn id="18" dur="500"/>
                                        <p:tgtEl>
                                          <p:spTgt spid="92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219">
                                            <p:txEl>
                                              <p:pRg st="2" end="2"/>
                                            </p:txEl>
                                          </p:spTgt>
                                        </p:tgtEl>
                                        <p:attrNameLst>
                                          <p:attrName>style.visibility</p:attrName>
                                        </p:attrNameLst>
                                      </p:cBhvr>
                                      <p:to>
                                        <p:strVal val="visible"/>
                                      </p:to>
                                    </p:set>
                                    <p:anim calcmode="lin" valueType="num">
                                      <p:cBhvr additive="base">
                                        <p:cTn id="23"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219">
                                            <p:txEl>
                                              <p:pRg st="3" end="3"/>
                                            </p:txEl>
                                          </p:spTgt>
                                        </p:tgtEl>
                                        <p:attrNameLst>
                                          <p:attrName>style.visibility</p:attrName>
                                        </p:attrNameLst>
                                      </p:cBhvr>
                                      <p:to>
                                        <p:strVal val="visible"/>
                                      </p:to>
                                    </p:set>
                                    <p:anim calcmode="lin" valueType="num">
                                      <p:cBhvr additive="base">
                                        <p:cTn id="29"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2" descr="官渡之战图"/>
          <p:cNvPicPr>
            <a:picLocks noChangeAspect="1"/>
          </p:cNvPicPr>
          <p:nvPr/>
        </p:nvPicPr>
        <p:blipFill>
          <a:blip r:embed="rId1"/>
          <a:stretch>
            <a:fillRect/>
          </a:stretch>
        </p:blipFill>
        <p:spPr>
          <a:xfrm>
            <a:off x="1142577" y="0"/>
            <a:ext cx="6858847" cy="5144135"/>
          </a:xfrm>
          <a:prstGeom prst="rect">
            <a:avLst/>
          </a:prstGeom>
          <a:noFill/>
          <a:ln w="9525">
            <a:noFill/>
          </a:ln>
        </p:spPr>
      </p:pic>
      <p:sp>
        <p:nvSpPr>
          <p:cNvPr id="10243" name="Text Box 3"/>
          <p:cNvSpPr txBox="1"/>
          <p:nvPr/>
        </p:nvSpPr>
        <p:spPr>
          <a:xfrm>
            <a:off x="6192641" y="938598"/>
            <a:ext cx="1600398" cy="506730"/>
          </a:xfrm>
          <a:prstGeom prst="rect">
            <a:avLst/>
          </a:prstGeom>
          <a:noFill/>
          <a:ln w="85725">
            <a:noFill/>
          </a:ln>
        </p:spPr>
        <p:txBody>
          <a:bodyPr anchor="ctr">
            <a:spAutoFit/>
          </a:bodyPr>
          <a:p>
            <a:pPr algn="ctr">
              <a:spcBef>
                <a:spcPct val="50000"/>
              </a:spcBef>
            </a:pPr>
            <a:r>
              <a:rPr lang="zh-CN" altLang="en-US" sz="2700" dirty="0">
                <a:solidFill>
                  <a:srgbClr val="008000"/>
                </a:solidFill>
                <a:latin typeface="Times New Roman" panose="02020603050405020304" pitchFamily="18" charset="0"/>
              </a:rPr>
              <a:t>十万人</a:t>
            </a:r>
            <a:endParaRPr lang="zh-CN" altLang="en-US" sz="2700" dirty="0">
              <a:solidFill>
                <a:srgbClr val="008000"/>
              </a:solidFill>
              <a:latin typeface="Times New Roman" panose="02020603050405020304" pitchFamily="18" charset="0"/>
            </a:endParaRPr>
          </a:p>
        </p:txBody>
      </p:sp>
      <p:sp>
        <p:nvSpPr>
          <p:cNvPr id="10244" name="Text Box 4"/>
          <p:cNvSpPr txBox="1">
            <a:spLocks noChangeArrowheads="1"/>
          </p:cNvSpPr>
          <p:nvPr/>
        </p:nvSpPr>
        <p:spPr bwMode="auto">
          <a:xfrm>
            <a:off x="2627470" y="4288197"/>
            <a:ext cx="2000497" cy="460375"/>
          </a:xfrm>
          <a:prstGeom prst="rect">
            <a:avLst/>
          </a:prstGeom>
          <a:noFill/>
          <a:ln w="85725">
            <a:noFill/>
            <a:miter lim="800000"/>
          </a:ln>
          <a:effectLst/>
        </p:spPr>
        <p:txBody>
          <a:bodyPr anchor="ctr">
            <a:spAutoFit/>
          </a:bodyPr>
          <a:lstStyle/>
          <a:p>
            <a:pPr marR="0" algn="ctr" defTabSz="914400">
              <a:spcBef>
                <a:spcPct val="50000"/>
              </a:spcBef>
              <a:buClrTx/>
              <a:buSzTx/>
              <a:buFontTx/>
              <a:buNone/>
              <a:defRPr/>
            </a:pPr>
            <a:r>
              <a:rPr kumimoji="1" lang="zh-CN" altLang="en-US" sz="2400" kern="1200" cap="none" spc="0" normalizeH="0" baseline="0" noProof="0">
                <a:solidFill>
                  <a:srgbClr val="990000"/>
                </a:solidFill>
                <a:effectLst>
                  <a:outerShdw blurRad="38100" dist="38100" dir="2700000" algn="tl">
                    <a:srgbClr val="C0C0C0"/>
                  </a:outerShdw>
                </a:effectLst>
                <a:latin typeface="Times New Roman" panose="02020603050405020304" pitchFamily="18" charset="0"/>
                <a:ea typeface="隶书" panose="02010509060101010101" charset="-122"/>
                <a:cs typeface="+mn-cs"/>
              </a:rPr>
              <a:t>三四 万人</a:t>
            </a:r>
            <a:endParaRPr kumimoji="1" lang="zh-CN" altLang="en-US" sz="2400" kern="1200" cap="none" spc="0" normalizeH="0" baseline="0" noProof="0">
              <a:solidFill>
                <a:srgbClr val="990000"/>
              </a:solidFill>
              <a:effectLst>
                <a:outerShdw blurRad="38100" dist="38100" dir="2700000" algn="tl">
                  <a:srgbClr val="C0C0C0"/>
                </a:outerShdw>
              </a:effectLst>
              <a:latin typeface="Times New Roman" panose="02020603050405020304" pitchFamily="18" charset="0"/>
              <a:ea typeface="隶书" panose="02010509060101010101" charset="-122"/>
              <a:cs typeface="+mn-cs"/>
            </a:endParaRPr>
          </a:p>
        </p:txBody>
      </p:sp>
      <p:sp>
        <p:nvSpPr>
          <p:cNvPr id="10245" name="Text Box 5"/>
          <p:cNvSpPr txBox="1">
            <a:spLocks noChangeArrowheads="1"/>
          </p:cNvSpPr>
          <p:nvPr/>
        </p:nvSpPr>
        <p:spPr bwMode="auto">
          <a:xfrm>
            <a:off x="3371702" y="3715209"/>
            <a:ext cx="1657555" cy="598805"/>
          </a:xfrm>
          <a:prstGeom prst="rect">
            <a:avLst/>
          </a:prstGeom>
          <a:noFill/>
          <a:ln w="9525">
            <a:noFill/>
            <a:miter lim="800000"/>
          </a:ln>
          <a:effectLst/>
        </p:spPr>
        <p:txBody>
          <a:bodyPr>
            <a:spAutoFit/>
          </a:bodyPr>
          <a:lstStyle/>
          <a:p>
            <a:pPr marR="0" defTabSz="914400">
              <a:spcBef>
                <a:spcPct val="50000"/>
              </a:spcBef>
              <a:buClrTx/>
              <a:buSzTx/>
              <a:buFontTx/>
              <a:buNone/>
              <a:defRPr/>
            </a:pPr>
            <a:r>
              <a:rPr kumimoji="1" lang="zh-CN" altLang="en-US" sz="3300" kern="1200" cap="none" spc="0" normalizeH="0" baseline="0" noProof="0">
                <a:solidFill>
                  <a:srgbClr val="FF0000"/>
                </a:solidFill>
                <a:effectLst>
                  <a:outerShdw blurRad="38100" dist="38100" dir="2700000" algn="tl">
                    <a:srgbClr val="C0C0C0"/>
                  </a:outerShdw>
                </a:effectLst>
                <a:latin typeface="Times New Roman" panose="02020603050405020304" pitchFamily="18" charset="0"/>
                <a:ea typeface="隶书" panose="02010509060101010101" charset="-122"/>
                <a:cs typeface="+mn-cs"/>
              </a:rPr>
              <a:t>曹     操</a:t>
            </a:r>
            <a:endParaRPr kumimoji="1" lang="zh-CN" altLang="en-US" sz="3300" kern="1200" cap="none" spc="0" normalizeH="0" baseline="0" noProof="0">
              <a:solidFill>
                <a:srgbClr val="FF0000"/>
              </a:solidFill>
              <a:effectLst>
                <a:outerShdw blurRad="38100" dist="38100" dir="2700000" algn="tl">
                  <a:srgbClr val="C0C0C0"/>
                </a:outerShdw>
              </a:effectLst>
              <a:latin typeface="Times New Roman" panose="02020603050405020304" pitchFamily="18" charset="0"/>
              <a:ea typeface="隶书" panose="02010509060101010101" charset="-122"/>
              <a:cs typeface="+mn-cs"/>
            </a:endParaRPr>
          </a:p>
        </p:txBody>
      </p:sp>
      <p:sp>
        <p:nvSpPr>
          <p:cNvPr id="10246" name="Freeform 6"/>
          <p:cNvSpPr/>
          <p:nvPr/>
        </p:nvSpPr>
        <p:spPr bwMode="auto">
          <a:xfrm>
            <a:off x="5207872" y="538348"/>
            <a:ext cx="278641" cy="645160"/>
          </a:xfrm>
          <a:custGeom>
            <a:avLst/>
            <a:gdLst/>
            <a:ahLst/>
            <a:cxnLst>
              <a:cxn ang="0">
                <a:pos x="0" y="0"/>
              </a:cxn>
              <a:cxn ang="0">
                <a:pos x="102" y="84"/>
              </a:cxn>
              <a:cxn ang="0">
                <a:pos x="192" y="252"/>
              </a:cxn>
              <a:cxn ang="0">
                <a:pos x="228" y="474"/>
              </a:cxn>
              <a:cxn ang="0">
                <a:pos x="234" y="834"/>
              </a:cxn>
            </a:cxnLst>
            <a:rect l="0" t="0" r="r" b="b"/>
            <a:pathLst>
              <a:path w="234" h="834">
                <a:moveTo>
                  <a:pt x="0" y="0"/>
                </a:moveTo>
                <a:cubicBezTo>
                  <a:pt x="17" y="14"/>
                  <a:pt x="70" y="42"/>
                  <a:pt x="102" y="84"/>
                </a:cubicBezTo>
                <a:cubicBezTo>
                  <a:pt x="134" y="126"/>
                  <a:pt x="171" y="187"/>
                  <a:pt x="192" y="252"/>
                </a:cubicBezTo>
                <a:cubicBezTo>
                  <a:pt x="210" y="363"/>
                  <a:pt x="228" y="474"/>
                  <a:pt x="228" y="474"/>
                </a:cubicBezTo>
                <a:lnTo>
                  <a:pt x="234" y="834"/>
                </a:lnTo>
              </a:path>
            </a:pathLst>
          </a:custGeom>
          <a:noFill/>
          <a:ln w="127000" cap="flat" cmpd="sng">
            <a:solidFill>
              <a:srgbClr val="0000FF"/>
            </a:solidFill>
            <a:prstDash val="solid"/>
            <a:round/>
            <a:headEnd type="none" w="med" len="med"/>
            <a:tailEnd type="triangle" w="med" len="me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36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隶书" panose="02010509060101010101" charset="-122"/>
              <a:cs typeface="+mn-cs"/>
            </a:endParaRPr>
          </a:p>
        </p:txBody>
      </p:sp>
      <p:sp>
        <p:nvSpPr>
          <p:cNvPr id="10247" name="Freeform 7"/>
          <p:cNvSpPr/>
          <p:nvPr/>
        </p:nvSpPr>
        <p:spPr bwMode="auto">
          <a:xfrm>
            <a:off x="4457686" y="1710068"/>
            <a:ext cx="956190" cy="645160"/>
          </a:xfrm>
          <a:custGeom>
            <a:avLst/>
            <a:gdLst/>
            <a:ahLst/>
            <a:cxnLst>
              <a:cxn ang="0">
                <a:pos x="803" y="0"/>
              </a:cxn>
              <a:cxn ang="0">
                <a:pos x="771" y="189"/>
              </a:cxn>
              <a:cxn ang="0">
                <a:pos x="625" y="422"/>
              </a:cxn>
              <a:cxn ang="0">
                <a:pos x="372" y="626"/>
              </a:cxn>
              <a:cxn ang="0">
                <a:pos x="0" y="1014"/>
              </a:cxn>
            </a:cxnLst>
            <a:rect l="0" t="0" r="r" b="b"/>
            <a:pathLst>
              <a:path w="803" h="1014">
                <a:moveTo>
                  <a:pt x="803" y="0"/>
                </a:moveTo>
                <a:cubicBezTo>
                  <a:pt x="798" y="32"/>
                  <a:pt x="800" y="118"/>
                  <a:pt x="771" y="189"/>
                </a:cubicBezTo>
                <a:cubicBezTo>
                  <a:pt x="741" y="259"/>
                  <a:pt x="691" y="349"/>
                  <a:pt x="625" y="422"/>
                </a:cubicBezTo>
                <a:cubicBezTo>
                  <a:pt x="498" y="524"/>
                  <a:pt x="372" y="626"/>
                  <a:pt x="372" y="626"/>
                </a:cubicBezTo>
                <a:lnTo>
                  <a:pt x="0" y="1014"/>
                </a:lnTo>
              </a:path>
            </a:pathLst>
          </a:custGeom>
          <a:noFill/>
          <a:ln w="127000" cap="flat" cmpd="sng">
            <a:solidFill>
              <a:srgbClr val="0000FF"/>
            </a:solidFill>
            <a:prstDash val="solid"/>
            <a:round/>
            <a:headEnd type="none" w="med" len="med"/>
            <a:tailEnd type="triangle" w="med" len="me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36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隶书" panose="02010509060101010101" charset="-122"/>
              <a:cs typeface="+mn-cs"/>
            </a:endParaRPr>
          </a:p>
        </p:txBody>
      </p:sp>
      <p:sp>
        <p:nvSpPr>
          <p:cNvPr id="10248" name="Freeform 8"/>
          <p:cNvSpPr/>
          <p:nvPr/>
        </p:nvSpPr>
        <p:spPr bwMode="auto">
          <a:xfrm rot="11550362">
            <a:off x="4179045" y="3346189"/>
            <a:ext cx="107169" cy="645160"/>
          </a:xfrm>
          <a:custGeom>
            <a:avLst/>
            <a:gdLst/>
            <a:ahLst/>
            <a:cxnLst>
              <a:cxn ang="0">
                <a:pos x="0" y="0"/>
              </a:cxn>
              <a:cxn ang="0">
                <a:pos x="102" y="84"/>
              </a:cxn>
              <a:cxn ang="0">
                <a:pos x="192" y="252"/>
              </a:cxn>
              <a:cxn ang="0">
                <a:pos x="228" y="474"/>
              </a:cxn>
              <a:cxn ang="0">
                <a:pos x="234" y="834"/>
              </a:cxn>
            </a:cxnLst>
            <a:rect l="0" t="0" r="r" b="b"/>
            <a:pathLst>
              <a:path w="234" h="834">
                <a:moveTo>
                  <a:pt x="0" y="0"/>
                </a:moveTo>
                <a:cubicBezTo>
                  <a:pt x="17" y="14"/>
                  <a:pt x="70" y="42"/>
                  <a:pt x="102" y="84"/>
                </a:cubicBezTo>
                <a:cubicBezTo>
                  <a:pt x="134" y="126"/>
                  <a:pt x="171" y="187"/>
                  <a:pt x="192" y="252"/>
                </a:cubicBezTo>
                <a:cubicBezTo>
                  <a:pt x="210" y="363"/>
                  <a:pt x="228" y="474"/>
                  <a:pt x="228" y="474"/>
                </a:cubicBezTo>
                <a:lnTo>
                  <a:pt x="234" y="834"/>
                </a:lnTo>
              </a:path>
            </a:pathLst>
          </a:custGeom>
          <a:noFill/>
          <a:ln w="101600" cap="flat" cmpd="sng">
            <a:solidFill>
              <a:srgbClr val="FF0000"/>
            </a:solidFill>
            <a:prstDash val="solid"/>
            <a:round/>
            <a:headEnd type="none" w="med" len="med"/>
            <a:tailEnd type="triangle" w="med" len="me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36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隶书" panose="02010509060101010101" charset="-122"/>
              <a:cs typeface="+mn-cs"/>
            </a:endParaRPr>
          </a:p>
        </p:txBody>
      </p:sp>
      <p:sp>
        <p:nvSpPr>
          <p:cNvPr id="10249" name="Freeform 9"/>
          <p:cNvSpPr/>
          <p:nvPr/>
        </p:nvSpPr>
        <p:spPr bwMode="auto">
          <a:xfrm>
            <a:off x="4300504" y="2635298"/>
            <a:ext cx="157182" cy="645160"/>
          </a:xfrm>
          <a:custGeom>
            <a:avLst/>
            <a:gdLst/>
            <a:ahLst/>
            <a:cxnLst>
              <a:cxn ang="0">
                <a:pos x="576" y="0"/>
              </a:cxn>
              <a:cxn ang="0">
                <a:pos x="367" y="102"/>
              </a:cxn>
              <a:cxn ang="0">
                <a:pos x="192" y="192"/>
              </a:cxn>
              <a:cxn ang="0">
                <a:pos x="39" y="348"/>
              </a:cxn>
              <a:cxn ang="0">
                <a:pos x="0" y="528"/>
              </a:cxn>
              <a:cxn ang="0">
                <a:pos x="60" y="888"/>
              </a:cxn>
            </a:cxnLst>
            <a:rect l="0" t="0" r="r" b="b"/>
            <a:pathLst>
              <a:path w="576" h="888">
                <a:moveTo>
                  <a:pt x="576" y="0"/>
                </a:moveTo>
                <a:cubicBezTo>
                  <a:pt x="541" y="19"/>
                  <a:pt x="431" y="70"/>
                  <a:pt x="367" y="102"/>
                </a:cubicBezTo>
                <a:cubicBezTo>
                  <a:pt x="337" y="146"/>
                  <a:pt x="247" y="151"/>
                  <a:pt x="192" y="192"/>
                </a:cubicBezTo>
                <a:cubicBezTo>
                  <a:pt x="93" y="245"/>
                  <a:pt x="39" y="348"/>
                  <a:pt x="39" y="348"/>
                </a:cubicBezTo>
                <a:lnTo>
                  <a:pt x="0" y="528"/>
                </a:lnTo>
                <a:lnTo>
                  <a:pt x="60" y="888"/>
                </a:lnTo>
              </a:path>
            </a:pathLst>
          </a:custGeom>
          <a:noFill/>
          <a:ln w="127000" cap="flat" cmpd="sng">
            <a:solidFill>
              <a:srgbClr val="0000FF"/>
            </a:solidFill>
            <a:prstDash val="solid"/>
            <a:round/>
            <a:headEnd type="none" w="med" len="med"/>
            <a:tailEnd type="triangle" w="med" len="me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36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隶书" panose="02010509060101010101" charset="-122"/>
              <a:cs typeface="+mn-cs"/>
            </a:endParaRPr>
          </a:p>
        </p:txBody>
      </p:sp>
      <p:sp>
        <p:nvSpPr>
          <p:cNvPr id="10250" name="Freeform 10"/>
          <p:cNvSpPr/>
          <p:nvPr/>
        </p:nvSpPr>
        <p:spPr bwMode="auto">
          <a:xfrm>
            <a:off x="4514843" y="2841897"/>
            <a:ext cx="542992" cy="645160"/>
          </a:xfrm>
          <a:custGeom>
            <a:avLst/>
            <a:gdLst/>
            <a:ahLst/>
            <a:cxnLst>
              <a:cxn ang="0">
                <a:pos x="0" y="528"/>
              </a:cxn>
              <a:cxn ang="0">
                <a:pos x="331" y="282"/>
              </a:cxn>
              <a:cxn ang="0">
                <a:pos x="576" y="0"/>
              </a:cxn>
            </a:cxnLst>
            <a:rect l="0" t="0" r="r" b="b"/>
            <a:pathLst>
              <a:path w="576" h="528">
                <a:moveTo>
                  <a:pt x="0" y="528"/>
                </a:moveTo>
                <a:lnTo>
                  <a:pt x="331" y="282"/>
                </a:lnTo>
                <a:lnTo>
                  <a:pt x="576" y="0"/>
                </a:lnTo>
              </a:path>
            </a:pathLst>
          </a:custGeom>
          <a:noFill/>
          <a:ln w="101600" cap="flat" cmpd="sng">
            <a:solidFill>
              <a:srgbClr val="FF0000"/>
            </a:solidFill>
            <a:prstDash val="solid"/>
            <a:round/>
            <a:headEnd type="none" w="med" len="med"/>
            <a:tailEnd type="triangle" w="med" len="me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36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隶书" panose="02010509060101010101" charset="-122"/>
              <a:cs typeface="+mn-cs"/>
            </a:endParaRPr>
          </a:p>
        </p:txBody>
      </p:sp>
      <p:sp>
        <p:nvSpPr>
          <p:cNvPr id="10251" name="Line 11"/>
          <p:cNvSpPr>
            <a:spLocks noChangeShapeType="1"/>
          </p:cNvSpPr>
          <p:nvPr/>
        </p:nvSpPr>
        <p:spPr bwMode="auto">
          <a:xfrm flipH="1">
            <a:off x="4286215" y="2592430"/>
            <a:ext cx="571571" cy="645160"/>
          </a:xfrm>
          <a:prstGeom prst="line">
            <a:avLst/>
          </a:prstGeom>
          <a:noFill/>
          <a:ln w="101600">
            <a:solidFill>
              <a:srgbClr val="FF0000"/>
            </a:solidFill>
            <a:round/>
            <a:tailEnd type="triangle" w="med" len="me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36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隶书" panose="02010509060101010101" charset="-122"/>
              <a:cs typeface="+mn-cs"/>
            </a:endParaRPr>
          </a:p>
        </p:txBody>
      </p:sp>
      <p:sp>
        <p:nvSpPr>
          <p:cNvPr id="10252" name="Freeform 12"/>
          <p:cNvSpPr/>
          <p:nvPr/>
        </p:nvSpPr>
        <p:spPr bwMode="auto">
          <a:xfrm>
            <a:off x="4024245" y="1882730"/>
            <a:ext cx="1276508" cy="645160"/>
          </a:xfrm>
          <a:custGeom>
            <a:avLst/>
            <a:gdLst/>
            <a:ahLst/>
            <a:cxnLst>
              <a:cxn ang="0">
                <a:pos x="0" y="1166"/>
              </a:cxn>
              <a:cxn ang="0">
                <a:pos x="136" y="903"/>
              </a:cxn>
              <a:cxn ang="0">
                <a:pos x="238" y="765"/>
              </a:cxn>
              <a:cxn ang="0">
                <a:pos x="289" y="651"/>
              </a:cxn>
              <a:cxn ang="0">
                <a:pos x="355" y="615"/>
              </a:cxn>
              <a:cxn ang="0">
                <a:pos x="529" y="561"/>
              </a:cxn>
              <a:cxn ang="0">
                <a:pos x="655" y="468"/>
              </a:cxn>
              <a:cxn ang="0">
                <a:pos x="781" y="285"/>
              </a:cxn>
              <a:cxn ang="0">
                <a:pos x="1072" y="0"/>
              </a:cxn>
            </a:cxnLst>
            <a:rect l="0" t="0" r="r" b="b"/>
            <a:pathLst>
              <a:path w="1072" h="1166">
                <a:moveTo>
                  <a:pt x="0" y="1166"/>
                </a:moveTo>
                <a:cubicBezTo>
                  <a:pt x="23" y="1122"/>
                  <a:pt x="96" y="970"/>
                  <a:pt x="136" y="903"/>
                </a:cubicBezTo>
                <a:cubicBezTo>
                  <a:pt x="167" y="834"/>
                  <a:pt x="212" y="807"/>
                  <a:pt x="238" y="765"/>
                </a:cubicBezTo>
                <a:cubicBezTo>
                  <a:pt x="264" y="723"/>
                  <a:pt x="270" y="676"/>
                  <a:pt x="289" y="651"/>
                </a:cubicBezTo>
                <a:lnTo>
                  <a:pt x="355" y="615"/>
                </a:lnTo>
                <a:cubicBezTo>
                  <a:pt x="370" y="571"/>
                  <a:pt x="479" y="585"/>
                  <a:pt x="529" y="561"/>
                </a:cubicBezTo>
                <a:cubicBezTo>
                  <a:pt x="579" y="537"/>
                  <a:pt x="613" y="514"/>
                  <a:pt x="655" y="468"/>
                </a:cubicBezTo>
                <a:lnTo>
                  <a:pt x="781" y="285"/>
                </a:lnTo>
                <a:lnTo>
                  <a:pt x="1072" y="0"/>
                </a:lnTo>
              </a:path>
            </a:pathLst>
          </a:custGeom>
          <a:noFill/>
          <a:ln w="114300" cap="flat" cmpd="sng">
            <a:solidFill>
              <a:srgbClr val="0000FF"/>
            </a:solidFill>
            <a:prstDash val="solid"/>
            <a:round/>
            <a:headEnd type="none" w="lg" len="lg"/>
            <a:tailEnd type="triangle" w="med" len="me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36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隶书" panose="02010509060101010101" charset="-122"/>
              <a:cs typeface="+mn-cs"/>
            </a:endParaRPr>
          </a:p>
        </p:txBody>
      </p:sp>
      <p:sp>
        <p:nvSpPr>
          <p:cNvPr id="10253" name="Text Box 13"/>
          <p:cNvSpPr txBox="1">
            <a:spLocks noChangeArrowheads="1"/>
          </p:cNvSpPr>
          <p:nvPr/>
        </p:nvSpPr>
        <p:spPr bwMode="auto">
          <a:xfrm>
            <a:off x="5943769" y="571571"/>
            <a:ext cx="1257455" cy="1014730"/>
          </a:xfrm>
          <a:prstGeom prst="rect">
            <a:avLst/>
          </a:prstGeom>
          <a:noFill/>
          <a:ln w="12700" cap="sq">
            <a:noFill/>
            <a:miter lim="800000"/>
            <a:headEnd type="none" w="sm" len="sm"/>
            <a:tailEnd type="none" w="sm" len="sm"/>
          </a:ln>
          <a:effectLst/>
        </p:spPr>
        <p:txBody>
          <a:bodyPr>
            <a:spAutoFit/>
          </a:bodyPr>
          <a:lstStyle/>
          <a:p>
            <a:pPr marR="0" defTabSz="914400">
              <a:spcBef>
                <a:spcPct val="50000"/>
              </a:spcBef>
              <a:buClrTx/>
              <a:buSzTx/>
              <a:buFontTx/>
              <a:buNone/>
              <a:defRPr/>
            </a:pPr>
            <a:r>
              <a:rPr kumimoji="1" lang="zh-CN" altLang="en-US" sz="3000" kern="1200" cap="none" spc="0" normalizeH="0" baseline="0" noProof="0">
                <a:solidFill>
                  <a:srgbClr val="CC0000"/>
                </a:solidFill>
                <a:effectLst>
                  <a:outerShdw blurRad="38100" dist="38100" dir="2700000" algn="tl">
                    <a:srgbClr val="C0C0C0"/>
                  </a:outerShdw>
                </a:effectLst>
                <a:latin typeface="华文新魏" panose="02010800040101010101" charset="-122"/>
                <a:ea typeface="华文新魏" panose="02010800040101010101" charset="-122"/>
                <a:cs typeface="+mn-cs"/>
              </a:rPr>
              <a:t>袁  绍</a:t>
            </a:r>
            <a:r>
              <a:rPr kumimoji="1" lang="zh-CN" altLang="en-US" sz="3000" kern="1200" cap="none" spc="0" normalizeH="0" baseline="0" noProof="0">
                <a:solidFill>
                  <a:srgbClr val="0000FF"/>
                </a:solidFill>
                <a:effectLst>
                  <a:outerShdw blurRad="38100" dist="38100" dir="2700000" algn="tl">
                    <a:srgbClr val="C0C0C0"/>
                  </a:outerShdw>
                </a:effectLst>
                <a:latin typeface="华文新魏" panose="02010800040101010101" charset="-122"/>
                <a:ea typeface="华文新魏" panose="02010800040101010101" charset="-122"/>
                <a:cs typeface="+mn-cs"/>
              </a:rPr>
              <a:t> </a:t>
            </a:r>
            <a:endParaRPr kumimoji="1" lang="zh-CN" altLang="en-US" sz="3000" kern="1200" cap="none" spc="0" normalizeH="0" baseline="0" noProof="0">
              <a:solidFill>
                <a:srgbClr val="0000FF"/>
              </a:solidFill>
              <a:effectLst>
                <a:outerShdw blurRad="38100" dist="38100" dir="2700000" algn="tl">
                  <a:srgbClr val="C0C0C0"/>
                </a:outerShdw>
              </a:effectLst>
              <a:latin typeface="华文新魏" panose="02010800040101010101" charset="-122"/>
              <a:ea typeface="华文新魏" panose="02010800040101010101" charset="-122"/>
              <a:cs typeface="+mn-cs"/>
            </a:endParaRPr>
          </a:p>
        </p:txBody>
      </p:sp>
      <p:sp>
        <p:nvSpPr>
          <p:cNvPr id="10254" name="Text Box 14"/>
          <p:cNvSpPr txBox="1">
            <a:spLocks noChangeArrowheads="1"/>
          </p:cNvSpPr>
          <p:nvPr/>
        </p:nvSpPr>
        <p:spPr bwMode="auto">
          <a:xfrm>
            <a:off x="3600330" y="971670"/>
            <a:ext cx="1657555" cy="460375"/>
          </a:xfrm>
          <a:prstGeom prst="rect">
            <a:avLst/>
          </a:prstGeom>
          <a:noFill/>
          <a:ln w="9525">
            <a:noFill/>
            <a:miter lim="800000"/>
          </a:ln>
          <a:effectLst/>
        </p:spPr>
        <p:txBody>
          <a:bodyPr>
            <a:spAutoFit/>
          </a:bodyPr>
          <a:lstStyle/>
          <a:p>
            <a:pPr marR="0" defTabSz="914400">
              <a:spcBef>
                <a:spcPct val="50000"/>
              </a:spcBef>
              <a:buClrTx/>
              <a:buSzTx/>
              <a:buFontTx/>
              <a:buNone/>
              <a:defRPr/>
            </a:pPr>
            <a:r>
              <a:rPr kumimoji="0" lang="zh-CN" altLang="en-US" sz="2400" kern="1200" cap="none" spc="0" normalizeH="0" baseline="0" noProof="0" dirty="0">
                <a:solidFill>
                  <a:srgbClr val="990000"/>
                </a:solidFill>
                <a:effectLst>
                  <a:outerShdw blurRad="38100" dist="38100" dir="2700000" algn="tl">
                    <a:srgbClr val="C0C0C0"/>
                  </a:outerShdw>
                </a:effectLst>
                <a:latin typeface="Arial" panose="020B0604020202020204" pitchFamily="34" charset="0"/>
                <a:ea typeface="宋体" panose="02010600030101010101" pitchFamily="2" charset="-122"/>
                <a:cs typeface="+mn-cs"/>
              </a:rPr>
              <a:t>公元</a:t>
            </a:r>
            <a:r>
              <a:rPr kumimoji="0" lang="en-US" altLang="zh-CN" sz="2400" kern="1200" cap="none" spc="0" normalizeH="0" baseline="0" noProof="0" dirty="0">
                <a:solidFill>
                  <a:srgbClr val="990000"/>
                </a:solidFill>
                <a:effectLst>
                  <a:outerShdw blurRad="38100" dist="38100" dir="2700000" algn="tl">
                    <a:srgbClr val="C0C0C0"/>
                  </a:outerShdw>
                </a:effectLst>
                <a:latin typeface="Arial" panose="020B0604020202020204" pitchFamily="34" charset="0"/>
                <a:ea typeface="宋体" panose="02010600030101010101" pitchFamily="2" charset="-122"/>
                <a:cs typeface="+mn-cs"/>
              </a:rPr>
              <a:t>200</a:t>
            </a:r>
            <a:r>
              <a:rPr kumimoji="0" lang="zh-CN" altLang="en-US" sz="2400" kern="1200" cap="none" spc="0" normalizeH="0" baseline="0" noProof="0" dirty="0">
                <a:solidFill>
                  <a:srgbClr val="990000"/>
                </a:solidFill>
                <a:effectLst>
                  <a:outerShdw blurRad="38100" dist="38100" dir="2700000" algn="tl">
                    <a:srgbClr val="C0C0C0"/>
                  </a:outerShdw>
                </a:effectLst>
                <a:latin typeface="Arial" panose="020B0604020202020204" pitchFamily="34" charset="0"/>
                <a:ea typeface="宋体" panose="02010600030101010101" pitchFamily="2" charset="-122"/>
                <a:cs typeface="+mn-cs"/>
              </a:rPr>
              <a:t>年</a:t>
            </a:r>
            <a:endParaRPr kumimoji="0" lang="zh-CN" altLang="en-US" sz="2400" kern="1200" cap="none" spc="0" normalizeH="0" baseline="0" noProof="0" dirty="0">
              <a:solidFill>
                <a:srgbClr val="990000"/>
              </a:solidFill>
              <a:effectLst>
                <a:outerShdw blurRad="38100" dist="38100" dir="2700000" algn="tl">
                  <a:srgbClr val="C0C0C0"/>
                </a:outerShdw>
              </a:effectLst>
              <a:latin typeface="Arial" panose="020B0604020202020204" pitchFamily="34" charset="0"/>
              <a:ea typeface="宋体" panose="02010600030101010101" pitchFamily="2" charset="-122"/>
              <a:cs typeface="+mn-cs"/>
            </a:endParaRPr>
          </a:p>
        </p:txBody>
      </p:sp>
      <p:pic>
        <p:nvPicPr>
          <p:cNvPr id="10255" name="Picture 15" descr="31.GIF (340 字节)"/>
          <p:cNvPicPr>
            <a:picLocks noChangeAspect="1"/>
          </p:cNvPicPr>
          <p:nvPr/>
        </p:nvPicPr>
        <p:blipFill>
          <a:blip r:embed="rId2"/>
          <a:stretch>
            <a:fillRect/>
          </a:stretch>
        </p:blipFill>
        <p:spPr>
          <a:xfrm>
            <a:off x="3828958" y="2915010"/>
            <a:ext cx="591814" cy="591814"/>
          </a:xfrm>
          <a:prstGeom prst="rect">
            <a:avLst/>
          </a:prstGeom>
          <a:noFill/>
          <a:ln w="9525">
            <a:noFill/>
          </a:ln>
        </p:spPr>
      </p:pic>
      <p:pic>
        <p:nvPicPr>
          <p:cNvPr id="10256" name="Picture 16" descr="huo2"/>
          <p:cNvPicPr>
            <a:picLocks noChangeAspect="1"/>
          </p:cNvPicPr>
          <p:nvPr/>
        </p:nvPicPr>
        <p:blipFill>
          <a:blip r:embed="rId3"/>
          <a:stretch>
            <a:fillRect/>
          </a:stretch>
        </p:blipFill>
        <p:spPr>
          <a:xfrm>
            <a:off x="4880410" y="2286282"/>
            <a:ext cx="320317" cy="554900"/>
          </a:xfrm>
          <a:prstGeom prst="rect">
            <a:avLst/>
          </a:prstGeom>
          <a:noFill/>
          <a:ln w="9525">
            <a:noFill/>
          </a:ln>
        </p:spPr>
      </p:pic>
      <p:sp>
        <p:nvSpPr>
          <p:cNvPr id="10257" name="Rectangle 17"/>
          <p:cNvSpPr>
            <a:spLocks noChangeArrowheads="1"/>
          </p:cNvSpPr>
          <p:nvPr/>
        </p:nvSpPr>
        <p:spPr bwMode="auto">
          <a:xfrm>
            <a:off x="3228809" y="2948351"/>
            <a:ext cx="1072886" cy="506730"/>
          </a:xfrm>
          <a:prstGeom prst="rect">
            <a:avLst/>
          </a:prstGeom>
          <a:noFill/>
          <a:ln w="9525">
            <a:noFill/>
            <a:miter lim="800000"/>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700" b="1" i="0" u="none" strike="noStrike" kern="1200" cap="none" spc="0" normalizeH="0" baseline="0" noProof="0">
                <a:ln>
                  <a:noFill/>
                </a:ln>
                <a:solidFill>
                  <a:srgbClr val="990000"/>
                </a:solidFill>
                <a:effectLst>
                  <a:outerShdw blurRad="38100" dist="38100" dir="2700000" algn="tl">
                    <a:srgbClr val="C0C0C0"/>
                  </a:outerShdw>
                </a:effectLst>
                <a:uLnTx/>
                <a:uFillTx/>
                <a:latin typeface="Arial" panose="020B0604020202020204" pitchFamily="34" charset="0"/>
                <a:ea typeface="隶书" panose="02010509060101010101" charset="-122"/>
                <a:cs typeface="+mn-cs"/>
              </a:rPr>
              <a:t>官渡</a:t>
            </a:r>
            <a:endParaRPr kumimoji="0" lang="zh-CN" altLang="en-US" sz="2700" b="1" i="0" u="none" strike="noStrike" kern="1200" cap="none" spc="0" normalizeH="0" baseline="0" noProof="0">
              <a:ln>
                <a:noFill/>
              </a:ln>
              <a:solidFill>
                <a:srgbClr val="990000"/>
              </a:solidFill>
              <a:effectLst>
                <a:outerShdw blurRad="38100" dist="38100" dir="2700000" algn="tl">
                  <a:srgbClr val="C0C0C0"/>
                </a:outerShdw>
              </a:effectLst>
              <a:uLnTx/>
              <a:uFillTx/>
              <a:latin typeface="Arial" panose="020B0604020202020204" pitchFamily="34" charset="0"/>
              <a:ea typeface="隶书" panose="02010509060101010101" charset="-122"/>
              <a:cs typeface="+mn-cs"/>
            </a:endParaRPr>
          </a:p>
        </p:txBody>
      </p:sp>
      <p:sp>
        <p:nvSpPr>
          <p:cNvPr id="10258" name="Text Box 18"/>
          <p:cNvSpPr txBox="1">
            <a:spLocks noChangeArrowheads="1"/>
          </p:cNvSpPr>
          <p:nvPr/>
        </p:nvSpPr>
        <p:spPr bwMode="auto">
          <a:xfrm>
            <a:off x="1142577" y="0"/>
            <a:ext cx="2250559" cy="583565"/>
          </a:xfrm>
          <a:prstGeom prst="rect">
            <a:avLst/>
          </a:prstGeom>
          <a:solidFill>
            <a:schemeClr val="bg1"/>
          </a:solidFill>
          <a:ln w="9525">
            <a:noFill/>
            <a:miter lim="800000"/>
          </a:ln>
          <a:effectLst/>
        </p:spPr>
        <p:txBody>
          <a:bodyPr>
            <a:spAutoFit/>
          </a:bodyPr>
          <a:lstStyle/>
          <a:p>
            <a:pPr marR="0" defTabSz="914400">
              <a:buClrTx/>
              <a:buSzTx/>
              <a:buFontTx/>
              <a:buNone/>
              <a:defRPr/>
            </a:pPr>
            <a:r>
              <a:rPr kumimoji="1" lang="zh-CN" altLang="en-US" sz="3200" b="1" kern="1200" cap="none" spc="0" normalizeH="0" baseline="0" noProof="0" dirty="0">
                <a:solidFill>
                  <a:srgbClr val="990000"/>
                </a:solidFill>
                <a:effectLst>
                  <a:outerShdw blurRad="38100" dist="38100" dir="2700000" algn="tl">
                    <a:srgbClr val="C0C0C0"/>
                  </a:outerShdw>
                </a:effectLst>
                <a:latin typeface="Arial" panose="020B0604020202020204" pitchFamily="34" charset="0"/>
                <a:ea typeface="华文新魏" panose="02010800040101010101" charset="-122"/>
                <a:cs typeface="+mn-cs"/>
              </a:rPr>
              <a:t>官渡之战</a:t>
            </a:r>
            <a:endParaRPr kumimoji="1" lang="zh-CN" altLang="en-US" sz="3200" b="1" kern="1200" cap="none" spc="0" normalizeH="0" baseline="0" noProof="0" dirty="0">
              <a:solidFill>
                <a:srgbClr val="990000"/>
              </a:solidFill>
              <a:effectLst>
                <a:outerShdw blurRad="38100" dist="38100" dir="2700000" algn="tl">
                  <a:srgbClr val="C0C0C0"/>
                </a:outerShdw>
              </a:effectLst>
              <a:latin typeface="Arial" panose="020B0604020202020204" pitchFamily="34" charset="0"/>
              <a:ea typeface="华文新魏" panose="02010800040101010101" charset="-122"/>
              <a:cs typeface="+mn-cs"/>
            </a:endParaRPr>
          </a:p>
        </p:txBody>
      </p:sp>
      <p:sp>
        <p:nvSpPr>
          <p:cNvPr id="10259" name="AutoShape 19"/>
          <p:cNvSpPr>
            <a:spLocks noChangeArrowheads="1"/>
          </p:cNvSpPr>
          <p:nvPr/>
        </p:nvSpPr>
        <p:spPr bwMode="auto">
          <a:xfrm>
            <a:off x="5772298" y="1714712"/>
            <a:ext cx="2418458" cy="743042"/>
          </a:xfrm>
          <a:prstGeom prst="cloudCallout">
            <a:avLst>
              <a:gd name="adj1" fmla="val -46949"/>
              <a:gd name="adj2" fmla="val 77083"/>
            </a:avLst>
          </a:prstGeom>
          <a:solidFill>
            <a:srgbClr val="800000"/>
          </a:solidFill>
          <a:ln w="9525">
            <a:solidFill>
              <a:srgbClr val="003300"/>
            </a:solidFill>
            <a:round/>
          </a:ln>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夜袭乌巢，烧毁袁军粮草</a:t>
            </a:r>
            <a:endParaRPr kumimoji="0" lang="zh-CN" altLang="en-US"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10260" name="AutoShape 20"/>
          <p:cNvSpPr>
            <a:spLocks noChangeArrowheads="1"/>
          </p:cNvSpPr>
          <p:nvPr/>
        </p:nvSpPr>
        <p:spPr bwMode="auto">
          <a:xfrm>
            <a:off x="5315042" y="3486580"/>
            <a:ext cx="2114811" cy="857356"/>
          </a:xfrm>
          <a:prstGeom prst="cloudCallout">
            <a:avLst>
              <a:gd name="adj1" fmla="val -90542"/>
              <a:gd name="adj2" fmla="val -50972"/>
            </a:avLst>
          </a:prstGeom>
          <a:solidFill>
            <a:srgbClr val="0000FF"/>
          </a:solidFill>
          <a:ln w="9525">
            <a:solidFill>
              <a:srgbClr val="00FF00"/>
            </a:solidFill>
            <a:round/>
          </a:ln>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2400" b="1" i="0" u="none" strike="noStrike" kern="1200" cap="none" spc="0" normalizeH="0" baseline="0" noProof="0">
                <a:ln>
                  <a:noFill/>
                </a:ln>
                <a:solidFill>
                  <a:schemeClr val="bg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以少胜多</a:t>
            </a:r>
            <a:endParaRPr kumimoji="0" lang="zh-CN" altLang="en-US" sz="2400" b="1" i="0" u="none" strike="noStrike" kern="1200" cap="none" spc="0" normalizeH="0" baseline="0" noProof="0">
              <a:ln>
                <a:noFill/>
              </a:ln>
              <a:solidFill>
                <a:schemeClr val="bg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10261" name="Text Box 21"/>
          <p:cNvSpPr txBox="1">
            <a:spLocks noChangeArrowheads="1"/>
          </p:cNvSpPr>
          <p:nvPr/>
        </p:nvSpPr>
        <p:spPr bwMode="auto">
          <a:xfrm>
            <a:off x="5381725" y="2489905"/>
            <a:ext cx="702555" cy="737235"/>
          </a:xfrm>
          <a:prstGeom prst="rect">
            <a:avLst/>
          </a:prstGeom>
          <a:solidFill>
            <a:srgbClr val="FF9900"/>
          </a:solidFill>
          <a:ln w="9525">
            <a:noFill/>
            <a:miter lim="800000"/>
          </a:ln>
          <a:effectLst>
            <a:outerShdw dist="35921" dir="2700000" algn="ctr" rotWithShape="0">
              <a:schemeClr val="bg2"/>
            </a:outerShdw>
          </a:effectLst>
        </p:spPr>
        <p:txBody>
          <a:bodyPr>
            <a:spAutoFit/>
          </a:bodyPr>
          <a:lstStyle/>
          <a:p>
            <a:pPr marR="0" defTabSz="914400">
              <a:spcBef>
                <a:spcPct val="50000"/>
              </a:spcBef>
              <a:buClrTx/>
              <a:buSzTx/>
              <a:buFontTx/>
              <a:buNone/>
              <a:defRPr/>
            </a:pPr>
            <a:r>
              <a:rPr kumimoji="0" lang="zh-CN" altLang="en-US" sz="2100" kern="1200" cap="none" spc="0" normalizeH="0" baseline="0" noProof="0">
                <a:solidFill>
                  <a:schemeClr val="tx1"/>
                </a:solidFill>
                <a:effectLst>
                  <a:outerShdw blurRad="38100" dist="38100" dir="2700000" algn="tl">
                    <a:srgbClr val="FFFFFF"/>
                  </a:outerShdw>
                </a:effectLst>
                <a:latin typeface="Arial" panose="020B0604020202020204" pitchFamily="34" charset="0"/>
                <a:ea typeface="宋体" panose="02010600030101010101" pitchFamily="2" charset="-122"/>
                <a:cs typeface="+mn-cs"/>
              </a:rPr>
              <a:t>乌巢</a:t>
            </a:r>
            <a:endParaRPr kumimoji="0" lang="zh-CN" altLang="en-US" sz="2100" kern="1200" cap="none" spc="0" normalizeH="0" baseline="0" noProof="0">
              <a:solidFill>
                <a:schemeClr val="tx1"/>
              </a:solidFill>
              <a:effectLst>
                <a:outerShdw blurRad="38100" dist="38100" dir="2700000" algn="tl">
                  <a:srgbClr val="FFFFFF"/>
                </a:outerShdw>
              </a:effectLst>
              <a:latin typeface="Arial" panose="020B0604020202020204" pitchFamily="34" charset="0"/>
              <a:ea typeface="宋体" panose="02010600030101010101" pitchFamily="2" charset="-122"/>
              <a:cs typeface="+mn-cs"/>
            </a:endParaRPr>
          </a:p>
        </p:txBody>
      </p:sp>
      <p:pic>
        <p:nvPicPr>
          <p:cNvPr id="23" name="Picture 25" descr="1_01123K5C"/>
          <p:cNvPicPr>
            <a:picLocks noChangeAspect="1"/>
          </p:cNvPicPr>
          <p:nvPr/>
        </p:nvPicPr>
        <p:blipFill>
          <a:blip r:embed="rId4"/>
          <a:stretch>
            <a:fillRect/>
          </a:stretch>
        </p:blipFill>
        <p:spPr>
          <a:xfrm>
            <a:off x="-26670" y="535940"/>
            <a:ext cx="3267075" cy="34588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254"/>
                                        </p:tgtEl>
                                        <p:attrNameLst>
                                          <p:attrName>style.visibility</p:attrName>
                                        </p:attrNameLst>
                                      </p:cBhvr>
                                      <p:to>
                                        <p:strVal val="visible"/>
                                      </p:to>
                                    </p:set>
                                    <p:animEffect transition="in" filter="barn(outVertical)">
                                      <p:cBhvr>
                                        <p:cTn id="7" dur="500"/>
                                        <p:tgtEl>
                                          <p:spTgt spid="10254"/>
                                        </p:tgtEl>
                                      </p:cBhvr>
                                    </p:animEffect>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0253"/>
                                        </p:tgtEl>
                                        <p:attrNameLst>
                                          <p:attrName>style.visibility</p:attrName>
                                        </p:attrNameLst>
                                      </p:cBhvr>
                                      <p:to>
                                        <p:strVal val="visible"/>
                                      </p:to>
                                    </p:set>
                                    <p:animEffect transition="in" filter="barn(inHorizontal)">
                                      <p:cBhvr>
                                        <p:cTn id="12" dur="500"/>
                                        <p:tgtEl>
                                          <p:spTgt spid="10253"/>
                                        </p:tgtEl>
                                      </p:cBhvr>
                                    </p:animEffect>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dissolve">
                                      <p:cBhvr>
                                        <p:cTn id="17" dur="500"/>
                                        <p:tgtEl>
                                          <p:spTgt spid="10243"/>
                                        </p:tgtEl>
                                      </p:cBhvr>
                                    </p:animEffect>
                                  </p:childTnLst>
                                  <p:subTnLst>
                                    <p:audio>
                                      <p:cMediaNode>
                                        <p:cTn display="0" masterRel="sameClick">
                                          <p:stCondLst>
                                            <p:cond evt="begin" delay="0">
                                              <p:tn val="15"/>
                                            </p:cond>
                                          </p:stCondLst>
                                          <p:endCondLst>
                                            <p:cond evt="onStopAudio" delay="0">
                                              <p:tgtEl>
                                                <p:sldTgt/>
                                              </p:tgtEl>
                                            </p:cond>
                                          </p:endCondLst>
                                        </p:cTn>
                                        <p:tgtEl>
                                          <p:sndTgt r:embed="rId6" name="CAMERA.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246"/>
                                        </p:tgtEl>
                                        <p:attrNameLst>
                                          <p:attrName>style.visibility</p:attrName>
                                        </p:attrNameLst>
                                      </p:cBhvr>
                                      <p:to>
                                        <p:strVal val="visible"/>
                                      </p:to>
                                    </p:set>
                                    <p:animEffect transition="in" filter="wipe(up)">
                                      <p:cBhvr>
                                        <p:cTn id="22" dur="500"/>
                                        <p:tgtEl>
                                          <p:spTgt spid="10246"/>
                                        </p:tgtEl>
                                      </p:cBhvr>
                                    </p:animEffect>
                                  </p:childTnLst>
                                  <p:subTnLst>
                                    <p:audio>
                                      <p:cMediaNode>
                                        <p:cTn display="0" masterRel="sameClick">
                                          <p:stCondLst>
                                            <p:cond evt="begin" delay="0">
                                              <p:tn val="20"/>
                                            </p:cond>
                                          </p:stCondLst>
                                          <p:endCondLst>
                                            <p:cond evt="onStopAudio" delay="0">
                                              <p:tgtEl>
                                                <p:sldTgt/>
                                              </p:tgtEl>
                                            </p:cond>
                                          </p:endCondLst>
                                        </p:cTn>
                                        <p:tgtEl>
                                          <p:sndTgt r:embed="rId7" name="WHOOSH.WAV"/>
                                        </p:tgtEl>
                                      </p:cMediaNode>
                                    </p:audio>
                                    <p:animClr clrSpc="rgb" dir="cw">
                                      <p:cBhvr override="childStyle">
                                        <p:cTn dur="1" fill="hold" display="0" masterRel="nextClick" afterEffect="1"/>
                                        <p:tgtEl>
                                          <p:spTgt spid="10246"/>
                                        </p:tgtEl>
                                        <p:attrNameLst>
                                          <p:attrName>ppt_c</p:attrName>
                                        </p:attrNameLst>
                                      </p:cBhvr>
                                      <p:to>
                                        <a:srgbClr val="CCECFF"/>
                                      </p:to>
                                    </p:animClr>
                                  </p:sub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0247"/>
                                        </p:tgtEl>
                                        <p:attrNameLst>
                                          <p:attrName>style.visibility</p:attrName>
                                        </p:attrNameLst>
                                      </p:cBhvr>
                                      <p:to>
                                        <p:strVal val="visible"/>
                                      </p:to>
                                    </p:set>
                                    <p:animEffect transition="in" filter="wipe(up)">
                                      <p:cBhvr>
                                        <p:cTn id="26" dur="500"/>
                                        <p:tgtEl>
                                          <p:spTgt spid="10247"/>
                                        </p:tgtEl>
                                      </p:cBhvr>
                                    </p:animEffect>
                                  </p:childTnLst>
                                  <p:subTnLst>
                                    <p:audio>
                                      <p:cMediaNode>
                                        <p:cTn display="0" masterRel="sameClick">
                                          <p:stCondLst>
                                            <p:cond evt="begin" delay="0">
                                              <p:tn val="24"/>
                                            </p:cond>
                                          </p:stCondLst>
                                          <p:endCondLst>
                                            <p:cond evt="onStopAudio" delay="0">
                                              <p:tgtEl>
                                                <p:sldTgt/>
                                              </p:tgtEl>
                                            </p:cond>
                                          </p:endCondLst>
                                        </p:cTn>
                                        <p:tgtEl>
                                          <p:sndTgt r:embed="rId7" name="WHOOSH.WAV"/>
                                        </p:tgtEl>
                                      </p:cMediaNode>
                                    </p:audio>
                                    <p:animClr clrSpc="rgb" dir="cw">
                                      <p:cBhvr override="childStyle">
                                        <p:cTn dur="1" fill="hold" display="0" masterRel="nextClick" afterEffect="1"/>
                                        <p:tgtEl>
                                          <p:spTgt spid="10247"/>
                                        </p:tgtEl>
                                        <p:attrNameLst>
                                          <p:attrName>ppt_c</p:attrName>
                                        </p:attrNameLst>
                                      </p:cBhvr>
                                      <p:to>
                                        <a:srgbClr val="CCECFF"/>
                                      </p:to>
                                    </p:animClr>
                                  </p:sub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10249"/>
                                        </p:tgtEl>
                                        <p:attrNameLst>
                                          <p:attrName>style.visibility</p:attrName>
                                        </p:attrNameLst>
                                      </p:cBhvr>
                                      <p:to>
                                        <p:strVal val="visible"/>
                                      </p:to>
                                    </p:set>
                                    <p:animEffect transition="in" filter="wipe(up)">
                                      <p:cBhvr>
                                        <p:cTn id="30" dur="500"/>
                                        <p:tgtEl>
                                          <p:spTgt spid="10249"/>
                                        </p:tgtEl>
                                      </p:cBhvr>
                                    </p:animEffect>
                                  </p:childTnLst>
                                  <p:subTnLst>
                                    <p:audio>
                                      <p:cMediaNode>
                                        <p:cTn display="0" masterRel="sameClick">
                                          <p:stCondLst>
                                            <p:cond evt="begin" delay="0">
                                              <p:tn val="28"/>
                                            </p:cond>
                                          </p:stCondLst>
                                          <p:endCondLst>
                                            <p:cond evt="onStopAudio" delay="0">
                                              <p:tgtEl>
                                                <p:sldTgt/>
                                              </p:tgtEl>
                                            </p:cond>
                                          </p:endCondLst>
                                        </p:cTn>
                                        <p:tgtEl>
                                          <p:sndTgt r:embed="rId7" name="WHOOSH.WAV"/>
                                        </p:tgtEl>
                                      </p:cMediaNode>
                                    </p:audio>
                                  </p:subTnLst>
                                </p:cTn>
                              </p:par>
                            </p:childTnLst>
                          </p:cTn>
                        </p:par>
                        <p:par>
                          <p:cTn id="31" fill="hold">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10257"/>
                                        </p:tgtEl>
                                        <p:attrNameLst>
                                          <p:attrName>style.visibility</p:attrName>
                                        </p:attrNameLst>
                                      </p:cBhvr>
                                      <p:to>
                                        <p:strVal val="visible"/>
                                      </p:to>
                                    </p:set>
                                    <p:animEffect transition="in" filter="dissolve">
                                      <p:cBhvr>
                                        <p:cTn id="34" dur="500"/>
                                        <p:tgtEl>
                                          <p:spTgt spid="10257"/>
                                        </p:tgtEl>
                                      </p:cBhvr>
                                    </p:animEffec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499"/>
                                          </p:stCondLst>
                                        </p:cTn>
                                        <p:tgtEl>
                                          <p:spTgt spid="1025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8" name="ricochet.wav"/>
                                        </p:tgtEl>
                                      </p:cMediaNode>
                                    </p:audio>
                                  </p:sub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10248"/>
                                        </p:tgtEl>
                                        <p:attrNameLst>
                                          <p:attrName>style.visibility</p:attrName>
                                        </p:attrNameLst>
                                      </p:cBhvr>
                                      <p:to>
                                        <p:strVal val="visible"/>
                                      </p:to>
                                    </p:set>
                                    <p:animEffect transition="in" filter="wipe(down)">
                                      <p:cBhvr>
                                        <p:cTn id="41" dur="500"/>
                                        <p:tgtEl>
                                          <p:spTgt spid="10248"/>
                                        </p:tgtEl>
                                      </p:cBhvr>
                                    </p:animEffect>
                                  </p:childTnLst>
                                  <p:subTnLst>
                                    <p:audio>
                                      <p:cMediaNode>
                                        <p:cTn display="0" masterRel="sameClick">
                                          <p:stCondLst>
                                            <p:cond evt="begin" delay="0">
                                              <p:tn val="39"/>
                                            </p:cond>
                                          </p:stCondLst>
                                          <p:endCondLst>
                                            <p:cond evt="onStopAudio" delay="0">
                                              <p:tgtEl>
                                                <p:sldTgt/>
                                              </p:tgtEl>
                                            </p:cond>
                                          </p:endCondLst>
                                        </p:cTn>
                                        <p:tgtEl>
                                          <p:sndTgt r:embed="rId7" name="WHOOSH.WAV"/>
                                        </p:tgtEl>
                                      </p:cMediaNode>
                                    </p:audio>
                                  </p:subTnLst>
                                </p:cTn>
                              </p:par>
                            </p:childTnLst>
                          </p:cTn>
                        </p:par>
                        <p:par>
                          <p:cTn id="42" fill="hold">
                            <p:stCondLst>
                              <p:cond delay="3000"/>
                            </p:stCondLst>
                            <p:childTnLst>
                              <p:par>
                                <p:cTn id="43" presetID="3" presetClass="entr" presetSubtype="10" fill="hold" grpId="0" nodeType="afterEffect">
                                  <p:stCondLst>
                                    <p:cond delay="0"/>
                                  </p:stCondLst>
                                  <p:childTnLst>
                                    <p:set>
                                      <p:cBhvr>
                                        <p:cTn id="44" dur="1" fill="hold">
                                          <p:stCondLst>
                                            <p:cond delay="0"/>
                                          </p:stCondLst>
                                        </p:cTn>
                                        <p:tgtEl>
                                          <p:spTgt spid="10245"/>
                                        </p:tgtEl>
                                        <p:attrNameLst>
                                          <p:attrName>style.visibility</p:attrName>
                                        </p:attrNameLst>
                                      </p:cBhvr>
                                      <p:to>
                                        <p:strVal val="visible"/>
                                      </p:to>
                                    </p:set>
                                    <p:animEffect transition="in" filter="blinds(horizontal)">
                                      <p:cBhvr>
                                        <p:cTn id="45" dur="500"/>
                                        <p:tgtEl>
                                          <p:spTgt spid="10245"/>
                                        </p:tgtEl>
                                      </p:cBhvr>
                                    </p:animEffect>
                                  </p:childTnLst>
                                  <p:subTnLst>
                                    <p:audio>
                                      <p:cMediaNode>
                                        <p:cTn display="0" masterRel="sameClick">
                                          <p:stCondLst>
                                            <p:cond evt="begin" delay="0">
                                              <p:tn val="43"/>
                                            </p:cond>
                                          </p:stCondLst>
                                          <p:endCondLst>
                                            <p:cond evt="onStopAudio" delay="0">
                                              <p:tgtEl>
                                                <p:sldTgt/>
                                              </p:tgtEl>
                                            </p:cond>
                                          </p:endCondLst>
                                        </p:cTn>
                                        <p:tgtEl>
                                          <p:sndTgt r:embed="rId5" name="type.wav"/>
                                        </p:tgtEl>
                                      </p:cMediaNode>
                                    </p:audio>
                                  </p:subTnLst>
                                </p:cTn>
                              </p:par>
                            </p:childTnLst>
                          </p:cTn>
                        </p:par>
                        <p:par>
                          <p:cTn id="46" fill="hold">
                            <p:stCondLst>
                              <p:cond delay="3500"/>
                            </p:stCondLst>
                            <p:childTnLst>
                              <p:par>
                                <p:cTn id="47" presetID="9" presetClass="entr" presetSubtype="0" fill="hold" grpId="0" nodeType="afterEffect">
                                  <p:stCondLst>
                                    <p:cond delay="1000"/>
                                  </p:stCondLst>
                                  <p:childTnLst>
                                    <p:set>
                                      <p:cBhvr>
                                        <p:cTn id="48" dur="1" fill="hold">
                                          <p:stCondLst>
                                            <p:cond delay="0"/>
                                          </p:stCondLst>
                                        </p:cTn>
                                        <p:tgtEl>
                                          <p:spTgt spid="10244"/>
                                        </p:tgtEl>
                                        <p:attrNameLst>
                                          <p:attrName>style.visibility</p:attrName>
                                        </p:attrNameLst>
                                      </p:cBhvr>
                                      <p:to>
                                        <p:strVal val="visible"/>
                                      </p:to>
                                    </p:set>
                                    <p:animEffect transition="in" filter="dissolve">
                                      <p:cBhvr>
                                        <p:cTn id="49" dur="500"/>
                                        <p:tgtEl>
                                          <p:spTgt spid="10244"/>
                                        </p:tgtEl>
                                      </p:cBhvr>
                                    </p:animEffect>
                                  </p:childTnLst>
                                  <p:subTnLst>
                                    <p:audio>
                                      <p:cMediaNode>
                                        <p:cTn display="0" masterRel="sameClick">
                                          <p:stCondLst>
                                            <p:cond evt="begin" delay="0">
                                              <p:tn val="47"/>
                                            </p:cond>
                                          </p:stCondLst>
                                          <p:endCondLst>
                                            <p:cond evt="onStopAudio" delay="0">
                                              <p:tgtEl>
                                                <p:sldTgt/>
                                              </p:tgtEl>
                                            </p:cond>
                                          </p:endCondLst>
                                        </p:cTn>
                                        <p:tgtEl>
                                          <p:sndTgt r:embed="rId6" name="CAMERA.WAV"/>
                                        </p:tgtEl>
                                      </p:cMediaNode>
                                    </p:audio>
                                  </p:sub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5000"/>
                                  </p:stCondLst>
                                  <p:childTnLst>
                                    <p:set>
                                      <p:cBhvr>
                                        <p:cTn id="53" dur="1" fill="hold">
                                          <p:stCondLst>
                                            <p:cond delay="0"/>
                                          </p:stCondLst>
                                        </p:cTn>
                                        <p:tgtEl>
                                          <p:spTgt spid="23"/>
                                        </p:tgtEl>
                                        <p:attrNameLst>
                                          <p:attrName>style.visibility</p:attrName>
                                        </p:attrNameLst>
                                      </p:cBhvr>
                                      <p:to>
                                        <p:strVal val="visible"/>
                                      </p:to>
                                    </p:set>
                                    <p:animEffect transition="in" filter="blinds(horizont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0250"/>
                                        </p:tgtEl>
                                        <p:attrNameLst>
                                          <p:attrName>style.visibility</p:attrName>
                                        </p:attrNameLst>
                                      </p:cBhvr>
                                      <p:to>
                                        <p:strVal val="visible"/>
                                      </p:to>
                                    </p:set>
                                    <p:animEffect transition="in" filter="wipe(left)">
                                      <p:cBhvr>
                                        <p:cTn id="59" dur="500"/>
                                        <p:tgtEl>
                                          <p:spTgt spid="10250"/>
                                        </p:tgtEl>
                                      </p:cBhvr>
                                    </p:animEffect>
                                  </p:childTnLst>
                                  <p:subTnLst>
                                    <p:audio>
                                      <p:cMediaNode>
                                        <p:cTn display="0" masterRel="sameClick">
                                          <p:stCondLst>
                                            <p:cond evt="begin" delay="0">
                                              <p:tn val="57"/>
                                            </p:cond>
                                          </p:stCondLst>
                                          <p:endCondLst>
                                            <p:cond evt="onStopAudio" delay="0">
                                              <p:tgtEl>
                                                <p:sldTgt/>
                                              </p:tgtEl>
                                            </p:cond>
                                          </p:endCondLst>
                                        </p:cTn>
                                        <p:tgtEl>
                                          <p:sndTgt r:embed="rId7" name="WHOOSH.WAV"/>
                                        </p:tgtEl>
                                      </p:cMediaNode>
                                    </p:audio>
                                  </p:subTnLst>
                                </p:cTn>
                              </p:par>
                            </p:childTnLst>
                          </p:cTn>
                        </p:par>
                        <p:par>
                          <p:cTn id="60" fill="hold">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10261"/>
                                        </p:tgtEl>
                                        <p:attrNameLst>
                                          <p:attrName>style.visibility</p:attrName>
                                        </p:attrNameLst>
                                      </p:cBhvr>
                                      <p:to>
                                        <p:strVal val="visible"/>
                                      </p:to>
                                    </p:set>
                                    <p:animEffect transition="in" filter="dissolve">
                                      <p:cBhvr>
                                        <p:cTn id="63" dur="500"/>
                                        <p:tgtEl>
                                          <p:spTgt spid="10261"/>
                                        </p:tgtEl>
                                      </p:cBhvr>
                                    </p:animEffect>
                                  </p:childTnLst>
                                </p:cTn>
                              </p:par>
                            </p:childTnLst>
                          </p:cTn>
                        </p:par>
                        <p:par>
                          <p:cTn id="64" fill="hold">
                            <p:stCondLst>
                              <p:cond delay="1000"/>
                            </p:stCondLst>
                            <p:childTnLst>
                              <p:par>
                                <p:cTn id="65" presetID="23" presetClass="entr" presetSubtype="528" fill="hold" grpId="0" nodeType="afterEffect">
                                  <p:stCondLst>
                                    <p:cond delay="2500"/>
                                  </p:stCondLst>
                                  <p:childTnLst>
                                    <p:set>
                                      <p:cBhvr>
                                        <p:cTn id="66" dur="1" fill="hold">
                                          <p:stCondLst>
                                            <p:cond delay="0"/>
                                          </p:stCondLst>
                                        </p:cTn>
                                        <p:tgtEl>
                                          <p:spTgt spid="10259"/>
                                        </p:tgtEl>
                                        <p:attrNameLst>
                                          <p:attrName>style.visibility</p:attrName>
                                        </p:attrNameLst>
                                      </p:cBhvr>
                                      <p:to>
                                        <p:strVal val="visible"/>
                                      </p:to>
                                    </p:set>
                                    <p:anim calcmode="lin" valueType="num">
                                      <p:cBhvr>
                                        <p:cTn id="67" dur="500" fill="hold"/>
                                        <p:tgtEl>
                                          <p:spTgt spid="10259"/>
                                        </p:tgtEl>
                                        <p:attrNameLst>
                                          <p:attrName>ppt_w</p:attrName>
                                        </p:attrNameLst>
                                      </p:cBhvr>
                                      <p:tavLst>
                                        <p:tav tm="0">
                                          <p:val>
                                            <p:fltVal val="0.000000"/>
                                          </p:val>
                                        </p:tav>
                                        <p:tav tm="100000">
                                          <p:val>
                                            <p:strVal val="#ppt_w"/>
                                          </p:val>
                                        </p:tav>
                                      </p:tavLst>
                                    </p:anim>
                                    <p:anim calcmode="lin" valueType="num">
                                      <p:cBhvr>
                                        <p:cTn id="68" dur="500" fill="hold"/>
                                        <p:tgtEl>
                                          <p:spTgt spid="10259"/>
                                        </p:tgtEl>
                                        <p:attrNameLst>
                                          <p:attrName>ppt_h</p:attrName>
                                        </p:attrNameLst>
                                      </p:cBhvr>
                                      <p:tavLst>
                                        <p:tav tm="0">
                                          <p:val>
                                            <p:fltVal val="0.000000"/>
                                          </p:val>
                                        </p:tav>
                                        <p:tav tm="100000">
                                          <p:val>
                                            <p:strVal val="#ppt_h"/>
                                          </p:val>
                                        </p:tav>
                                      </p:tavLst>
                                    </p:anim>
                                    <p:anim calcmode="lin" valueType="num">
                                      <p:cBhvr>
                                        <p:cTn id="69" dur="500" fill="hold"/>
                                        <p:tgtEl>
                                          <p:spTgt spid="10259"/>
                                        </p:tgtEl>
                                        <p:attrNameLst>
                                          <p:attrName>ppt_x</p:attrName>
                                        </p:attrNameLst>
                                      </p:cBhvr>
                                      <p:tavLst>
                                        <p:tav tm="0">
                                          <p:val>
                                            <p:fltVal val="0.500000"/>
                                          </p:val>
                                        </p:tav>
                                        <p:tav tm="100000">
                                          <p:val>
                                            <p:strVal val="#ppt_x"/>
                                          </p:val>
                                        </p:tav>
                                      </p:tavLst>
                                    </p:anim>
                                    <p:anim calcmode="lin" valueType="num">
                                      <p:cBhvr>
                                        <p:cTn id="70" dur="500" fill="hold"/>
                                        <p:tgtEl>
                                          <p:spTgt spid="10259"/>
                                        </p:tgtEl>
                                        <p:attrNameLst>
                                          <p:attrName>ppt_y</p:attrName>
                                        </p:attrNameLst>
                                      </p:cBhvr>
                                      <p:tavLst>
                                        <p:tav tm="0">
                                          <p:val>
                                            <p:fltVal val="0.500000"/>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9" name="j048.WAV"/>
                                        </p:tgtEl>
                                      </p:cMediaNode>
                                    </p:audio>
                                  </p:subTnLst>
                                </p:cTn>
                              </p:par>
                            </p:childTnLst>
                          </p:cTn>
                        </p:par>
                        <p:par>
                          <p:cTn id="71" fill="hold">
                            <p:stCondLst>
                              <p:cond delay="4000"/>
                            </p:stCondLst>
                            <p:childTnLst>
                              <p:par>
                                <p:cTn id="72" presetID="1" presetClass="entr" presetSubtype="0" fill="hold" nodeType="afterEffect">
                                  <p:stCondLst>
                                    <p:cond delay="2500"/>
                                  </p:stCondLst>
                                  <p:childTnLst>
                                    <p:set>
                                      <p:cBhvr>
                                        <p:cTn id="73" dur="1" fill="hold">
                                          <p:stCondLst>
                                            <p:cond delay="499"/>
                                          </p:stCondLst>
                                        </p:cTn>
                                        <p:tgtEl>
                                          <p:spTgt spid="1025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10251"/>
                                        </p:tgtEl>
                                        <p:attrNameLst>
                                          <p:attrName>style.visibility</p:attrName>
                                        </p:attrNameLst>
                                      </p:cBhvr>
                                      <p:to>
                                        <p:strVal val="visible"/>
                                      </p:to>
                                    </p:set>
                                    <p:animEffect transition="in" filter="wipe(right)">
                                      <p:cBhvr>
                                        <p:cTn id="78" dur="500"/>
                                        <p:tgtEl>
                                          <p:spTgt spid="10251"/>
                                        </p:tgtEl>
                                      </p:cBhvr>
                                    </p:animEffect>
                                  </p:childTnLst>
                                  <p:subTnLst>
                                    <p:audio>
                                      <p:cMediaNode>
                                        <p:cTn display="0" masterRel="sameClick">
                                          <p:stCondLst>
                                            <p:cond evt="begin" delay="0">
                                              <p:tn val="76"/>
                                            </p:cond>
                                          </p:stCondLst>
                                          <p:endCondLst>
                                            <p:cond evt="onStopAudio" delay="0">
                                              <p:tgtEl>
                                                <p:sldTgt/>
                                              </p:tgtEl>
                                            </p:cond>
                                          </p:endCondLst>
                                        </p:cTn>
                                        <p:tgtEl>
                                          <p:sndTgt r:embed="rId7" name="WHOOSH.WAV"/>
                                        </p:tgtEl>
                                      </p:cMediaNode>
                                    </p:audio>
                                  </p:sub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0252"/>
                                        </p:tgtEl>
                                        <p:attrNameLst>
                                          <p:attrName>style.visibility</p:attrName>
                                        </p:attrNameLst>
                                      </p:cBhvr>
                                      <p:to>
                                        <p:strVal val="visible"/>
                                      </p:to>
                                    </p:set>
                                    <p:animEffect transition="in" filter="wipe(down)">
                                      <p:cBhvr>
                                        <p:cTn id="83" dur="500"/>
                                        <p:tgtEl>
                                          <p:spTgt spid="10252"/>
                                        </p:tgtEl>
                                      </p:cBhvr>
                                    </p:animEffect>
                                  </p:childTnLst>
                                  <p:subTnLst>
                                    <p:audio>
                                      <p:cMediaNode>
                                        <p:cTn display="0" masterRel="sameClick">
                                          <p:stCondLst>
                                            <p:cond evt="begin" delay="0">
                                              <p:tn val="81"/>
                                            </p:cond>
                                          </p:stCondLst>
                                          <p:endCondLst>
                                            <p:cond evt="onStopAudio" delay="0">
                                              <p:tgtEl>
                                                <p:sldTgt/>
                                              </p:tgtEl>
                                            </p:cond>
                                          </p:endCondLst>
                                        </p:cTn>
                                        <p:tgtEl>
                                          <p:sndTgt r:embed="rId7" name="WHOOSH.WAV"/>
                                        </p:tgtEl>
                                      </p:cMediaNode>
                                    </p:audio>
                                  </p:subTnLst>
                                </p:cTn>
                              </p:par>
                            </p:childTnLst>
                          </p:cTn>
                        </p:par>
                      </p:childTnLst>
                    </p:cTn>
                  </p:par>
                  <p:par>
                    <p:cTn id="84" fill="hold">
                      <p:stCondLst>
                        <p:cond delay="indefinite"/>
                      </p:stCondLst>
                      <p:childTnLst>
                        <p:par>
                          <p:cTn id="85" fill="hold">
                            <p:stCondLst>
                              <p:cond delay="0"/>
                            </p:stCondLst>
                            <p:childTnLst>
                              <p:par>
                                <p:cTn id="86" presetID="15" presetClass="entr" presetSubtype="0" fill="hold" grpId="0" nodeType="clickEffect">
                                  <p:stCondLst>
                                    <p:cond delay="0"/>
                                  </p:stCondLst>
                                  <p:childTnLst>
                                    <p:set>
                                      <p:cBhvr>
                                        <p:cTn id="87" dur="1" fill="hold">
                                          <p:stCondLst>
                                            <p:cond delay="0"/>
                                          </p:stCondLst>
                                        </p:cTn>
                                        <p:tgtEl>
                                          <p:spTgt spid="10260"/>
                                        </p:tgtEl>
                                        <p:attrNameLst>
                                          <p:attrName>style.visibility</p:attrName>
                                        </p:attrNameLst>
                                      </p:cBhvr>
                                      <p:to>
                                        <p:strVal val="visible"/>
                                      </p:to>
                                    </p:set>
                                    <p:anim calcmode="lin" valueType="num">
                                      <p:cBhvr>
                                        <p:cTn id="88" dur="1000" fill="hold"/>
                                        <p:tgtEl>
                                          <p:spTgt spid="10260"/>
                                        </p:tgtEl>
                                        <p:attrNameLst>
                                          <p:attrName>ppt_w</p:attrName>
                                        </p:attrNameLst>
                                      </p:cBhvr>
                                      <p:tavLst>
                                        <p:tav tm="0">
                                          <p:val>
                                            <p:fltVal val="0.000000"/>
                                          </p:val>
                                        </p:tav>
                                        <p:tav tm="100000">
                                          <p:val>
                                            <p:strVal val="#ppt_w"/>
                                          </p:val>
                                        </p:tav>
                                      </p:tavLst>
                                    </p:anim>
                                    <p:anim calcmode="lin" valueType="num">
                                      <p:cBhvr>
                                        <p:cTn id="89" dur="1000" fill="hold"/>
                                        <p:tgtEl>
                                          <p:spTgt spid="10260"/>
                                        </p:tgtEl>
                                        <p:attrNameLst>
                                          <p:attrName>ppt_h</p:attrName>
                                        </p:attrNameLst>
                                      </p:cBhvr>
                                      <p:tavLst>
                                        <p:tav tm="0">
                                          <p:val>
                                            <p:fltVal val="0.000000"/>
                                          </p:val>
                                        </p:tav>
                                        <p:tav tm="100000">
                                          <p:val>
                                            <p:strVal val="#ppt_h"/>
                                          </p:val>
                                        </p:tav>
                                      </p:tavLst>
                                    </p:anim>
                                    <p:anim calcmode="lin" valueType="num">
                                      <p:cBhvr>
                                        <p:cTn id="90" dur="1000" fill="hold"/>
                                        <p:tgtEl>
                                          <p:spTgt spid="10260"/>
                                        </p:tgtEl>
                                        <p:attrNameLst>
                                          <p:attrName>ppt_x</p:attrName>
                                        </p:attrNameLst>
                                      </p:cBhvr>
                                      <p:tavLst>
                                        <p:tav tm="0" fmla="#ppt_x+(cos(-2*pi*(1-$))*-#ppt_x-sin(-2*pi*(1-$))*(1-#ppt_y))*(1-$)">
                                          <p:val>
                                            <p:fltVal val="0.000000"/>
                                          </p:val>
                                        </p:tav>
                                        <p:tav tm="100000">
                                          <p:val>
                                            <p:fltVal val="1.000000"/>
                                          </p:val>
                                        </p:tav>
                                      </p:tavLst>
                                    </p:anim>
                                    <p:anim calcmode="lin" valueType="num">
                                      <p:cBhvr>
                                        <p:cTn id="91" dur="1000" fill="hold"/>
                                        <p:tgtEl>
                                          <p:spTgt spid="10260"/>
                                        </p:tgtEl>
                                        <p:attrNameLst>
                                          <p:attrName>ppt_y</p:attrName>
                                        </p:attrNameLst>
                                      </p:cBhvr>
                                      <p:tavLst>
                                        <p:tav tm="0" fmla="#ppt_y+(sin(-2*pi*(1-$))*-#ppt_x+cos(-2*pi*(1-$))*(1-#ppt_y))*(1-$)">
                                          <p:val>
                                            <p:fltVal val="0.000000"/>
                                          </p:val>
                                        </p:tav>
                                        <p:tav tm="100000">
                                          <p:val>
                                            <p:fltVal val="1.000000"/>
                                          </p:val>
                                        </p:tav>
                                      </p:tavLst>
                                    </p:anim>
                                  </p:childTnLst>
                                  <p:subTnLst>
                                    <p:audio>
                                      <p:cMediaNode>
                                        <p:cTn display="0" masterRel="sameClick">
                                          <p:stCondLst>
                                            <p:cond evt="begin" delay="0">
                                              <p:tn val="86"/>
                                            </p:cond>
                                          </p:stCondLst>
                                          <p:endCondLst>
                                            <p:cond evt="onStopAudio" delay="0">
                                              <p:tgtEl>
                                                <p:sldTgt/>
                                              </p:tgtEl>
                                            </p:cond>
                                          </p:endCondLst>
                                        </p:cTn>
                                        <p:tgtEl>
                                          <p:sndTgt r:embed="rId9" name="j04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bldLvl="0" animBg="1"/>
      <p:bldP spid="10245" grpId="0" bldLvl="0" animBg="1"/>
      <p:bldP spid="10253" grpId="0" bldLvl="0" animBg="1"/>
      <p:bldP spid="10254" grpId="0" bldLvl="0" animBg="1"/>
      <p:bldP spid="10257" grpId="0" bldLvl="0" animBg="1"/>
      <p:bldP spid="10259" grpId="0" bldLvl="0" animBg="1"/>
      <p:bldP spid="10260" grpId="0" bldLvl="0" animBg="1"/>
      <p:bldP spid="10261" grpId="0" bldLvl="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2432</Words>
  <PresentationFormat>宽屏</PresentationFormat>
  <Paragraphs>489</Paragraphs>
  <Slides>34</Slides>
  <Notes>0</Notes>
  <HiddenSlides>0</HiddenSlides>
  <MMClips>0</MMClips>
  <ScaleCrop>false</ScaleCrop>
  <HeadingPairs>
    <vt:vector size="8" baseType="variant">
      <vt:variant>
        <vt:lpstr>已用的字体</vt:lpstr>
      </vt:variant>
      <vt:variant>
        <vt:i4>24</vt:i4>
      </vt:variant>
      <vt:variant>
        <vt:lpstr>主题</vt:lpstr>
      </vt:variant>
      <vt:variant>
        <vt:i4>2</vt:i4>
      </vt:variant>
      <vt:variant>
        <vt:lpstr>嵌入 OLE 服务器</vt:lpstr>
      </vt:variant>
      <vt:variant>
        <vt:i4>1</vt:i4>
      </vt:variant>
      <vt:variant>
        <vt:lpstr>幻灯片标题</vt:lpstr>
      </vt:variant>
      <vt:variant>
        <vt:i4>34</vt:i4>
      </vt:variant>
    </vt:vector>
  </HeadingPairs>
  <TitlesOfParts>
    <vt:vector size="61" baseType="lpstr">
      <vt:lpstr>Arial</vt:lpstr>
      <vt:lpstr>宋体</vt:lpstr>
      <vt:lpstr>Wingdings</vt:lpstr>
      <vt:lpstr>Calibri</vt:lpstr>
      <vt:lpstr>隶书</vt:lpstr>
      <vt:lpstr>Wingdings 2</vt:lpstr>
      <vt:lpstr>Wingdings 2</vt:lpstr>
      <vt:lpstr>华文行楷</vt:lpstr>
      <vt:lpstr>华文楷体</vt:lpstr>
      <vt:lpstr>Wingdings</vt:lpstr>
      <vt:lpstr>黑体</vt:lpstr>
      <vt:lpstr>楷体_GB2312</vt:lpstr>
      <vt:lpstr>Times New Roman</vt:lpstr>
      <vt:lpstr>华文新魏</vt:lpstr>
      <vt:lpstr>微软雅黑</vt:lpstr>
      <vt:lpstr>Arial Unicode MS</vt:lpstr>
      <vt:lpstr>Calibri Light</vt:lpstr>
      <vt:lpstr>方正舒体简体</vt:lpstr>
      <vt:lpstr>DFKai-SB</vt:lpstr>
      <vt:lpstr>幼圆</vt:lpstr>
      <vt:lpstr>Constantia</vt:lpstr>
      <vt:lpstr>新宋体</vt:lpstr>
      <vt:lpstr>华文隶书</vt:lpstr>
      <vt:lpstr>华文中宋</vt:lpstr>
      <vt:lpstr>Office 主题</vt:lpstr>
      <vt:lpstr>流畅</vt:lpstr>
      <vt:lpstr>Paint.Picture</vt:lpstr>
      <vt:lpstr>PowerPoint 演示文稿</vt:lpstr>
      <vt:lpstr>PowerPoint 演示文稿</vt:lpstr>
      <vt:lpstr>PowerPoint 演示文稿</vt:lpstr>
      <vt:lpstr>PowerPoint 演示文稿</vt:lpstr>
      <vt:lpstr>PowerPoint 演示文稿</vt:lpstr>
      <vt:lpstr>PowerPoint 演示文稿</vt:lpstr>
      <vt:lpstr>        平定黃巾起义後，地方長官不交回权力，形成地方割据，群雄并起的局面。</vt:lpstr>
      <vt:lpstr>一、曹操统一北方</vt:lpstr>
      <vt:lpstr>PowerPoint 演示文稿</vt:lpstr>
      <vt:lpstr>PowerPoint 演示文稿</vt:lpstr>
      <vt:lpstr>PowerPoint 演示文稿</vt:lpstr>
      <vt:lpstr>PowerPoint 演示文稿</vt:lpstr>
      <vt:lpstr>PowerPoint 演示文稿</vt:lpstr>
      <vt:lpstr>二、赤壁之战</vt:lpstr>
      <vt:lpstr>大敌当前，刘备和孙权决定联合抗曹。</vt:lpstr>
      <vt:lpstr>PowerPoint 演示文稿</vt:lpstr>
      <vt:lpstr>PowerPoint 演示文稿</vt:lpstr>
      <vt:lpstr>PowerPoint 演示文稿</vt:lpstr>
      <vt:lpstr>PowerPoint 演示文稿</vt:lpstr>
      <vt:lpstr>PowerPoint 演示文稿</vt:lpstr>
      <vt:lpstr>对比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2016-11-30T08:12:00Z</dcterms:created>
  <dcterms:modified xsi:type="dcterms:W3CDTF">2017-08-31T01:44:24Z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2052-10.1.0.6747</vt:lpwstr>
  </property>
</Properties>
</file>