
<file path=[Content_Types].xml><?xml version="1.0" encoding="utf-8"?>
<Types xmlns="http://schemas.openxmlformats.org/package/2006/content-types">
  <Default Extension="jpeg" ContentType="image/jpeg"/>
  <Default Extension="vml" ContentType="application/vnd.openxmlformats-officedocument.vmlDrawing"/>
  <Default Extension="xls" ContentType="application/vnd.ms-excel"/>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495" r:id="rId3"/>
    <p:sldId id="496" r:id="rId5"/>
    <p:sldId id="497" r:id="rId6"/>
    <p:sldId id="498" r:id="rId7"/>
    <p:sldId id="499" r:id="rId8"/>
    <p:sldId id="500" r:id="rId9"/>
    <p:sldId id="622" r:id="rId10"/>
    <p:sldId id="692" r:id="rId11"/>
    <p:sldId id="546" r:id="rId12"/>
    <p:sldId id="642" r:id="rId13"/>
    <p:sldId id="568" r:id="rId14"/>
    <p:sldId id="551" r:id="rId15"/>
    <p:sldId id="513" r:id="rId16"/>
    <p:sldId id="595" r:id="rId17"/>
    <p:sldId id="728" r:id="rId18"/>
    <p:sldId id="508" r:id="rId19"/>
    <p:sldId id="557" r:id="rId20"/>
    <p:sldId id="727" r:id="rId21"/>
    <p:sldId id="565" r:id="rId22"/>
    <p:sldId id="556" r:id="rId23"/>
    <p:sldId id="555" r:id="rId24"/>
    <p:sldId id="564" r:id="rId25"/>
    <p:sldId id="566" r:id="rId26"/>
    <p:sldId id="561" r:id="rId27"/>
    <p:sldId id="554"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wenping" initials="" lastIdx="0" clrIdx="0"/>
  <p:cmAuthor id="7" name="1206988966@qq.com" initials="1" lastIdx="0" clrIdx="2"/>
  <p:cmAuthor id="1" name="李永宾" initials="李永宾" lastIdx="0" clrIdx="0"/>
  <p:cmAuthor id="8" name="姜伟光" initials="姜" lastIdx="0" clrIdx="0"/>
  <p:cmAuthor id="2" name="rebacca" initials="r" lastIdx="0" clrIdx="1"/>
  <p:cmAuthor id="9" name="黄 倩文" initials="黄" lastIdx="0" clrIdx="3"/>
  <p:cmAuthor id="3" name="lenovo" initials="l" lastIdx="0" clrIdx="2"/>
  <p:cmAuthor id="4" name="cb nm" initials="c" lastIdx="0" clrIdx="0"/>
  <p:cmAuthor id="5" name="宋洁然" initials="宋" lastIdx="0" clrIdx="1"/>
  <p:cmAuthor id="6" name="ming qiu" initials="m"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p:cViewPr varScale="1">
        <p:scale>
          <a:sx n="65" d="100"/>
          <a:sy n="65" d="100"/>
        </p:scale>
        <p:origin x="-108" y="-234"/>
      </p:cViewPr>
      <p:guideLst>
        <p:guide orient="horz" pos="2190"/>
        <p:guide pos="377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notesMasters/_rels/notesMaster1.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tags" Target="../tags/tag313.xml"/><Relationship Id="rId5" Type="http://schemas.openxmlformats.org/officeDocument/2006/relationships/tags" Target="../tags/tag312.xml"/><Relationship Id="rId4" Type="http://schemas.openxmlformats.org/officeDocument/2006/relationships/tags" Target="../tags/tag311.xml"/><Relationship Id="rId3" Type="http://schemas.openxmlformats.org/officeDocument/2006/relationships/tags" Target="../tags/tag310.xml"/><Relationship Id="rId2" Type="http://schemas.openxmlformats.org/officeDocument/2006/relationships/tags" Target="../tags/tag309.xml"/><Relationship Id="rId1" Type="http://schemas.openxmlformats.org/officeDocument/2006/relationships/tags" Target="../tags/tag30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5" Type="http://schemas.openxmlformats.org/officeDocument/2006/relationships/tags" Target="../tags/tag239.xml"/><Relationship Id="rId4" Type="http://schemas.openxmlformats.org/officeDocument/2006/relationships/tags" Target="../tags/tag238.xml"/><Relationship Id="rId3" Type="http://schemas.openxmlformats.org/officeDocument/2006/relationships/tags" Target="../tags/tag237.xml"/><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4" Type="http://schemas.openxmlformats.org/officeDocument/2006/relationships/tags" Target="../tags/tag127.xml"/><Relationship Id="rId3" Type="http://schemas.openxmlformats.org/officeDocument/2006/relationships/tags" Target="../tags/tag126.xml"/><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4" Type="http://schemas.openxmlformats.org/officeDocument/2006/relationships/tags" Target="../tags/tag142.xml"/><Relationship Id="rId3" Type="http://schemas.openxmlformats.org/officeDocument/2006/relationships/tags" Target="../tags/tag141.xml"/><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4" Type="http://schemas.openxmlformats.org/officeDocument/2006/relationships/tags" Target="../tags/tag154.xml"/><Relationship Id="rId3" Type="http://schemas.openxmlformats.org/officeDocument/2006/relationships/tags" Target="../tags/tag153.xml"/><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4" Type="http://schemas.openxmlformats.org/officeDocument/2006/relationships/tags" Target="../tags/tag159.xml"/><Relationship Id="rId3" Type="http://schemas.openxmlformats.org/officeDocument/2006/relationships/tags" Target="../tags/tag158.xml"/><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4" Type="http://schemas.openxmlformats.org/officeDocument/2006/relationships/tags" Target="../tags/tag168.xml"/><Relationship Id="rId3" Type="http://schemas.openxmlformats.org/officeDocument/2006/relationships/tags" Target="../tags/tag167.xml"/><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4" Type="http://schemas.openxmlformats.org/officeDocument/2006/relationships/tags" Target="../tags/tag180.xml"/><Relationship Id="rId3" Type="http://schemas.openxmlformats.org/officeDocument/2006/relationships/tags" Target="../tags/tag179.xml"/><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幻灯片图像占位符 1"/>
          <p:cNvSpPr>
            <a:spLocks noGrp="1" noRot="1" noChangeAspect="1" noTextEdit="1"/>
          </p:cNvSpPr>
          <p:nvPr>
            <p:ph type="sldImg"/>
            <p:custDataLst>
              <p:tags r:id="rId3"/>
            </p:custDataLst>
          </p:nvPr>
        </p:nvSpPr>
        <p:spPr/>
      </p:sp>
      <p:sp>
        <p:nvSpPr>
          <p:cNvPr id="30722" name="文本占位符 2"/>
          <p:cNvSpPr>
            <a:spLocks noGrp="1"/>
          </p:cNvSpPr>
          <p:nvPr>
            <p:ph type="body" idx="1"/>
            <p:custDataLst>
              <p:tags r:id="rId4"/>
            </p:custDataLst>
          </p:nvPr>
        </p:nvSpPr>
        <p:spPr/>
        <p:txBody>
          <a:bodyPr wrap="square" lIns="91440" tIns="45720" rIns="91440" bIns="45720" anchor="t" anchorCtr="0"/>
          <a:lstStyle/>
          <a:p>
            <a:pPr lvl="0"/>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幻灯片图像占位符 1"/>
          <p:cNvSpPr>
            <a:spLocks noGrp="1" noRot="1" noChangeAspect="1" noTextEdit="1"/>
          </p:cNvSpPr>
          <p:nvPr>
            <p:ph type="sldImg"/>
            <p:custDataLst>
              <p:tags r:id="rId3"/>
            </p:custDataLst>
          </p:nvPr>
        </p:nvSpPr>
        <p:spPr/>
      </p:sp>
      <p:sp>
        <p:nvSpPr>
          <p:cNvPr id="32770" name="文本占位符 2"/>
          <p:cNvSpPr>
            <a:spLocks noGrp="1"/>
          </p:cNvSpPr>
          <p:nvPr>
            <p:ph type="body" idx="1"/>
            <p:custDataLst>
              <p:tags r:id="rId4"/>
            </p:custDataLst>
          </p:nvPr>
        </p:nvSpPr>
        <p:spPr/>
        <p:txBody>
          <a:bodyPr wrap="square" lIns="91440" tIns="45720" rIns="91440" bIns="45720" anchor="t" anchorCtr="0"/>
          <a:lstStyle/>
          <a:p>
            <a:pPr lvl="0"/>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幻灯片图像占位符 1"/>
          <p:cNvSpPr>
            <a:spLocks noGrp="1" noRot="1" noChangeAspect="1" noTextEdit="1"/>
          </p:cNvSpPr>
          <p:nvPr>
            <p:ph type="sldImg"/>
            <p:custDataLst>
              <p:tags r:id="rId3"/>
            </p:custDataLst>
          </p:nvPr>
        </p:nvSpPr>
        <p:spPr/>
      </p:sp>
      <p:sp>
        <p:nvSpPr>
          <p:cNvPr id="34818" name="文本占位符 2"/>
          <p:cNvSpPr>
            <a:spLocks noGrp="1"/>
          </p:cNvSpPr>
          <p:nvPr>
            <p:ph type="body" idx="1"/>
            <p:custDataLst>
              <p:tags r:id="rId4"/>
            </p:custDataLst>
          </p:nvPr>
        </p:nvSpPr>
        <p:spPr/>
        <p:txBody>
          <a:bodyPr wrap="square" lIns="91440" tIns="45720" rIns="91440" bIns="45720" anchor="t" anchorCtr="0"/>
          <a:lstStyle/>
          <a:p>
            <a:pPr lvl="0"/>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幻灯片图像占位符 1"/>
          <p:cNvSpPr>
            <a:spLocks noGrp="1" noRot="1" noChangeAspect="1" noTextEdit="1"/>
          </p:cNvSpPr>
          <p:nvPr>
            <p:ph type="sldImg"/>
            <p:custDataLst>
              <p:tags r:id="rId3"/>
            </p:custDataLst>
          </p:nvPr>
        </p:nvSpPr>
        <p:spPr/>
      </p:sp>
      <p:sp>
        <p:nvSpPr>
          <p:cNvPr id="36866" name="文本占位符 2"/>
          <p:cNvSpPr>
            <a:spLocks noGrp="1"/>
          </p:cNvSpPr>
          <p:nvPr>
            <p:ph type="body" idx="1"/>
            <p:custDataLst>
              <p:tags r:id="rId4"/>
            </p:custDataLst>
          </p:nvPr>
        </p:nvSpPr>
        <p:spPr/>
        <p:txBody>
          <a:bodyPr wrap="square" lIns="91440" tIns="45720" rIns="91440" bIns="45720" anchor="t" anchorCtr="0"/>
          <a:lstStyle/>
          <a:p>
            <a:pPr lvl="0"/>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幻灯片图像占位符 1"/>
          <p:cNvSpPr>
            <a:spLocks noGrp="1" noRot="1" noChangeAspect="1" noTextEdit="1"/>
          </p:cNvSpPr>
          <p:nvPr>
            <p:ph type="sldImg"/>
            <p:custDataLst>
              <p:tags r:id="rId3"/>
            </p:custDataLst>
          </p:nvPr>
        </p:nvSpPr>
        <p:spPr/>
      </p:sp>
      <p:sp>
        <p:nvSpPr>
          <p:cNvPr id="38914" name="文本占位符 2"/>
          <p:cNvSpPr>
            <a:spLocks noGrp="1"/>
          </p:cNvSpPr>
          <p:nvPr>
            <p:ph type="body" idx="1"/>
            <p:custDataLst>
              <p:tags r:id="rId4"/>
            </p:custDataLst>
          </p:nvPr>
        </p:nvSpPr>
        <p:spPr/>
        <p:txBody>
          <a:bodyPr wrap="square" lIns="91440" tIns="45720" rIns="91440" bIns="45720" anchor="t" anchorCtr="0"/>
          <a:lstStyle/>
          <a:p>
            <a:pPr lvl="0"/>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幻灯片图像占位符 1"/>
          <p:cNvSpPr>
            <a:spLocks noGrp="1" noRot="1" noChangeAspect="1" noTextEdit="1"/>
          </p:cNvSpPr>
          <p:nvPr>
            <p:ph type="sldImg"/>
            <p:custDataLst>
              <p:tags r:id="rId3"/>
            </p:custDataLst>
          </p:nvPr>
        </p:nvSpPr>
        <p:spPr/>
      </p:sp>
      <p:sp>
        <p:nvSpPr>
          <p:cNvPr id="40962" name="文本占位符 2"/>
          <p:cNvSpPr>
            <a:spLocks noGrp="1"/>
          </p:cNvSpPr>
          <p:nvPr>
            <p:ph type="body" idx="1"/>
            <p:custDataLst>
              <p:tags r:id="rId4"/>
            </p:custDataLst>
          </p:nvPr>
        </p:nvSpPr>
        <p:spPr/>
        <p:txBody>
          <a:bodyPr wrap="square" lIns="91440" tIns="45720" rIns="91440" bIns="45720" anchor="t" anchorCtr="0"/>
          <a:lstStyle/>
          <a:p>
            <a:pPr lvl="0"/>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幻灯片图像占位符 1"/>
          <p:cNvSpPr>
            <a:spLocks noGrp="1" noRot="1" noChangeAspect="1" noTextEdit="1"/>
          </p:cNvSpPr>
          <p:nvPr>
            <p:ph type="sldImg"/>
            <p:custDataLst>
              <p:tags r:id="rId3"/>
            </p:custDataLst>
          </p:nvPr>
        </p:nvSpPr>
        <p:spPr/>
      </p:sp>
      <p:sp>
        <p:nvSpPr>
          <p:cNvPr id="47106" name="文本占位符 2"/>
          <p:cNvSpPr>
            <a:spLocks noGrp="1"/>
          </p:cNvSpPr>
          <p:nvPr>
            <p:ph type="body" idx="1"/>
            <p:custDataLst>
              <p:tags r:id="rId4"/>
            </p:custDataLst>
          </p:nvPr>
        </p:nvSpPr>
        <p:spPr/>
        <p:txBody>
          <a:bodyPr wrap="square" lIns="91440" tIns="45720" rIns="91440" bIns="45720" anchor="t" anchorCtr="0"/>
          <a:lstStyle/>
          <a:p>
            <a:pPr lvl="0"/>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a:spLocks noGrp="1"/>
          </p:cNvSpPr>
          <p:nvPr>
            <p:ph type="body" idx="3"/>
            <p:custDataLst>
              <p:tags r:id="rId4"/>
            </p:custDataLst>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png"/><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png"/><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tags" Target="../tags/tag30.xml"/><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png"/><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a:t>单击此处编辑标题</a:t>
            </a:r>
            <a:endParaRPr lang="zh-CN" altLang="en-US"/>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pic>
        <p:nvPicPr>
          <p:cNvPr id="7" name="图片 6" descr="视频水印小"/>
          <p:cNvPicPr>
            <a:picLocks noChangeAspect="1"/>
          </p:cNvPicPr>
          <p:nvPr userDrawn="1">
            <p:custDataLst>
              <p:tags r:id="rId7"/>
            </p:custDataLst>
          </p:nvPr>
        </p:nvPicPr>
        <p:blipFill>
          <a:blip r:embed="rId8"/>
          <a:stretch>
            <a:fillRect/>
          </a:stretch>
        </p:blipFill>
        <p:spPr>
          <a:xfrm>
            <a:off x="10357485" y="6543675"/>
            <a:ext cx="1582420" cy="219075"/>
          </a:xfrm>
          <a:prstGeom prst="rect">
            <a:avLst/>
          </a:prstGeom>
        </p:spPr>
      </p:pic>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a:t>单击此处编辑母版文本样式</a:t>
            </a:r>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ct val="0"/>
              </a:spcBef>
              <a:spcAft>
                <a:spcPts val="300"/>
              </a:spcAft>
              <a:buFont typeface="Wingdings" panose="05000000000000000000"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ct val="0"/>
              </a:spcBef>
              <a:spcAft>
                <a:spcPts val="300"/>
              </a:spcAft>
              <a:buFont typeface="Arial" panose="020B0604020202020204" pitchFamily="34"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a:t>单击此处编辑标题</a:t>
            </a:r>
            <a:endParaRPr lang="zh-CN" altLang="en-US"/>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pic>
        <p:nvPicPr>
          <p:cNvPr id="7" name="图片 6" descr="视频水印小"/>
          <p:cNvPicPr>
            <a:picLocks noChangeAspect="1"/>
          </p:cNvPicPr>
          <p:nvPr userDrawn="1">
            <p:custDataLst>
              <p:tags r:id="rId7"/>
            </p:custDataLst>
          </p:nvPr>
        </p:nvPicPr>
        <p:blipFill>
          <a:blip r:embed="rId8"/>
          <a:stretch>
            <a:fillRect/>
          </a:stretch>
        </p:blipFill>
        <p:spPr>
          <a:xfrm>
            <a:off x="10357485" y="6543675"/>
            <a:ext cx="1582420" cy="219075"/>
          </a:xfrm>
          <a:prstGeom prst="rect">
            <a:avLst/>
          </a:prstGeom>
        </p:spPr>
      </p:pic>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ct val="0"/>
              </a:spcBef>
              <a:spcAft>
                <a:spcPts val="300"/>
              </a:spcAft>
              <a:buFont typeface="Wingdings" panose="05000000000000000000"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ct val="0"/>
              </a:spcBef>
              <a:spcAft>
                <a:spcPts val="300"/>
              </a:spcAft>
              <a:buFont typeface="Arial" panose="020B0604020202020204" pitchFamily="34"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ct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ct val="0"/>
              </a:spcBef>
              <a:spcAft>
                <a:spcPts val="300"/>
              </a:spcAft>
              <a:buFont typeface="Wingdings" panose="05000000000000000000"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ct val="0"/>
              </a:spcBef>
              <a:spcAft>
                <a:spcPts val="300"/>
              </a:spcAft>
              <a:buFont typeface="Arial" panose="020B0604020202020204" pitchFamily="34"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ct val="0"/>
              </a:spcBef>
              <a:spcAft>
                <a:spcPct val="0"/>
              </a:spcAft>
              <a:buFont typeface="Arial" panose="020B0604020202020204" pitchFamily="34" charset="0"/>
              <a:buNone/>
              <a:defRPr kumimoji="0" lang="zh-CN" altLang="en-US" sz="2000" b="1" i="0" u="none" strike="noStrike" kern="1200" cap="none" spc="200" normalizeH="0" baseline="0" noProof="1">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ct val="0"/>
              </a:spcBef>
              <a:spcAft>
                <a:spcPts val="300"/>
              </a:spcAft>
              <a:buFont typeface="Wingdings" panose="05000000000000000000"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ct val="0"/>
              </a:spcBef>
              <a:spcAft>
                <a:spcPts val="300"/>
              </a:spcAft>
              <a:buFont typeface="Arial" panose="020B0604020202020204" pitchFamily="34"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ct val="0"/>
              </a:spcBef>
              <a:spcAft>
                <a:spcPts val="600"/>
              </a:spcAft>
              <a:buFont typeface="Arial" panose="020B0604020202020204" pitchFamily="34" charset="0"/>
              <a:buNone/>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ct val="0"/>
              </a:spcAft>
              <a:buNone/>
              <a:defRPr kumimoji="0" lang="zh-CN" altLang="en-US" sz="2800" b="1" i="0" u="none" strike="noStrike" kern="1200" cap="none" spc="30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pic>
        <p:nvPicPr>
          <p:cNvPr id="7" name="图片 6" descr="视频水印小"/>
          <p:cNvPicPr>
            <a:picLocks noChangeAspect="1"/>
          </p:cNvPicPr>
          <p:nvPr userDrawn="1">
            <p:custDataLst>
              <p:tags r:id="rId7"/>
            </p:custDataLst>
          </p:nvPr>
        </p:nvPicPr>
        <p:blipFill>
          <a:blip r:embed="rId8"/>
          <a:stretch>
            <a:fillRect/>
          </a:stretch>
        </p:blipFill>
        <p:spPr>
          <a:xfrm>
            <a:off x="10357485" y="6543675"/>
            <a:ext cx="1582420" cy="219075"/>
          </a:xfrm>
          <a:prstGeom prst="rect">
            <a:avLst/>
          </a:prstGeom>
        </p:spPr>
      </p:pic>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2" Type="http://schemas.openxmlformats.org/officeDocument/2006/relationships/theme" Target="../theme/theme1.xml"/><Relationship Id="rId21" Type="http://schemas.openxmlformats.org/officeDocument/2006/relationships/image" Target="file:///D:\qq&#25991;&#20214;\712321467\Image\C2C\Image2\%7b75232B38-A165-1FB7-499C-2E1C792CACB5%7d.png" TargetMode="External"/><Relationship Id="rId20" Type="http://schemas.openxmlformats.org/officeDocument/2006/relationships/image" Target="../media/image2.png"/><Relationship Id="rId2" Type="http://schemas.openxmlformats.org/officeDocument/2006/relationships/slideLayout" Target="../slideLayouts/slideLayout2.xml"/><Relationship Id="rId19" Type="http://schemas.openxmlformats.org/officeDocument/2006/relationships/tags" Target="../tags/tag66.xml"/><Relationship Id="rId18" Type="http://schemas.openxmlformats.org/officeDocument/2006/relationships/image" Target="../media/image1.png"/><Relationship Id="rId17" Type="http://schemas.openxmlformats.org/officeDocument/2006/relationships/tags" Target="../tags/tag65.xml"/><Relationship Id="rId16" Type="http://schemas.openxmlformats.org/officeDocument/2006/relationships/tags" Target="../tags/tag64.xml"/><Relationship Id="rId15" Type="http://schemas.openxmlformats.org/officeDocument/2006/relationships/tags" Target="../tags/tag63.xml"/><Relationship Id="rId14" Type="http://schemas.openxmlformats.org/officeDocument/2006/relationships/tags" Target="../tags/tag62.xml"/><Relationship Id="rId13" Type="http://schemas.openxmlformats.org/officeDocument/2006/relationships/tags" Target="../tags/tag61.xml"/><Relationship Id="rId12" Type="http://schemas.openxmlformats.org/officeDocument/2006/relationships/tags" Target="../tags/tag6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pic>
        <p:nvPicPr>
          <p:cNvPr id="7" name="图片 6" descr="视频水印小"/>
          <p:cNvPicPr>
            <a:picLocks noChangeAspect="1"/>
          </p:cNvPicPr>
          <p:nvPr userDrawn="1">
            <p:custDataLst>
              <p:tags r:id="rId17"/>
            </p:custDataLst>
          </p:nvPr>
        </p:nvPicPr>
        <p:blipFill>
          <a:blip r:embed="rId18"/>
          <a:stretch>
            <a:fillRect/>
          </a:stretch>
        </p:blipFill>
        <p:spPr>
          <a:xfrm>
            <a:off x="10357485" y="6543675"/>
            <a:ext cx="1582420" cy="219075"/>
          </a:xfrm>
          <a:prstGeom prst="rect">
            <a:avLst/>
          </a:prstGeom>
        </p:spPr>
      </p:pic>
      <p:pic>
        <p:nvPicPr>
          <p:cNvPr id="8" name="图片 1073743875" descr="学科网 zxxk.com"/>
          <p:cNvPicPr>
            <a:picLocks noChangeAspect="1"/>
          </p:cNvPicPr>
          <p:nvPr>
            <p:custDataLst>
              <p:tags r:id="rId19"/>
            </p:custDataLst>
          </p:nvPr>
        </p:nvPicPr>
        <p:blipFill>
          <a:blip r:embed="rId20" r:link="rId21"/>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72.xml"/><Relationship Id="rId8" Type="http://schemas.openxmlformats.org/officeDocument/2006/relationships/image" Target="../media/image5.png"/><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image" Target="../media/image4.png"/><Relationship Id="rId4" Type="http://schemas.openxmlformats.org/officeDocument/2006/relationships/tags" Target="../tags/tag69.xml"/><Relationship Id="rId3" Type="http://schemas.openxmlformats.org/officeDocument/2006/relationships/image" Target="../media/image3.png"/><Relationship Id="rId20" Type="http://schemas.openxmlformats.org/officeDocument/2006/relationships/notesSlide" Target="../notesSlides/notesSlide1.xml"/><Relationship Id="rId2" Type="http://schemas.openxmlformats.org/officeDocument/2006/relationships/tags" Target="../tags/tag68.xml"/><Relationship Id="rId19" Type="http://schemas.openxmlformats.org/officeDocument/2006/relationships/slideLayout" Target="../slideLayouts/slideLayout7.xml"/><Relationship Id="rId18" Type="http://schemas.openxmlformats.org/officeDocument/2006/relationships/tags" Target="../tags/tag80.xml"/><Relationship Id="rId17" Type="http://schemas.openxmlformats.org/officeDocument/2006/relationships/tags" Target="../tags/tag79.xml"/><Relationship Id="rId16" Type="http://schemas.openxmlformats.org/officeDocument/2006/relationships/tags" Target="../tags/tag78.xml"/><Relationship Id="rId15" Type="http://schemas.openxmlformats.org/officeDocument/2006/relationships/tags" Target="../tags/tag77.xml"/><Relationship Id="rId14" Type="http://schemas.openxmlformats.org/officeDocument/2006/relationships/tags" Target="../tags/tag76.xml"/><Relationship Id="rId13" Type="http://schemas.openxmlformats.org/officeDocument/2006/relationships/image" Target="../media/image6.png"/><Relationship Id="rId12" Type="http://schemas.openxmlformats.org/officeDocument/2006/relationships/tags" Target="../tags/tag75.xml"/><Relationship Id="rId11" Type="http://schemas.openxmlformats.org/officeDocument/2006/relationships/tags" Target="../tags/tag74.xml"/><Relationship Id="rId10" Type="http://schemas.openxmlformats.org/officeDocument/2006/relationships/tags" Target="../tags/tag73.xml"/><Relationship Id="rId1" Type="http://schemas.openxmlformats.org/officeDocument/2006/relationships/tags" Target="../tags/tag67.xml"/></Relationships>
</file>

<file path=ppt/slides/_rels/slide10.xml.rels><?xml version="1.0" encoding="UTF-8" standalone="yes"?>
<Relationships xmlns="http://schemas.openxmlformats.org/package/2006/relationships"><Relationship Id="rId9" Type="http://schemas.openxmlformats.org/officeDocument/2006/relationships/tags" Target="../tags/tag178.xml"/><Relationship Id="rId8" Type="http://schemas.openxmlformats.org/officeDocument/2006/relationships/image" Target="../media/image18.jpeg"/><Relationship Id="rId7" Type="http://schemas.openxmlformats.org/officeDocument/2006/relationships/tags" Target="../tags/tag177.xml"/><Relationship Id="rId6" Type="http://schemas.openxmlformats.org/officeDocument/2006/relationships/image" Target="../media/image17.png"/><Relationship Id="rId5" Type="http://schemas.openxmlformats.org/officeDocument/2006/relationships/tags" Target="../tags/tag176.xml"/><Relationship Id="rId4" Type="http://schemas.openxmlformats.org/officeDocument/2006/relationships/tags" Target="../tags/tag175.xml"/><Relationship Id="rId3" Type="http://schemas.openxmlformats.org/officeDocument/2006/relationships/tags" Target="../tags/tag174.xml"/><Relationship Id="rId2" Type="http://schemas.openxmlformats.org/officeDocument/2006/relationships/tags" Target="../tags/tag173.xml"/><Relationship Id="rId12" Type="http://schemas.openxmlformats.org/officeDocument/2006/relationships/notesSlide" Target="../notesSlides/notesSlide9.xml"/><Relationship Id="rId11" Type="http://schemas.openxmlformats.org/officeDocument/2006/relationships/slideLayout" Target="../slideLayouts/slideLayout7.xml"/><Relationship Id="rId10" Type="http://schemas.openxmlformats.org/officeDocument/2006/relationships/image" Target="../media/image19.jpeg"/><Relationship Id="rId1" Type="http://schemas.openxmlformats.org/officeDocument/2006/relationships/tags" Target="../tags/tag172.xml"/></Relationships>
</file>

<file path=ppt/slides/_rels/slide11.xml.rels><?xml version="1.0" encoding="UTF-8" standalone="yes"?>
<Relationships xmlns="http://schemas.openxmlformats.org/package/2006/relationships"><Relationship Id="rId9" Type="http://schemas.openxmlformats.org/officeDocument/2006/relationships/tags" Target="../tags/tag189.xml"/><Relationship Id="rId8" Type="http://schemas.openxmlformats.org/officeDocument/2006/relationships/tags" Target="../tags/tag188.xml"/><Relationship Id="rId7" Type="http://schemas.openxmlformats.org/officeDocument/2006/relationships/tags" Target="../tags/tag187.xml"/><Relationship Id="rId6" Type="http://schemas.openxmlformats.org/officeDocument/2006/relationships/tags" Target="../tags/tag186.xml"/><Relationship Id="rId5" Type="http://schemas.openxmlformats.org/officeDocument/2006/relationships/tags" Target="../tags/tag185.xml"/><Relationship Id="rId43" Type="http://schemas.openxmlformats.org/officeDocument/2006/relationships/slideLayout" Target="../slideLayouts/slideLayout1.xml"/><Relationship Id="rId42" Type="http://schemas.openxmlformats.org/officeDocument/2006/relationships/tags" Target="../tags/tag222.xml"/><Relationship Id="rId41" Type="http://schemas.openxmlformats.org/officeDocument/2006/relationships/tags" Target="../tags/tag221.xml"/><Relationship Id="rId40" Type="http://schemas.openxmlformats.org/officeDocument/2006/relationships/tags" Target="../tags/tag220.xml"/><Relationship Id="rId4" Type="http://schemas.openxmlformats.org/officeDocument/2006/relationships/tags" Target="../tags/tag184.xml"/><Relationship Id="rId39" Type="http://schemas.openxmlformats.org/officeDocument/2006/relationships/tags" Target="../tags/tag219.xml"/><Relationship Id="rId38" Type="http://schemas.openxmlformats.org/officeDocument/2006/relationships/tags" Target="../tags/tag218.xml"/><Relationship Id="rId37" Type="http://schemas.openxmlformats.org/officeDocument/2006/relationships/tags" Target="../tags/tag217.xml"/><Relationship Id="rId36" Type="http://schemas.openxmlformats.org/officeDocument/2006/relationships/tags" Target="../tags/tag216.xml"/><Relationship Id="rId35" Type="http://schemas.openxmlformats.org/officeDocument/2006/relationships/tags" Target="../tags/tag215.xml"/><Relationship Id="rId34" Type="http://schemas.openxmlformats.org/officeDocument/2006/relationships/tags" Target="../tags/tag214.xml"/><Relationship Id="rId33" Type="http://schemas.openxmlformats.org/officeDocument/2006/relationships/tags" Target="../tags/tag213.xml"/><Relationship Id="rId32" Type="http://schemas.openxmlformats.org/officeDocument/2006/relationships/tags" Target="../tags/tag212.xml"/><Relationship Id="rId31" Type="http://schemas.openxmlformats.org/officeDocument/2006/relationships/tags" Target="../tags/tag211.xml"/><Relationship Id="rId30" Type="http://schemas.openxmlformats.org/officeDocument/2006/relationships/tags" Target="../tags/tag210.xml"/><Relationship Id="rId3" Type="http://schemas.openxmlformats.org/officeDocument/2006/relationships/tags" Target="../tags/tag183.xml"/><Relationship Id="rId29" Type="http://schemas.openxmlformats.org/officeDocument/2006/relationships/tags" Target="../tags/tag209.xml"/><Relationship Id="rId28" Type="http://schemas.openxmlformats.org/officeDocument/2006/relationships/tags" Target="../tags/tag208.xml"/><Relationship Id="rId27" Type="http://schemas.openxmlformats.org/officeDocument/2006/relationships/tags" Target="../tags/tag207.xml"/><Relationship Id="rId26" Type="http://schemas.openxmlformats.org/officeDocument/2006/relationships/tags" Target="../tags/tag206.xml"/><Relationship Id="rId25" Type="http://schemas.openxmlformats.org/officeDocument/2006/relationships/tags" Target="../tags/tag205.xml"/><Relationship Id="rId24" Type="http://schemas.openxmlformats.org/officeDocument/2006/relationships/tags" Target="../tags/tag204.xml"/><Relationship Id="rId23" Type="http://schemas.openxmlformats.org/officeDocument/2006/relationships/tags" Target="../tags/tag203.xml"/><Relationship Id="rId22" Type="http://schemas.openxmlformats.org/officeDocument/2006/relationships/tags" Target="../tags/tag202.xml"/><Relationship Id="rId21" Type="http://schemas.openxmlformats.org/officeDocument/2006/relationships/tags" Target="../tags/tag201.xml"/><Relationship Id="rId20" Type="http://schemas.openxmlformats.org/officeDocument/2006/relationships/tags" Target="../tags/tag200.xml"/><Relationship Id="rId2" Type="http://schemas.openxmlformats.org/officeDocument/2006/relationships/tags" Target="../tags/tag182.xml"/><Relationship Id="rId19" Type="http://schemas.openxmlformats.org/officeDocument/2006/relationships/tags" Target="../tags/tag199.xml"/><Relationship Id="rId18" Type="http://schemas.openxmlformats.org/officeDocument/2006/relationships/tags" Target="../tags/tag198.xml"/><Relationship Id="rId17" Type="http://schemas.openxmlformats.org/officeDocument/2006/relationships/tags" Target="../tags/tag197.xml"/><Relationship Id="rId16" Type="http://schemas.openxmlformats.org/officeDocument/2006/relationships/tags" Target="../tags/tag196.xml"/><Relationship Id="rId15" Type="http://schemas.openxmlformats.org/officeDocument/2006/relationships/tags" Target="../tags/tag195.xml"/><Relationship Id="rId14" Type="http://schemas.openxmlformats.org/officeDocument/2006/relationships/tags" Target="../tags/tag194.xml"/><Relationship Id="rId13" Type="http://schemas.openxmlformats.org/officeDocument/2006/relationships/tags" Target="../tags/tag193.xml"/><Relationship Id="rId12" Type="http://schemas.openxmlformats.org/officeDocument/2006/relationships/tags" Target="../tags/tag192.xml"/><Relationship Id="rId11" Type="http://schemas.openxmlformats.org/officeDocument/2006/relationships/tags" Target="../tags/tag191.xml"/><Relationship Id="rId10" Type="http://schemas.openxmlformats.org/officeDocument/2006/relationships/tags" Target="../tags/tag190.xml"/><Relationship Id="rId1" Type="http://schemas.openxmlformats.org/officeDocument/2006/relationships/tags" Target="../tags/tag181.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226.xml"/><Relationship Id="rId4" Type="http://schemas.openxmlformats.org/officeDocument/2006/relationships/tags" Target="../tags/tag225.xml"/><Relationship Id="rId3" Type="http://schemas.openxmlformats.org/officeDocument/2006/relationships/tags" Target="../tags/tag224.xml"/><Relationship Id="rId2" Type="http://schemas.openxmlformats.org/officeDocument/2006/relationships/image" Target="../media/image20.jpeg"/><Relationship Id="rId1" Type="http://schemas.openxmlformats.org/officeDocument/2006/relationships/tags" Target="../tags/tag223.xml"/></Relationships>
</file>

<file path=ppt/slides/_rels/slide13.xml.rels><?xml version="1.0" encoding="UTF-8" standalone="yes"?>
<Relationships xmlns="http://schemas.openxmlformats.org/package/2006/relationships"><Relationship Id="rId9" Type="http://schemas.openxmlformats.org/officeDocument/2006/relationships/tags" Target="../tags/tag235.xml"/><Relationship Id="rId8" Type="http://schemas.openxmlformats.org/officeDocument/2006/relationships/tags" Target="../tags/tag234.xml"/><Relationship Id="rId7" Type="http://schemas.openxmlformats.org/officeDocument/2006/relationships/tags" Target="../tags/tag233.xml"/><Relationship Id="rId6" Type="http://schemas.openxmlformats.org/officeDocument/2006/relationships/tags" Target="../tags/tag232.xml"/><Relationship Id="rId5" Type="http://schemas.openxmlformats.org/officeDocument/2006/relationships/tags" Target="../tags/tag231.xml"/><Relationship Id="rId4" Type="http://schemas.openxmlformats.org/officeDocument/2006/relationships/tags" Target="../tags/tag230.xml"/><Relationship Id="rId3" Type="http://schemas.openxmlformats.org/officeDocument/2006/relationships/tags" Target="../tags/tag229.xml"/><Relationship Id="rId2" Type="http://schemas.openxmlformats.org/officeDocument/2006/relationships/tags" Target="../tags/tag228.xml"/><Relationship Id="rId14" Type="http://schemas.openxmlformats.org/officeDocument/2006/relationships/notesSlide" Target="../notesSlides/notesSlide10.xml"/><Relationship Id="rId13" Type="http://schemas.openxmlformats.org/officeDocument/2006/relationships/slideLayout" Target="../slideLayouts/slideLayout1.xml"/><Relationship Id="rId12" Type="http://schemas.openxmlformats.org/officeDocument/2006/relationships/image" Target="../media/image1.png"/><Relationship Id="rId11" Type="http://schemas.openxmlformats.org/officeDocument/2006/relationships/tags" Target="../tags/tag236.xml"/><Relationship Id="rId10" Type="http://schemas.openxmlformats.org/officeDocument/2006/relationships/image" Target="../media/image21.png"/><Relationship Id="rId1" Type="http://schemas.openxmlformats.org/officeDocument/2006/relationships/tags" Target="../tags/tag227.xml"/></Relationships>
</file>

<file path=ppt/slides/_rels/slide14.xml.rels><?xml version="1.0" encoding="UTF-8" standalone="yes"?>
<Relationships xmlns="http://schemas.openxmlformats.org/package/2006/relationships"><Relationship Id="rId9" Type="http://schemas.openxmlformats.org/officeDocument/2006/relationships/tags" Target="../tags/tag245.xml"/><Relationship Id="rId8" Type="http://schemas.openxmlformats.org/officeDocument/2006/relationships/tags" Target="../tags/tag244.xml"/><Relationship Id="rId7" Type="http://schemas.openxmlformats.org/officeDocument/2006/relationships/tags" Target="../tags/tag243.xml"/><Relationship Id="rId6" Type="http://schemas.openxmlformats.org/officeDocument/2006/relationships/image" Target="../media/image23.png"/><Relationship Id="rId5" Type="http://schemas.openxmlformats.org/officeDocument/2006/relationships/tags" Target="../tags/tag242.xml"/><Relationship Id="rId4" Type="http://schemas.openxmlformats.org/officeDocument/2006/relationships/tags" Target="../tags/tag241.xml"/><Relationship Id="rId3" Type="http://schemas.openxmlformats.org/officeDocument/2006/relationships/image" Target="../media/image22.emf"/><Relationship Id="rId2" Type="http://schemas.openxmlformats.org/officeDocument/2006/relationships/oleObject" Target="../embeddings/Workbook1.xls"/><Relationship Id="rId12" Type="http://schemas.openxmlformats.org/officeDocument/2006/relationships/vmlDrawing" Target="../drawings/vmlDrawing1.vml"/><Relationship Id="rId11" Type="http://schemas.openxmlformats.org/officeDocument/2006/relationships/slideLayout" Target="../slideLayouts/slideLayout7.xml"/><Relationship Id="rId10" Type="http://schemas.openxmlformats.org/officeDocument/2006/relationships/tags" Target="../tags/tag246.xml"/><Relationship Id="rId1" Type="http://schemas.openxmlformats.org/officeDocument/2006/relationships/tags" Target="../tags/tag240.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47.xml"/></Relationships>
</file>

<file path=ppt/slides/_rels/slide16.xml.rels><?xml version="1.0" encoding="UTF-8" standalone="yes"?>
<Relationships xmlns="http://schemas.openxmlformats.org/package/2006/relationships"><Relationship Id="rId9" Type="http://schemas.openxmlformats.org/officeDocument/2006/relationships/image" Target="../media/image27.png"/><Relationship Id="rId8" Type="http://schemas.openxmlformats.org/officeDocument/2006/relationships/tags" Target="../tags/tag252.xml"/><Relationship Id="rId7" Type="http://schemas.openxmlformats.org/officeDocument/2006/relationships/image" Target="../media/image26.png"/><Relationship Id="rId6" Type="http://schemas.openxmlformats.org/officeDocument/2006/relationships/tags" Target="../tags/tag251.xml"/><Relationship Id="rId5" Type="http://schemas.openxmlformats.org/officeDocument/2006/relationships/image" Target="../media/image25.jpeg"/><Relationship Id="rId4" Type="http://schemas.openxmlformats.org/officeDocument/2006/relationships/tags" Target="../tags/tag250.xml"/><Relationship Id="rId3" Type="http://schemas.openxmlformats.org/officeDocument/2006/relationships/tags" Target="../tags/tag249.xml"/><Relationship Id="rId20" Type="http://schemas.openxmlformats.org/officeDocument/2006/relationships/slideLayout" Target="../slideLayouts/slideLayout7.xml"/><Relationship Id="rId2" Type="http://schemas.openxmlformats.org/officeDocument/2006/relationships/image" Target="../media/image24.png"/><Relationship Id="rId19" Type="http://schemas.openxmlformats.org/officeDocument/2006/relationships/tags" Target="../tags/tag260.xml"/><Relationship Id="rId18" Type="http://schemas.openxmlformats.org/officeDocument/2006/relationships/tags" Target="../tags/tag259.xml"/><Relationship Id="rId17" Type="http://schemas.openxmlformats.org/officeDocument/2006/relationships/image" Target="../media/image29.png"/><Relationship Id="rId16" Type="http://schemas.openxmlformats.org/officeDocument/2006/relationships/tags" Target="../tags/tag258.xml"/><Relationship Id="rId15" Type="http://schemas.openxmlformats.org/officeDocument/2006/relationships/tags" Target="../tags/tag257.xml"/><Relationship Id="rId14" Type="http://schemas.openxmlformats.org/officeDocument/2006/relationships/tags" Target="../tags/tag256.xml"/><Relationship Id="rId13" Type="http://schemas.openxmlformats.org/officeDocument/2006/relationships/tags" Target="../tags/tag255.xml"/><Relationship Id="rId12" Type="http://schemas.openxmlformats.org/officeDocument/2006/relationships/image" Target="../media/image28.png"/><Relationship Id="rId11" Type="http://schemas.openxmlformats.org/officeDocument/2006/relationships/tags" Target="../tags/tag254.xml"/><Relationship Id="rId10" Type="http://schemas.openxmlformats.org/officeDocument/2006/relationships/tags" Target="../tags/tag253.xml"/><Relationship Id="rId1" Type="http://schemas.openxmlformats.org/officeDocument/2006/relationships/tags" Target="../tags/tag248.xml"/></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265.xml"/><Relationship Id="rId5" Type="http://schemas.openxmlformats.org/officeDocument/2006/relationships/tags" Target="../tags/tag264.xml"/><Relationship Id="rId4" Type="http://schemas.openxmlformats.org/officeDocument/2006/relationships/tags" Target="../tags/tag263.xml"/><Relationship Id="rId3" Type="http://schemas.openxmlformats.org/officeDocument/2006/relationships/tags" Target="../tags/tag262.xml"/><Relationship Id="rId2" Type="http://schemas.openxmlformats.org/officeDocument/2006/relationships/image" Target="../media/image30.jpeg"/><Relationship Id="rId1" Type="http://schemas.openxmlformats.org/officeDocument/2006/relationships/tags" Target="../tags/tag261.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66.xml"/></Relationships>
</file>

<file path=ppt/slides/_rels/slide19.xml.rels><?xml version="1.0" encoding="UTF-8" standalone="yes"?>
<Relationships xmlns="http://schemas.openxmlformats.org/package/2006/relationships"><Relationship Id="rId9" Type="http://schemas.openxmlformats.org/officeDocument/2006/relationships/tags" Target="../tags/tag271.xml"/><Relationship Id="rId8" Type="http://schemas.openxmlformats.org/officeDocument/2006/relationships/image" Target="../media/image33.jpeg"/><Relationship Id="rId7" Type="http://schemas.openxmlformats.org/officeDocument/2006/relationships/tags" Target="../tags/tag270.xml"/><Relationship Id="rId6" Type="http://schemas.openxmlformats.org/officeDocument/2006/relationships/image" Target="../media/image32.jpeg"/><Relationship Id="rId5" Type="http://schemas.openxmlformats.org/officeDocument/2006/relationships/tags" Target="../tags/tag269.xml"/><Relationship Id="rId4" Type="http://schemas.openxmlformats.org/officeDocument/2006/relationships/slide" Target="slide22.xml"/><Relationship Id="rId3" Type="http://schemas.openxmlformats.org/officeDocument/2006/relationships/image" Target="../media/image31.png"/><Relationship Id="rId2" Type="http://schemas.openxmlformats.org/officeDocument/2006/relationships/tags" Target="../tags/tag268.xml"/><Relationship Id="rId14" Type="http://schemas.openxmlformats.org/officeDocument/2006/relationships/slideLayout" Target="../slideLayouts/slideLayout7.xml"/><Relationship Id="rId13" Type="http://schemas.openxmlformats.org/officeDocument/2006/relationships/image" Target="../media/image35.png"/><Relationship Id="rId12" Type="http://schemas.openxmlformats.org/officeDocument/2006/relationships/tags" Target="../tags/tag273.xml"/><Relationship Id="rId11" Type="http://schemas.openxmlformats.org/officeDocument/2006/relationships/image" Target="../media/image34.png"/><Relationship Id="rId10" Type="http://schemas.openxmlformats.org/officeDocument/2006/relationships/tags" Target="../tags/tag272.xml"/><Relationship Id="rId1" Type="http://schemas.openxmlformats.org/officeDocument/2006/relationships/tags" Target="../tags/tag267.xml"/></Relationships>
</file>

<file path=ppt/slides/_rels/slide2.xml.rels><?xml version="1.0" encoding="UTF-8" standalone="yes"?>
<Relationships xmlns="http://schemas.openxmlformats.org/package/2006/relationships"><Relationship Id="rId9" Type="http://schemas.openxmlformats.org/officeDocument/2006/relationships/tags" Target="../tags/tag88.xml"/><Relationship Id="rId8" Type="http://schemas.openxmlformats.org/officeDocument/2006/relationships/image" Target="../media/image7.png"/><Relationship Id="rId7" Type="http://schemas.openxmlformats.org/officeDocument/2006/relationships/tags" Target="../tags/tag87.xml"/><Relationship Id="rId6" Type="http://schemas.openxmlformats.org/officeDocument/2006/relationships/tags" Target="../tags/tag86.xml"/><Relationship Id="rId5" Type="http://schemas.openxmlformats.org/officeDocument/2006/relationships/tags" Target="../tags/tag85.xml"/><Relationship Id="rId4" Type="http://schemas.openxmlformats.org/officeDocument/2006/relationships/image" Target="../media/image4.png"/><Relationship Id="rId3" Type="http://schemas.openxmlformats.org/officeDocument/2006/relationships/tags" Target="../tags/tag84.xml"/><Relationship Id="rId2" Type="http://schemas.openxmlformats.org/officeDocument/2006/relationships/image" Target="../media/image3.png"/><Relationship Id="rId17" Type="http://schemas.openxmlformats.org/officeDocument/2006/relationships/notesSlide" Target="../notesSlides/notesSlide2.xml"/><Relationship Id="rId16" Type="http://schemas.openxmlformats.org/officeDocument/2006/relationships/slideLayout" Target="../slideLayouts/slideLayout7.xml"/><Relationship Id="rId15" Type="http://schemas.openxmlformats.org/officeDocument/2006/relationships/tags" Target="../tags/tag94.xml"/><Relationship Id="rId14" Type="http://schemas.openxmlformats.org/officeDocument/2006/relationships/tags" Target="../tags/tag93.xml"/><Relationship Id="rId13" Type="http://schemas.openxmlformats.org/officeDocument/2006/relationships/tags" Target="../tags/tag92.xml"/><Relationship Id="rId12" Type="http://schemas.openxmlformats.org/officeDocument/2006/relationships/tags" Target="../tags/tag91.xml"/><Relationship Id="rId11" Type="http://schemas.openxmlformats.org/officeDocument/2006/relationships/tags" Target="../tags/tag90.xml"/><Relationship Id="rId10" Type="http://schemas.openxmlformats.org/officeDocument/2006/relationships/tags" Target="../tags/tag89.xml"/><Relationship Id="rId1" Type="http://schemas.openxmlformats.org/officeDocument/2006/relationships/tags" Target="../tags/tag83.xml"/></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78.xml"/><Relationship Id="rId5" Type="http://schemas.openxmlformats.org/officeDocument/2006/relationships/image" Target="../media/image36.jpeg"/><Relationship Id="rId4" Type="http://schemas.openxmlformats.org/officeDocument/2006/relationships/tags" Target="../tags/tag277.xml"/><Relationship Id="rId3" Type="http://schemas.openxmlformats.org/officeDocument/2006/relationships/tags" Target="../tags/tag276.xml"/><Relationship Id="rId2" Type="http://schemas.openxmlformats.org/officeDocument/2006/relationships/tags" Target="../tags/tag275.xml"/><Relationship Id="rId1" Type="http://schemas.openxmlformats.org/officeDocument/2006/relationships/tags" Target="../tags/tag274.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281.xml"/><Relationship Id="rId3" Type="http://schemas.openxmlformats.org/officeDocument/2006/relationships/image" Target="../media/image37.jpeg"/><Relationship Id="rId2" Type="http://schemas.openxmlformats.org/officeDocument/2006/relationships/tags" Target="../tags/tag280.xml"/><Relationship Id="rId1" Type="http://schemas.openxmlformats.org/officeDocument/2006/relationships/tags" Target="../tags/tag279.xml"/></Relationships>
</file>

<file path=ppt/slides/_rels/slide22.xml.rels><?xml version="1.0" encoding="UTF-8" standalone="yes"?>
<Relationships xmlns="http://schemas.openxmlformats.org/package/2006/relationships"><Relationship Id="rId9" Type="http://schemas.openxmlformats.org/officeDocument/2006/relationships/tags" Target="../tags/tag290.xml"/><Relationship Id="rId8" Type="http://schemas.openxmlformats.org/officeDocument/2006/relationships/tags" Target="../tags/tag289.xml"/><Relationship Id="rId7" Type="http://schemas.openxmlformats.org/officeDocument/2006/relationships/tags" Target="../tags/tag288.xml"/><Relationship Id="rId6" Type="http://schemas.openxmlformats.org/officeDocument/2006/relationships/tags" Target="../tags/tag287.xml"/><Relationship Id="rId5" Type="http://schemas.openxmlformats.org/officeDocument/2006/relationships/tags" Target="../tags/tag286.xml"/><Relationship Id="rId4" Type="http://schemas.openxmlformats.org/officeDocument/2006/relationships/tags" Target="../tags/tag285.xml"/><Relationship Id="rId3" Type="http://schemas.openxmlformats.org/officeDocument/2006/relationships/tags" Target="../tags/tag284.xml"/><Relationship Id="rId2" Type="http://schemas.openxmlformats.org/officeDocument/2006/relationships/tags" Target="../tags/tag283.xml"/><Relationship Id="rId12" Type="http://schemas.openxmlformats.org/officeDocument/2006/relationships/slideLayout" Target="../slideLayouts/slideLayout1.xml"/><Relationship Id="rId11" Type="http://schemas.openxmlformats.org/officeDocument/2006/relationships/tags" Target="../tags/tag292.xml"/><Relationship Id="rId10" Type="http://schemas.openxmlformats.org/officeDocument/2006/relationships/tags" Target="../tags/tag291.xml"/><Relationship Id="rId1" Type="http://schemas.openxmlformats.org/officeDocument/2006/relationships/tags" Target="../tags/tag282.xml"/></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96.xml"/><Relationship Id="rId4" Type="http://schemas.openxmlformats.org/officeDocument/2006/relationships/image" Target="../media/image38.png"/><Relationship Id="rId3" Type="http://schemas.openxmlformats.org/officeDocument/2006/relationships/tags" Target="../tags/tag295.xml"/><Relationship Id="rId2" Type="http://schemas.openxmlformats.org/officeDocument/2006/relationships/tags" Target="../tags/tag294.xml"/><Relationship Id="rId1" Type="http://schemas.openxmlformats.org/officeDocument/2006/relationships/tags" Target="../tags/tag293.xml"/></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302.xml"/><Relationship Id="rId7" Type="http://schemas.openxmlformats.org/officeDocument/2006/relationships/image" Target="../media/image1.png"/><Relationship Id="rId6" Type="http://schemas.openxmlformats.org/officeDocument/2006/relationships/tags" Target="../tags/tag301.xml"/><Relationship Id="rId5" Type="http://schemas.openxmlformats.org/officeDocument/2006/relationships/tags" Target="../tags/tag300.xml"/><Relationship Id="rId4" Type="http://schemas.openxmlformats.org/officeDocument/2006/relationships/image" Target="../media/image38.png"/><Relationship Id="rId3" Type="http://schemas.openxmlformats.org/officeDocument/2006/relationships/tags" Target="../tags/tag299.xml"/><Relationship Id="rId2" Type="http://schemas.openxmlformats.org/officeDocument/2006/relationships/tags" Target="../tags/tag298.xml"/><Relationship Id="rId1" Type="http://schemas.openxmlformats.org/officeDocument/2006/relationships/tags" Target="../tags/tag297.xml"/></Relationships>
</file>

<file path=ppt/slides/_rels/slide25.xml.rels><?xml version="1.0" encoding="UTF-8" standalone="yes"?>
<Relationships xmlns="http://schemas.openxmlformats.org/package/2006/relationships"><Relationship Id="rId9" Type="http://schemas.openxmlformats.org/officeDocument/2006/relationships/image" Target="../media/image42.png"/><Relationship Id="rId8" Type="http://schemas.openxmlformats.org/officeDocument/2006/relationships/tags" Target="../tags/tag307.xml"/><Relationship Id="rId7" Type="http://schemas.openxmlformats.org/officeDocument/2006/relationships/image" Target="../media/image41.png"/><Relationship Id="rId6" Type="http://schemas.openxmlformats.org/officeDocument/2006/relationships/tags" Target="../tags/tag306.xml"/><Relationship Id="rId5" Type="http://schemas.openxmlformats.org/officeDocument/2006/relationships/image" Target="../media/image40.png"/><Relationship Id="rId4" Type="http://schemas.openxmlformats.org/officeDocument/2006/relationships/tags" Target="../tags/tag305.xml"/><Relationship Id="rId3" Type="http://schemas.openxmlformats.org/officeDocument/2006/relationships/tags" Target="../tags/tag304.xml"/><Relationship Id="rId2" Type="http://schemas.openxmlformats.org/officeDocument/2006/relationships/image" Target="../media/image39.png"/><Relationship Id="rId10" Type="http://schemas.openxmlformats.org/officeDocument/2006/relationships/slideLayout" Target="../slideLayouts/slideLayout2.xml"/><Relationship Id="rId1" Type="http://schemas.openxmlformats.org/officeDocument/2006/relationships/tags" Target="../tags/tag303.xml"/></Relationships>
</file>

<file path=ppt/slides/_rels/slide3.xml.rels><?xml version="1.0" encoding="UTF-8" standalone="yes"?>
<Relationships xmlns="http://schemas.openxmlformats.org/package/2006/relationships"><Relationship Id="rId9" Type="http://schemas.openxmlformats.org/officeDocument/2006/relationships/tags" Target="../tags/tag103.xml"/><Relationship Id="rId8" Type="http://schemas.openxmlformats.org/officeDocument/2006/relationships/tags" Target="../tags/tag102.xml"/><Relationship Id="rId7" Type="http://schemas.openxmlformats.org/officeDocument/2006/relationships/tags" Target="../tags/tag101.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image" Target="../media/image4.png"/><Relationship Id="rId3" Type="http://schemas.openxmlformats.org/officeDocument/2006/relationships/tags" Target="../tags/tag98.xml"/><Relationship Id="rId21" Type="http://schemas.openxmlformats.org/officeDocument/2006/relationships/notesSlide" Target="../notesSlides/notesSlide3.xml"/><Relationship Id="rId20" Type="http://schemas.openxmlformats.org/officeDocument/2006/relationships/slideLayout" Target="../slideLayouts/slideLayout7.xml"/><Relationship Id="rId2" Type="http://schemas.openxmlformats.org/officeDocument/2006/relationships/image" Target="../media/image3.png"/><Relationship Id="rId19" Type="http://schemas.openxmlformats.org/officeDocument/2006/relationships/tags" Target="../tags/tag110.xml"/><Relationship Id="rId18" Type="http://schemas.openxmlformats.org/officeDocument/2006/relationships/tags" Target="../tags/tag109.xml"/><Relationship Id="rId17" Type="http://schemas.openxmlformats.org/officeDocument/2006/relationships/tags" Target="../tags/tag108.xml"/><Relationship Id="rId16" Type="http://schemas.openxmlformats.org/officeDocument/2006/relationships/image" Target="../media/image10.png"/><Relationship Id="rId15" Type="http://schemas.openxmlformats.org/officeDocument/2006/relationships/tags" Target="../tags/tag107.xml"/><Relationship Id="rId14" Type="http://schemas.openxmlformats.org/officeDocument/2006/relationships/image" Target="../media/image9.png"/><Relationship Id="rId13" Type="http://schemas.openxmlformats.org/officeDocument/2006/relationships/tags" Target="../tags/tag106.xml"/><Relationship Id="rId12" Type="http://schemas.openxmlformats.org/officeDocument/2006/relationships/image" Target="../media/image8.png"/><Relationship Id="rId11" Type="http://schemas.openxmlformats.org/officeDocument/2006/relationships/tags" Target="../tags/tag105.xml"/><Relationship Id="rId10" Type="http://schemas.openxmlformats.org/officeDocument/2006/relationships/tags" Target="../tags/tag104.xml"/><Relationship Id="rId1" Type="http://schemas.openxmlformats.org/officeDocument/2006/relationships/tags" Target="../tags/tag97.xml"/></Relationships>
</file>

<file path=ppt/slides/_rels/slide4.xml.rels><?xml version="1.0" encoding="UTF-8" standalone="yes"?>
<Relationships xmlns="http://schemas.openxmlformats.org/package/2006/relationships"><Relationship Id="rId9" Type="http://schemas.openxmlformats.org/officeDocument/2006/relationships/tags" Target="../tags/tag119.xml"/><Relationship Id="rId8" Type="http://schemas.openxmlformats.org/officeDocument/2006/relationships/tags" Target="../tags/tag118.xml"/><Relationship Id="rId7" Type="http://schemas.openxmlformats.org/officeDocument/2006/relationships/tags" Target="../tags/tag117.xml"/><Relationship Id="rId6" Type="http://schemas.openxmlformats.org/officeDocument/2006/relationships/tags" Target="../tags/tag116.xml"/><Relationship Id="rId5" Type="http://schemas.openxmlformats.org/officeDocument/2006/relationships/tags" Target="../tags/tag115.xml"/><Relationship Id="rId4" Type="http://schemas.openxmlformats.org/officeDocument/2006/relationships/image" Target="../media/image4.png"/><Relationship Id="rId3" Type="http://schemas.openxmlformats.org/officeDocument/2006/relationships/tags" Target="../tags/tag114.xml"/><Relationship Id="rId2" Type="http://schemas.openxmlformats.org/officeDocument/2006/relationships/image" Target="../media/image3.png"/><Relationship Id="rId19" Type="http://schemas.openxmlformats.org/officeDocument/2006/relationships/notesSlide" Target="../notesSlides/notesSlide4.xml"/><Relationship Id="rId18" Type="http://schemas.openxmlformats.org/officeDocument/2006/relationships/slideLayout" Target="../slideLayouts/slideLayout7.xml"/><Relationship Id="rId17" Type="http://schemas.openxmlformats.org/officeDocument/2006/relationships/tags" Target="../tags/tag125.xml"/><Relationship Id="rId16" Type="http://schemas.openxmlformats.org/officeDocument/2006/relationships/tags" Target="../tags/tag124.xml"/><Relationship Id="rId15" Type="http://schemas.openxmlformats.org/officeDocument/2006/relationships/tags" Target="../tags/tag123.xml"/><Relationship Id="rId14" Type="http://schemas.openxmlformats.org/officeDocument/2006/relationships/image" Target="../media/image12.png"/><Relationship Id="rId13" Type="http://schemas.openxmlformats.org/officeDocument/2006/relationships/tags" Target="../tags/tag122.xml"/><Relationship Id="rId12" Type="http://schemas.openxmlformats.org/officeDocument/2006/relationships/image" Target="../media/image11.png"/><Relationship Id="rId11" Type="http://schemas.openxmlformats.org/officeDocument/2006/relationships/tags" Target="../tags/tag121.xml"/><Relationship Id="rId10" Type="http://schemas.openxmlformats.org/officeDocument/2006/relationships/tags" Target="../tags/tag120.xml"/><Relationship Id="rId1" Type="http://schemas.openxmlformats.org/officeDocument/2006/relationships/tags" Target="../tags/tag113.xml"/></Relationships>
</file>

<file path=ppt/slides/_rels/slide5.xml.rels><?xml version="1.0" encoding="UTF-8" standalone="yes"?>
<Relationships xmlns="http://schemas.openxmlformats.org/package/2006/relationships"><Relationship Id="rId9" Type="http://schemas.openxmlformats.org/officeDocument/2006/relationships/tags" Target="../tags/tag134.xml"/><Relationship Id="rId8" Type="http://schemas.openxmlformats.org/officeDocument/2006/relationships/tags" Target="../tags/tag133.xml"/><Relationship Id="rId7" Type="http://schemas.openxmlformats.org/officeDocument/2006/relationships/tags" Target="../tags/tag132.xml"/><Relationship Id="rId6" Type="http://schemas.openxmlformats.org/officeDocument/2006/relationships/tags" Target="../tags/tag131.xml"/><Relationship Id="rId5" Type="http://schemas.openxmlformats.org/officeDocument/2006/relationships/tags" Target="../tags/tag130.xml"/><Relationship Id="rId4" Type="http://schemas.openxmlformats.org/officeDocument/2006/relationships/image" Target="../media/image4.png"/><Relationship Id="rId3" Type="http://schemas.openxmlformats.org/officeDocument/2006/relationships/tags" Target="../tags/tag129.xml"/><Relationship Id="rId2" Type="http://schemas.openxmlformats.org/officeDocument/2006/relationships/image" Target="../media/image3.png"/><Relationship Id="rId19" Type="http://schemas.openxmlformats.org/officeDocument/2006/relationships/notesSlide" Target="../notesSlides/notesSlide5.xml"/><Relationship Id="rId18" Type="http://schemas.openxmlformats.org/officeDocument/2006/relationships/slideLayout" Target="../slideLayouts/slideLayout7.xml"/><Relationship Id="rId17" Type="http://schemas.openxmlformats.org/officeDocument/2006/relationships/tags" Target="../tags/tag140.xml"/><Relationship Id="rId16" Type="http://schemas.openxmlformats.org/officeDocument/2006/relationships/tags" Target="../tags/tag139.xml"/><Relationship Id="rId15" Type="http://schemas.openxmlformats.org/officeDocument/2006/relationships/tags" Target="../tags/tag138.xml"/><Relationship Id="rId14" Type="http://schemas.openxmlformats.org/officeDocument/2006/relationships/image" Target="../media/image14.png"/><Relationship Id="rId13" Type="http://schemas.openxmlformats.org/officeDocument/2006/relationships/tags" Target="../tags/tag137.xml"/><Relationship Id="rId12" Type="http://schemas.openxmlformats.org/officeDocument/2006/relationships/image" Target="../media/image13.png"/><Relationship Id="rId11" Type="http://schemas.openxmlformats.org/officeDocument/2006/relationships/tags" Target="../tags/tag136.xml"/><Relationship Id="rId10" Type="http://schemas.openxmlformats.org/officeDocument/2006/relationships/tags" Target="../tags/tag135.xml"/><Relationship Id="rId1" Type="http://schemas.openxmlformats.org/officeDocument/2006/relationships/tags" Target="../tags/tag128.xml"/></Relationships>
</file>

<file path=ppt/slides/_rels/slide6.xml.rels><?xml version="1.0" encoding="UTF-8" standalone="yes"?>
<Relationships xmlns="http://schemas.openxmlformats.org/package/2006/relationships"><Relationship Id="rId9" Type="http://schemas.openxmlformats.org/officeDocument/2006/relationships/tags" Target="../tags/tag149.xml"/><Relationship Id="rId8" Type="http://schemas.openxmlformats.org/officeDocument/2006/relationships/tags" Target="../tags/tag148.xml"/><Relationship Id="rId7" Type="http://schemas.openxmlformats.org/officeDocument/2006/relationships/tags" Target="../tags/tag147.xml"/><Relationship Id="rId6" Type="http://schemas.openxmlformats.org/officeDocument/2006/relationships/tags" Target="../tags/tag146.xml"/><Relationship Id="rId5" Type="http://schemas.openxmlformats.org/officeDocument/2006/relationships/tags" Target="../tags/tag145.xml"/><Relationship Id="rId4" Type="http://schemas.openxmlformats.org/officeDocument/2006/relationships/image" Target="../media/image4.png"/><Relationship Id="rId3" Type="http://schemas.openxmlformats.org/officeDocument/2006/relationships/tags" Target="../tags/tag144.xml"/><Relationship Id="rId2" Type="http://schemas.openxmlformats.org/officeDocument/2006/relationships/image" Target="../media/image3.png"/><Relationship Id="rId15" Type="http://schemas.openxmlformats.org/officeDocument/2006/relationships/notesSlide" Target="../notesSlides/notesSlide6.xml"/><Relationship Id="rId14" Type="http://schemas.openxmlformats.org/officeDocument/2006/relationships/slideLayout" Target="../slideLayouts/slideLayout7.xml"/><Relationship Id="rId13" Type="http://schemas.openxmlformats.org/officeDocument/2006/relationships/tags" Target="../tags/tag152.xml"/><Relationship Id="rId12" Type="http://schemas.openxmlformats.org/officeDocument/2006/relationships/image" Target="../media/image1.png"/><Relationship Id="rId11" Type="http://schemas.openxmlformats.org/officeDocument/2006/relationships/tags" Target="../tags/tag151.xml"/><Relationship Id="rId10" Type="http://schemas.openxmlformats.org/officeDocument/2006/relationships/tags" Target="../tags/tag150.xml"/><Relationship Id="rId1" Type="http://schemas.openxmlformats.org/officeDocument/2006/relationships/tags" Target="../tags/tag143.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7.xml"/><Relationship Id="rId3" Type="http://schemas.openxmlformats.org/officeDocument/2006/relationships/tags" Target="../tags/tag157.xml"/><Relationship Id="rId2" Type="http://schemas.openxmlformats.org/officeDocument/2006/relationships/tags" Target="../tags/tag156.xml"/><Relationship Id="rId1" Type="http://schemas.openxmlformats.org/officeDocument/2006/relationships/tags" Target="../tags/tag155.xml"/></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66.xml"/><Relationship Id="rId7" Type="http://schemas.openxmlformats.org/officeDocument/2006/relationships/tags" Target="../tags/tag165.xml"/><Relationship Id="rId6" Type="http://schemas.openxmlformats.org/officeDocument/2006/relationships/tags" Target="../tags/tag164.xml"/><Relationship Id="rId5" Type="http://schemas.openxmlformats.org/officeDocument/2006/relationships/tags" Target="../tags/tag163.xml"/><Relationship Id="rId4" Type="http://schemas.openxmlformats.org/officeDocument/2006/relationships/tags" Target="../tags/tag162.xml"/><Relationship Id="rId3" Type="http://schemas.openxmlformats.org/officeDocument/2006/relationships/tags" Target="../tags/tag161.xml"/><Relationship Id="rId2" Type="http://schemas.openxmlformats.org/officeDocument/2006/relationships/image" Target="../media/image15.png"/><Relationship Id="rId10" Type="http://schemas.openxmlformats.org/officeDocument/2006/relationships/notesSlide" Target="../notesSlides/notesSlide8.xml"/><Relationship Id="rId1" Type="http://schemas.openxmlformats.org/officeDocument/2006/relationships/tags" Target="../tags/tag160.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71.xml"/><Relationship Id="rId3" Type="http://schemas.openxmlformats.org/officeDocument/2006/relationships/tags" Target="../tags/tag170.xml"/><Relationship Id="rId2" Type="http://schemas.openxmlformats.org/officeDocument/2006/relationships/image" Target="../media/image16.jpeg"/><Relationship Id="rId1" Type="http://schemas.openxmlformats.org/officeDocument/2006/relationships/tags" Target="../tags/tag1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AutoShape 3"/>
          <p:cNvSpPr/>
          <p:nvPr>
            <p:custDataLst>
              <p:tags r:id="rId1"/>
            </p:custDataLst>
          </p:nvPr>
        </p:nvSpPr>
        <p:spPr>
          <a:xfrm>
            <a:off x="3048000" y="59690"/>
            <a:ext cx="6096000" cy="567690"/>
          </a:xfrm>
          <a:prstGeom prst="rect">
            <a:avLst/>
          </a:prstGeom>
          <a:solidFill>
            <a:schemeClr val="bg2">
              <a:lumMod val="95000"/>
            </a:schemeClr>
          </a:solidFill>
          <a:ln w="12700" cap="flat" cmpd="sng">
            <a:solidFill>
              <a:schemeClr val="bg1"/>
            </a:solidFill>
            <a:prstDash val="solid"/>
            <a:miter/>
            <a:headEnd type="none" w="med" len="med"/>
            <a:tailEnd type="none" w="med" len="med"/>
          </a:ln>
        </p:spPr>
        <p:txBody>
          <a:bodyPr wrap="none" anchor="ctr" anchorCtr="0"/>
          <a:lstStyle/>
          <a:p>
            <a:pPr algn="ctr" eaLnBrk="0" hangingPunct="0"/>
            <a:r>
              <a:rPr lang="zh-CN" altLang="en-US" sz="3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角色扮演</a:t>
            </a:r>
            <a:r>
              <a:rPr lang="en-US" altLang="zh-CN" sz="3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穿越到先秦吃顿饭</a:t>
            </a:r>
            <a:endParaRPr lang="zh-CN" altLang="en-US" sz="3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9698" name="图片 1"/>
          <p:cNvPicPr>
            <a:picLocks noChangeAspect="1"/>
          </p:cNvPicPr>
          <p:nvPr>
            <p:custDataLst>
              <p:tags r:id="rId2"/>
            </p:custDataLst>
          </p:nvPr>
        </p:nvPicPr>
        <p:blipFill>
          <a:blip r:embed="rId3"/>
          <a:stretch>
            <a:fillRect/>
          </a:stretch>
        </p:blipFill>
        <p:spPr>
          <a:xfrm>
            <a:off x="327025" y="35560"/>
            <a:ext cx="1619250" cy="1528445"/>
          </a:xfrm>
          <a:prstGeom prst="rect">
            <a:avLst/>
          </a:prstGeom>
          <a:noFill/>
          <a:ln w="9525">
            <a:noFill/>
          </a:ln>
        </p:spPr>
      </p:pic>
      <p:pic>
        <p:nvPicPr>
          <p:cNvPr id="29699" name="图片 2"/>
          <p:cNvPicPr>
            <a:picLocks noChangeAspect="1"/>
          </p:cNvPicPr>
          <p:nvPr>
            <p:custDataLst>
              <p:tags r:id="rId4"/>
            </p:custDataLst>
          </p:nvPr>
        </p:nvPicPr>
        <p:blipFill>
          <a:blip r:embed="rId5"/>
          <a:stretch>
            <a:fillRect/>
          </a:stretch>
        </p:blipFill>
        <p:spPr>
          <a:xfrm>
            <a:off x="778510" y="1650365"/>
            <a:ext cx="1428750" cy="1438275"/>
          </a:xfrm>
          <a:prstGeom prst="rect">
            <a:avLst/>
          </a:prstGeom>
          <a:noFill/>
          <a:ln w="9525">
            <a:noFill/>
          </a:ln>
        </p:spPr>
      </p:pic>
      <p:sp>
        <p:nvSpPr>
          <p:cNvPr id="29700" name="文本框 3"/>
          <p:cNvSpPr txBox="1"/>
          <p:nvPr>
            <p:custDataLst>
              <p:tags r:id="rId6"/>
            </p:custDataLst>
          </p:nvPr>
        </p:nvSpPr>
        <p:spPr>
          <a:xfrm>
            <a:off x="2288540" y="813435"/>
            <a:ext cx="5978525" cy="460375"/>
          </a:xfrm>
          <a:prstGeom prst="rect">
            <a:avLst/>
          </a:prstGeom>
          <a:noFill/>
          <a:ln w="9525">
            <a:noFill/>
          </a:ln>
        </p:spPr>
        <p:txBody>
          <a:bodyPr wrap="square" anchor="t" anchorCtr="0">
            <a:spAutoFit/>
          </a:bodyPr>
          <a:lstStyle/>
          <a:p>
            <a:pPr algn="just"/>
            <a:r>
              <a:rPr lang="zh-CN" altLang="en-US" sz="2400" b="1">
                <a:latin typeface="黑体" panose="02010609060101010101" pitchFamily="49" charset="-122"/>
                <a:ea typeface="黑体" panose="02010609060101010101" pitchFamily="49" charset="-122"/>
              </a:rPr>
              <a:t>客官，晚上好，请问是打尖还是住店呢？</a:t>
            </a:r>
            <a:endParaRPr lang="zh-CN" altLang="en-US" sz="2400" b="1">
              <a:latin typeface="黑体" panose="02010609060101010101" pitchFamily="49" charset="-122"/>
              <a:ea typeface="黑体" panose="02010609060101010101" pitchFamily="49" charset="-122"/>
            </a:endParaRPr>
          </a:p>
        </p:txBody>
      </p:sp>
      <p:pic>
        <p:nvPicPr>
          <p:cNvPr id="5" name="图片 4"/>
          <p:cNvPicPr>
            <a:picLocks noChangeAspect="1"/>
          </p:cNvPicPr>
          <p:nvPr>
            <p:custDataLst>
              <p:tags r:id="rId7"/>
            </p:custDataLst>
          </p:nvPr>
        </p:nvPicPr>
        <p:blipFill>
          <a:blip r:embed="rId8"/>
          <a:stretch>
            <a:fillRect/>
          </a:stretch>
        </p:blipFill>
        <p:spPr>
          <a:xfrm>
            <a:off x="8914765" y="1460500"/>
            <a:ext cx="2857500" cy="1818005"/>
          </a:xfrm>
          <a:prstGeom prst="rect">
            <a:avLst/>
          </a:prstGeom>
          <a:noFill/>
          <a:ln w="9525">
            <a:noFill/>
          </a:ln>
        </p:spPr>
      </p:pic>
      <p:sp>
        <p:nvSpPr>
          <p:cNvPr id="6" name="文本框 5"/>
          <p:cNvSpPr txBox="1"/>
          <p:nvPr>
            <p:custDataLst>
              <p:tags r:id="rId9"/>
            </p:custDataLst>
          </p:nvPr>
        </p:nvSpPr>
        <p:spPr>
          <a:xfrm>
            <a:off x="2288540" y="1653858"/>
            <a:ext cx="4845050" cy="460375"/>
          </a:xfrm>
          <a:prstGeom prst="rect">
            <a:avLst/>
          </a:prstGeom>
          <a:noFill/>
          <a:ln w="9525">
            <a:noFill/>
          </a:ln>
        </p:spPr>
        <p:txBody>
          <a:bodyPr wrap="square" anchor="t" anchorCtr="0">
            <a:spAutoFit/>
          </a:bodyPr>
          <a:lstStyle/>
          <a:p>
            <a:r>
              <a:rPr lang="zh-CN" altLang="en-US" sz="2400" b="1">
                <a:solidFill>
                  <a:srgbClr val="0000FF"/>
                </a:solidFill>
                <a:latin typeface="仿宋" panose="02010609060101010101" pitchFamily="49" charset="-122"/>
                <a:ea typeface="仿宋" panose="02010609060101010101" pitchFamily="49" charset="-122"/>
              </a:rPr>
              <a:t>打尖！来一碗西红柿鸡蛋面</a:t>
            </a:r>
            <a:endParaRPr lang="zh-CN" altLang="en-US" sz="2400" b="1">
              <a:solidFill>
                <a:srgbClr val="0000FF"/>
              </a:solidFill>
              <a:latin typeface="仿宋" panose="02010609060101010101" pitchFamily="49" charset="-122"/>
              <a:ea typeface="仿宋" panose="02010609060101010101" pitchFamily="49" charset="-122"/>
            </a:endParaRPr>
          </a:p>
        </p:txBody>
      </p:sp>
      <p:sp>
        <p:nvSpPr>
          <p:cNvPr id="29703" name="文本框 7"/>
          <p:cNvSpPr txBox="1"/>
          <p:nvPr>
            <p:custDataLst>
              <p:tags r:id="rId10"/>
            </p:custDataLst>
          </p:nvPr>
        </p:nvSpPr>
        <p:spPr>
          <a:xfrm>
            <a:off x="1428750" y="460375"/>
            <a:ext cx="635000" cy="368300"/>
          </a:xfrm>
          <a:prstGeom prst="rect">
            <a:avLst/>
          </a:prstGeom>
          <a:noFill/>
          <a:ln w="9525">
            <a:noFill/>
          </a:ln>
        </p:spPr>
        <p:txBody>
          <a:bodyPr wrap="square" anchor="t" anchorCtr="0">
            <a:spAutoFit/>
          </a:bodyPr>
          <a:lstStyle/>
          <a:p>
            <a:r>
              <a:rPr lang="zh-CN" altLang="en-US" b="1">
                <a:latin typeface="微软雅黑" panose="020B0503020204020204" pitchFamily="34" charset="-122"/>
                <a:ea typeface="微软雅黑" panose="020B0503020204020204" pitchFamily="34" charset="-122"/>
              </a:rPr>
              <a:t>➭</a:t>
            </a:r>
            <a:endParaRPr lang="zh-CN" altLang="en-US" b="1">
              <a:latin typeface="微软雅黑" panose="020B0503020204020204" pitchFamily="34" charset="-122"/>
              <a:ea typeface="微软雅黑" panose="020B0503020204020204" pitchFamily="34" charset="-122"/>
            </a:endParaRPr>
          </a:p>
        </p:txBody>
      </p:sp>
      <p:sp>
        <p:nvSpPr>
          <p:cNvPr id="29704" name="文本框 8"/>
          <p:cNvSpPr txBox="1"/>
          <p:nvPr>
            <p:custDataLst>
              <p:tags r:id="rId11"/>
            </p:custDataLst>
          </p:nvPr>
        </p:nvSpPr>
        <p:spPr>
          <a:xfrm>
            <a:off x="1730375" y="1460500"/>
            <a:ext cx="635000" cy="368300"/>
          </a:xfrm>
          <a:prstGeom prst="rect">
            <a:avLst/>
          </a:prstGeom>
          <a:noFill/>
          <a:ln w="9525">
            <a:noFill/>
          </a:ln>
        </p:spPr>
        <p:txBody>
          <a:bodyPr wrap="square" anchor="t" anchorCtr="0">
            <a:spAutoFit/>
          </a:bodyPr>
          <a:lstStyle/>
          <a:p>
            <a:r>
              <a:rPr lang="zh-CN" altLang="en-US" b="1">
                <a:latin typeface="微软雅黑" panose="020B0503020204020204" pitchFamily="34" charset="-122"/>
                <a:ea typeface="微软雅黑" panose="020B0503020204020204" pitchFamily="34" charset="-122"/>
              </a:rPr>
              <a:t>➭</a:t>
            </a:r>
            <a:endParaRPr lang="zh-CN" altLang="en-US" b="1">
              <a:latin typeface="微软雅黑" panose="020B0503020204020204" pitchFamily="34" charset="-122"/>
              <a:ea typeface="微软雅黑" panose="020B0503020204020204" pitchFamily="34" charset="-122"/>
            </a:endParaRPr>
          </a:p>
        </p:txBody>
      </p:sp>
      <p:pic>
        <p:nvPicPr>
          <p:cNvPr id="10" name="图片 9"/>
          <p:cNvPicPr>
            <a:picLocks noChangeAspect="1"/>
          </p:cNvPicPr>
          <p:nvPr>
            <p:custDataLst>
              <p:tags r:id="rId12"/>
            </p:custDataLst>
          </p:nvPr>
        </p:nvPicPr>
        <p:blipFill>
          <a:blip r:embed="rId13"/>
          <a:stretch>
            <a:fillRect/>
          </a:stretch>
        </p:blipFill>
        <p:spPr>
          <a:xfrm>
            <a:off x="8593455" y="4111308"/>
            <a:ext cx="3248025" cy="2000250"/>
          </a:xfrm>
          <a:prstGeom prst="rect">
            <a:avLst/>
          </a:prstGeom>
          <a:noFill/>
          <a:ln w="9525">
            <a:noFill/>
          </a:ln>
        </p:spPr>
      </p:pic>
      <p:sp>
        <p:nvSpPr>
          <p:cNvPr id="11" name="文本框 10"/>
          <p:cNvSpPr txBox="1"/>
          <p:nvPr>
            <p:custDataLst>
              <p:tags r:id="rId14"/>
            </p:custDataLst>
          </p:nvPr>
        </p:nvSpPr>
        <p:spPr>
          <a:xfrm>
            <a:off x="2207260" y="2508885"/>
            <a:ext cx="5951538" cy="1938020"/>
          </a:xfrm>
          <a:prstGeom prst="rect">
            <a:avLst/>
          </a:prstGeom>
          <a:noFill/>
          <a:ln w="9525">
            <a:noFill/>
          </a:ln>
        </p:spPr>
        <p:txBody>
          <a:bodyPr wrap="square" anchor="t" anchorCtr="0">
            <a:spAutoFit/>
          </a:bodyPr>
          <a:lstStyle/>
          <a:p>
            <a:pPr algn="just">
              <a:buClrTx/>
              <a:buSzTx/>
              <a:buFontTx/>
            </a:pPr>
            <a:r>
              <a:rPr lang="zh-CN" altLang="en-US" sz="2400" b="1">
                <a:latin typeface="黑体" panose="02010609060101010101" pitchFamily="49" charset="-122"/>
                <a:ea typeface="黑体" panose="02010609060101010101" pitchFamily="49" charset="-122"/>
              </a:rPr>
              <a:t>那抱歉，客官，面条要到宋朝才能成形呢。而且西红柿是美洲货，明朝万历年间引入，长期被当做观赏和药用植物，清朝光绪年间才开始做为蔬菜。小店目前只有鸡蛋，要不您点一个？</a:t>
            </a:r>
            <a:endParaRPr lang="zh-CN" altLang="en-US" sz="2400" b="1">
              <a:latin typeface="黑体" panose="02010609060101010101" pitchFamily="49" charset="-122"/>
              <a:ea typeface="黑体" panose="02010609060101010101" pitchFamily="49" charset="-122"/>
            </a:endParaRPr>
          </a:p>
        </p:txBody>
      </p:sp>
      <p:pic>
        <p:nvPicPr>
          <p:cNvPr id="29707" name="图片 11"/>
          <p:cNvPicPr>
            <a:picLocks noChangeAspect="1"/>
          </p:cNvPicPr>
          <p:nvPr>
            <p:custDataLst>
              <p:tags r:id="rId15"/>
            </p:custDataLst>
          </p:nvPr>
        </p:nvPicPr>
        <p:blipFill>
          <a:blip r:embed="rId3"/>
          <a:stretch>
            <a:fillRect/>
          </a:stretch>
        </p:blipFill>
        <p:spPr>
          <a:xfrm>
            <a:off x="327025" y="3166428"/>
            <a:ext cx="1619250" cy="1371600"/>
          </a:xfrm>
          <a:prstGeom prst="rect">
            <a:avLst/>
          </a:prstGeom>
          <a:noFill/>
          <a:ln w="9525">
            <a:noFill/>
          </a:ln>
        </p:spPr>
      </p:pic>
      <p:sp>
        <p:nvSpPr>
          <p:cNvPr id="13" name="文本框 12"/>
          <p:cNvSpPr txBox="1"/>
          <p:nvPr>
            <p:custDataLst>
              <p:tags r:id="rId16"/>
            </p:custDataLst>
          </p:nvPr>
        </p:nvSpPr>
        <p:spPr>
          <a:xfrm>
            <a:off x="2032000" y="5014913"/>
            <a:ext cx="6015038" cy="460375"/>
          </a:xfrm>
          <a:prstGeom prst="rect">
            <a:avLst/>
          </a:prstGeom>
          <a:noFill/>
          <a:ln w="9525">
            <a:noFill/>
          </a:ln>
        </p:spPr>
        <p:txBody>
          <a:bodyPr wrap="square" anchor="t" anchorCtr="0">
            <a:spAutoFit/>
          </a:bodyPr>
          <a:lstStyle/>
          <a:p>
            <a:pPr algn="l">
              <a:buClrTx/>
              <a:buSzTx/>
              <a:buFontTx/>
            </a:pPr>
            <a:r>
              <a:rPr lang="zh-CN" altLang="en-US" sz="2400" b="1">
                <a:solidFill>
                  <a:srgbClr val="0000FF"/>
                </a:solidFill>
                <a:latin typeface="仿宋" panose="02010609060101010101" pitchFamily="49" charset="-122"/>
                <a:ea typeface="仿宋" panose="02010609060101010101" pitchFamily="49" charset="-122"/>
              </a:rPr>
              <a:t>连碗面都没有，馒头包子总有吧？上一屉！</a:t>
            </a:r>
            <a:endParaRPr lang="zh-CN" altLang="en-US" sz="2400" b="1">
              <a:solidFill>
                <a:srgbClr val="0000FF"/>
              </a:solidFill>
              <a:latin typeface="仿宋" panose="02010609060101010101" pitchFamily="49" charset="-122"/>
              <a:ea typeface="仿宋" panose="02010609060101010101" pitchFamily="49" charset="-122"/>
            </a:endParaRPr>
          </a:p>
        </p:txBody>
      </p:sp>
      <p:pic>
        <p:nvPicPr>
          <p:cNvPr id="29709" name="图片 13"/>
          <p:cNvPicPr>
            <a:picLocks noChangeAspect="1"/>
          </p:cNvPicPr>
          <p:nvPr>
            <p:custDataLst>
              <p:tags r:id="rId17"/>
            </p:custDataLst>
          </p:nvPr>
        </p:nvPicPr>
        <p:blipFill>
          <a:blip r:embed="rId5"/>
          <a:stretch>
            <a:fillRect/>
          </a:stretch>
        </p:blipFill>
        <p:spPr>
          <a:xfrm>
            <a:off x="209550" y="4673600"/>
            <a:ext cx="1428750" cy="1438275"/>
          </a:xfrm>
          <a:prstGeom prst="rect">
            <a:avLst/>
          </a:prstGeom>
          <a:noFill/>
          <a:ln w="9525">
            <a:noFill/>
          </a:ln>
        </p:spPr>
      </p:pic>
    </p:spTree>
    <p:custDataLst>
      <p:tags r:id="rId18"/>
    </p:custDataLst>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597952" y="137090"/>
            <a:ext cx="5103539" cy="737235"/>
          </a:xfrm>
          <a:prstGeom prst="rect">
            <a:avLst/>
          </a:prstGeom>
          <a:solidFill>
            <a:srgbClr val="FFC000"/>
          </a:solidFill>
          <a:ln>
            <a:noFill/>
          </a:ln>
        </p:spPr>
        <p:txBody>
          <a:bodyPr wrap="square" rtlCol="0" anchor="t">
            <a:spAutoFit/>
          </a:bodyPr>
          <a:lstStyle/>
          <a:p>
            <a:pPr algn="l">
              <a:lnSpc>
                <a:spcPct val="150000"/>
              </a:lnSpc>
            </a:pPr>
            <a:r>
              <a:rPr lang="zh-CN" altLang="en-US" sz="2800" b="1">
                <a:solidFill>
                  <a:srgbClr val="FF0000"/>
                </a:solidFill>
                <a:latin typeface="Bradley Hand ITC" panose="03070402050302030203" charset="0"/>
                <a:ea typeface="黑体" panose="02010609060101010101" pitchFamily="49" charset="-122"/>
                <a:cs typeface="Bradley Hand ITC" panose="03070402050302030203" charset="0"/>
              </a:rPr>
              <a:t>选择性必修 </a:t>
            </a:r>
            <a:r>
              <a:rPr lang="en-US" altLang="zh-CN" sz="2800" b="1">
                <a:solidFill>
                  <a:srgbClr val="FF0000"/>
                </a:solidFill>
                <a:latin typeface="Bradley Hand ITC" panose="03070402050302030203" charset="0"/>
                <a:ea typeface="黑体" panose="02010609060101010101" pitchFamily="49" charset="-122"/>
                <a:cs typeface="Bradley Hand ITC" panose="03070402050302030203" charset="0"/>
              </a:rPr>
              <a:t>3 </a:t>
            </a:r>
            <a:r>
              <a:rPr lang="en-US" altLang="zh-CN" sz="2800">
                <a:solidFill>
                  <a:schemeClr val="tx1"/>
                </a:solidFill>
                <a:latin typeface="Bradley Hand ITC" panose="03070402050302030203" charset="0"/>
                <a:ea typeface="黑体" panose="02010609060101010101" pitchFamily="49" charset="-122"/>
                <a:cs typeface="Bradley Hand ITC" panose="03070402050302030203" charset="0"/>
              </a:rPr>
              <a:t> </a:t>
            </a:r>
            <a:r>
              <a:rPr lang="zh-CN" altLang="en-US" sz="2800" b="1">
                <a:solidFill>
                  <a:schemeClr val="tx1"/>
                </a:solidFill>
                <a:latin typeface="Bradley Hand ITC" panose="03070402050302030203" charset="0"/>
                <a:ea typeface="黑体" panose="02010609060101010101" pitchFamily="49" charset="-122"/>
                <a:cs typeface="Bradley Hand ITC" panose="03070402050302030203" charset="0"/>
              </a:rPr>
              <a:t>文化交流与传播 </a:t>
            </a:r>
            <a:endParaRPr lang="zh-CN" altLang="en-US" sz="2800" b="1">
              <a:solidFill>
                <a:schemeClr val="tx1"/>
              </a:solidFill>
              <a:latin typeface="Bradley Hand ITC" panose="03070402050302030203" charset="0"/>
              <a:ea typeface="黑体" panose="02010609060101010101" pitchFamily="49" charset="-122"/>
              <a:cs typeface="Bradley Hand ITC" panose="03070402050302030203" charset="0"/>
            </a:endParaRPr>
          </a:p>
        </p:txBody>
      </p:sp>
      <p:sp>
        <p:nvSpPr>
          <p:cNvPr id="6" name="文本框 5"/>
          <p:cNvSpPr txBox="1"/>
          <p:nvPr>
            <p:custDataLst>
              <p:tags r:id="rId2"/>
            </p:custDataLst>
          </p:nvPr>
        </p:nvSpPr>
        <p:spPr>
          <a:xfrm>
            <a:off x="5700857" y="137090"/>
            <a:ext cx="5827810" cy="737235"/>
          </a:xfrm>
          <a:prstGeom prst="rect">
            <a:avLst/>
          </a:prstGeom>
          <a:solidFill>
            <a:srgbClr val="FFC000"/>
          </a:solidFill>
          <a:ln>
            <a:noFill/>
          </a:ln>
        </p:spPr>
        <p:txBody>
          <a:bodyPr wrap="square" rtlCol="0" anchor="t">
            <a:spAutoFit/>
          </a:bodyPr>
          <a:lstStyle/>
          <a:p>
            <a:pPr algn="l">
              <a:lnSpc>
                <a:spcPct val="150000"/>
              </a:lnSpc>
            </a:pPr>
            <a:r>
              <a:rPr lang="zh-CN" altLang="en-US" sz="2000" b="1">
                <a:solidFill>
                  <a:schemeClr val="tx1"/>
                </a:solidFill>
                <a:latin typeface="Bradley Hand ITC" panose="03070402050302030203" charset="0"/>
                <a:ea typeface="黑体" panose="02010609060101010101" pitchFamily="49" charset="-122"/>
                <a:cs typeface="Bradley Hand ITC" panose="03070402050302030203" charset="0"/>
              </a:rPr>
              <a:t>  </a:t>
            </a:r>
            <a:r>
              <a:rPr lang="zh-CN" altLang="en-US" sz="2800" b="1">
                <a:solidFill>
                  <a:srgbClr val="FF0000"/>
                </a:solidFill>
                <a:latin typeface="Bradley Hand ITC" panose="03070402050302030203" charset="0"/>
                <a:ea typeface="黑体" panose="02010609060101010101" pitchFamily="49" charset="-122"/>
                <a:cs typeface="Bradley Hand ITC" panose="03070402050302030203" charset="0"/>
              </a:rPr>
              <a:t>第 </a:t>
            </a:r>
            <a:r>
              <a:rPr lang="en-US" altLang="zh-CN" sz="2800" b="1">
                <a:solidFill>
                  <a:srgbClr val="FF0000"/>
                </a:solidFill>
                <a:latin typeface="Bradley Hand ITC" panose="03070402050302030203" charset="0"/>
                <a:ea typeface="黑体" panose="02010609060101010101" pitchFamily="49" charset="-122"/>
                <a:cs typeface="Bradley Hand ITC" panose="03070402050302030203" charset="0"/>
              </a:rPr>
              <a:t>4 </a:t>
            </a:r>
            <a:r>
              <a:rPr lang="zh-CN" altLang="en-US" sz="2800" b="1">
                <a:solidFill>
                  <a:srgbClr val="FF0000"/>
                </a:solidFill>
                <a:latin typeface="Bradley Hand ITC" panose="03070402050302030203" charset="0"/>
                <a:ea typeface="黑体" panose="02010609060101010101" pitchFamily="49" charset="-122"/>
                <a:cs typeface="Bradley Hand ITC" panose="03070402050302030203" charset="0"/>
              </a:rPr>
              <a:t>单元</a:t>
            </a:r>
            <a:r>
              <a:rPr lang="zh-CN" altLang="en-US" sz="2800">
                <a:solidFill>
                  <a:schemeClr val="tx1"/>
                </a:solidFill>
                <a:latin typeface="Bradley Hand ITC" panose="03070402050302030203" charset="0"/>
                <a:ea typeface="黑体" panose="02010609060101010101" pitchFamily="49" charset="-122"/>
                <a:cs typeface="Bradley Hand ITC" panose="03070402050302030203" charset="0"/>
              </a:rPr>
              <a:t>  </a:t>
            </a:r>
            <a:r>
              <a:rPr lang="zh-CN" altLang="en-US" sz="2800" b="1">
                <a:solidFill>
                  <a:schemeClr val="tx1"/>
                </a:solidFill>
                <a:latin typeface="Bradley Hand ITC" panose="03070402050302030203" charset="0"/>
                <a:ea typeface="黑体" panose="02010609060101010101" pitchFamily="49" charset="-122"/>
                <a:cs typeface="Bradley Hand ITC" panose="03070402050302030203" charset="0"/>
              </a:rPr>
              <a:t>商路、贸易与文化交流</a:t>
            </a:r>
            <a:endParaRPr lang="zh-CN" altLang="en-US" sz="2800" b="1">
              <a:solidFill>
                <a:schemeClr val="tx1"/>
              </a:solidFill>
              <a:latin typeface="Bradley Hand ITC" panose="03070402050302030203" charset="0"/>
              <a:ea typeface="黑体" panose="02010609060101010101" pitchFamily="49" charset="-122"/>
              <a:cs typeface="Bradley Hand ITC" panose="03070402050302030203" charset="0"/>
            </a:endParaRPr>
          </a:p>
        </p:txBody>
      </p:sp>
      <p:sp>
        <p:nvSpPr>
          <p:cNvPr id="1048866" name="文本框 65"/>
          <p:cNvSpPr txBox="1"/>
          <p:nvPr>
            <p:custDataLst>
              <p:tags r:id="rId3"/>
            </p:custDataLst>
          </p:nvPr>
        </p:nvSpPr>
        <p:spPr>
          <a:xfrm>
            <a:off x="597952" y="1244170"/>
            <a:ext cx="10931350" cy="706755"/>
          </a:xfrm>
          <a:prstGeom prst="rect">
            <a:avLst/>
          </a:prstGeom>
          <a:solidFill>
            <a:schemeClr val="accent3">
              <a:lumMod val="60000"/>
              <a:lumOff val="40000"/>
            </a:schemeClr>
          </a:solidFill>
          <a:ln>
            <a:noFill/>
          </a:ln>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pPr>
            <a:r>
              <a:rPr lang="zh-CN" altLang="en-US" sz="4000" b="1">
                <a:latin typeface="微软雅黑" panose="020B0503020204020204" pitchFamily="34" charset="-122"/>
                <a:ea typeface="微软雅黑" panose="020B0503020204020204" pitchFamily="34" charset="-122"/>
                <a:cs typeface="微软雅黑" panose="020B0503020204020204" pitchFamily="34" charset="-122"/>
                <a:sym typeface="+mn-ea"/>
              </a:rPr>
              <a:t>第</a:t>
            </a:r>
            <a:r>
              <a:rPr lang="en-US" altLang="zh-CN" sz="4000" b="1">
                <a:latin typeface="微软雅黑" panose="020B0503020204020204" pitchFamily="34" charset="-122"/>
                <a:ea typeface="微软雅黑" panose="020B0503020204020204" pitchFamily="34" charset="-122"/>
                <a:cs typeface="微软雅黑" panose="020B0503020204020204" pitchFamily="34" charset="-122"/>
                <a:sym typeface="+mn-ea"/>
              </a:rPr>
              <a:t>10</a:t>
            </a:r>
            <a:r>
              <a:rPr lang="zh-CN" altLang="en-US" sz="4000" b="1">
                <a:latin typeface="微软雅黑" panose="020B0503020204020204" pitchFamily="34" charset="-122"/>
                <a:ea typeface="微软雅黑" panose="020B0503020204020204" pitchFamily="34" charset="-122"/>
                <a:cs typeface="微软雅黑" panose="020B0503020204020204" pitchFamily="34" charset="-122"/>
                <a:sym typeface="+mn-ea"/>
              </a:rPr>
              <a:t>课  </a:t>
            </a:r>
            <a:r>
              <a:rPr lang="zh-CN" sz="4000" b="1" smtClean="0">
                <a:latin typeface="微软雅黑" panose="020B0503020204020204" pitchFamily="34" charset="-122"/>
                <a:ea typeface="微软雅黑" panose="020B0503020204020204" pitchFamily="34" charset="-122"/>
                <a:cs typeface="微软雅黑" panose="020B0503020204020204" pitchFamily="34" charset="-122"/>
                <a:sym typeface="+mn-ea"/>
              </a:rPr>
              <a:t>近代以来的世界贸易与文化交流的拓展</a:t>
            </a:r>
            <a:endParaRPr kumimoji="0" lang="zh-CN" altLang="en-US" sz="4000" b="1"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9457" name="TextBox 11"/>
          <p:cNvSpPr txBox="1"/>
          <p:nvPr>
            <p:custDataLst>
              <p:tags r:id="rId4"/>
            </p:custDataLst>
          </p:nvPr>
        </p:nvSpPr>
        <p:spPr>
          <a:xfrm>
            <a:off x="597535" y="5654675"/>
            <a:ext cx="10330815" cy="953135"/>
          </a:xfrm>
          <a:prstGeom prst="rect">
            <a:avLst/>
          </a:prstGeom>
          <a:solidFill>
            <a:schemeClr val="bg1">
              <a:lumMod val="95000"/>
            </a:schemeClr>
          </a:solidFill>
          <a:ln w="9525">
            <a:noFill/>
          </a:ln>
        </p:spPr>
        <p:txBody>
          <a:bodyPr wrap="square" anchor="t" anchorCtr="0">
            <a:spAutoFit/>
          </a:bodyPr>
          <a:lstStyle/>
          <a:p>
            <a:pPr marL="0" indent="0" algn="just">
              <a:buFont typeface="Arial" panose="020B0604020202020204" pitchFamily="34" charset="0"/>
              <a:buNone/>
            </a:pPr>
            <a:r>
              <a:rPr lang="zh-CN" altLang="en-US" sz="2800">
                <a:solidFill>
                  <a:srgbClr val="FF0000"/>
                </a:solidFill>
                <a:latin typeface="+mj-ea"/>
                <a:ea typeface="+mj-ea"/>
                <a:cs typeface="楷体" panose="02010609060101010101" pitchFamily="49" charset="-122"/>
              </a:rPr>
              <a:t>课程标准：</a:t>
            </a:r>
            <a:r>
              <a:rPr lang="zh-CN" altLang="en-US" sz="2800">
                <a:latin typeface="+mj-ea"/>
                <a:ea typeface="+mj-ea"/>
                <a:sym typeface="+mn-ea"/>
              </a:rPr>
              <a:t>了解近代以来</a:t>
            </a:r>
            <a:r>
              <a:rPr lang="zh-CN" altLang="en-US" sz="2800">
                <a:solidFill>
                  <a:srgbClr val="FF0000"/>
                </a:solidFill>
                <a:latin typeface="+mj-ea"/>
                <a:ea typeface="+mj-ea"/>
                <a:sym typeface="+mn-ea"/>
              </a:rPr>
              <a:t>全球贸易网络</a:t>
            </a:r>
            <a:r>
              <a:rPr lang="zh-CN" altLang="en-US" sz="2800">
                <a:latin typeface="+mj-ea"/>
                <a:ea typeface="+mj-ea"/>
                <a:sym typeface="+mn-ea"/>
              </a:rPr>
              <a:t>形成及变迁，</a:t>
            </a:r>
            <a:r>
              <a:rPr lang="zh-CN" altLang="en-US" sz="2800" smtClean="0">
                <a:latin typeface="+mj-ea"/>
                <a:ea typeface="+mj-ea"/>
                <a:sym typeface="+mn-ea"/>
              </a:rPr>
              <a:t>理解贸易活动在</a:t>
            </a:r>
            <a:r>
              <a:rPr lang="zh-CN" altLang="en-US" sz="2800" smtClean="0">
                <a:solidFill>
                  <a:srgbClr val="FF0000"/>
                </a:solidFill>
                <a:latin typeface="+mj-ea"/>
                <a:ea typeface="+mj-ea"/>
                <a:sym typeface="+mn-ea"/>
              </a:rPr>
              <a:t>文化交流</a:t>
            </a:r>
            <a:r>
              <a:rPr lang="zh-CN" altLang="en-US" sz="2800" smtClean="0">
                <a:latin typeface="+mj-ea"/>
                <a:ea typeface="+mj-ea"/>
                <a:sym typeface="+mn-ea"/>
              </a:rPr>
              <a:t>中扮演的重要角色。</a:t>
            </a:r>
            <a:endParaRPr lang="zh-CN" altLang="zh-CN" sz="2800" kern="100">
              <a:solidFill>
                <a:schemeClr val="tx1">
                  <a:lumMod val="95000"/>
                  <a:lumOff val="5000"/>
                </a:schemeClr>
              </a:solidFill>
              <a:effectLst/>
              <a:latin typeface="+mj-ea"/>
              <a:ea typeface="+mj-ea"/>
              <a:cs typeface="Times New Roman" panose="02020603050405020304" pitchFamily="18" charset="0"/>
              <a:sym typeface="+mn-ea"/>
            </a:endParaRPr>
          </a:p>
        </p:txBody>
      </p:sp>
      <p:pic>
        <p:nvPicPr>
          <p:cNvPr id="38921" name="图片 11"/>
          <p:cNvPicPr>
            <a:picLocks noChangeAspect="1"/>
          </p:cNvPicPr>
          <p:nvPr>
            <p:custDataLst>
              <p:tags r:id="rId5"/>
            </p:custDataLst>
          </p:nvPr>
        </p:nvPicPr>
        <p:blipFill>
          <a:blip r:embed="rId6"/>
          <a:stretch>
            <a:fillRect/>
          </a:stretch>
        </p:blipFill>
        <p:spPr>
          <a:xfrm>
            <a:off x="597535" y="2361565"/>
            <a:ext cx="3350260" cy="2749550"/>
          </a:xfrm>
          <a:prstGeom prst="roundRect">
            <a:avLst>
              <a:gd name="adj" fmla="val 4167"/>
            </a:avLst>
          </a:prstGeom>
          <a:solidFill>
            <a:srgbClr val="FFFFFF"/>
          </a:solidFill>
          <a:ln w="76200" cap="sq">
            <a:solidFill>
              <a:srgbClr val="292929"/>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26" name="Picture 2"/>
          <p:cNvPicPr>
            <a:picLocks noChangeAspect="1" noChangeArrowheads="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bwMode="auto">
          <a:xfrm>
            <a:off x="4170045" y="2320290"/>
            <a:ext cx="4113530" cy="2832735"/>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图片 7"/>
          <p:cNvPicPr>
            <a:picLocks noChangeAspect="1"/>
          </p:cNvPicPr>
          <p:nvPr>
            <p:custDataLst>
              <p:tags r:id="rId9"/>
            </p:custDataLst>
          </p:nvPr>
        </p:nvPicPr>
        <p:blipFill>
          <a:blip r:embed="rId10">
            <a:extLst>
              <a:ext uri="{28A0092B-C50C-407E-A947-70E740481C1C}">
                <a14:useLocalDpi xmlns:a14="http://schemas.microsoft.com/office/drawing/2010/main" val="0"/>
              </a:ext>
            </a:extLst>
          </a:blip>
          <a:stretch>
            <a:fillRect/>
          </a:stretch>
        </p:blipFill>
        <p:spPr>
          <a:xfrm>
            <a:off x="8393430" y="2260600"/>
            <a:ext cx="3654425" cy="29514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custDataLst>
              <p:tags r:id="rId1"/>
            </p:custDataLst>
          </p:nvPr>
        </p:nvGrpSpPr>
        <p:grpSpPr>
          <a:xfrm>
            <a:off x="224155" y="2333625"/>
            <a:ext cx="11744325" cy="1445260"/>
            <a:chOff x="543" y="2981"/>
            <a:chExt cx="13217" cy="1740"/>
          </a:xfrm>
        </p:grpSpPr>
        <p:cxnSp>
          <p:nvCxnSpPr>
            <p:cNvPr id="6" name="直接连接符 5"/>
            <p:cNvCxnSpPr/>
            <p:nvPr>
              <p:custDataLst>
                <p:tags r:id="rId2"/>
              </p:custDataLst>
            </p:nvPr>
          </p:nvCxnSpPr>
          <p:spPr>
            <a:xfrm>
              <a:off x="798" y="3804"/>
              <a:ext cx="12744"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3"/>
              </p:custDataLst>
            </p:nvPr>
          </p:nvCxnSpPr>
          <p:spPr>
            <a:xfrm flipH="1">
              <a:off x="9127" y="3572"/>
              <a:ext cx="0" cy="3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custDataLst>
                <p:tags r:id="rId4"/>
              </p:custDataLst>
            </p:nvPr>
          </p:nvSpPr>
          <p:spPr>
            <a:xfrm>
              <a:off x="9852" y="2981"/>
              <a:ext cx="901" cy="443"/>
            </a:xfrm>
            <a:prstGeom prst="rect">
              <a:avLst/>
            </a:prstGeom>
            <a:solidFill>
              <a:schemeClr val="accent5">
                <a:lumMod val="20000"/>
                <a:lumOff val="80000"/>
              </a:schemeClr>
            </a:solidFill>
            <a:ln>
              <a:solidFill>
                <a:srgbClr val="FF0000"/>
              </a:solidFill>
            </a:ln>
          </p:spPr>
          <p:txBody>
            <a:bodyPr wrap="square" rtlCol="0">
              <a:spAutoFit/>
            </a:bodyPr>
            <a:lstStyle/>
            <a:p>
              <a:r>
                <a:rPr lang="en-US" altLang="zh-CN" sz="1800" b="1"/>
                <a:t>1947</a:t>
              </a:r>
              <a:endParaRPr lang="zh-CN" altLang="en-US" sz="1800" b="1"/>
            </a:p>
          </p:txBody>
        </p:sp>
        <p:cxnSp>
          <p:nvCxnSpPr>
            <p:cNvPr id="9" name="直接连接符 8"/>
            <p:cNvCxnSpPr/>
            <p:nvPr>
              <p:custDataLst>
                <p:tags r:id="rId5"/>
              </p:custDataLst>
            </p:nvPr>
          </p:nvCxnSpPr>
          <p:spPr>
            <a:xfrm flipH="1">
              <a:off x="5317" y="3572"/>
              <a:ext cx="0" cy="3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custDataLst>
                <p:tags r:id="rId6"/>
              </p:custDataLst>
            </p:nvPr>
          </p:nvSpPr>
          <p:spPr>
            <a:xfrm>
              <a:off x="4855" y="4278"/>
              <a:ext cx="924" cy="443"/>
            </a:xfrm>
            <a:prstGeom prst="rect">
              <a:avLst/>
            </a:prstGeom>
            <a:solidFill>
              <a:schemeClr val="accent5">
                <a:lumMod val="20000"/>
                <a:lumOff val="80000"/>
              </a:schemeClr>
            </a:solidFill>
            <a:ln>
              <a:solidFill>
                <a:srgbClr val="FF0000"/>
              </a:solidFill>
            </a:ln>
          </p:spPr>
          <p:txBody>
            <a:bodyPr wrap="square" rtlCol="0">
              <a:spAutoFit/>
            </a:bodyPr>
            <a:lstStyle/>
            <a:p>
              <a:r>
                <a:rPr lang="en-US" altLang="zh-CN" sz="1800" b="1"/>
                <a:t>1870</a:t>
              </a:r>
              <a:endParaRPr lang="zh-CN" altLang="en-US" sz="1800" b="1">
                <a:latin typeface="宋体" panose="02010600030101010101" pitchFamily="2" charset="-122"/>
              </a:endParaRPr>
            </a:p>
          </p:txBody>
        </p:sp>
        <p:cxnSp>
          <p:nvCxnSpPr>
            <p:cNvPr id="14" name="直接连接符 13"/>
            <p:cNvCxnSpPr/>
            <p:nvPr>
              <p:custDataLst>
                <p:tags r:id="rId7"/>
              </p:custDataLst>
            </p:nvPr>
          </p:nvCxnSpPr>
          <p:spPr>
            <a:xfrm flipH="1">
              <a:off x="4014" y="3551"/>
              <a:ext cx="0" cy="3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custDataLst>
                <p:tags r:id="rId8"/>
              </p:custDataLst>
            </p:nvPr>
          </p:nvSpPr>
          <p:spPr>
            <a:xfrm>
              <a:off x="3498" y="4277"/>
              <a:ext cx="1033" cy="443"/>
            </a:xfrm>
            <a:prstGeom prst="rect">
              <a:avLst/>
            </a:prstGeom>
            <a:solidFill>
              <a:schemeClr val="accent5">
                <a:lumMod val="20000"/>
                <a:lumOff val="80000"/>
              </a:schemeClr>
            </a:solidFill>
            <a:ln>
              <a:solidFill>
                <a:srgbClr val="FF0000"/>
              </a:solidFill>
            </a:ln>
          </p:spPr>
          <p:txBody>
            <a:bodyPr wrap="square" rtlCol="0">
              <a:spAutoFit/>
            </a:bodyPr>
            <a:lstStyle/>
            <a:p>
              <a:r>
                <a:rPr lang="en-US" altLang="zh-CN" sz="1800" b="1"/>
                <a:t>1840</a:t>
              </a:r>
              <a:endParaRPr lang="en-US" altLang="zh-CN" sz="1800" b="1"/>
            </a:p>
          </p:txBody>
        </p:sp>
        <p:cxnSp>
          <p:nvCxnSpPr>
            <p:cNvPr id="18" name="直接连接符 17"/>
            <p:cNvCxnSpPr/>
            <p:nvPr>
              <p:custDataLst>
                <p:tags r:id="rId9"/>
              </p:custDataLst>
            </p:nvPr>
          </p:nvCxnSpPr>
          <p:spPr>
            <a:xfrm flipH="1">
              <a:off x="1020" y="3610"/>
              <a:ext cx="0" cy="3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custDataLst>
                <p:tags r:id="rId10"/>
              </p:custDataLst>
            </p:nvPr>
          </p:nvSpPr>
          <p:spPr>
            <a:xfrm>
              <a:off x="543" y="4277"/>
              <a:ext cx="993" cy="443"/>
            </a:xfrm>
            <a:prstGeom prst="rect">
              <a:avLst/>
            </a:prstGeom>
            <a:solidFill>
              <a:schemeClr val="accent5">
                <a:lumMod val="20000"/>
                <a:lumOff val="80000"/>
              </a:schemeClr>
            </a:solidFill>
            <a:ln>
              <a:solidFill>
                <a:srgbClr val="FF0000"/>
              </a:solidFill>
            </a:ln>
          </p:spPr>
          <p:txBody>
            <a:bodyPr wrap="square" rtlCol="0">
              <a:spAutoFit/>
            </a:bodyPr>
            <a:lstStyle/>
            <a:p>
              <a:r>
                <a:rPr lang="en-US" altLang="zh-CN" sz="1800" b="1"/>
                <a:t>1500</a:t>
              </a:r>
              <a:endParaRPr lang="en-US" altLang="zh-CN" sz="1800" b="1"/>
            </a:p>
          </p:txBody>
        </p:sp>
        <p:cxnSp>
          <p:nvCxnSpPr>
            <p:cNvPr id="21" name="直接连接符 20"/>
            <p:cNvCxnSpPr/>
            <p:nvPr>
              <p:custDataLst>
                <p:tags r:id="rId11"/>
              </p:custDataLst>
            </p:nvPr>
          </p:nvCxnSpPr>
          <p:spPr>
            <a:xfrm flipH="1">
              <a:off x="7170" y="3572"/>
              <a:ext cx="0" cy="3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custDataLst>
                <p:tags r:id="rId12"/>
              </p:custDataLst>
            </p:nvPr>
          </p:nvSpPr>
          <p:spPr>
            <a:xfrm>
              <a:off x="6827" y="2981"/>
              <a:ext cx="863" cy="443"/>
            </a:xfrm>
            <a:prstGeom prst="rect">
              <a:avLst/>
            </a:prstGeom>
            <a:solidFill>
              <a:schemeClr val="accent5">
                <a:lumMod val="20000"/>
                <a:lumOff val="80000"/>
              </a:schemeClr>
            </a:solidFill>
            <a:ln>
              <a:solidFill>
                <a:srgbClr val="FF0000"/>
              </a:solidFill>
            </a:ln>
          </p:spPr>
          <p:txBody>
            <a:bodyPr wrap="square" rtlCol="0">
              <a:spAutoFit/>
            </a:bodyPr>
            <a:lstStyle/>
            <a:p>
              <a:r>
                <a:rPr lang="en-US" altLang="zh-CN" b="1"/>
                <a:t>1918</a:t>
              </a:r>
              <a:endParaRPr lang="en-US" altLang="zh-CN" b="1">
                <a:latin typeface="宋体" panose="02010600030101010101" pitchFamily="2" charset="-122"/>
              </a:endParaRPr>
            </a:p>
          </p:txBody>
        </p:sp>
        <p:cxnSp>
          <p:nvCxnSpPr>
            <p:cNvPr id="23" name="直接连接符 22"/>
            <p:cNvCxnSpPr/>
            <p:nvPr>
              <p:custDataLst>
                <p:tags r:id="rId13"/>
              </p:custDataLst>
            </p:nvPr>
          </p:nvCxnSpPr>
          <p:spPr>
            <a:xfrm flipH="1">
              <a:off x="8214" y="3583"/>
              <a:ext cx="0" cy="3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文本框 23"/>
            <p:cNvSpPr txBox="1"/>
            <p:nvPr>
              <p:custDataLst>
                <p:tags r:id="rId14"/>
              </p:custDataLst>
            </p:nvPr>
          </p:nvSpPr>
          <p:spPr>
            <a:xfrm>
              <a:off x="7877" y="2981"/>
              <a:ext cx="827" cy="443"/>
            </a:xfrm>
            <a:prstGeom prst="rect">
              <a:avLst/>
            </a:prstGeom>
            <a:solidFill>
              <a:schemeClr val="accent5">
                <a:lumMod val="20000"/>
                <a:lumOff val="80000"/>
              </a:schemeClr>
            </a:solidFill>
            <a:ln>
              <a:solidFill>
                <a:srgbClr val="FF0000"/>
              </a:solidFill>
            </a:ln>
          </p:spPr>
          <p:txBody>
            <a:bodyPr wrap="square" rtlCol="0">
              <a:spAutoFit/>
            </a:bodyPr>
            <a:lstStyle/>
            <a:p>
              <a:r>
                <a:rPr lang="en-US" altLang="zh-CN" b="1"/>
                <a:t>1939</a:t>
              </a:r>
              <a:endParaRPr lang="zh-CN" altLang="en-US" b="1"/>
            </a:p>
          </p:txBody>
        </p:sp>
        <p:cxnSp>
          <p:nvCxnSpPr>
            <p:cNvPr id="30" name="直接连接符 29"/>
            <p:cNvCxnSpPr/>
            <p:nvPr>
              <p:custDataLst>
                <p:tags r:id="rId15"/>
              </p:custDataLst>
            </p:nvPr>
          </p:nvCxnSpPr>
          <p:spPr>
            <a:xfrm flipH="1">
              <a:off x="11211" y="3551"/>
              <a:ext cx="0" cy="3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文本框 30"/>
            <p:cNvSpPr txBox="1"/>
            <p:nvPr>
              <p:custDataLst>
                <p:tags r:id="rId16"/>
              </p:custDataLst>
            </p:nvPr>
          </p:nvSpPr>
          <p:spPr>
            <a:xfrm>
              <a:off x="10893" y="2981"/>
              <a:ext cx="832" cy="443"/>
            </a:xfrm>
            <a:prstGeom prst="rect">
              <a:avLst/>
            </a:prstGeom>
            <a:solidFill>
              <a:schemeClr val="accent5">
                <a:lumMod val="20000"/>
                <a:lumOff val="80000"/>
              </a:schemeClr>
            </a:solidFill>
            <a:ln>
              <a:solidFill>
                <a:srgbClr val="FF0000"/>
              </a:solidFill>
            </a:ln>
          </p:spPr>
          <p:txBody>
            <a:bodyPr wrap="square" rtlCol="0">
              <a:spAutoFit/>
            </a:bodyPr>
            <a:lstStyle/>
            <a:p>
              <a:r>
                <a:rPr lang="en-US" altLang="zh-CN" sz="1800" b="1"/>
                <a:t>1978</a:t>
              </a:r>
              <a:endParaRPr lang="en-US" altLang="zh-CN" sz="1800" b="1"/>
            </a:p>
          </p:txBody>
        </p:sp>
        <p:cxnSp>
          <p:nvCxnSpPr>
            <p:cNvPr id="33" name="直接连接符 32"/>
            <p:cNvCxnSpPr/>
            <p:nvPr>
              <p:custDataLst>
                <p:tags r:id="rId17"/>
              </p:custDataLst>
            </p:nvPr>
          </p:nvCxnSpPr>
          <p:spPr>
            <a:xfrm flipH="1">
              <a:off x="12209" y="3551"/>
              <a:ext cx="0" cy="3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custDataLst>
                <p:tags r:id="rId18"/>
              </p:custDataLst>
            </p:nvPr>
          </p:nvCxnSpPr>
          <p:spPr>
            <a:xfrm flipH="1">
              <a:off x="13267" y="3551"/>
              <a:ext cx="0" cy="3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文本框 34"/>
            <p:cNvSpPr txBox="1"/>
            <p:nvPr>
              <p:custDataLst>
                <p:tags r:id="rId19"/>
              </p:custDataLst>
            </p:nvPr>
          </p:nvSpPr>
          <p:spPr>
            <a:xfrm>
              <a:off x="11865" y="2981"/>
              <a:ext cx="902" cy="443"/>
            </a:xfrm>
            <a:prstGeom prst="rect">
              <a:avLst/>
            </a:prstGeom>
            <a:solidFill>
              <a:schemeClr val="accent5">
                <a:lumMod val="20000"/>
                <a:lumOff val="80000"/>
              </a:schemeClr>
            </a:solidFill>
            <a:ln>
              <a:solidFill>
                <a:srgbClr val="FF0000"/>
              </a:solidFill>
            </a:ln>
          </p:spPr>
          <p:txBody>
            <a:bodyPr wrap="square" rtlCol="0">
              <a:spAutoFit/>
            </a:bodyPr>
            <a:lstStyle/>
            <a:p>
              <a:r>
                <a:rPr lang="en-US" altLang="zh-CN" sz="1800" b="1"/>
                <a:t>1991</a:t>
              </a:r>
              <a:endParaRPr lang="en-US" altLang="zh-CN" sz="1800" b="1"/>
            </a:p>
          </p:txBody>
        </p:sp>
        <p:sp>
          <p:nvSpPr>
            <p:cNvPr id="37" name="文本框 36"/>
            <p:cNvSpPr txBox="1"/>
            <p:nvPr>
              <p:custDataLst>
                <p:tags r:id="rId20"/>
              </p:custDataLst>
            </p:nvPr>
          </p:nvSpPr>
          <p:spPr>
            <a:xfrm>
              <a:off x="12936" y="2981"/>
              <a:ext cx="824" cy="443"/>
            </a:xfrm>
            <a:prstGeom prst="rect">
              <a:avLst/>
            </a:prstGeom>
            <a:solidFill>
              <a:schemeClr val="accent5">
                <a:lumMod val="20000"/>
                <a:lumOff val="80000"/>
              </a:schemeClr>
            </a:solidFill>
            <a:ln>
              <a:solidFill>
                <a:srgbClr val="FF0000"/>
              </a:solidFill>
            </a:ln>
          </p:spPr>
          <p:txBody>
            <a:bodyPr wrap="square" rtlCol="0">
              <a:spAutoFit/>
            </a:bodyPr>
            <a:lstStyle/>
            <a:p>
              <a:r>
                <a:rPr lang="en-US" altLang="zh-CN" sz="1800" b="1"/>
                <a:t>1995</a:t>
              </a:r>
              <a:endParaRPr lang="en-US" altLang="zh-CN" sz="1800" b="1"/>
            </a:p>
          </p:txBody>
        </p:sp>
        <p:cxnSp>
          <p:nvCxnSpPr>
            <p:cNvPr id="44" name="直接连接符 43"/>
            <p:cNvCxnSpPr/>
            <p:nvPr>
              <p:custDataLst>
                <p:tags r:id="rId21"/>
              </p:custDataLst>
            </p:nvPr>
          </p:nvCxnSpPr>
          <p:spPr>
            <a:xfrm flipH="1">
              <a:off x="10302" y="3572"/>
              <a:ext cx="0" cy="3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文本框 45"/>
            <p:cNvSpPr txBox="1"/>
            <p:nvPr>
              <p:custDataLst>
                <p:tags r:id="rId22"/>
              </p:custDataLst>
            </p:nvPr>
          </p:nvSpPr>
          <p:spPr>
            <a:xfrm>
              <a:off x="8803" y="2981"/>
              <a:ext cx="908" cy="443"/>
            </a:xfrm>
            <a:prstGeom prst="rect">
              <a:avLst/>
            </a:prstGeom>
            <a:solidFill>
              <a:schemeClr val="accent5">
                <a:lumMod val="20000"/>
                <a:lumOff val="80000"/>
              </a:schemeClr>
            </a:solidFill>
            <a:ln>
              <a:solidFill>
                <a:srgbClr val="FF0000"/>
              </a:solidFill>
            </a:ln>
          </p:spPr>
          <p:txBody>
            <a:bodyPr wrap="square" rtlCol="0">
              <a:spAutoFit/>
            </a:bodyPr>
            <a:lstStyle/>
            <a:p>
              <a:r>
                <a:rPr lang="en-US" altLang="zh-CN" sz="1800" b="1"/>
                <a:t>1945</a:t>
              </a:r>
              <a:endParaRPr lang="en-US" altLang="zh-CN" sz="1800" b="1"/>
            </a:p>
          </p:txBody>
        </p:sp>
        <p:sp>
          <p:nvSpPr>
            <p:cNvPr id="47" name="文本框 46"/>
            <p:cNvSpPr txBox="1"/>
            <p:nvPr>
              <p:custDataLst>
                <p:tags r:id="rId23"/>
              </p:custDataLst>
            </p:nvPr>
          </p:nvSpPr>
          <p:spPr>
            <a:xfrm>
              <a:off x="2198" y="4278"/>
              <a:ext cx="1016" cy="443"/>
            </a:xfrm>
            <a:prstGeom prst="rect">
              <a:avLst/>
            </a:prstGeom>
            <a:solidFill>
              <a:schemeClr val="accent5">
                <a:lumMod val="20000"/>
                <a:lumOff val="80000"/>
              </a:schemeClr>
            </a:solidFill>
            <a:ln>
              <a:solidFill>
                <a:srgbClr val="FF0000"/>
              </a:solidFill>
            </a:ln>
          </p:spPr>
          <p:txBody>
            <a:bodyPr wrap="square" rtlCol="0">
              <a:spAutoFit/>
            </a:bodyPr>
            <a:lstStyle/>
            <a:p>
              <a:r>
                <a:rPr lang="en-US" altLang="zh-CN" sz="1800" b="1"/>
                <a:t>1765</a:t>
              </a:r>
              <a:endParaRPr lang="en-US" altLang="zh-CN" sz="1800" b="1"/>
            </a:p>
          </p:txBody>
        </p:sp>
        <p:cxnSp>
          <p:nvCxnSpPr>
            <p:cNvPr id="49" name="直接连接符 48"/>
            <p:cNvCxnSpPr/>
            <p:nvPr>
              <p:custDataLst>
                <p:tags r:id="rId24"/>
              </p:custDataLst>
            </p:nvPr>
          </p:nvCxnSpPr>
          <p:spPr>
            <a:xfrm flipH="1">
              <a:off x="2701" y="3583"/>
              <a:ext cx="10" cy="4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custDataLst>
                <p:tags r:id="rId25"/>
              </p:custDataLst>
            </p:nvPr>
          </p:nvCxnSpPr>
          <p:spPr>
            <a:xfrm flipH="1">
              <a:off x="6237" y="3551"/>
              <a:ext cx="0" cy="3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p:custDataLst>
                <p:tags r:id="rId26"/>
              </p:custDataLst>
            </p:nvPr>
          </p:nvSpPr>
          <p:spPr>
            <a:xfrm>
              <a:off x="5779" y="2981"/>
              <a:ext cx="915" cy="443"/>
            </a:xfrm>
            <a:prstGeom prst="rect">
              <a:avLst/>
            </a:prstGeom>
            <a:solidFill>
              <a:schemeClr val="accent5">
                <a:lumMod val="20000"/>
                <a:lumOff val="80000"/>
              </a:schemeClr>
            </a:solidFill>
            <a:ln>
              <a:solidFill>
                <a:srgbClr val="FF0000"/>
              </a:solidFill>
            </a:ln>
          </p:spPr>
          <p:txBody>
            <a:bodyPr wrap="square" rtlCol="0">
              <a:spAutoFit/>
            </a:bodyPr>
            <a:lstStyle/>
            <a:p>
              <a:r>
                <a:rPr lang="en-US" altLang="zh-CN" sz="1800" b="1"/>
                <a:t>1914</a:t>
              </a:r>
              <a:endParaRPr lang="zh-CN" altLang="en-US" sz="1800" b="1">
                <a:latin typeface="宋体" panose="02010600030101010101" pitchFamily="2" charset="-122"/>
              </a:endParaRPr>
            </a:p>
          </p:txBody>
        </p:sp>
      </p:grpSp>
      <p:sp>
        <p:nvSpPr>
          <p:cNvPr id="17" name="文本框 16"/>
          <p:cNvSpPr txBox="1"/>
          <p:nvPr>
            <p:custDataLst>
              <p:tags r:id="rId27"/>
            </p:custDataLst>
          </p:nvPr>
        </p:nvSpPr>
        <p:spPr>
          <a:xfrm>
            <a:off x="130810" y="242570"/>
            <a:ext cx="11837670" cy="460375"/>
          </a:xfrm>
          <a:prstGeom prst="rect">
            <a:avLst/>
          </a:prstGeom>
          <a:noFill/>
        </p:spPr>
        <p:txBody>
          <a:bodyPr wrap="square" rtlCol="0">
            <a:spAutoFit/>
          </a:bodyPr>
          <a:lstStyle/>
          <a:p>
            <a:pPr algn="just"/>
            <a:r>
              <a:rPr lang="zh-CN" altLang="en-US" sz="2400" b="1">
                <a:latin typeface="微软雅黑" panose="020B0503020204020204" pitchFamily="34" charset="-122"/>
                <a:ea typeface="微软雅黑" panose="020B0503020204020204" pitchFamily="34" charset="-122"/>
              </a:rPr>
              <a:t>结合时间轴，对近代以来</a:t>
            </a:r>
            <a:r>
              <a:rPr lang="zh-CN" altLang="en-US" sz="2400" b="1">
                <a:solidFill>
                  <a:srgbClr val="FF0000"/>
                </a:solidFill>
                <a:latin typeface="微软雅黑" panose="020B0503020204020204" pitchFamily="34" charset="-122"/>
                <a:ea typeface="微软雅黑" panose="020B0503020204020204" pitchFamily="34" charset="-122"/>
              </a:rPr>
              <a:t>世界贸易发展进程进行阶段划分</a:t>
            </a:r>
            <a:r>
              <a:rPr lang="zh-CN" altLang="en-US" sz="2400" b="1">
                <a:latin typeface="微软雅黑" panose="020B0503020204020204" pitchFamily="34" charset="-122"/>
                <a:ea typeface="微软雅黑" panose="020B0503020204020204" pitchFamily="34" charset="-122"/>
              </a:rPr>
              <a:t>并说明与之相对应的</a:t>
            </a:r>
            <a:r>
              <a:rPr lang="zh-CN" altLang="en-US" sz="2400" b="1">
                <a:solidFill>
                  <a:srgbClr val="FF0000"/>
                </a:solidFill>
                <a:latin typeface="微软雅黑" panose="020B0503020204020204" pitchFamily="34" charset="-122"/>
                <a:ea typeface="微软雅黑" panose="020B0503020204020204" pitchFamily="34" charset="-122"/>
              </a:rPr>
              <a:t>历史事件</a:t>
            </a:r>
            <a:endParaRPr lang="zh-CN" altLang="en-US" sz="2400" b="1">
              <a:solidFill>
                <a:srgbClr val="FF0000"/>
              </a:solidFill>
              <a:latin typeface="微软雅黑" panose="020B0503020204020204" pitchFamily="34" charset="-122"/>
              <a:ea typeface="微软雅黑" panose="020B0503020204020204" pitchFamily="34" charset="-122"/>
            </a:endParaRPr>
          </a:p>
        </p:txBody>
      </p:sp>
      <p:sp>
        <p:nvSpPr>
          <p:cNvPr id="70" name="左大括号 69"/>
          <p:cNvSpPr/>
          <p:nvPr>
            <p:custDataLst>
              <p:tags r:id="rId28"/>
            </p:custDataLst>
          </p:nvPr>
        </p:nvSpPr>
        <p:spPr>
          <a:xfrm rot="5400000">
            <a:off x="1148080" y="1886585"/>
            <a:ext cx="419100" cy="1420495"/>
          </a:xfrm>
          <a:prstGeom prst="leftBrace">
            <a:avLst>
              <a:gd name="adj1" fmla="val 84676"/>
              <a:gd name="adj2" fmla="val 52101"/>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0">
              <a:ln>
                <a:solidFill>
                  <a:schemeClr val="tx1"/>
                </a:solidFill>
              </a:ln>
            </a:endParaRPr>
          </a:p>
        </p:txBody>
      </p:sp>
      <p:sp>
        <p:nvSpPr>
          <p:cNvPr id="71" name="文本框 70"/>
          <p:cNvSpPr txBox="1"/>
          <p:nvPr>
            <p:custDataLst>
              <p:tags r:id="rId29"/>
            </p:custDataLst>
          </p:nvPr>
        </p:nvSpPr>
        <p:spPr>
          <a:xfrm>
            <a:off x="224155" y="1809115"/>
            <a:ext cx="2077720" cy="368300"/>
          </a:xfrm>
          <a:prstGeom prst="rect">
            <a:avLst/>
          </a:prstGeom>
          <a:solidFill>
            <a:schemeClr val="accent3">
              <a:lumMod val="20000"/>
              <a:lumOff val="80000"/>
            </a:schemeClr>
          </a:solidFill>
          <a:ln w="19050">
            <a:solidFill>
              <a:srgbClr val="FF0000"/>
            </a:solidFill>
          </a:ln>
        </p:spPr>
        <p:txBody>
          <a:bodyPr wrap="square" rtlCol="0">
            <a:spAutoFit/>
          </a:bodyPr>
          <a:lstStyle/>
          <a:p>
            <a:r>
              <a:rPr lang="zh-CN" altLang="en-US" sz="1800" b="1">
                <a:latin typeface="宋体" panose="02010600030101010101" pitchFamily="2" charset="-122"/>
              </a:rPr>
              <a:t>世界市场初步形成</a:t>
            </a:r>
            <a:endParaRPr lang="zh-CN" altLang="en-US" sz="1800" b="1">
              <a:latin typeface="宋体" panose="02010600030101010101" pitchFamily="2" charset="-122"/>
            </a:endParaRPr>
          </a:p>
        </p:txBody>
      </p:sp>
      <p:sp>
        <p:nvSpPr>
          <p:cNvPr id="72" name="文本框 71"/>
          <p:cNvSpPr txBox="1"/>
          <p:nvPr>
            <p:custDataLst>
              <p:tags r:id="rId30"/>
            </p:custDataLst>
          </p:nvPr>
        </p:nvSpPr>
        <p:spPr>
          <a:xfrm>
            <a:off x="2678430" y="1809115"/>
            <a:ext cx="2077720" cy="368300"/>
          </a:xfrm>
          <a:prstGeom prst="rect">
            <a:avLst/>
          </a:prstGeom>
          <a:solidFill>
            <a:schemeClr val="accent3">
              <a:lumMod val="20000"/>
              <a:lumOff val="80000"/>
            </a:schemeClr>
          </a:solidFill>
          <a:ln w="19050">
            <a:solidFill>
              <a:srgbClr val="FF0000"/>
            </a:solidFill>
          </a:ln>
        </p:spPr>
        <p:txBody>
          <a:bodyPr wrap="square" rtlCol="0">
            <a:spAutoFit/>
          </a:bodyPr>
          <a:lstStyle/>
          <a:p>
            <a:r>
              <a:rPr lang="zh-CN" altLang="en-US" sz="1800" b="1">
                <a:latin typeface="宋体" panose="02010600030101010101" pitchFamily="2" charset="-122"/>
              </a:rPr>
              <a:t>世界市场最终形成</a:t>
            </a:r>
            <a:endParaRPr lang="zh-CN" altLang="en-US" sz="1800" b="1">
              <a:latin typeface="宋体" panose="02010600030101010101" pitchFamily="2" charset="-122"/>
            </a:endParaRPr>
          </a:p>
        </p:txBody>
      </p:sp>
      <p:sp>
        <p:nvSpPr>
          <p:cNvPr id="73" name="左大括号 72"/>
          <p:cNvSpPr/>
          <p:nvPr>
            <p:custDataLst>
              <p:tags r:id="rId31"/>
            </p:custDataLst>
          </p:nvPr>
        </p:nvSpPr>
        <p:spPr>
          <a:xfrm rot="5400000">
            <a:off x="3547827" y="1065510"/>
            <a:ext cx="338926" cy="3063875"/>
          </a:xfrm>
          <a:prstGeom prst="leftBrace">
            <a:avLst>
              <a:gd name="adj1" fmla="val 84676"/>
              <a:gd name="adj2" fmla="val 50757"/>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0">
              <a:ln>
                <a:solidFill>
                  <a:schemeClr val="tx1"/>
                </a:solidFill>
              </a:ln>
            </a:endParaRPr>
          </a:p>
        </p:txBody>
      </p:sp>
      <p:sp>
        <p:nvSpPr>
          <p:cNvPr id="74" name="左大括号 73"/>
          <p:cNvSpPr/>
          <p:nvPr>
            <p:custDataLst>
              <p:tags r:id="rId32"/>
            </p:custDataLst>
          </p:nvPr>
        </p:nvSpPr>
        <p:spPr>
          <a:xfrm rot="5400000">
            <a:off x="6449060" y="799465"/>
            <a:ext cx="368935" cy="2700655"/>
          </a:xfrm>
          <a:prstGeom prst="leftBrace">
            <a:avLst>
              <a:gd name="adj1" fmla="val 84676"/>
              <a:gd name="adj2" fmla="val 50757"/>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0">
              <a:ln>
                <a:solidFill>
                  <a:schemeClr val="tx1"/>
                </a:solidFill>
              </a:ln>
            </a:endParaRPr>
          </a:p>
        </p:txBody>
      </p:sp>
      <p:sp>
        <p:nvSpPr>
          <p:cNvPr id="75" name="文本框 74"/>
          <p:cNvSpPr txBox="1"/>
          <p:nvPr>
            <p:custDataLst>
              <p:tags r:id="rId33"/>
            </p:custDataLst>
          </p:nvPr>
        </p:nvSpPr>
        <p:spPr>
          <a:xfrm>
            <a:off x="5878195" y="1440815"/>
            <a:ext cx="1594485" cy="368304"/>
          </a:xfrm>
          <a:prstGeom prst="rect">
            <a:avLst/>
          </a:prstGeom>
          <a:solidFill>
            <a:schemeClr val="accent3">
              <a:lumMod val="20000"/>
              <a:lumOff val="80000"/>
            </a:schemeClr>
          </a:solidFill>
          <a:ln>
            <a:solidFill>
              <a:srgbClr val="FF0000"/>
            </a:solidFill>
          </a:ln>
        </p:spPr>
        <p:txBody>
          <a:bodyPr wrap="square" rtlCol="0">
            <a:spAutoFit/>
          </a:bodyPr>
          <a:lstStyle/>
          <a:p>
            <a:r>
              <a:rPr lang="zh-CN" altLang="en-US" sz="1800" b="1">
                <a:latin typeface="宋体" panose="02010600030101010101" pitchFamily="2" charset="-122"/>
              </a:rPr>
              <a:t>世界贸易受挫</a:t>
            </a:r>
            <a:endParaRPr lang="zh-CN" altLang="en-US" sz="1800" b="1">
              <a:latin typeface="宋体" panose="02010600030101010101" pitchFamily="2" charset="-122"/>
            </a:endParaRPr>
          </a:p>
        </p:txBody>
      </p:sp>
      <p:sp>
        <p:nvSpPr>
          <p:cNvPr id="76" name="左大括号 75"/>
          <p:cNvSpPr/>
          <p:nvPr>
            <p:custDataLst>
              <p:tags r:id="rId34"/>
            </p:custDataLst>
          </p:nvPr>
        </p:nvSpPr>
        <p:spPr>
          <a:xfrm rot="5400000">
            <a:off x="10129520" y="620395"/>
            <a:ext cx="300355" cy="2990215"/>
          </a:xfrm>
          <a:prstGeom prst="leftBrace">
            <a:avLst>
              <a:gd name="adj1" fmla="val 84676"/>
              <a:gd name="adj2" fmla="val 50757"/>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0">
              <a:ln>
                <a:solidFill>
                  <a:schemeClr val="tx1"/>
                </a:solidFill>
              </a:ln>
            </a:endParaRPr>
          </a:p>
        </p:txBody>
      </p:sp>
      <p:sp>
        <p:nvSpPr>
          <p:cNvPr id="77" name="文本框 76"/>
          <p:cNvSpPr txBox="1"/>
          <p:nvPr>
            <p:custDataLst>
              <p:tags r:id="rId35"/>
            </p:custDataLst>
          </p:nvPr>
        </p:nvSpPr>
        <p:spPr>
          <a:xfrm>
            <a:off x="8515350" y="1440815"/>
            <a:ext cx="3315335" cy="368300"/>
          </a:xfrm>
          <a:prstGeom prst="rect">
            <a:avLst/>
          </a:prstGeom>
          <a:solidFill>
            <a:schemeClr val="accent3">
              <a:lumMod val="20000"/>
              <a:lumOff val="80000"/>
            </a:schemeClr>
          </a:solidFill>
          <a:ln>
            <a:solidFill>
              <a:srgbClr val="FF0000"/>
            </a:solidFill>
          </a:ln>
        </p:spPr>
        <p:txBody>
          <a:bodyPr wrap="square" rtlCol="0">
            <a:spAutoFit/>
          </a:bodyPr>
          <a:lstStyle/>
          <a:p>
            <a:r>
              <a:rPr lang="zh-CN" altLang="en-US" sz="1800" b="1">
                <a:latin typeface="微软雅黑" panose="020B0503020204020204" pitchFamily="34" charset="-122"/>
                <a:ea typeface="微软雅黑" panose="020B0503020204020204" pitchFamily="34" charset="-122"/>
              </a:rPr>
              <a:t>世界贸易虽有曲折但迅猛发展</a:t>
            </a:r>
            <a:endParaRPr lang="zh-CN" altLang="en-US" sz="1800" b="1">
              <a:latin typeface="微软雅黑" panose="020B0503020204020204" pitchFamily="34" charset="-122"/>
              <a:ea typeface="微软雅黑" panose="020B0503020204020204" pitchFamily="34" charset="-122"/>
            </a:endParaRPr>
          </a:p>
        </p:txBody>
      </p:sp>
      <p:sp>
        <p:nvSpPr>
          <p:cNvPr id="78" name="文本框 77"/>
          <p:cNvSpPr txBox="1"/>
          <p:nvPr>
            <p:custDataLst>
              <p:tags r:id="rId36"/>
            </p:custDataLst>
          </p:nvPr>
        </p:nvSpPr>
        <p:spPr>
          <a:xfrm>
            <a:off x="2418080" y="4004461"/>
            <a:ext cx="1637665" cy="368300"/>
          </a:xfrm>
          <a:prstGeom prst="rect">
            <a:avLst/>
          </a:prstGeom>
          <a:solidFill>
            <a:srgbClr val="FFFF00"/>
          </a:solidFill>
          <a:ln>
            <a:solidFill>
              <a:srgbClr val="FF0000"/>
            </a:solidFill>
          </a:ln>
        </p:spPr>
        <p:txBody>
          <a:bodyPr wrap="square" rtlCol="0">
            <a:spAutoFit/>
          </a:bodyPr>
          <a:lstStyle/>
          <a:p>
            <a:r>
              <a:rPr lang="zh-CN" altLang="en-US" sz="1800" b="1">
                <a:solidFill>
                  <a:schemeClr val="tx1"/>
                </a:solidFill>
                <a:latin typeface="黑体" panose="02010609060101010101" pitchFamily="49" charset="-122"/>
                <a:ea typeface="黑体" panose="02010609060101010101" pitchFamily="49" charset="-122"/>
              </a:rPr>
              <a:t>两次工业革命</a:t>
            </a:r>
            <a:endParaRPr lang="zh-CN" altLang="en-US" sz="1800" b="1">
              <a:solidFill>
                <a:schemeClr val="tx1"/>
              </a:solidFill>
              <a:latin typeface="黑体" panose="02010609060101010101" pitchFamily="49" charset="-122"/>
              <a:ea typeface="黑体" panose="02010609060101010101" pitchFamily="49" charset="-122"/>
            </a:endParaRPr>
          </a:p>
        </p:txBody>
      </p:sp>
      <p:sp>
        <p:nvSpPr>
          <p:cNvPr id="79" name="文本框 78"/>
          <p:cNvSpPr txBox="1"/>
          <p:nvPr>
            <p:custDataLst>
              <p:tags r:id="rId37"/>
            </p:custDataLst>
          </p:nvPr>
        </p:nvSpPr>
        <p:spPr>
          <a:xfrm>
            <a:off x="88265" y="4004310"/>
            <a:ext cx="1425575" cy="368300"/>
          </a:xfrm>
          <a:prstGeom prst="rect">
            <a:avLst/>
          </a:prstGeom>
          <a:solidFill>
            <a:srgbClr val="FFFF00"/>
          </a:solidFill>
          <a:ln w="15875">
            <a:solidFill>
              <a:srgbClr val="FF0000"/>
            </a:solidFill>
          </a:ln>
        </p:spPr>
        <p:txBody>
          <a:bodyPr wrap="square" rtlCol="0">
            <a:spAutoFit/>
          </a:bodyPr>
          <a:lstStyle/>
          <a:p>
            <a:r>
              <a:rPr lang="zh-CN" altLang="en-US" sz="1800" b="1">
                <a:latin typeface="黑体" panose="02010609060101010101" pitchFamily="49" charset="-122"/>
                <a:ea typeface="黑体" panose="02010609060101010101" pitchFamily="49" charset="-122"/>
              </a:rPr>
              <a:t>新航路开辟</a:t>
            </a:r>
            <a:endParaRPr lang="zh-CN" altLang="en-US" sz="1800" b="1">
              <a:solidFill>
                <a:srgbClr val="002060"/>
              </a:solidFill>
              <a:latin typeface="宋体" panose="02010600030101010101" pitchFamily="2" charset="-122"/>
              <a:ea typeface="宋体" panose="02010600030101010101" pitchFamily="2" charset="-122"/>
            </a:endParaRPr>
          </a:p>
        </p:txBody>
      </p:sp>
      <p:sp>
        <p:nvSpPr>
          <p:cNvPr id="80" name="文本框 79"/>
          <p:cNvSpPr txBox="1"/>
          <p:nvPr>
            <p:custDataLst>
              <p:tags r:id="rId38"/>
            </p:custDataLst>
          </p:nvPr>
        </p:nvSpPr>
        <p:spPr>
          <a:xfrm>
            <a:off x="5926455" y="3411195"/>
            <a:ext cx="1637665" cy="368300"/>
          </a:xfrm>
          <a:prstGeom prst="rect">
            <a:avLst/>
          </a:prstGeom>
          <a:solidFill>
            <a:srgbClr val="FFFF00"/>
          </a:solidFill>
          <a:ln>
            <a:solidFill>
              <a:srgbClr val="FF0000"/>
            </a:solidFill>
          </a:ln>
        </p:spPr>
        <p:txBody>
          <a:bodyPr wrap="square" rtlCol="0">
            <a:spAutoFit/>
          </a:bodyPr>
          <a:lstStyle/>
          <a:p>
            <a:r>
              <a:rPr lang="zh-CN" altLang="en-US" sz="1800" b="1">
                <a:solidFill>
                  <a:srgbClr val="002060"/>
                </a:solidFill>
                <a:latin typeface="微软雅黑" panose="020B0503020204020204" pitchFamily="34" charset="-122"/>
                <a:ea typeface="微软雅黑" panose="020B0503020204020204" pitchFamily="34" charset="-122"/>
              </a:rPr>
              <a:t>两次世界大战</a:t>
            </a:r>
            <a:endParaRPr lang="zh-CN" altLang="en-US" sz="1800" b="1">
              <a:solidFill>
                <a:srgbClr val="002060"/>
              </a:solidFill>
              <a:latin typeface="宋体" panose="02010600030101010101" pitchFamily="2" charset="-122"/>
              <a:ea typeface="宋体" panose="02010600030101010101" pitchFamily="2" charset="-122"/>
            </a:endParaRPr>
          </a:p>
        </p:txBody>
      </p:sp>
      <p:sp>
        <p:nvSpPr>
          <p:cNvPr id="81" name="文本框 80"/>
          <p:cNvSpPr txBox="1"/>
          <p:nvPr>
            <p:custDataLst>
              <p:tags r:id="rId39"/>
            </p:custDataLst>
          </p:nvPr>
        </p:nvSpPr>
        <p:spPr>
          <a:xfrm>
            <a:off x="7954645" y="3187700"/>
            <a:ext cx="1407795" cy="368300"/>
          </a:xfrm>
          <a:prstGeom prst="rect">
            <a:avLst/>
          </a:prstGeom>
          <a:solidFill>
            <a:srgbClr val="FFFF00"/>
          </a:solidFill>
          <a:ln>
            <a:solidFill>
              <a:srgbClr val="FF0000"/>
            </a:solidFill>
          </a:ln>
        </p:spPr>
        <p:txBody>
          <a:bodyPr wrap="square" rtlCol="0">
            <a:spAutoFit/>
          </a:bodyPr>
          <a:lstStyle/>
          <a:p>
            <a:r>
              <a:rPr lang="zh-CN" altLang="en-US" b="1">
                <a:solidFill>
                  <a:srgbClr val="002060"/>
                </a:solidFill>
                <a:latin typeface="微软雅黑" panose="020B0503020204020204" pitchFamily="34" charset="-122"/>
                <a:ea typeface="微软雅黑" panose="020B0503020204020204" pitchFamily="34" charset="-122"/>
              </a:rPr>
              <a:t>关贸总协定</a:t>
            </a:r>
            <a:endParaRPr lang="zh-CN" altLang="en-US" b="1">
              <a:solidFill>
                <a:srgbClr val="002060"/>
              </a:solidFill>
              <a:latin typeface="微软雅黑" panose="020B0503020204020204" pitchFamily="34" charset="-122"/>
              <a:ea typeface="微软雅黑" panose="020B0503020204020204" pitchFamily="34" charset="-122"/>
            </a:endParaRPr>
          </a:p>
        </p:txBody>
      </p:sp>
      <p:sp>
        <p:nvSpPr>
          <p:cNvPr id="82" name="文本框 81"/>
          <p:cNvSpPr txBox="1"/>
          <p:nvPr>
            <p:custDataLst>
              <p:tags r:id="rId40"/>
            </p:custDataLst>
          </p:nvPr>
        </p:nvSpPr>
        <p:spPr>
          <a:xfrm>
            <a:off x="9589770" y="3155950"/>
            <a:ext cx="1167130" cy="368300"/>
          </a:xfrm>
          <a:prstGeom prst="rect">
            <a:avLst/>
          </a:prstGeom>
          <a:solidFill>
            <a:srgbClr val="FFFF00"/>
          </a:solidFill>
          <a:ln>
            <a:solidFill>
              <a:srgbClr val="FF0000"/>
            </a:solidFill>
          </a:ln>
        </p:spPr>
        <p:txBody>
          <a:bodyPr wrap="square" rtlCol="0">
            <a:spAutoFit/>
          </a:bodyPr>
          <a:lstStyle/>
          <a:p>
            <a:r>
              <a:rPr lang="zh-CN" altLang="en-US" sz="1800" b="1">
                <a:solidFill>
                  <a:srgbClr val="002060"/>
                </a:solidFill>
                <a:latin typeface="微软雅黑" panose="020B0503020204020204" pitchFamily="34" charset="-122"/>
                <a:ea typeface="微软雅黑" panose="020B0503020204020204" pitchFamily="34" charset="-122"/>
              </a:rPr>
              <a:t>改革开放</a:t>
            </a:r>
            <a:endParaRPr lang="zh-CN" altLang="en-US" sz="1800" b="1">
              <a:solidFill>
                <a:srgbClr val="002060"/>
              </a:solidFill>
              <a:latin typeface="微软雅黑" panose="020B0503020204020204" pitchFamily="34" charset="-122"/>
              <a:ea typeface="微软雅黑" panose="020B0503020204020204" pitchFamily="34" charset="-122"/>
            </a:endParaRPr>
          </a:p>
        </p:txBody>
      </p:sp>
      <p:sp>
        <p:nvSpPr>
          <p:cNvPr id="83" name="文本框 82"/>
          <p:cNvSpPr txBox="1"/>
          <p:nvPr>
            <p:custDataLst>
              <p:tags r:id="rId41"/>
            </p:custDataLst>
          </p:nvPr>
        </p:nvSpPr>
        <p:spPr>
          <a:xfrm>
            <a:off x="10100310" y="3779520"/>
            <a:ext cx="1169035" cy="368300"/>
          </a:xfrm>
          <a:prstGeom prst="rect">
            <a:avLst/>
          </a:prstGeom>
          <a:solidFill>
            <a:srgbClr val="FFFF00"/>
          </a:solidFill>
          <a:ln>
            <a:solidFill>
              <a:srgbClr val="FF0000"/>
            </a:solidFill>
          </a:ln>
        </p:spPr>
        <p:txBody>
          <a:bodyPr wrap="square" rtlCol="0">
            <a:spAutoFit/>
          </a:bodyPr>
          <a:lstStyle/>
          <a:p>
            <a:r>
              <a:rPr lang="zh-CN" altLang="en-US" sz="1800" b="1">
                <a:solidFill>
                  <a:srgbClr val="002060"/>
                </a:solidFill>
                <a:latin typeface="微软雅黑" panose="020B0503020204020204" pitchFamily="34" charset="-122"/>
                <a:ea typeface="微软雅黑" panose="020B0503020204020204" pitchFamily="34" charset="-122"/>
              </a:rPr>
              <a:t>冷战结束</a:t>
            </a:r>
            <a:endParaRPr lang="zh-CN" altLang="en-US" sz="1500" b="1">
              <a:solidFill>
                <a:srgbClr val="002060"/>
              </a:solidFill>
              <a:latin typeface="宋体" panose="02010600030101010101" pitchFamily="2" charset="-122"/>
              <a:ea typeface="宋体" panose="02010600030101010101" pitchFamily="2" charset="-122"/>
            </a:endParaRPr>
          </a:p>
        </p:txBody>
      </p:sp>
      <p:sp>
        <p:nvSpPr>
          <p:cNvPr id="84" name="文本框 83"/>
          <p:cNvSpPr txBox="1"/>
          <p:nvPr>
            <p:custDataLst>
              <p:tags r:id="rId42"/>
            </p:custDataLst>
          </p:nvPr>
        </p:nvSpPr>
        <p:spPr>
          <a:xfrm>
            <a:off x="10938510" y="3187700"/>
            <a:ext cx="1184275" cy="368300"/>
          </a:xfrm>
          <a:prstGeom prst="rect">
            <a:avLst/>
          </a:prstGeom>
          <a:solidFill>
            <a:srgbClr val="FFFF00"/>
          </a:solidFill>
          <a:ln>
            <a:solidFill>
              <a:srgbClr val="FF0000"/>
            </a:solidFill>
          </a:ln>
        </p:spPr>
        <p:txBody>
          <a:bodyPr wrap="square" rtlCol="0">
            <a:spAutoFit/>
          </a:bodyPr>
          <a:lstStyle/>
          <a:p>
            <a:r>
              <a:rPr lang="zh-CN" altLang="en-US" sz="1800" b="1">
                <a:solidFill>
                  <a:srgbClr val="002060"/>
                </a:solidFill>
                <a:latin typeface="微软雅黑" panose="020B0503020204020204" pitchFamily="34" charset="-122"/>
                <a:ea typeface="微软雅黑" panose="020B0503020204020204" pitchFamily="34" charset="-122"/>
              </a:rPr>
              <a:t>世贸组织</a:t>
            </a:r>
            <a:endParaRPr lang="zh-CN" altLang="en-US" sz="1500" b="1">
              <a:solidFill>
                <a:srgbClr val="002060"/>
              </a:solidFill>
              <a:latin typeface="宋体" panose="02010600030101010101" pitchFamily="2" charset="-122"/>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linds(horizontal)">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8"/>
                                        </p:tgtEl>
                                        <p:attrNameLst>
                                          <p:attrName>style.visibility</p:attrName>
                                        </p:attrNameLst>
                                      </p:cBhvr>
                                      <p:to>
                                        <p:strVal val="visible"/>
                                      </p:to>
                                    </p:set>
                                    <p:anim calcmode="lin" valueType="num">
                                      <p:cBhvr additive="base">
                                        <p:cTn id="12" dur="500" fill="hold"/>
                                        <p:tgtEl>
                                          <p:spTgt spid="78"/>
                                        </p:tgtEl>
                                        <p:attrNameLst>
                                          <p:attrName>ppt_x</p:attrName>
                                        </p:attrNameLst>
                                      </p:cBhvr>
                                      <p:tavLst>
                                        <p:tav tm="0">
                                          <p:val>
                                            <p:strVal val="#ppt_x"/>
                                          </p:val>
                                        </p:tav>
                                        <p:tav tm="100000">
                                          <p:val>
                                            <p:strVal val="#ppt_x"/>
                                          </p:val>
                                        </p:tav>
                                      </p:tavLst>
                                    </p:anim>
                                    <p:anim calcmode="lin" valueType="num">
                                      <p:cBhvr additive="base">
                                        <p:cTn id="13"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0"/>
                                        </p:tgtEl>
                                        <p:attrNameLst>
                                          <p:attrName>style.visibility</p:attrName>
                                        </p:attrNameLst>
                                      </p:cBhvr>
                                      <p:to>
                                        <p:strVal val="visible"/>
                                      </p:to>
                                    </p:set>
                                    <p:anim calcmode="lin" valueType="num">
                                      <p:cBhvr additive="base">
                                        <p:cTn id="18" dur="500" fill="hold"/>
                                        <p:tgtEl>
                                          <p:spTgt spid="80"/>
                                        </p:tgtEl>
                                        <p:attrNameLst>
                                          <p:attrName>ppt_x</p:attrName>
                                        </p:attrNameLst>
                                      </p:cBhvr>
                                      <p:tavLst>
                                        <p:tav tm="0">
                                          <p:val>
                                            <p:strVal val="#ppt_x"/>
                                          </p:val>
                                        </p:tav>
                                        <p:tav tm="100000">
                                          <p:val>
                                            <p:strVal val="#ppt_x"/>
                                          </p:val>
                                        </p:tav>
                                      </p:tavLst>
                                    </p:anim>
                                    <p:anim calcmode="lin" valueType="num">
                                      <p:cBhvr additive="base">
                                        <p:cTn id="19"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1"/>
                                        </p:tgtEl>
                                        <p:attrNameLst>
                                          <p:attrName>style.visibility</p:attrName>
                                        </p:attrNameLst>
                                      </p:cBhvr>
                                      <p:to>
                                        <p:strVal val="visible"/>
                                      </p:to>
                                    </p:set>
                                    <p:anim calcmode="lin" valueType="num">
                                      <p:cBhvr additive="base">
                                        <p:cTn id="24" dur="500" fill="hold"/>
                                        <p:tgtEl>
                                          <p:spTgt spid="81"/>
                                        </p:tgtEl>
                                        <p:attrNameLst>
                                          <p:attrName>ppt_x</p:attrName>
                                        </p:attrNameLst>
                                      </p:cBhvr>
                                      <p:tavLst>
                                        <p:tav tm="0">
                                          <p:val>
                                            <p:strVal val="#ppt_x"/>
                                          </p:val>
                                        </p:tav>
                                        <p:tav tm="100000">
                                          <p:val>
                                            <p:strVal val="#ppt_x"/>
                                          </p:val>
                                        </p:tav>
                                      </p:tavLst>
                                    </p:anim>
                                    <p:anim calcmode="lin" valueType="num">
                                      <p:cBhvr additive="base">
                                        <p:cTn id="25"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2"/>
                                        </p:tgtEl>
                                        <p:attrNameLst>
                                          <p:attrName>style.visibility</p:attrName>
                                        </p:attrNameLst>
                                      </p:cBhvr>
                                      <p:to>
                                        <p:strVal val="visible"/>
                                      </p:to>
                                    </p:set>
                                    <p:anim calcmode="lin" valueType="num">
                                      <p:cBhvr additive="base">
                                        <p:cTn id="30" dur="500" fill="hold"/>
                                        <p:tgtEl>
                                          <p:spTgt spid="82"/>
                                        </p:tgtEl>
                                        <p:attrNameLst>
                                          <p:attrName>ppt_x</p:attrName>
                                        </p:attrNameLst>
                                      </p:cBhvr>
                                      <p:tavLst>
                                        <p:tav tm="0">
                                          <p:val>
                                            <p:strVal val="#ppt_x"/>
                                          </p:val>
                                        </p:tav>
                                        <p:tav tm="100000">
                                          <p:val>
                                            <p:strVal val="#ppt_x"/>
                                          </p:val>
                                        </p:tav>
                                      </p:tavLst>
                                    </p:anim>
                                    <p:anim calcmode="lin" valueType="num">
                                      <p:cBhvr additive="base">
                                        <p:cTn id="31"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83"/>
                                        </p:tgtEl>
                                        <p:attrNameLst>
                                          <p:attrName>style.visibility</p:attrName>
                                        </p:attrNameLst>
                                      </p:cBhvr>
                                      <p:to>
                                        <p:strVal val="visible"/>
                                      </p:to>
                                    </p:set>
                                    <p:anim calcmode="lin" valueType="num">
                                      <p:cBhvr additive="base">
                                        <p:cTn id="36" dur="500" fill="hold"/>
                                        <p:tgtEl>
                                          <p:spTgt spid="83"/>
                                        </p:tgtEl>
                                        <p:attrNameLst>
                                          <p:attrName>ppt_x</p:attrName>
                                        </p:attrNameLst>
                                      </p:cBhvr>
                                      <p:tavLst>
                                        <p:tav tm="0">
                                          <p:val>
                                            <p:strVal val="#ppt_x"/>
                                          </p:val>
                                        </p:tav>
                                        <p:tav tm="100000">
                                          <p:val>
                                            <p:strVal val="#ppt_x"/>
                                          </p:val>
                                        </p:tav>
                                      </p:tavLst>
                                    </p:anim>
                                    <p:anim calcmode="lin" valueType="num">
                                      <p:cBhvr additive="base">
                                        <p:cTn id="37"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84"/>
                                        </p:tgtEl>
                                        <p:attrNameLst>
                                          <p:attrName>style.visibility</p:attrName>
                                        </p:attrNameLst>
                                      </p:cBhvr>
                                      <p:to>
                                        <p:strVal val="visible"/>
                                      </p:to>
                                    </p:set>
                                    <p:anim calcmode="lin" valueType="num">
                                      <p:cBhvr additive="base">
                                        <p:cTn id="42" dur="500" fill="hold"/>
                                        <p:tgtEl>
                                          <p:spTgt spid="84"/>
                                        </p:tgtEl>
                                        <p:attrNameLst>
                                          <p:attrName>ppt_x</p:attrName>
                                        </p:attrNameLst>
                                      </p:cBhvr>
                                      <p:tavLst>
                                        <p:tav tm="0">
                                          <p:val>
                                            <p:strVal val="#ppt_x"/>
                                          </p:val>
                                        </p:tav>
                                        <p:tav tm="100000">
                                          <p:val>
                                            <p:strVal val="#ppt_x"/>
                                          </p:val>
                                        </p:tav>
                                      </p:tavLst>
                                    </p:anim>
                                    <p:anim calcmode="lin" valueType="num">
                                      <p:cBhvr additive="base">
                                        <p:cTn id="43"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70"/>
                                        </p:tgtEl>
                                        <p:attrNameLst>
                                          <p:attrName>style.visibility</p:attrName>
                                        </p:attrNameLst>
                                      </p:cBhvr>
                                      <p:to>
                                        <p:strVal val="visible"/>
                                      </p:to>
                                    </p:set>
                                    <p:anim calcmode="lin" valueType="num">
                                      <p:cBhvr additive="base">
                                        <p:cTn id="48" dur="500" fill="hold"/>
                                        <p:tgtEl>
                                          <p:spTgt spid="70"/>
                                        </p:tgtEl>
                                        <p:attrNameLst>
                                          <p:attrName>ppt_x</p:attrName>
                                        </p:attrNameLst>
                                      </p:cBhvr>
                                      <p:tavLst>
                                        <p:tav tm="0">
                                          <p:val>
                                            <p:strVal val="#ppt_x"/>
                                          </p:val>
                                        </p:tav>
                                        <p:tav tm="100000">
                                          <p:val>
                                            <p:strVal val="#ppt_x"/>
                                          </p:val>
                                        </p:tav>
                                      </p:tavLst>
                                    </p:anim>
                                    <p:anim calcmode="lin" valueType="num">
                                      <p:cBhvr additive="base">
                                        <p:cTn id="49"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 presetClass="entr" presetSubtype="16" fill="hold" grpId="0" nodeType="clickEffect">
                                  <p:stCondLst>
                                    <p:cond delay="0"/>
                                  </p:stCondLst>
                                  <p:childTnLst>
                                    <p:set>
                                      <p:cBhvr>
                                        <p:cTn id="53" dur="1" fill="hold">
                                          <p:stCondLst>
                                            <p:cond delay="0"/>
                                          </p:stCondLst>
                                        </p:cTn>
                                        <p:tgtEl>
                                          <p:spTgt spid="71"/>
                                        </p:tgtEl>
                                        <p:attrNameLst>
                                          <p:attrName>style.visibility</p:attrName>
                                        </p:attrNameLst>
                                      </p:cBhvr>
                                      <p:to>
                                        <p:strVal val="visible"/>
                                      </p:to>
                                    </p:set>
                                    <p:animEffect transition="in" filter="box(in)">
                                      <p:cBhvr>
                                        <p:cTn id="54" dur="2000"/>
                                        <p:tgtEl>
                                          <p:spTgt spid="71"/>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73"/>
                                        </p:tgtEl>
                                        <p:attrNameLst>
                                          <p:attrName>style.visibility</p:attrName>
                                        </p:attrNameLst>
                                      </p:cBhvr>
                                      <p:to>
                                        <p:strVal val="visible"/>
                                      </p:to>
                                    </p:set>
                                    <p:anim calcmode="lin" valueType="num">
                                      <p:cBhvr additive="base">
                                        <p:cTn id="59" dur="500" fill="hold"/>
                                        <p:tgtEl>
                                          <p:spTgt spid="73"/>
                                        </p:tgtEl>
                                        <p:attrNameLst>
                                          <p:attrName>ppt_x</p:attrName>
                                        </p:attrNameLst>
                                      </p:cBhvr>
                                      <p:tavLst>
                                        <p:tav tm="0">
                                          <p:val>
                                            <p:strVal val="#ppt_x"/>
                                          </p:val>
                                        </p:tav>
                                        <p:tav tm="100000">
                                          <p:val>
                                            <p:strVal val="#ppt_x"/>
                                          </p:val>
                                        </p:tav>
                                      </p:tavLst>
                                    </p:anim>
                                    <p:anim calcmode="lin" valueType="num">
                                      <p:cBhvr additive="base">
                                        <p:cTn id="60"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 presetClass="entr" presetSubtype="16" fill="hold" grpId="0" nodeType="clickEffect">
                                  <p:stCondLst>
                                    <p:cond delay="0"/>
                                  </p:stCondLst>
                                  <p:childTnLst>
                                    <p:set>
                                      <p:cBhvr>
                                        <p:cTn id="64" dur="1" fill="hold">
                                          <p:stCondLst>
                                            <p:cond delay="0"/>
                                          </p:stCondLst>
                                        </p:cTn>
                                        <p:tgtEl>
                                          <p:spTgt spid="72"/>
                                        </p:tgtEl>
                                        <p:attrNameLst>
                                          <p:attrName>style.visibility</p:attrName>
                                        </p:attrNameLst>
                                      </p:cBhvr>
                                      <p:to>
                                        <p:strVal val="visible"/>
                                      </p:to>
                                    </p:set>
                                    <p:animEffect transition="in" filter="box(in)">
                                      <p:cBhvr>
                                        <p:cTn id="65" dur="2000"/>
                                        <p:tgtEl>
                                          <p:spTgt spid="72"/>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74"/>
                                        </p:tgtEl>
                                        <p:attrNameLst>
                                          <p:attrName>style.visibility</p:attrName>
                                        </p:attrNameLst>
                                      </p:cBhvr>
                                      <p:to>
                                        <p:strVal val="visible"/>
                                      </p:to>
                                    </p:set>
                                    <p:anim calcmode="lin" valueType="num">
                                      <p:cBhvr additive="base">
                                        <p:cTn id="70" dur="500" fill="hold"/>
                                        <p:tgtEl>
                                          <p:spTgt spid="74"/>
                                        </p:tgtEl>
                                        <p:attrNameLst>
                                          <p:attrName>ppt_x</p:attrName>
                                        </p:attrNameLst>
                                      </p:cBhvr>
                                      <p:tavLst>
                                        <p:tav tm="0">
                                          <p:val>
                                            <p:strVal val="#ppt_x"/>
                                          </p:val>
                                        </p:tav>
                                        <p:tav tm="100000">
                                          <p:val>
                                            <p:strVal val="#ppt_x"/>
                                          </p:val>
                                        </p:tav>
                                      </p:tavLst>
                                    </p:anim>
                                    <p:anim calcmode="lin" valueType="num">
                                      <p:cBhvr additive="base">
                                        <p:cTn id="71"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 presetClass="entr" presetSubtype="16" fill="hold" grpId="0" nodeType="clickEffect">
                                  <p:stCondLst>
                                    <p:cond delay="0"/>
                                  </p:stCondLst>
                                  <p:childTnLst>
                                    <p:set>
                                      <p:cBhvr>
                                        <p:cTn id="75" dur="1" fill="hold">
                                          <p:stCondLst>
                                            <p:cond delay="0"/>
                                          </p:stCondLst>
                                        </p:cTn>
                                        <p:tgtEl>
                                          <p:spTgt spid="75"/>
                                        </p:tgtEl>
                                        <p:attrNameLst>
                                          <p:attrName>style.visibility</p:attrName>
                                        </p:attrNameLst>
                                      </p:cBhvr>
                                      <p:to>
                                        <p:strVal val="visible"/>
                                      </p:to>
                                    </p:set>
                                    <p:animEffect transition="in" filter="box(in)">
                                      <p:cBhvr>
                                        <p:cTn id="76" dur="2000"/>
                                        <p:tgtEl>
                                          <p:spTgt spid="75"/>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76"/>
                                        </p:tgtEl>
                                        <p:attrNameLst>
                                          <p:attrName>style.visibility</p:attrName>
                                        </p:attrNameLst>
                                      </p:cBhvr>
                                      <p:to>
                                        <p:strVal val="visible"/>
                                      </p:to>
                                    </p:set>
                                    <p:anim calcmode="lin" valueType="num">
                                      <p:cBhvr additive="base">
                                        <p:cTn id="81" dur="500" fill="hold"/>
                                        <p:tgtEl>
                                          <p:spTgt spid="76"/>
                                        </p:tgtEl>
                                        <p:attrNameLst>
                                          <p:attrName>ppt_x</p:attrName>
                                        </p:attrNameLst>
                                      </p:cBhvr>
                                      <p:tavLst>
                                        <p:tav tm="0">
                                          <p:val>
                                            <p:strVal val="#ppt_x"/>
                                          </p:val>
                                        </p:tav>
                                        <p:tav tm="100000">
                                          <p:val>
                                            <p:strVal val="#ppt_x"/>
                                          </p:val>
                                        </p:tav>
                                      </p:tavLst>
                                    </p:anim>
                                    <p:anim calcmode="lin" valueType="num">
                                      <p:cBhvr additive="base">
                                        <p:cTn id="82"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grpId="0" nodeType="clickEffect">
                                  <p:stCondLst>
                                    <p:cond delay="0"/>
                                  </p:stCondLst>
                                  <p:childTnLst>
                                    <p:set>
                                      <p:cBhvr>
                                        <p:cTn id="86" dur="1" fill="hold">
                                          <p:stCondLst>
                                            <p:cond delay="0"/>
                                          </p:stCondLst>
                                        </p:cTn>
                                        <p:tgtEl>
                                          <p:spTgt spid="77"/>
                                        </p:tgtEl>
                                        <p:attrNameLst>
                                          <p:attrName>style.visibility</p:attrName>
                                        </p:attrNameLst>
                                      </p:cBhvr>
                                      <p:to>
                                        <p:strVal val="visible"/>
                                      </p:to>
                                    </p:set>
                                    <p:animEffect transition="in" filter="box(in)">
                                      <p:cBhvr>
                                        <p:cTn id="87" dur="2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72" grpId="0"/>
      <p:bldP spid="73" grpId="0"/>
      <p:bldP spid="74" grpId="0"/>
      <p:bldP spid="75" grpId="0"/>
      <p:bldP spid="76" grpId="0"/>
      <p:bldP spid="77" grpId="0"/>
      <p:bldP spid="78" grpId="0"/>
      <p:bldP spid="79" grpId="0"/>
      <p:bldP spid="80" grpId="0"/>
      <p:bldP spid="81" grpId="0"/>
      <p:bldP spid="82" grpId="0"/>
      <p:bldP spid="83" grpId="0"/>
      <p:bldP spid="8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90820" descr="教参027"/>
          <p:cNvPicPr>
            <a:picLocks noChangeAspect="1"/>
          </p:cNvPicPr>
          <p:nvPr>
            <p:custDataLst>
              <p:tags r:id="rId1"/>
            </p:custDataLst>
          </p:nvPr>
        </p:nvPicPr>
        <p:blipFill>
          <a:blip r:embed="rId2">
            <a:lum contrast="30000"/>
          </a:blip>
          <a:stretch>
            <a:fillRect/>
          </a:stretch>
        </p:blipFill>
        <p:spPr>
          <a:xfrm>
            <a:off x="277495" y="756285"/>
            <a:ext cx="11637010" cy="5823585"/>
          </a:xfrm>
          <a:prstGeom prst="rect">
            <a:avLst/>
          </a:prstGeom>
          <a:solidFill>
            <a:srgbClr val="CCFFCC"/>
          </a:solidFill>
          <a:ln w="9525">
            <a:noFill/>
          </a:ln>
        </p:spPr>
      </p:pic>
      <p:sp>
        <p:nvSpPr>
          <p:cNvPr id="18435" name="文本框 2"/>
          <p:cNvSpPr/>
          <p:nvPr>
            <p:custDataLst>
              <p:tags r:id="rId3"/>
            </p:custDataLst>
          </p:nvPr>
        </p:nvSpPr>
        <p:spPr>
          <a:xfrm>
            <a:off x="106045" y="57785"/>
            <a:ext cx="11602085" cy="521970"/>
          </a:xfrm>
          <a:prstGeom prst="rect">
            <a:avLst/>
          </a:prstGeom>
          <a:noFill/>
          <a:ln w="9525">
            <a:noFill/>
          </a:ln>
        </p:spPr>
        <p:txBody>
          <a:bodyPr wrap="square" anchor="t">
            <a:spAutoFit/>
          </a:bodyPr>
          <a:lstStyle/>
          <a:p>
            <a:pPr>
              <a:buSzTx/>
            </a:pPr>
            <a:r>
              <a:rPr lang="zh-CN" altLang="zh-CN" sz="2800" b="1">
                <a:solidFill>
                  <a:srgbClr val="0000CC"/>
                </a:solidFill>
                <a:latin typeface="微软雅黑" panose="020B0503020204020204" pitchFamily="34" charset="-122"/>
              </a:rPr>
              <a:t>探究一：分析</a:t>
            </a:r>
            <a:r>
              <a:rPr lang="en-US" altLang="zh-CN" sz="2800" b="1">
                <a:solidFill>
                  <a:srgbClr val="0000CC"/>
                </a:solidFill>
                <a:latin typeface="微软雅黑" panose="020B0503020204020204" pitchFamily="34" charset="-122"/>
              </a:rPr>
              <a:t> </a:t>
            </a:r>
            <a:r>
              <a:rPr lang="zh-CN" altLang="en-US" sz="2800" b="1">
                <a:solidFill>
                  <a:srgbClr val="C00000"/>
                </a:solidFill>
                <a:latin typeface="微软雅黑" panose="020B0503020204020204" pitchFamily="34" charset="-122"/>
              </a:rPr>
              <a:t>两次工业革命期间</a:t>
            </a:r>
            <a:r>
              <a:rPr lang="en-US" altLang="zh-CN" sz="2800" b="1">
                <a:solidFill>
                  <a:srgbClr val="0000CC"/>
                </a:solidFill>
                <a:latin typeface="微软雅黑" panose="020B0503020204020204" pitchFamily="34" charset="-122"/>
                <a:sym typeface="+mn-ea"/>
              </a:rPr>
              <a:t> </a:t>
            </a:r>
            <a:r>
              <a:rPr lang="zh-CN" altLang="zh-CN" sz="2800" b="1">
                <a:solidFill>
                  <a:srgbClr val="0000CC"/>
                </a:solidFill>
                <a:latin typeface="微软雅黑" panose="020B0503020204020204" pitchFamily="34" charset="-122"/>
              </a:rPr>
              <a:t>的</a:t>
            </a:r>
            <a:r>
              <a:rPr lang="zh-CN" altLang="en-US" sz="2800" b="1">
                <a:solidFill>
                  <a:srgbClr val="0000CC"/>
                </a:solidFill>
                <a:latin typeface="微软雅黑" panose="020B0503020204020204" pitchFamily="34" charset="-122"/>
              </a:rPr>
              <a:t>世界贸易的特点</a:t>
            </a:r>
            <a:endParaRPr lang="zh-CN" altLang="en-US" sz="2400" b="1">
              <a:latin typeface="微软雅黑" panose="020B0503020204020204" pitchFamily="34" charset="-122"/>
            </a:endParaRPr>
          </a:p>
        </p:txBody>
      </p:sp>
      <p:sp>
        <p:nvSpPr>
          <p:cNvPr id="14" name="文本框 6"/>
          <p:cNvSpPr/>
          <p:nvPr>
            <p:custDataLst>
              <p:tags r:id="rId4"/>
            </p:custDataLst>
          </p:nvPr>
        </p:nvSpPr>
        <p:spPr>
          <a:xfrm>
            <a:off x="647065" y="3959860"/>
            <a:ext cx="11061065" cy="1788795"/>
          </a:xfrm>
          <a:prstGeom prst="rect">
            <a:avLst/>
          </a:prstGeom>
          <a:solidFill>
            <a:srgbClr val="FFFF00"/>
          </a:solidFill>
          <a:ln w="9525">
            <a:noFill/>
          </a:ln>
        </p:spPr>
        <p:txBody>
          <a:bodyPr wrap="square">
            <a:spAutoFit/>
          </a:bodyPr>
          <a:lstStyle/>
          <a:p>
            <a:pPr algn="just" fontAlgn="auto">
              <a:lnSpc>
                <a:spcPct val="115000"/>
              </a:lnSpc>
            </a:pPr>
            <a:r>
              <a:rPr lang="zh-CN" altLang="zh-CN" sz="2400" b="1">
                <a:solidFill>
                  <a:schemeClr val="tx1"/>
                </a:solidFill>
                <a:latin typeface="Calibri" panose="020F0502020204030204"/>
                <a:ea typeface="微软雅黑" panose="020B0503020204020204" pitchFamily="34" charset="-122"/>
              </a:rPr>
              <a:t>①</a:t>
            </a:r>
            <a:r>
              <a:rPr lang="zh-CN" altLang="zh-CN" sz="2400" b="1">
                <a:solidFill>
                  <a:schemeClr val="tx1"/>
                </a:solidFill>
                <a:latin typeface="微软雅黑" panose="020B0503020204020204" pitchFamily="34" charset="-122"/>
                <a:ea typeface="微软雅黑" panose="020B0503020204020204" pitchFamily="34" charset="-122"/>
              </a:rPr>
              <a:t>形成西欧、北美国家生产和出口制成品，其余国家生产和出口初级产品的国际分工和贸易格局。</a:t>
            </a:r>
            <a:endParaRPr lang="zh-CN" altLang="zh-CN" sz="2400" b="1">
              <a:solidFill>
                <a:schemeClr val="tx1"/>
              </a:solidFill>
              <a:latin typeface="微软雅黑" panose="020B0503020204020204" pitchFamily="34" charset="-122"/>
              <a:ea typeface="微软雅黑" panose="020B0503020204020204" pitchFamily="34" charset="-122"/>
            </a:endParaRPr>
          </a:p>
          <a:p>
            <a:pPr algn="just" fontAlgn="auto">
              <a:lnSpc>
                <a:spcPct val="115000"/>
              </a:lnSpc>
            </a:pPr>
            <a:r>
              <a:rPr lang="zh-CN" altLang="zh-CN" sz="2400" b="1">
                <a:solidFill>
                  <a:schemeClr val="tx1"/>
                </a:solidFill>
                <a:latin typeface="Calibri" panose="020F0502020204030204"/>
                <a:ea typeface="微软雅黑" panose="020B0503020204020204" pitchFamily="34" charset="-122"/>
              </a:rPr>
              <a:t>②</a:t>
            </a:r>
            <a:r>
              <a:rPr lang="zh-CN" altLang="zh-CN" sz="2400" b="1">
                <a:solidFill>
                  <a:schemeClr val="tx1"/>
                </a:solidFill>
                <a:latin typeface="微软雅黑" panose="020B0503020204020204" pitchFamily="34" charset="-122"/>
                <a:ea typeface="微软雅黑" panose="020B0503020204020204" pitchFamily="34" charset="-122"/>
              </a:rPr>
              <a:t>世界市场最终形成。</a:t>
            </a:r>
            <a:endParaRPr lang="zh-CN" altLang="zh-CN" sz="2400" b="1">
              <a:solidFill>
                <a:schemeClr val="tx1"/>
              </a:solidFill>
              <a:latin typeface="微软雅黑" panose="020B0503020204020204" pitchFamily="34" charset="-122"/>
              <a:ea typeface="微软雅黑" panose="020B0503020204020204" pitchFamily="34" charset="-122"/>
            </a:endParaRPr>
          </a:p>
          <a:p>
            <a:pPr algn="just" fontAlgn="auto">
              <a:lnSpc>
                <a:spcPct val="115000"/>
              </a:lnSpc>
            </a:pPr>
            <a:r>
              <a:rPr lang="zh-CN" altLang="zh-CN" sz="2400" b="1">
                <a:solidFill>
                  <a:schemeClr val="tx1"/>
                </a:solidFill>
                <a:latin typeface="Calibri" panose="020F0502020204030204"/>
                <a:ea typeface="微软雅黑" panose="020B0503020204020204" pitchFamily="34" charset="-122"/>
              </a:rPr>
              <a:t>③贸易范围更加广泛，商品种类更加丰富</a:t>
            </a:r>
            <a:endParaRPr lang="zh-CN" altLang="zh-CN" sz="2400" b="1">
              <a:solidFill>
                <a:schemeClr val="tx1"/>
              </a:solidFill>
              <a:latin typeface="Calibri" panose="020F0502020204030204"/>
              <a:ea typeface="微软雅黑" panose="020B0503020204020204" pitchFamily="34" charset="-122"/>
            </a:endParaRPr>
          </a:p>
        </p:txBody>
      </p:sp>
      <p:sp>
        <p:nvSpPr>
          <p:cNvPr id="3" name="文本框 6"/>
          <p:cNvSpPr/>
          <p:nvPr>
            <p:custDataLst>
              <p:tags r:id="rId5"/>
            </p:custDataLst>
          </p:nvPr>
        </p:nvSpPr>
        <p:spPr>
          <a:xfrm>
            <a:off x="647065" y="5850255"/>
            <a:ext cx="11061065" cy="515620"/>
          </a:xfrm>
          <a:prstGeom prst="rect">
            <a:avLst/>
          </a:prstGeom>
          <a:solidFill>
            <a:srgbClr val="FFC000"/>
          </a:solidFill>
          <a:ln w="9525">
            <a:noFill/>
          </a:ln>
        </p:spPr>
        <p:txBody>
          <a:bodyPr wrap="square">
            <a:spAutoFit/>
          </a:bodyPr>
          <a:lstStyle/>
          <a:p>
            <a:pPr algn="ctr" fontAlgn="auto">
              <a:lnSpc>
                <a:spcPct val="115000"/>
              </a:lnSpc>
            </a:pPr>
            <a:r>
              <a:rPr lang="zh-CN" altLang="zh-CN" sz="2400" b="1">
                <a:solidFill>
                  <a:schemeClr val="tx1"/>
                </a:solidFill>
                <a:latin typeface="Calibri" panose="020F0502020204030204"/>
                <a:ea typeface="微软雅黑" panose="020B0503020204020204" pitchFamily="34" charset="-122"/>
              </a:rPr>
              <a:t>工业革命是如何推动世界贸易的？</a:t>
            </a:r>
            <a:endParaRPr lang="zh-CN" altLang="zh-CN" sz="2400" b="1">
              <a:solidFill>
                <a:schemeClr val="tx1"/>
              </a:solidFill>
              <a:latin typeface="Calibri" panose="020F0502020204030204"/>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100000">
                                          <p:val>
                                            <p:strVal val="#ppt_x"/>
                                          </p:val>
                                        </p:tav>
                                      </p:tavLst>
                                    </p:anim>
                                    <p:anim calcmode="lin" valueType="num">
                                      <p:cBhvr>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custDataLst>
              <p:tags r:id="rId1"/>
            </p:custDataLst>
          </p:nvPr>
        </p:nvGraphicFramePr>
        <p:xfrm>
          <a:off x="177165" y="1646555"/>
          <a:ext cx="5544820" cy="2012950"/>
        </p:xfrm>
        <a:graphic>
          <a:graphicData uri="http://schemas.openxmlformats.org/drawingml/2006/table">
            <a:tbl>
              <a:tblPr firstRow="1" bandRow="1">
                <a:tableStyleId>{5C22544A-7EE6-4342-B048-85BDC9FD1C3A}</a:tableStyleId>
              </a:tblPr>
              <a:tblGrid>
                <a:gridCol w="1827530"/>
                <a:gridCol w="3717290"/>
              </a:tblGrid>
              <a:tr h="505460">
                <a:tc>
                  <a:txBody>
                    <a:bodyPr wrap="square"/>
                    <a:lstStyle/>
                    <a:p>
                      <a:pPr algn="ctr" fontAlgn="ctr">
                        <a:buNone/>
                      </a:pPr>
                      <a:r>
                        <a:rPr lang="zh-CN" altLang="en-US" sz="2400" b="1">
                          <a:solidFill>
                            <a:schemeClr val="tx1"/>
                          </a:solidFill>
                          <a:latin typeface="黑体" panose="02010609060101010101" pitchFamily="49" charset="-122"/>
                          <a:ea typeface="黑体" panose="02010609060101010101" pitchFamily="49" charset="-122"/>
                        </a:rPr>
                        <a:t>时段</a:t>
                      </a:r>
                      <a:endParaRPr lang="zh-CN" altLang="en-US" sz="2400" b="1">
                        <a:solidFill>
                          <a:schemeClr val="tx1"/>
                        </a:solidFill>
                        <a:latin typeface="黑体" panose="02010609060101010101" pitchFamily="49" charset="-122"/>
                        <a:ea typeface="黑体" panose="02010609060101010101" pitchFamily="49" charset="-122"/>
                      </a:endParaRPr>
                    </a:p>
                  </a:txBody>
                  <a:tcPr vert="horz" anchor="ctr">
                    <a:solidFill>
                      <a:schemeClr val="accent1">
                        <a:lumMod val="60000"/>
                        <a:lumOff val="40000"/>
                      </a:schemeClr>
                    </a:solidFill>
                  </a:tcPr>
                </a:tc>
                <a:tc>
                  <a:txBody>
                    <a:bodyPr wrap="square"/>
                    <a:lstStyle/>
                    <a:p>
                      <a:pPr algn="ctr" fontAlgn="ctr">
                        <a:buNone/>
                      </a:pPr>
                      <a:r>
                        <a:rPr lang="zh-CN" altLang="en-US" sz="2400" b="1">
                          <a:solidFill>
                            <a:schemeClr val="tx1"/>
                          </a:solidFill>
                          <a:latin typeface="黑体" panose="02010609060101010101" pitchFamily="49" charset="-122"/>
                          <a:ea typeface="黑体" panose="02010609060101010101" pitchFamily="49" charset="-122"/>
                          <a:sym typeface="宋体" panose="02010600030101010101" pitchFamily="2" charset="-122"/>
                        </a:rPr>
                        <a:t>世界贸易年均增长率（％）</a:t>
                      </a:r>
                      <a:endParaRPr lang="zh-CN" altLang="en-US" sz="2400" b="1">
                        <a:solidFill>
                          <a:schemeClr val="tx1"/>
                        </a:solidFill>
                        <a:latin typeface="黑体" panose="02010609060101010101" pitchFamily="49" charset="-122"/>
                        <a:ea typeface="黑体" panose="02010609060101010101" pitchFamily="49" charset="-122"/>
                        <a:sym typeface="宋体" panose="02010600030101010101" pitchFamily="2" charset="-122"/>
                      </a:endParaRPr>
                    </a:p>
                  </a:txBody>
                  <a:tcPr vert="horz" anchor="ctr">
                    <a:solidFill>
                      <a:schemeClr val="accent1">
                        <a:lumMod val="60000"/>
                        <a:lumOff val="40000"/>
                      </a:schemeClr>
                    </a:solidFill>
                  </a:tcPr>
                </a:tc>
              </a:tr>
              <a:tr h="457200">
                <a:tc>
                  <a:txBody>
                    <a:bodyPr wrap="square"/>
                    <a:lstStyle/>
                    <a:p>
                      <a:pPr algn="ctr" fontAlgn="ctr">
                        <a:buNone/>
                      </a:pPr>
                      <a:r>
                        <a:rPr lang="en-US" altLang="zh-CN" sz="2400" b="1">
                          <a:solidFill>
                            <a:schemeClr val="tx1"/>
                          </a:solidFill>
                          <a:latin typeface="黑体" panose="02010609060101010101" pitchFamily="49" charset="-122"/>
                          <a:ea typeface="黑体" panose="02010609060101010101" pitchFamily="49" charset="-122"/>
                          <a:sym typeface="+mn-ea"/>
                        </a:rPr>
                        <a:t>1913--1929</a:t>
                      </a:r>
                      <a:endParaRPr lang="en-US" altLang="zh-CN" sz="2400" b="1">
                        <a:solidFill>
                          <a:schemeClr val="tx1"/>
                        </a:solidFill>
                        <a:latin typeface="黑体" panose="02010609060101010101" pitchFamily="49" charset="-122"/>
                        <a:ea typeface="黑体" panose="02010609060101010101" pitchFamily="49" charset="-122"/>
                        <a:sym typeface="+mn-ea"/>
                      </a:endParaRPr>
                    </a:p>
                  </a:txBody>
                  <a:tcPr vert="horz" anchor="ctr">
                    <a:solidFill>
                      <a:schemeClr val="accent1">
                        <a:lumMod val="60000"/>
                        <a:lumOff val="40000"/>
                      </a:schemeClr>
                    </a:solidFill>
                  </a:tcPr>
                </a:tc>
                <a:tc>
                  <a:txBody>
                    <a:bodyPr wrap="square"/>
                    <a:lstStyle/>
                    <a:p>
                      <a:pPr algn="ctr" fontAlgn="ctr">
                        <a:buNone/>
                      </a:pPr>
                      <a:r>
                        <a:rPr lang="en-US" altLang="zh-CN" sz="2400" b="1">
                          <a:solidFill>
                            <a:schemeClr val="tx1"/>
                          </a:solidFill>
                          <a:latin typeface="黑体" panose="02010609060101010101" pitchFamily="49" charset="-122"/>
                          <a:ea typeface="黑体" panose="02010609060101010101" pitchFamily="49" charset="-122"/>
                        </a:rPr>
                        <a:t>0.7</a:t>
                      </a:r>
                      <a:endParaRPr lang="en-US" altLang="zh-CN" sz="2400" b="1">
                        <a:solidFill>
                          <a:schemeClr val="tx1"/>
                        </a:solidFill>
                        <a:latin typeface="黑体" panose="02010609060101010101" pitchFamily="49" charset="-122"/>
                        <a:ea typeface="黑体" panose="02010609060101010101" pitchFamily="49" charset="-122"/>
                      </a:endParaRPr>
                    </a:p>
                  </a:txBody>
                  <a:tcPr vert="horz" anchor="ctr">
                    <a:solidFill>
                      <a:schemeClr val="accent1">
                        <a:lumMod val="60000"/>
                        <a:lumOff val="40000"/>
                      </a:schemeClr>
                    </a:solidFill>
                  </a:tcPr>
                </a:tc>
              </a:tr>
              <a:tr h="517525">
                <a:tc>
                  <a:txBody>
                    <a:bodyPr wrap="square"/>
                    <a:lstStyle/>
                    <a:p>
                      <a:pPr algn="ctr" fontAlgn="ctr">
                        <a:buNone/>
                      </a:pPr>
                      <a:r>
                        <a:rPr lang="en-US" altLang="zh-CN" sz="2400" b="1">
                          <a:solidFill>
                            <a:schemeClr val="tx1"/>
                          </a:solidFill>
                          <a:latin typeface="黑体" panose="02010609060101010101" pitchFamily="49" charset="-122"/>
                          <a:ea typeface="黑体" panose="02010609060101010101" pitchFamily="49" charset="-122"/>
                          <a:sym typeface="+mn-ea"/>
                        </a:rPr>
                        <a:t>1929--1938</a:t>
                      </a:r>
                      <a:endParaRPr lang="en-US" altLang="zh-CN" sz="2400" b="1">
                        <a:solidFill>
                          <a:schemeClr val="tx1"/>
                        </a:solidFill>
                        <a:latin typeface="黑体" panose="02010609060101010101" pitchFamily="49" charset="-122"/>
                        <a:ea typeface="黑体" panose="02010609060101010101" pitchFamily="49" charset="-122"/>
                        <a:sym typeface="+mn-ea"/>
                      </a:endParaRPr>
                    </a:p>
                  </a:txBody>
                  <a:tcPr vert="horz" anchor="ctr">
                    <a:solidFill>
                      <a:schemeClr val="accent1">
                        <a:lumMod val="60000"/>
                        <a:lumOff val="40000"/>
                      </a:schemeClr>
                    </a:solidFill>
                  </a:tcPr>
                </a:tc>
                <a:tc>
                  <a:txBody>
                    <a:bodyPr wrap="square"/>
                    <a:lstStyle/>
                    <a:p>
                      <a:pPr algn="ctr" fontAlgn="ctr">
                        <a:buNone/>
                      </a:pPr>
                      <a:r>
                        <a:rPr lang="en-US" altLang="zh-CN" sz="2400" b="1">
                          <a:solidFill>
                            <a:schemeClr val="tx1"/>
                          </a:solidFill>
                          <a:latin typeface="黑体" panose="02010609060101010101" pitchFamily="49" charset="-122"/>
                          <a:ea typeface="黑体" panose="02010609060101010101" pitchFamily="49" charset="-122"/>
                        </a:rPr>
                        <a:t>-1.2</a:t>
                      </a:r>
                      <a:endParaRPr lang="en-US" altLang="zh-CN" sz="2400" b="1">
                        <a:solidFill>
                          <a:schemeClr val="tx1"/>
                        </a:solidFill>
                        <a:latin typeface="黑体" panose="02010609060101010101" pitchFamily="49" charset="-122"/>
                        <a:ea typeface="黑体" panose="02010609060101010101" pitchFamily="49" charset="-122"/>
                      </a:endParaRPr>
                    </a:p>
                  </a:txBody>
                  <a:tcPr vert="horz" anchor="ctr">
                    <a:solidFill>
                      <a:schemeClr val="accent1">
                        <a:lumMod val="60000"/>
                        <a:lumOff val="40000"/>
                      </a:schemeClr>
                    </a:solidFill>
                  </a:tcPr>
                </a:tc>
              </a:tr>
              <a:tr h="532765">
                <a:tc>
                  <a:txBody>
                    <a:bodyPr wrap="square"/>
                    <a:lstStyle/>
                    <a:p>
                      <a:pPr algn="ctr" fontAlgn="ctr">
                        <a:buNone/>
                      </a:pPr>
                      <a:r>
                        <a:rPr lang="en-US" altLang="zh-CN" sz="2400" b="1">
                          <a:solidFill>
                            <a:schemeClr val="tx1"/>
                          </a:solidFill>
                          <a:latin typeface="黑体" panose="02010609060101010101" pitchFamily="49" charset="-122"/>
                          <a:ea typeface="黑体" panose="02010609060101010101" pitchFamily="49" charset="-122"/>
                          <a:sym typeface="+mn-ea"/>
                        </a:rPr>
                        <a:t>1938--1948</a:t>
                      </a:r>
                      <a:endParaRPr lang="en-US" altLang="zh-CN" sz="2400" b="1">
                        <a:solidFill>
                          <a:schemeClr val="tx1"/>
                        </a:solidFill>
                        <a:latin typeface="黑体" panose="02010609060101010101" pitchFamily="49" charset="-122"/>
                        <a:ea typeface="黑体" panose="02010609060101010101" pitchFamily="49" charset="-122"/>
                        <a:sym typeface="+mn-ea"/>
                      </a:endParaRPr>
                    </a:p>
                  </a:txBody>
                  <a:tcPr vert="horz" anchor="ctr">
                    <a:solidFill>
                      <a:schemeClr val="accent1">
                        <a:lumMod val="60000"/>
                        <a:lumOff val="40000"/>
                      </a:schemeClr>
                    </a:solidFill>
                  </a:tcPr>
                </a:tc>
                <a:tc>
                  <a:txBody>
                    <a:bodyPr wrap="square"/>
                    <a:lstStyle/>
                    <a:p>
                      <a:pPr algn="ctr" fontAlgn="ctr">
                        <a:buNone/>
                      </a:pPr>
                      <a:r>
                        <a:rPr lang="en-US" altLang="zh-CN" sz="2400" b="1">
                          <a:solidFill>
                            <a:schemeClr val="tx1"/>
                          </a:solidFill>
                          <a:latin typeface="黑体" panose="02010609060101010101" pitchFamily="49" charset="-122"/>
                          <a:ea typeface="黑体" panose="02010609060101010101" pitchFamily="49" charset="-122"/>
                        </a:rPr>
                        <a:t>0</a:t>
                      </a:r>
                      <a:endParaRPr lang="en-US" altLang="zh-CN" sz="2400" b="1">
                        <a:solidFill>
                          <a:schemeClr val="tx1"/>
                        </a:solidFill>
                        <a:latin typeface="黑体" panose="02010609060101010101" pitchFamily="49" charset="-122"/>
                        <a:ea typeface="黑体" panose="02010609060101010101" pitchFamily="49" charset="-122"/>
                      </a:endParaRPr>
                    </a:p>
                  </a:txBody>
                  <a:tcPr vert="horz" anchor="ctr">
                    <a:solidFill>
                      <a:schemeClr val="accent1">
                        <a:lumMod val="60000"/>
                        <a:lumOff val="40000"/>
                      </a:schemeClr>
                    </a:solidFill>
                  </a:tcPr>
                </a:tc>
              </a:tr>
            </a:tbl>
          </a:graphicData>
        </a:graphic>
      </p:graphicFrame>
      <p:sp>
        <p:nvSpPr>
          <p:cNvPr id="44052" name="文本框 4"/>
          <p:cNvSpPr/>
          <p:nvPr>
            <p:custDataLst>
              <p:tags r:id="rId2"/>
            </p:custDataLst>
          </p:nvPr>
        </p:nvSpPr>
        <p:spPr>
          <a:xfrm>
            <a:off x="904875" y="3659505"/>
            <a:ext cx="4817110" cy="460375"/>
          </a:xfrm>
          <a:prstGeom prst="rect">
            <a:avLst/>
          </a:prstGeom>
          <a:noFill/>
          <a:ln w="9525">
            <a:noFill/>
          </a:ln>
        </p:spPr>
        <p:txBody>
          <a:bodyPr wrap="square" anchor="t">
            <a:spAutoFit/>
          </a:bodyPr>
          <a:lstStyle/>
          <a:p>
            <a:r>
              <a:rPr lang="zh-CN" altLang="en-US" sz="2400"/>
              <a:t>  </a:t>
            </a:r>
            <a:r>
              <a:rPr lang="zh-CN" altLang="en-US" sz="2400">
                <a:latin typeface="黑体" panose="02010609060101010101" pitchFamily="49" charset="-122"/>
                <a:ea typeface="黑体" panose="02010609060101010101" pitchFamily="49" charset="-122"/>
                <a:cs typeface="黑体" panose="02010609060101010101" pitchFamily="49" charset="-122"/>
              </a:rPr>
              <a:t>  </a:t>
            </a:r>
            <a:r>
              <a:rPr lang="en-US" altLang="zh-CN" sz="2000" b="1">
                <a:latin typeface="楷体" panose="02010609060101010101" pitchFamily="49" charset="-122"/>
                <a:ea typeface="楷体" panose="02010609060101010101" pitchFamily="49" charset="-122"/>
                <a:cs typeface="楷体" panose="02010609060101010101" pitchFamily="49" charset="-122"/>
              </a:rPr>
              <a:t> ——摘编自姚曾荫《国际贸易概论》</a:t>
            </a:r>
            <a:endParaRPr lang="en-US" altLang="zh-CN" sz="2000" b="1">
              <a:latin typeface="楷体" panose="02010609060101010101" pitchFamily="49" charset="-122"/>
              <a:ea typeface="楷体" panose="02010609060101010101" pitchFamily="49" charset="-122"/>
              <a:cs typeface="楷体" panose="02010609060101010101" pitchFamily="49" charset="-122"/>
            </a:endParaRPr>
          </a:p>
        </p:txBody>
      </p:sp>
      <p:sp>
        <p:nvSpPr>
          <p:cNvPr id="44055" name="文本框 4"/>
          <p:cNvSpPr/>
          <p:nvPr>
            <p:custDataLst>
              <p:tags r:id="rId3"/>
            </p:custDataLst>
          </p:nvPr>
        </p:nvSpPr>
        <p:spPr>
          <a:xfrm>
            <a:off x="106045" y="4313555"/>
            <a:ext cx="6889750" cy="977265"/>
          </a:xfrm>
          <a:prstGeom prst="rect">
            <a:avLst/>
          </a:prstGeom>
          <a:solidFill>
            <a:srgbClr val="FFFF00"/>
          </a:solidFill>
          <a:ln w="9525">
            <a:noFill/>
          </a:ln>
        </p:spPr>
        <p:txBody>
          <a:bodyPr wrap="square" anchor="t">
            <a:spAutoFit/>
          </a:bodyPr>
          <a:lstStyle/>
          <a:p>
            <a:pPr algn="just" fontAlgn="auto">
              <a:lnSpc>
                <a:spcPct val="120000"/>
              </a:lnSpc>
            </a:pP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现象：</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世界市场受到冲击</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fontAlgn="auto">
              <a:lnSpc>
                <a:spcPct val="120000"/>
              </a:lnSpc>
            </a:pP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原因：</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①两次世界大战</a:t>
            </a:r>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②经济大危机</a:t>
            </a:r>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③</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美苏冷战</a:t>
            </a:r>
            <a:endPar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3319" name="Text Box 7"/>
          <p:cNvSpPr txBox="1">
            <a:spLocks noChangeArrowheads="1"/>
          </p:cNvSpPr>
          <p:nvPr>
            <p:custDataLst>
              <p:tags r:id="rId4"/>
            </p:custDataLst>
          </p:nvPr>
        </p:nvSpPr>
        <p:spPr bwMode="auto">
          <a:xfrm>
            <a:off x="8202295" y="2342515"/>
            <a:ext cx="78740" cy="338455"/>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zh-CN" sz="3600" b="0" i="0" u="none" strike="noStrike" kern="1200" cap="none" spc="0" normalizeH="0" baseline="0" noProof="0">
              <a:ln>
                <a:noFill/>
              </a:ln>
              <a:solidFill>
                <a:srgbClr val="9F0543"/>
              </a:solidFill>
              <a:effectLst/>
              <a:uLnTx/>
              <a:uFillTx/>
              <a:latin typeface="+mn-lt"/>
              <a:ea typeface="+mn-ea"/>
              <a:cs typeface="+mn-ea"/>
              <a:sym typeface="+mn-lt"/>
            </a:endParaRPr>
          </a:p>
        </p:txBody>
      </p:sp>
      <p:sp>
        <p:nvSpPr>
          <p:cNvPr id="15" name="矩形 3"/>
          <p:cNvSpPr/>
          <p:nvPr>
            <p:custDataLst>
              <p:tags r:id="rId5"/>
            </p:custDataLst>
          </p:nvPr>
        </p:nvSpPr>
        <p:spPr>
          <a:xfrm>
            <a:off x="255905" y="763905"/>
            <a:ext cx="9878695" cy="513705"/>
          </a:xfrm>
          <a:prstGeom prst="roundRect">
            <a:avLst/>
          </a:prstGeom>
          <a:solidFill>
            <a:srgbClr val="005C76"/>
          </a:solidFill>
          <a:ln w="9525">
            <a:noFill/>
          </a:ln>
          <a:effectLst>
            <a:outerShdw blurRad="107950" dist="12700" dir="5400000" algn="ctr">
              <a:srgbClr val="000000"/>
            </a:outerShdw>
          </a:effectLst>
          <a:scene3d>
            <a:camera prst="orthographicFront">
              <a:rot lat="0" lon="0" rev="0"/>
            </a:camera>
            <a:lightRig rig="soft" dir="t"/>
          </a:scene3d>
          <a:sp3d contourW="44450" prstMaterial="matte">
            <a:bevelT w="63500" h="63500" prst="artDeco"/>
            <a:contourClr>
              <a:srgbClr val="FFFFFF"/>
            </a:contourClr>
          </a:sp3d>
        </p:spPr>
        <p:txBody>
          <a:bodyPr wrap="square">
            <a:spAutoFit/>
          </a:bodyPr>
          <a:lstStyle/>
          <a:p>
            <a:pPr lvl="0" algn="l"/>
            <a:r>
              <a:rPr lang="zh-CN" altLang="en-US" sz="2400" b="1">
                <a:solidFill>
                  <a:schemeClr val="bg1"/>
                </a:solidFill>
                <a:latin typeface="微软雅黑" panose="020B0503020204020204" pitchFamily="34" charset="-122"/>
                <a:ea typeface="微软雅黑" panose="020B0503020204020204" pitchFamily="34" charset="-122"/>
                <a:cs typeface="黑体" panose="02010609060101010101" pitchFamily="49" charset="-122"/>
                <a:sym typeface="+mn-ea"/>
              </a:rPr>
              <a:t>下述材料反映了什么现象？并结合所学分析出现这种现象的原因有哪些？</a:t>
            </a:r>
            <a:endParaRPr lang="zh-CN" altLang="en-US" sz="2400" b="1">
              <a:solidFill>
                <a:schemeClr val="bg1"/>
              </a:solidFill>
              <a:latin typeface="微软雅黑" panose="020B0503020204020204" pitchFamily="34" charset="-122"/>
              <a:ea typeface="微软雅黑" panose="020B0503020204020204" pitchFamily="34" charset="-122"/>
              <a:cs typeface="黑体" panose="02010609060101010101" pitchFamily="49" charset="-122"/>
              <a:sym typeface="+mn-ea"/>
            </a:endParaRPr>
          </a:p>
        </p:txBody>
      </p:sp>
      <p:graphicFrame>
        <p:nvGraphicFramePr>
          <p:cNvPr id="6" name="Group 67"/>
          <p:cNvGraphicFramePr>
            <a:graphicFrameLocks noGrp="1"/>
          </p:cNvGraphicFramePr>
          <p:nvPr>
            <p:custDataLst>
              <p:tags r:id="rId6"/>
            </p:custDataLst>
          </p:nvPr>
        </p:nvGraphicFramePr>
        <p:xfrm>
          <a:off x="5898515" y="1820545"/>
          <a:ext cx="6126480" cy="2166620"/>
        </p:xfrm>
        <a:graphic>
          <a:graphicData uri="http://schemas.openxmlformats.org/drawingml/2006/table">
            <a:tbl>
              <a:tblPr/>
              <a:tblGrid>
                <a:gridCol w="1502410"/>
                <a:gridCol w="1170940"/>
                <a:gridCol w="1360170"/>
                <a:gridCol w="1066165"/>
                <a:gridCol w="1026795"/>
              </a:tblGrid>
              <a:tr h="457200">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5pPr>
                    </a:lstStyle>
                    <a:p>
                      <a:pPr marL="0" lvl="0" indent="0" algn="ctr" eaLnBrk="1" hangingPunct="1">
                        <a:spcBef>
                          <a:spcPct val="20000"/>
                        </a:spcBef>
                        <a:buClr>
                          <a:schemeClr val="hlink"/>
                        </a:buClr>
                        <a:buSzPct val="120000"/>
                      </a:pPr>
                      <a:endParaRPr lang="zh-CN" altLang="zh-CN" sz="2000" b="1">
                        <a:solidFill>
                          <a:schemeClr val="tx1"/>
                        </a:solidFill>
                        <a:latin typeface="黑体" panose="02010609060101010101" pitchFamily="49" charset="-122"/>
                        <a:ea typeface="黑体" panose="02010609060101010101" pitchFamily="49" charset="-122"/>
                      </a:endParaRPr>
                    </a:p>
                  </a:txBody>
                  <a:tcPr marL="91444" marR="91444" marT="45721" marB="45721"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5pPr>
                    </a:lstStyle>
                    <a:p>
                      <a:pPr marL="0" lvl="0" indent="0" algn="ctr" eaLnBrk="1" hangingPunct="1">
                        <a:spcBef>
                          <a:spcPct val="20000"/>
                        </a:spcBef>
                        <a:buClr>
                          <a:schemeClr val="hlink"/>
                        </a:buClr>
                        <a:buSzPct val="120000"/>
                      </a:pPr>
                      <a:r>
                        <a:rPr lang="zh-CN" altLang="en-US" sz="2000" b="1">
                          <a:solidFill>
                            <a:schemeClr val="tx1"/>
                          </a:solidFill>
                          <a:latin typeface="黑体" panose="02010609060101010101" pitchFamily="49" charset="-122"/>
                          <a:ea typeface="黑体" panose="02010609060101010101" pitchFamily="49" charset="-122"/>
                        </a:rPr>
                        <a:t>美国</a:t>
                      </a:r>
                      <a:endParaRPr lang="zh-CN" altLang="en-US" sz="2000" b="1">
                        <a:solidFill>
                          <a:schemeClr val="tx1"/>
                        </a:solidFill>
                        <a:latin typeface="黑体" panose="02010609060101010101" pitchFamily="49" charset="-122"/>
                        <a:ea typeface="黑体" panose="02010609060101010101" pitchFamily="49" charset="-122"/>
                      </a:endParaRPr>
                    </a:p>
                  </a:txBody>
                  <a:tcPr marL="91444" marR="91444" marT="45721" marB="45721"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5pPr>
                    </a:lstStyle>
                    <a:p>
                      <a:pPr marL="0" lvl="0" indent="0" algn="ctr" eaLnBrk="1" hangingPunct="1">
                        <a:spcBef>
                          <a:spcPct val="20000"/>
                        </a:spcBef>
                        <a:buClr>
                          <a:schemeClr val="hlink"/>
                        </a:buClr>
                        <a:buSzPct val="120000"/>
                      </a:pPr>
                      <a:r>
                        <a:rPr lang="zh-CN" altLang="en-US" sz="2000" b="1">
                          <a:solidFill>
                            <a:schemeClr val="tx1"/>
                          </a:solidFill>
                          <a:latin typeface="黑体" panose="02010609060101010101" pitchFamily="49" charset="-122"/>
                          <a:ea typeface="黑体" panose="02010609060101010101" pitchFamily="49" charset="-122"/>
                        </a:rPr>
                        <a:t>英国</a:t>
                      </a:r>
                      <a:endParaRPr lang="zh-CN" altLang="en-US" sz="2000" b="1">
                        <a:solidFill>
                          <a:schemeClr val="tx1"/>
                        </a:solidFill>
                        <a:latin typeface="黑体" panose="02010609060101010101" pitchFamily="49" charset="-122"/>
                        <a:ea typeface="黑体" panose="02010609060101010101" pitchFamily="49" charset="-122"/>
                      </a:endParaRPr>
                    </a:p>
                  </a:txBody>
                  <a:tcPr marL="91444" marR="91444" marT="45721" marB="45721"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5pPr>
                    </a:lstStyle>
                    <a:p>
                      <a:pPr marL="0" lvl="0" indent="0" algn="ctr" eaLnBrk="1" hangingPunct="1">
                        <a:spcBef>
                          <a:spcPct val="20000"/>
                        </a:spcBef>
                        <a:buClr>
                          <a:schemeClr val="hlink"/>
                        </a:buClr>
                        <a:buSzPct val="120000"/>
                      </a:pPr>
                      <a:r>
                        <a:rPr lang="zh-CN" altLang="en-US" sz="2000" b="1">
                          <a:solidFill>
                            <a:schemeClr val="tx1"/>
                          </a:solidFill>
                          <a:latin typeface="黑体" panose="02010609060101010101" pitchFamily="49" charset="-122"/>
                          <a:ea typeface="黑体" panose="02010609060101010101" pitchFamily="49" charset="-122"/>
                        </a:rPr>
                        <a:t>日本</a:t>
                      </a:r>
                      <a:endParaRPr lang="zh-CN" altLang="en-US" sz="2000" b="1">
                        <a:solidFill>
                          <a:schemeClr val="tx1"/>
                        </a:solidFill>
                        <a:latin typeface="黑体" panose="02010609060101010101" pitchFamily="49" charset="-122"/>
                        <a:ea typeface="黑体" panose="02010609060101010101" pitchFamily="49" charset="-122"/>
                      </a:endParaRPr>
                    </a:p>
                  </a:txBody>
                  <a:tcPr marL="91444" marR="91444" marT="45721" marB="45721"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5pPr>
                    </a:lstStyle>
                    <a:p>
                      <a:pPr marL="0" lvl="0" indent="0" algn="ctr" eaLnBrk="1" hangingPunct="1">
                        <a:spcBef>
                          <a:spcPct val="20000"/>
                        </a:spcBef>
                        <a:buClr>
                          <a:schemeClr val="hlink"/>
                        </a:buClr>
                        <a:buSzPct val="120000"/>
                      </a:pPr>
                      <a:r>
                        <a:rPr lang="zh-CN" altLang="en-US" sz="2000" b="1">
                          <a:solidFill>
                            <a:schemeClr val="tx1"/>
                          </a:solidFill>
                          <a:latin typeface="黑体" panose="02010609060101010101" pitchFamily="49" charset="-122"/>
                          <a:ea typeface="黑体" panose="02010609060101010101" pitchFamily="49" charset="-122"/>
                        </a:rPr>
                        <a:t>世界</a:t>
                      </a:r>
                      <a:endParaRPr lang="zh-CN" altLang="en-US" sz="2000" b="1">
                        <a:solidFill>
                          <a:schemeClr val="tx1"/>
                        </a:solidFill>
                        <a:latin typeface="黑体" panose="02010609060101010101" pitchFamily="49" charset="-122"/>
                        <a:ea typeface="黑体" panose="02010609060101010101" pitchFamily="49" charset="-122"/>
                      </a:endParaRPr>
                    </a:p>
                  </a:txBody>
                  <a:tcPr marL="91444" marR="91444" marT="45721" marB="45721"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43560">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5pPr>
                    </a:lstStyle>
                    <a:p>
                      <a:pPr marL="0" lvl="0" indent="0" algn="ctr" eaLnBrk="1" hangingPunct="1">
                        <a:spcBef>
                          <a:spcPct val="20000"/>
                        </a:spcBef>
                        <a:buClr>
                          <a:schemeClr val="hlink"/>
                        </a:buClr>
                        <a:buSzPct val="120000"/>
                      </a:pPr>
                      <a:r>
                        <a:rPr lang="zh-CN" altLang="en-US" sz="2000" b="1" smtClean="0">
                          <a:solidFill>
                            <a:schemeClr val="tx1"/>
                          </a:solidFill>
                          <a:latin typeface="黑体" panose="02010609060101010101" pitchFamily="49" charset="-122"/>
                          <a:ea typeface="黑体" panose="02010609060101010101" pitchFamily="49" charset="-122"/>
                        </a:rPr>
                        <a:t>工业下降</a:t>
                      </a:r>
                      <a:endParaRPr lang="zh-CN" altLang="en-US" sz="2000" b="1" smtClean="0">
                        <a:solidFill>
                          <a:schemeClr val="tx1"/>
                        </a:solidFill>
                        <a:latin typeface="黑体" panose="02010609060101010101" pitchFamily="49" charset="-122"/>
                        <a:ea typeface="黑体" panose="02010609060101010101" pitchFamily="49" charset="-122"/>
                      </a:endParaRPr>
                    </a:p>
                  </a:txBody>
                  <a:tcPr marL="91444" marR="91444" marT="45721" marB="45721"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5pPr>
                    </a:lstStyle>
                    <a:p>
                      <a:pPr marL="0" lvl="0" indent="0" algn="ctr" eaLnBrk="1" hangingPunct="1">
                        <a:spcBef>
                          <a:spcPct val="20000"/>
                        </a:spcBef>
                        <a:buClr>
                          <a:schemeClr val="hlink"/>
                        </a:buClr>
                        <a:buSzPct val="120000"/>
                      </a:pPr>
                      <a:r>
                        <a:rPr lang="en-US" altLang="zh-CN" sz="2000" b="1">
                          <a:solidFill>
                            <a:schemeClr val="tx1"/>
                          </a:solidFill>
                          <a:latin typeface="黑体" panose="02010609060101010101" pitchFamily="49" charset="-122"/>
                          <a:ea typeface="黑体" panose="02010609060101010101" pitchFamily="49" charset="-122"/>
                        </a:rPr>
                        <a:t>46.2%</a:t>
                      </a:r>
                      <a:endParaRPr lang="en-US" altLang="zh-CN" sz="2000" b="1">
                        <a:solidFill>
                          <a:schemeClr val="tx1"/>
                        </a:solidFill>
                        <a:latin typeface="黑体" panose="02010609060101010101" pitchFamily="49" charset="-122"/>
                        <a:ea typeface="黑体" panose="02010609060101010101" pitchFamily="49" charset="-122"/>
                      </a:endParaRPr>
                    </a:p>
                  </a:txBody>
                  <a:tcPr marL="91444" marR="91444" marT="45721" marB="45721"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5pPr>
                    </a:lstStyle>
                    <a:p>
                      <a:pPr marL="0" lvl="0" indent="0" algn="ctr" eaLnBrk="1" hangingPunct="1">
                        <a:spcBef>
                          <a:spcPct val="20000"/>
                        </a:spcBef>
                        <a:buClr>
                          <a:schemeClr val="hlink"/>
                        </a:buClr>
                        <a:buSzPct val="120000"/>
                      </a:pPr>
                      <a:r>
                        <a:rPr lang="en-US" altLang="zh-CN" sz="2000" b="1">
                          <a:solidFill>
                            <a:schemeClr val="tx1"/>
                          </a:solidFill>
                          <a:latin typeface="黑体" panose="02010609060101010101" pitchFamily="49" charset="-122"/>
                          <a:ea typeface="黑体" panose="02010609060101010101" pitchFamily="49" charset="-122"/>
                        </a:rPr>
                        <a:t>28.4%</a:t>
                      </a:r>
                      <a:endParaRPr lang="en-US" altLang="zh-CN" sz="2000" b="1">
                        <a:solidFill>
                          <a:schemeClr val="tx1"/>
                        </a:solidFill>
                        <a:latin typeface="黑体" panose="02010609060101010101" pitchFamily="49" charset="-122"/>
                        <a:ea typeface="黑体" panose="02010609060101010101" pitchFamily="49" charset="-122"/>
                      </a:endParaRPr>
                    </a:p>
                  </a:txBody>
                  <a:tcPr marL="91444" marR="91444" marT="45721" marB="45721"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5pPr>
                    </a:lstStyle>
                    <a:p>
                      <a:pPr marL="0" lvl="0" indent="0" algn="ctr" eaLnBrk="1" hangingPunct="1">
                        <a:spcBef>
                          <a:spcPct val="20000"/>
                        </a:spcBef>
                        <a:buClr>
                          <a:schemeClr val="hlink"/>
                        </a:buClr>
                        <a:buSzPct val="120000"/>
                      </a:pPr>
                      <a:r>
                        <a:rPr lang="en-US" altLang="zh-CN" sz="2000" b="1">
                          <a:solidFill>
                            <a:schemeClr val="tx1"/>
                          </a:solidFill>
                          <a:latin typeface="黑体" panose="02010609060101010101" pitchFamily="49" charset="-122"/>
                          <a:ea typeface="黑体" panose="02010609060101010101" pitchFamily="49" charset="-122"/>
                        </a:rPr>
                        <a:t>8.4%</a:t>
                      </a:r>
                      <a:endParaRPr lang="en-US" altLang="zh-CN" sz="2000" b="1">
                        <a:solidFill>
                          <a:schemeClr val="tx1"/>
                        </a:solidFill>
                        <a:latin typeface="黑体" panose="02010609060101010101" pitchFamily="49" charset="-122"/>
                        <a:ea typeface="黑体" panose="02010609060101010101" pitchFamily="49" charset="-122"/>
                      </a:endParaRPr>
                    </a:p>
                  </a:txBody>
                  <a:tcPr marL="91444" marR="91444" marT="45721" marB="45721"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5pPr>
                    </a:lstStyle>
                    <a:p>
                      <a:pPr marL="0" lvl="0" indent="0" algn="ctr" eaLnBrk="1" hangingPunct="1">
                        <a:spcBef>
                          <a:spcPct val="20000"/>
                        </a:spcBef>
                        <a:buClr>
                          <a:schemeClr val="hlink"/>
                        </a:buClr>
                        <a:buSzPct val="120000"/>
                      </a:pPr>
                      <a:r>
                        <a:rPr lang="en-US" altLang="zh-CN" sz="2000" b="1">
                          <a:solidFill>
                            <a:schemeClr val="tx1"/>
                          </a:solidFill>
                          <a:latin typeface="黑体" panose="02010609060101010101" pitchFamily="49" charset="-122"/>
                          <a:ea typeface="黑体" panose="02010609060101010101" pitchFamily="49" charset="-122"/>
                        </a:rPr>
                        <a:t>1/3</a:t>
                      </a:r>
                      <a:endParaRPr lang="en-US" altLang="zh-CN" sz="2000" b="1">
                        <a:solidFill>
                          <a:schemeClr val="tx1"/>
                        </a:solidFill>
                        <a:latin typeface="黑体" panose="02010609060101010101" pitchFamily="49" charset="-122"/>
                        <a:ea typeface="黑体" panose="02010609060101010101" pitchFamily="49" charset="-122"/>
                      </a:endParaRPr>
                    </a:p>
                  </a:txBody>
                  <a:tcPr marL="91444" marR="91444" marT="45721" marB="45721"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92455">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5pPr>
                    </a:lstStyle>
                    <a:p>
                      <a:pPr marL="0" lvl="0" indent="0" algn="ctr" eaLnBrk="1" hangingPunct="1">
                        <a:spcBef>
                          <a:spcPct val="20000"/>
                        </a:spcBef>
                        <a:buClr>
                          <a:schemeClr val="hlink"/>
                        </a:buClr>
                        <a:buSzPct val="120000"/>
                      </a:pPr>
                      <a:r>
                        <a:rPr lang="zh-CN" altLang="en-US" sz="2000" b="1" smtClean="0">
                          <a:solidFill>
                            <a:schemeClr val="tx1"/>
                          </a:solidFill>
                          <a:latin typeface="黑体" panose="02010609060101010101" pitchFamily="49" charset="-122"/>
                          <a:ea typeface="黑体" panose="02010609060101010101" pitchFamily="49" charset="-122"/>
                        </a:rPr>
                        <a:t>外贸缩减</a:t>
                      </a:r>
                      <a:endParaRPr lang="zh-CN" altLang="en-US" sz="2000" b="1" smtClean="0">
                        <a:solidFill>
                          <a:schemeClr val="tx1"/>
                        </a:solidFill>
                        <a:latin typeface="黑体" panose="02010609060101010101" pitchFamily="49" charset="-122"/>
                        <a:ea typeface="黑体" panose="02010609060101010101" pitchFamily="49" charset="-122"/>
                      </a:endParaRPr>
                    </a:p>
                  </a:txBody>
                  <a:tcPr marL="91444" marR="91444" marT="45721" marB="45721"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5pPr>
                    </a:lstStyle>
                    <a:p>
                      <a:pPr marL="0" lvl="0" indent="0" algn="ctr" eaLnBrk="1" hangingPunct="1">
                        <a:spcBef>
                          <a:spcPct val="20000"/>
                        </a:spcBef>
                        <a:buClr>
                          <a:schemeClr val="hlink"/>
                        </a:buClr>
                        <a:buSzPct val="120000"/>
                      </a:pPr>
                      <a:r>
                        <a:rPr lang="en-US" altLang="zh-CN" sz="2000" b="1">
                          <a:solidFill>
                            <a:schemeClr val="tx1"/>
                          </a:solidFill>
                          <a:latin typeface="黑体" panose="02010609060101010101" pitchFamily="49" charset="-122"/>
                          <a:ea typeface="黑体" panose="02010609060101010101" pitchFamily="49" charset="-122"/>
                        </a:rPr>
                        <a:t>70%</a:t>
                      </a:r>
                      <a:endParaRPr lang="en-US" altLang="zh-CN" sz="2000" b="1">
                        <a:solidFill>
                          <a:schemeClr val="tx1"/>
                        </a:solidFill>
                        <a:latin typeface="黑体" panose="02010609060101010101" pitchFamily="49" charset="-122"/>
                        <a:ea typeface="黑体" panose="02010609060101010101" pitchFamily="49" charset="-122"/>
                      </a:endParaRPr>
                    </a:p>
                  </a:txBody>
                  <a:tcPr marL="91444" marR="91444" marT="45721" marB="45721"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5pPr>
                    </a:lstStyle>
                    <a:p>
                      <a:pPr marL="0" lvl="0" indent="0" algn="ctr" eaLnBrk="1" hangingPunct="1">
                        <a:spcBef>
                          <a:spcPct val="20000"/>
                        </a:spcBef>
                        <a:buClr>
                          <a:schemeClr val="hlink"/>
                        </a:buClr>
                        <a:buSzPct val="120000"/>
                      </a:pPr>
                      <a:r>
                        <a:rPr lang="en-US" altLang="zh-CN" sz="2000" b="1">
                          <a:solidFill>
                            <a:schemeClr val="tx1"/>
                          </a:solidFill>
                          <a:latin typeface="黑体" panose="02010609060101010101" pitchFamily="49" charset="-122"/>
                          <a:ea typeface="黑体" panose="02010609060101010101" pitchFamily="49" charset="-122"/>
                        </a:rPr>
                        <a:t>50%</a:t>
                      </a:r>
                      <a:endParaRPr lang="en-US" altLang="zh-CN" sz="2000" b="1">
                        <a:solidFill>
                          <a:schemeClr val="tx1"/>
                        </a:solidFill>
                        <a:latin typeface="黑体" panose="02010609060101010101" pitchFamily="49" charset="-122"/>
                        <a:ea typeface="黑体" panose="02010609060101010101" pitchFamily="49" charset="-122"/>
                      </a:endParaRPr>
                    </a:p>
                  </a:txBody>
                  <a:tcPr marL="91444" marR="91444" marT="45721" marB="45721"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5pPr>
                    </a:lstStyle>
                    <a:p>
                      <a:pPr marL="0" lvl="0" indent="0" algn="ctr" eaLnBrk="1" hangingPunct="1">
                        <a:spcBef>
                          <a:spcPct val="20000"/>
                        </a:spcBef>
                        <a:buClr>
                          <a:schemeClr val="hlink"/>
                        </a:buClr>
                        <a:buSzPct val="120000"/>
                      </a:pPr>
                      <a:r>
                        <a:rPr lang="en-US" altLang="zh-CN" sz="2000" b="1">
                          <a:solidFill>
                            <a:schemeClr val="tx1"/>
                          </a:solidFill>
                          <a:latin typeface="黑体" panose="02010609060101010101" pitchFamily="49" charset="-122"/>
                          <a:ea typeface="黑体" panose="02010609060101010101" pitchFamily="49" charset="-122"/>
                        </a:rPr>
                        <a:t>50%</a:t>
                      </a:r>
                      <a:endParaRPr lang="en-US" altLang="zh-CN" sz="2000" b="1">
                        <a:solidFill>
                          <a:schemeClr val="tx1"/>
                        </a:solidFill>
                        <a:latin typeface="黑体" panose="02010609060101010101" pitchFamily="49" charset="-122"/>
                        <a:ea typeface="黑体" panose="02010609060101010101" pitchFamily="49" charset="-122"/>
                      </a:endParaRPr>
                    </a:p>
                  </a:txBody>
                  <a:tcPr marL="91444" marR="91444" marT="45721" marB="45721"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5pPr>
                    </a:lstStyle>
                    <a:p>
                      <a:pPr marL="0" lvl="0" indent="0" algn="ctr" eaLnBrk="1" hangingPunct="1">
                        <a:spcBef>
                          <a:spcPct val="20000"/>
                        </a:spcBef>
                        <a:buClr>
                          <a:schemeClr val="hlink"/>
                        </a:buClr>
                        <a:buSzPct val="120000"/>
                      </a:pPr>
                      <a:r>
                        <a:rPr lang="en-US" altLang="zh-CN" sz="2000" b="1">
                          <a:solidFill>
                            <a:schemeClr val="tx1"/>
                          </a:solidFill>
                          <a:latin typeface="黑体" panose="02010609060101010101" pitchFamily="49" charset="-122"/>
                          <a:ea typeface="黑体" panose="02010609060101010101" pitchFamily="49" charset="-122"/>
                        </a:rPr>
                        <a:t>2/3</a:t>
                      </a:r>
                      <a:endParaRPr lang="en-US" altLang="zh-CN" sz="2000" b="1">
                        <a:solidFill>
                          <a:schemeClr val="tx1"/>
                        </a:solidFill>
                        <a:latin typeface="黑体" panose="02010609060101010101" pitchFamily="49" charset="-122"/>
                        <a:ea typeface="黑体" panose="02010609060101010101" pitchFamily="49" charset="-122"/>
                      </a:endParaRPr>
                    </a:p>
                  </a:txBody>
                  <a:tcPr marL="91444" marR="91444" marT="45721" marB="45721"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73405">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5pPr>
                    </a:lstStyle>
                    <a:p>
                      <a:pPr marL="0" lvl="0" indent="0" algn="ctr" eaLnBrk="1" hangingPunct="1">
                        <a:spcBef>
                          <a:spcPct val="20000"/>
                        </a:spcBef>
                        <a:buClr>
                          <a:schemeClr val="hlink"/>
                        </a:buClr>
                        <a:buSzPct val="120000"/>
                      </a:pPr>
                      <a:r>
                        <a:rPr lang="zh-CN" altLang="en-US" sz="2000" b="1" smtClean="0">
                          <a:solidFill>
                            <a:schemeClr val="tx1"/>
                          </a:solidFill>
                          <a:latin typeface="黑体" panose="02010609060101010101" pitchFamily="49" charset="-122"/>
                          <a:ea typeface="黑体" panose="02010609060101010101" pitchFamily="49" charset="-122"/>
                        </a:rPr>
                        <a:t>失业人数</a:t>
                      </a:r>
                      <a:endParaRPr lang="zh-CN" altLang="en-US" sz="2000" b="1" smtClean="0">
                        <a:solidFill>
                          <a:schemeClr val="tx1"/>
                        </a:solidFill>
                        <a:latin typeface="黑体" panose="02010609060101010101" pitchFamily="49" charset="-122"/>
                        <a:ea typeface="黑体" panose="02010609060101010101" pitchFamily="49" charset="-122"/>
                      </a:endParaRPr>
                    </a:p>
                  </a:txBody>
                  <a:tcPr marL="91444" marR="91444" marT="45721" marB="45721"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5pPr>
                    </a:lstStyle>
                    <a:p>
                      <a:pPr marL="0" lvl="0" indent="0" algn="ctr" eaLnBrk="1" hangingPunct="1">
                        <a:spcBef>
                          <a:spcPct val="20000"/>
                        </a:spcBef>
                        <a:buClr>
                          <a:schemeClr val="hlink"/>
                        </a:buClr>
                        <a:buSzPct val="120000"/>
                      </a:pPr>
                      <a:r>
                        <a:rPr lang="en-US" altLang="zh-CN" sz="2000" b="1">
                          <a:solidFill>
                            <a:schemeClr val="tx1"/>
                          </a:solidFill>
                          <a:latin typeface="黑体" panose="02010609060101010101" pitchFamily="49" charset="-122"/>
                          <a:ea typeface="黑体" panose="02010609060101010101" pitchFamily="49" charset="-122"/>
                          <a:cs typeface="黑体" panose="02010609060101010101" pitchFamily="49" charset="-122"/>
                        </a:rPr>
                        <a:t>1700</a:t>
                      </a:r>
                      <a:r>
                        <a:rPr lang="zh-CN" altLang="en-US" sz="2000" b="1">
                          <a:solidFill>
                            <a:schemeClr val="tx1"/>
                          </a:solidFill>
                          <a:latin typeface="黑体" panose="02010609060101010101" pitchFamily="49" charset="-122"/>
                          <a:ea typeface="黑体" panose="02010609060101010101" pitchFamily="49" charset="-122"/>
                          <a:cs typeface="黑体" panose="02010609060101010101" pitchFamily="49" charset="-122"/>
                        </a:rPr>
                        <a:t>万</a:t>
                      </a:r>
                      <a:endParaRPr lang="zh-CN" altLang="en-US" sz="2000" b="1">
                        <a:solidFill>
                          <a:schemeClr val="tx1"/>
                        </a:solidFill>
                        <a:latin typeface="黑体" panose="02010609060101010101" pitchFamily="49" charset="-122"/>
                        <a:ea typeface="黑体" panose="02010609060101010101" pitchFamily="49" charset="-122"/>
                        <a:cs typeface="黑体" panose="02010609060101010101" pitchFamily="49" charset="-122"/>
                      </a:endParaRPr>
                    </a:p>
                  </a:txBody>
                  <a:tcPr marL="91444" marR="91444" marT="45721" marB="45721"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5pPr>
                    </a:lstStyle>
                    <a:p>
                      <a:pPr marL="0" lvl="0" indent="0" algn="ctr" eaLnBrk="1" hangingPunct="1">
                        <a:spcBef>
                          <a:spcPct val="20000"/>
                        </a:spcBef>
                        <a:buClr>
                          <a:schemeClr val="hlink"/>
                        </a:buClr>
                        <a:buSzPct val="120000"/>
                      </a:pPr>
                      <a:r>
                        <a:rPr lang="zh-CN" altLang="en-US" sz="2000" b="1">
                          <a:solidFill>
                            <a:schemeClr val="tx1"/>
                          </a:solidFill>
                          <a:latin typeface="黑体" panose="02010609060101010101" pitchFamily="49" charset="-122"/>
                          <a:ea typeface="黑体" panose="02010609060101010101" pitchFamily="49" charset="-122"/>
                          <a:cs typeface="黑体" panose="02010609060101010101" pitchFamily="49" charset="-122"/>
                        </a:rPr>
                        <a:t>近</a:t>
                      </a:r>
                      <a:r>
                        <a:rPr lang="en-US" altLang="zh-CN" sz="2000" b="1">
                          <a:solidFill>
                            <a:schemeClr val="tx1"/>
                          </a:solidFill>
                          <a:latin typeface="黑体" panose="02010609060101010101" pitchFamily="49" charset="-122"/>
                          <a:ea typeface="黑体" panose="02010609060101010101" pitchFamily="49" charset="-122"/>
                          <a:cs typeface="黑体" panose="02010609060101010101" pitchFamily="49" charset="-122"/>
                        </a:rPr>
                        <a:t>300</a:t>
                      </a:r>
                      <a:r>
                        <a:rPr lang="zh-CN" altLang="en-US" sz="2000" b="1">
                          <a:solidFill>
                            <a:schemeClr val="tx1"/>
                          </a:solidFill>
                          <a:latin typeface="黑体" panose="02010609060101010101" pitchFamily="49" charset="-122"/>
                          <a:ea typeface="黑体" panose="02010609060101010101" pitchFamily="49" charset="-122"/>
                          <a:cs typeface="黑体" panose="02010609060101010101" pitchFamily="49" charset="-122"/>
                        </a:rPr>
                        <a:t>万</a:t>
                      </a:r>
                      <a:endParaRPr lang="zh-CN" altLang="en-US" sz="2000" b="1">
                        <a:solidFill>
                          <a:schemeClr val="tx1"/>
                        </a:solidFill>
                        <a:latin typeface="黑体" panose="02010609060101010101" pitchFamily="49" charset="-122"/>
                        <a:ea typeface="黑体" panose="02010609060101010101" pitchFamily="49" charset="-122"/>
                        <a:cs typeface="黑体" panose="02010609060101010101" pitchFamily="49" charset="-122"/>
                      </a:endParaRPr>
                    </a:p>
                  </a:txBody>
                  <a:tcPr marL="91444" marR="91444" marT="45721" marB="45721"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5pPr>
                    </a:lstStyle>
                    <a:p>
                      <a:pPr marL="0" lvl="0" indent="0" algn="ctr" eaLnBrk="1" hangingPunct="1">
                        <a:spcBef>
                          <a:spcPct val="20000"/>
                        </a:spcBef>
                        <a:buClr>
                          <a:schemeClr val="hlink"/>
                        </a:buClr>
                        <a:buSzPct val="120000"/>
                      </a:pPr>
                      <a:r>
                        <a:rPr lang="en-US" altLang="zh-CN" sz="2000" b="1">
                          <a:solidFill>
                            <a:schemeClr val="tx1"/>
                          </a:solidFill>
                          <a:latin typeface="黑体" panose="02010609060101010101" pitchFamily="49" charset="-122"/>
                          <a:ea typeface="黑体" panose="02010609060101010101" pitchFamily="49" charset="-122"/>
                          <a:cs typeface="黑体" panose="02010609060101010101" pitchFamily="49" charset="-122"/>
                        </a:rPr>
                        <a:t>300</a:t>
                      </a:r>
                      <a:r>
                        <a:rPr lang="zh-CN" altLang="en-US" sz="2000" b="1">
                          <a:solidFill>
                            <a:schemeClr val="tx1"/>
                          </a:solidFill>
                          <a:latin typeface="黑体" panose="02010609060101010101" pitchFamily="49" charset="-122"/>
                          <a:ea typeface="黑体" panose="02010609060101010101" pitchFamily="49" charset="-122"/>
                          <a:cs typeface="黑体" panose="02010609060101010101" pitchFamily="49" charset="-122"/>
                        </a:rPr>
                        <a:t>万</a:t>
                      </a:r>
                      <a:endParaRPr lang="zh-CN" altLang="en-US" sz="2000" b="1">
                        <a:solidFill>
                          <a:schemeClr val="tx1"/>
                        </a:solidFill>
                        <a:latin typeface="黑体" panose="02010609060101010101" pitchFamily="49" charset="-122"/>
                        <a:ea typeface="黑体" panose="02010609060101010101" pitchFamily="49" charset="-122"/>
                        <a:cs typeface="黑体" panose="02010609060101010101" pitchFamily="49" charset="-122"/>
                      </a:endParaRPr>
                    </a:p>
                  </a:txBody>
                  <a:tcPr marL="91444" marR="91444" marT="45721" marB="45721"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lvl1pPr marL="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0" i="0" u="none" baseline="0">
                          <a:solidFill>
                            <a:schemeClr val="tx1"/>
                          </a:solidFill>
                          <a:latin typeface="Calibri" panose="020F0502020204030204"/>
                          <a:ea typeface="Helvetica" pitchFamily="34" charset="0"/>
                          <a:sym typeface="Calibri" panose="020F0502020204030204"/>
                        </a:defRPr>
                      </a:lvl5pPr>
                    </a:lstStyle>
                    <a:p>
                      <a:pPr marL="0" lvl="0" indent="0" algn="ctr" eaLnBrk="1" hangingPunct="1">
                        <a:spcBef>
                          <a:spcPct val="20000"/>
                        </a:spcBef>
                        <a:buClr>
                          <a:schemeClr val="hlink"/>
                        </a:buClr>
                        <a:buSzPct val="120000"/>
                      </a:pPr>
                      <a:r>
                        <a:rPr lang="en-US" altLang="zh-CN" sz="2000" b="1">
                          <a:solidFill>
                            <a:schemeClr val="tx1"/>
                          </a:solidFill>
                          <a:latin typeface="黑体" panose="02010609060101010101" pitchFamily="49" charset="-122"/>
                          <a:ea typeface="黑体" panose="02010609060101010101" pitchFamily="49" charset="-122"/>
                          <a:cs typeface="黑体" panose="02010609060101010101" pitchFamily="49" charset="-122"/>
                        </a:rPr>
                        <a:t>3000</a:t>
                      </a:r>
                      <a:r>
                        <a:rPr lang="zh-CN" altLang="en-US" sz="2000" b="1">
                          <a:solidFill>
                            <a:schemeClr val="tx1"/>
                          </a:solidFill>
                          <a:latin typeface="黑体" panose="02010609060101010101" pitchFamily="49" charset="-122"/>
                          <a:ea typeface="黑体" panose="02010609060101010101" pitchFamily="49" charset="-122"/>
                          <a:cs typeface="黑体" panose="02010609060101010101" pitchFamily="49" charset="-122"/>
                        </a:rPr>
                        <a:t>万</a:t>
                      </a:r>
                      <a:endParaRPr lang="zh-CN" altLang="en-US" sz="2000" b="1">
                        <a:solidFill>
                          <a:schemeClr val="tx1"/>
                        </a:solidFill>
                        <a:latin typeface="黑体" panose="02010609060101010101" pitchFamily="49" charset="-122"/>
                        <a:ea typeface="黑体" panose="02010609060101010101" pitchFamily="49" charset="-122"/>
                        <a:cs typeface="黑体" panose="02010609060101010101" pitchFamily="49" charset="-122"/>
                      </a:endParaRPr>
                    </a:p>
                  </a:txBody>
                  <a:tcPr marL="91444" marR="91444" marT="45721" marB="45721"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3" name="文本框 2"/>
          <p:cNvSpPr txBox="1"/>
          <p:nvPr>
            <p:custDataLst>
              <p:tags r:id="rId7"/>
            </p:custDataLst>
          </p:nvPr>
        </p:nvSpPr>
        <p:spPr>
          <a:xfrm>
            <a:off x="5898515" y="1421765"/>
            <a:ext cx="3568065" cy="398780"/>
          </a:xfrm>
          <a:prstGeom prst="rect">
            <a:avLst/>
          </a:prstGeom>
          <a:noFill/>
        </p:spPr>
        <p:txBody>
          <a:bodyPr wrap="square" rtlCol="0">
            <a:spAutoFit/>
          </a:bodyPr>
          <a:lstStyle/>
          <a:p>
            <a:r>
              <a:rPr lang="en-US" altLang="zh-CN" sz="2000" b="1">
                <a:solidFill>
                  <a:srgbClr val="FF0000"/>
                </a:solidFill>
                <a:latin typeface="楷体" panose="02010609060101010101" pitchFamily="49" charset="-122"/>
                <a:ea typeface="楷体" panose="02010609060101010101" pitchFamily="49" charset="-122"/>
                <a:cs typeface="楷体" panose="02010609060101010101" pitchFamily="49" charset="-122"/>
              </a:rPr>
              <a:t>1929—1933</a:t>
            </a:r>
            <a:r>
              <a:rPr lang="zh-CN" altLang="en-US" sz="2000" b="1">
                <a:solidFill>
                  <a:srgbClr val="FF0000"/>
                </a:solidFill>
                <a:latin typeface="楷体" panose="02010609060101010101" pitchFamily="49" charset="-122"/>
                <a:ea typeface="楷体" panose="02010609060101010101" pitchFamily="49" charset="-122"/>
                <a:cs typeface="楷体" panose="02010609060101010101" pitchFamily="49" charset="-122"/>
              </a:rPr>
              <a:t>年经济危机的影响</a:t>
            </a:r>
            <a:endParaRPr lang="zh-CN" altLang="en-US" sz="2000" b="1">
              <a:solidFill>
                <a:srgbClr val="FF0000"/>
              </a:solidFill>
              <a:latin typeface="楷体" panose="02010609060101010101" pitchFamily="49" charset="-122"/>
              <a:ea typeface="楷体" panose="02010609060101010101" pitchFamily="49" charset="-122"/>
              <a:cs typeface="楷体" panose="02010609060101010101" pitchFamily="49" charset="-122"/>
            </a:endParaRPr>
          </a:p>
        </p:txBody>
      </p:sp>
      <p:sp>
        <p:nvSpPr>
          <p:cNvPr id="18435" name="文本框 2"/>
          <p:cNvSpPr/>
          <p:nvPr>
            <p:custDataLst>
              <p:tags r:id="rId8"/>
            </p:custDataLst>
          </p:nvPr>
        </p:nvSpPr>
        <p:spPr>
          <a:xfrm>
            <a:off x="106045" y="57785"/>
            <a:ext cx="11602085" cy="521970"/>
          </a:xfrm>
          <a:prstGeom prst="rect">
            <a:avLst/>
          </a:prstGeom>
          <a:noFill/>
          <a:ln w="9525">
            <a:noFill/>
          </a:ln>
        </p:spPr>
        <p:txBody>
          <a:bodyPr wrap="square" anchor="t">
            <a:spAutoFit/>
          </a:bodyPr>
          <a:lstStyle/>
          <a:p>
            <a:pPr>
              <a:buSzTx/>
            </a:pPr>
            <a:r>
              <a:rPr lang="zh-CN" altLang="zh-CN" sz="2800" b="1">
                <a:solidFill>
                  <a:srgbClr val="0000CC"/>
                </a:solidFill>
                <a:latin typeface="微软雅黑" panose="020B0503020204020204" pitchFamily="34" charset="-122"/>
              </a:rPr>
              <a:t>探究二：分析</a:t>
            </a:r>
            <a:r>
              <a:rPr lang="en-US" altLang="zh-CN" sz="2800" b="1">
                <a:solidFill>
                  <a:srgbClr val="0000CC"/>
                </a:solidFill>
                <a:latin typeface="微软雅黑" panose="020B0503020204020204" pitchFamily="34" charset="-122"/>
              </a:rPr>
              <a:t> </a:t>
            </a:r>
            <a:r>
              <a:rPr lang="en-US" sz="2800" b="1">
                <a:solidFill>
                  <a:srgbClr val="C00000"/>
                </a:solidFill>
                <a:latin typeface="微软雅黑" panose="020B0503020204020204" pitchFamily="34" charset="-122"/>
              </a:rPr>
              <a:t>20</a:t>
            </a:r>
            <a:r>
              <a:rPr lang="zh-CN" altLang="en-US" sz="2800" b="1">
                <a:solidFill>
                  <a:srgbClr val="C00000"/>
                </a:solidFill>
                <a:latin typeface="微软雅黑" panose="020B0503020204020204" pitchFamily="34" charset="-122"/>
              </a:rPr>
              <a:t>世纪以来（</a:t>
            </a:r>
            <a:r>
              <a:rPr lang="en-US" altLang="zh-CN" sz="2800" b="1">
                <a:solidFill>
                  <a:srgbClr val="C00000"/>
                </a:solidFill>
                <a:latin typeface="微软雅黑" panose="020B0503020204020204" pitchFamily="34" charset="-122"/>
              </a:rPr>
              <a:t>20</a:t>
            </a:r>
            <a:r>
              <a:rPr lang="zh-CN" altLang="en-US" sz="2800" b="1">
                <a:solidFill>
                  <a:srgbClr val="C00000"/>
                </a:solidFill>
                <a:latin typeface="微软雅黑" panose="020B0503020204020204" pitchFamily="34" charset="-122"/>
              </a:rPr>
              <a:t>世纪上半期）</a:t>
            </a:r>
            <a:r>
              <a:rPr lang="en-US" altLang="zh-CN" sz="2800" b="1">
                <a:solidFill>
                  <a:srgbClr val="0000CC"/>
                </a:solidFill>
                <a:latin typeface="微软雅黑" panose="020B0503020204020204" pitchFamily="34" charset="-122"/>
                <a:sym typeface="+mn-ea"/>
              </a:rPr>
              <a:t> </a:t>
            </a:r>
            <a:r>
              <a:rPr lang="zh-CN" altLang="en-US" sz="2800" b="1">
                <a:solidFill>
                  <a:srgbClr val="0000CC"/>
                </a:solidFill>
                <a:latin typeface="微软雅黑" panose="020B0503020204020204" pitchFamily="34" charset="-122"/>
              </a:rPr>
              <a:t>世界贸易的发展概况</a:t>
            </a:r>
            <a:endParaRPr lang="zh-CN" altLang="en-US" sz="2400" b="1">
              <a:latin typeface="微软雅黑" panose="020B0503020204020204" pitchFamily="34" charset="-122"/>
            </a:endParaRPr>
          </a:p>
        </p:txBody>
      </p:sp>
      <p:pic>
        <p:nvPicPr>
          <p:cNvPr id="2" name="图片 1"/>
          <p:cNvPicPr>
            <a:picLocks noChangeAspect="1"/>
          </p:cNvPicPr>
          <p:nvPr>
            <p:custDataLst>
              <p:tags r:id="rId9"/>
            </p:custDataLst>
          </p:nvPr>
        </p:nvPicPr>
        <p:blipFill>
          <a:blip r:embed="rId10"/>
          <a:stretch>
            <a:fillRect/>
          </a:stretch>
        </p:blipFill>
        <p:spPr>
          <a:xfrm>
            <a:off x="7203440" y="4119880"/>
            <a:ext cx="4821555" cy="2555875"/>
          </a:xfrm>
          <a:prstGeom prst="rect">
            <a:avLst/>
          </a:prstGeom>
        </p:spPr>
      </p:pic>
      <p:pic>
        <p:nvPicPr>
          <p:cNvPr id="7" name="图片 6" descr="视频水印小"/>
          <p:cNvPicPr>
            <a:picLocks noChangeAspect="1"/>
          </p:cNvPicPr>
          <p:nvPr userDrawn="1">
            <p:custDataLst>
              <p:tags r:id="rId11"/>
            </p:custDataLst>
          </p:nvPr>
        </p:nvPicPr>
        <p:blipFill>
          <a:blip r:embed="rId12"/>
          <a:stretch>
            <a:fillRect/>
          </a:stretch>
        </p:blipFill>
        <p:spPr>
          <a:xfrm>
            <a:off x="10357485" y="6543675"/>
            <a:ext cx="1582420" cy="21907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000" fill="hold">
                                          <p:stCondLst>
                                            <p:cond delay="0"/>
                                          </p:stCondLst>
                                        </p:cTn>
                                        <p:tgtEl>
                                          <p:spTgt spid="44055"/>
                                        </p:tgtEl>
                                        <p:attrNameLst>
                                          <p:attrName>style.visibility</p:attrName>
                                        </p:attrNameLst>
                                      </p:cBhvr>
                                      <p:to>
                                        <p:strVal val="visible"/>
                                      </p:to>
                                    </p:set>
                                    <p:anim calcmode="lin" valueType="num">
                                      <p:cBhvr additive="base">
                                        <p:cTn id="7" dur="1000" fill="hold"/>
                                        <p:tgtEl>
                                          <p:spTgt spid="44055"/>
                                        </p:tgtEl>
                                        <p:attrNameLst>
                                          <p:attrName>ppt_x</p:attrName>
                                        </p:attrNameLst>
                                      </p:cBhvr>
                                      <p:tavLst>
                                        <p:tav tm="0">
                                          <p:val>
                                            <p:strVal val="#ppt_x"/>
                                          </p:val>
                                        </p:tav>
                                        <p:tav tm="100000">
                                          <p:val>
                                            <p:strVal val="#ppt_x"/>
                                          </p:val>
                                        </p:tav>
                                      </p:tavLst>
                                    </p:anim>
                                    <p:anim calcmode="lin" valueType="num">
                                      <p:cBhvr additive="base">
                                        <p:cTn id="8" dur="1000" fill="hold"/>
                                        <p:tgtEl>
                                          <p:spTgt spid="440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5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1" name="内容占位符 212996"/>
          <p:cNvGraphicFramePr>
            <a:graphicFrameLocks noGrp="1"/>
          </p:cNvGraphicFramePr>
          <p:nvPr>
            <p:custDataLst>
              <p:tags r:id="rId1"/>
            </p:custDataLst>
          </p:nvPr>
        </p:nvGraphicFramePr>
        <p:xfrm>
          <a:off x="0" y="1216025"/>
          <a:ext cx="6816090" cy="3171190"/>
        </p:xfrm>
        <a:graphic>
          <a:graphicData uri="http://schemas.openxmlformats.org/presentationml/2006/ole">
            <mc:AlternateContent xmlns:mc="http://schemas.openxmlformats.org/markup-compatibility/2006">
              <mc:Choice xmlns:v="urn:schemas-microsoft-com:vml" Requires="v">
                <p:oleObj spid="_x0000_s1038" name="" r:id="rId2" imgW="8587105" imgH="4914900" progId="Excel.Chart.8">
                  <p:embed/>
                </p:oleObj>
              </mc:Choice>
              <mc:Fallback>
                <p:oleObj name="" r:id="rId2" imgW="8587105" imgH="4914900" progId="Excel.Chart.8">
                  <p:embed/>
                  <p:pic>
                    <p:nvPicPr>
                      <p:cNvPr id="0" name="OLE substitute image"/>
                      <p:cNvPicPr/>
                      <p:nvPr/>
                    </p:nvPicPr>
                    <p:blipFill>
                      <a:blip r:embed="rId3"/>
                      <a:stretch>
                        <a:fillRect/>
                      </a:stretch>
                    </p:blipFill>
                    <p:spPr>
                      <a:xfrm>
                        <a:off x="0" y="1216025"/>
                        <a:ext cx="6816090" cy="3171190"/>
                      </a:xfrm>
                      <a:prstGeom prst="rect">
                        <a:avLst/>
                      </a:prstGeom>
                      <a:noFill/>
                      <a:ln w="38100">
                        <a:miter/>
                      </a:ln>
                    </p:spPr>
                  </p:pic>
                </p:oleObj>
              </mc:Fallback>
            </mc:AlternateContent>
          </a:graphicData>
        </a:graphic>
      </p:graphicFrame>
      <p:sp>
        <p:nvSpPr>
          <p:cNvPr id="18435" name="文本框 2"/>
          <p:cNvSpPr/>
          <p:nvPr>
            <p:custDataLst>
              <p:tags r:id="rId4"/>
            </p:custDataLst>
          </p:nvPr>
        </p:nvSpPr>
        <p:spPr>
          <a:xfrm>
            <a:off x="106045" y="67945"/>
            <a:ext cx="11602085" cy="521970"/>
          </a:xfrm>
          <a:prstGeom prst="rect">
            <a:avLst/>
          </a:prstGeom>
          <a:noFill/>
          <a:ln w="9525">
            <a:noFill/>
          </a:ln>
        </p:spPr>
        <p:txBody>
          <a:bodyPr wrap="square" anchor="t">
            <a:spAutoFit/>
          </a:bodyPr>
          <a:lstStyle/>
          <a:p>
            <a:pPr>
              <a:buSzTx/>
            </a:pPr>
            <a:r>
              <a:rPr lang="zh-CN" altLang="zh-CN" sz="2800" b="1">
                <a:solidFill>
                  <a:srgbClr val="0000CC"/>
                </a:solidFill>
                <a:latin typeface="微软雅黑" panose="020B0503020204020204" pitchFamily="34" charset="-122"/>
              </a:rPr>
              <a:t>探究三：分析</a:t>
            </a:r>
            <a:r>
              <a:rPr lang="en-US" altLang="zh-CN" sz="2800" b="1">
                <a:solidFill>
                  <a:srgbClr val="0000CC"/>
                </a:solidFill>
                <a:latin typeface="微软雅黑" panose="020B0503020204020204" pitchFamily="34" charset="-122"/>
              </a:rPr>
              <a:t> </a:t>
            </a:r>
            <a:r>
              <a:rPr lang="en-US" sz="2800" b="1">
                <a:solidFill>
                  <a:srgbClr val="C00000"/>
                </a:solidFill>
                <a:latin typeface="微软雅黑" panose="020B0503020204020204" pitchFamily="34" charset="-122"/>
              </a:rPr>
              <a:t>20</a:t>
            </a:r>
            <a:r>
              <a:rPr lang="zh-CN" altLang="en-US" sz="2800" b="1">
                <a:solidFill>
                  <a:srgbClr val="C00000"/>
                </a:solidFill>
                <a:latin typeface="微软雅黑" panose="020B0503020204020204" pitchFamily="34" charset="-122"/>
              </a:rPr>
              <a:t>世纪以来（</a:t>
            </a:r>
            <a:r>
              <a:rPr lang="en-US" altLang="zh-CN" sz="2800" b="1">
                <a:solidFill>
                  <a:srgbClr val="C00000"/>
                </a:solidFill>
                <a:latin typeface="微软雅黑" panose="020B0503020204020204" pitchFamily="34" charset="-122"/>
              </a:rPr>
              <a:t>20</a:t>
            </a:r>
            <a:r>
              <a:rPr lang="zh-CN" altLang="en-US" sz="2800" b="1">
                <a:solidFill>
                  <a:srgbClr val="C00000"/>
                </a:solidFill>
                <a:latin typeface="微软雅黑" panose="020B0503020204020204" pitchFamily="34" charset="-122"/>
              </a:rPr>
              <a:t>世纪下半期）</a:t>
            </a:r>
            <a:r>
              <a:rPr lang="en-US" altLang="zh-CN" sz="2800" b="1">
                <a:solidFill>
                  <a:srgbClr val="0000CC"/>
                </a:solidFill>
                <a:latin typeface="微软雅黑" panose="020B0503020204020204" pitchFamily="34" charset="-122"/>
                <a:sym typeface="+mn-ea"/>
              </a:rPr>
              <a:t> </a:t>
            </a:r>
            <a:r>
              <a:rPr lang="zh-CN" altLang="en-US" sz="2800" b="1">
                <a:solidFill>
                  <a:srgbClr val="0000CC"/>
                </a:solidFill>
                <a:latin typeface="微软雅黑" panose="020B0503020204020204" pitchFamily="34" charset="-122"/>
              </a:rPr>
              <a:t>世界贸易的发展概况</a:t>
            </a:r>
            <a:endParaRPr lang="zh-CN" altLang="en-US" sz="2400" b="1">
              <a:latin typeface="微软雅黑" panose="020B0503020204020204" pitchFamily="34" charset="-122"/>
            </a:endParaRPr>
          </a:p>
        </p:txBody>
      </p:sp>
      <p:pic>
        <p:nvPicPr>
          <p:cNvPr id="5" name="图片 4"/>
          <p:cNvPicPr>
            <a:picLocks noChangeAspect="1"/>
          </p:cNvPicPr>
          <p:nvPr>
            <p:custDataLst>
              <p:tags r:id="rId5"/>
            </p:custDataLst>
          </p:nvPr>
        </p:nvPicPr>
        <p:blipFill>
          <a:blip r:embed="rId6"/>
          <a:stretch>
            <a:fillRect/>
          </a:stretch>
        </p:blipFill>
        <p:spPr>
          <a:xfrm>
            <a:off x="6981190" y="1302385"/>
            <a:ext cx="5210810" cy="2999105"/>
          </a:xfrm>
          <a:prstGeom prst="rect">
            <a:avLst/>
          </a:prstGeom>
        </p:spPr>
      </p:pic>
      <p:sp>
        <p:nvSpPr>
          <p:cNvPr id="2" name="文本框 1"/>
          <p:cNvSpPr txBox="1"/>
          <p:nvPr>
            <p:custDataLst>
              <p:tags r:id="rId7"/>
            </p:custDataLst>
          </p:nvPr>
        </p:nvSpPr>
        <p:spPr>
          <a:xfrm>
            <a:off x="182245" y="4387850"/>
            <a:ext cx="6402070" cy="398780"/>
          </a:xfrm>
          <a:prstGeom prst="rect">
            <a:avLst/>
          </a:prstGeom>
          <a:noFill/>
        </p:spPr>
        <p:txBody>
          <a:bodyPr wrap="square">
            <a:spAutoFit/>
          </a:bodyPr>
          <a:lstStyle/>
          <a:p>
            <a:r>
              <a:rPr lang="en-US" altLang="zh-CN" sz="2000" b="1">
                <a:latin typeface="楷体" panose="02010609060101010101" pitchFamily="49" charset="-122"/>
                <a:ea typeface="楷体" panose="02010609060101010101" pitchFamily="49" charset="-122"/>
                <a:cs typeface="楷体" panose="02010609060101010101" pitchFamily="49" charset="-122"/>
              </a:rPr>
              <a:t>1950-2000</a:t>
            </a:r>
            <a:r>
              <a:rPr lang="zh-CN" altLang="en-US" sz="2000" b="1">
                <a:latin typeface="楷体" panose="02010609060101010101" pitchFamily="49" charset="-122"/>
                <a:ea typeface="楷体" panose="02010609060101010101" pitchFamily="49" charset="-122"/>
                <a:cs typeface="楷体" panose="02010609060101010101" pitchFamily="49" charset="-122"/>
              </a:rPr>
              <a:t>年世界贸易（出口）情况（单位：</a:t>
            </a:r>
            <a:r>
              <a:rPr lang="en-US" altLang="zh-CN" sz="2000" b="1">
                <a:latin typeface="楷体" panose="02010609060101010101" pitchFamily="49" charset="-122"/>
                <a:ea typeface="楷体" panose="02010609060101010101" pitchFamily="49" charset="-122"/>
                <a:cs typeface="楷体" panose="02010609060101010101" pitchFamily="49" charset="-122"/>
              </a:rPr>
              <a:t>10</a:t>
            </a:r>
            <a:r>
              <a:rPr lang="zh-CN" altLang="en-US" sz="2000" b="1">
                <a:latin typeface="楷体" panose="02010609060101010101" pitchFamily="49" charset="-122"/>
                <a:ea typeface="楷体" panose="02010609060101010101" pitchFamily="49" charset="-122"/>
                <a:cs typeface="楷体" panose="02010609060101010101" pitchFamily="49" charset="-122"/>
              </a:rPr>
              <a:t>亿美元）</a:t>
            </a:r>
            <a:endParaRPr lang="zh-CN" altLang="en-US" sz="2000" b="1">
              <a:latin typeface="楷体" panose="02010609060101010101" pitchFamily="49" charset="-122"/>
              <a:ea typeface="楷体" panose="02010609060101010101" pitchFamily="49" charset="-122"/>
              <a:cs typeface="楷体" panose="02010609060101010101" pitchFamily="49" charset="-122"/>
            </a:endParaRPr>
          </a:p>
        </p:txBody>
      </p:sp>
      <p:sp>
        <p:nvSpPr>
          <p:cNvPr id="22532" name="文本框 4"/>
          <p:cNvSpPr/>
          <p:nvPr>
            <p:custDataLst>
              <p:tags r:id="rId8"/>
            </p:custDataLst>
          </p:nvPr>
        </p:nvSpPr>
        <p:spPr>
          <a:xfrm>
            <a:off x="68580" y="672465"/>
            <a:ext cx="9756775" cy="460375"/>
          </a:xfrm>
          <a:prstGeom prst="rect">
            <a:avLst/>
          </a:prstGeom>
          <a:solidFill>
            <a:schemeClr val="accent4">
              <a:lumMod val="20000"/>
              <a:lumOff val="80000"/>
            </a:schemeClr>
          </a:solidFill>
          <a:ln w="9525">
            <a:noFill/>
          </a:ln>
        </p:spPr>
        <p:txBody>
          <a:bodyPr wrap="square" anchor="t" anchorCtr="0">
            <a:spAutoFit/>
          </a:bodyPr>
          <a:lstStyle/>
          <a:p>
            <a:r>
              <a:rPr lang="zh-CN" altLang="en-US" sz="2400" b="1">
                <a:solidFill>
                  <a:schemeClr val="tx1"/>
                </a:solidFill>
                <a:latin typeface="黑体" panose="02010609060101010101" pitchFamily="49" charset="-122"/>
                <a:ea typeface="黑体" panose="02010609060101010101" pitchFamily="49" charset="-122"/>
                <a:cs typeface="黑体" panose="02010609060101010101" pitchFamily="49" charset="-122"/>
              </a:rPr>
              <a:t>结合所学知识，思考</a:t>
            </a:r>
            <a:r>
              <a:rPr lang="en-US" altLang="zh-CN" sz="2400" b="1">
                <a:solidFill>
                  <a:schemeClr val="tx1"/>
                </a:solidFill>
                <a:latin typeface="黑体" panose="02010609060101010101" pitchFamily="49" charset="-122"/>
                <a:ea typeface="黑体" panose="02010609060101010101" pitchFamily="49" charset="-122"/>
                <a:cs typeface="黑体" panose="02010609060101010101" pitchFamily="49" charset="-122"/>
              </a:rPr>
              <a:t>20</a:t>
            </a:r>
            <a:r>
              <a:rPr lang="zh-CN" altLang="en-US" sz="2400" b="1">
                <a:solidFill>
                  <a:schemeClr val="tx1"/>
                </a:solidFill>
                <a:latin typeface="黑体" panose="02010609060101010101" pitchFamily="49" charset="-122"/>
                <a:ea typeface="黑体" panose="02010609060101010101" pitchFamily="49" charset="-122"/>
                <a:cs typeface="黑体" panose="02010609060101010101" pitchFamily="49" charset="-122"/>
              </a:rPr>
              <a:t>世纪下半期促进世界贸易快速发展的因素有哪些？</a:t>
            </a:r>
            <a:endParaRPr lang="zh-CN" altLang="en-US" sz="2400" b="1">
              <a:solidFill>
                <a:schemeClr val="tx1"/>
              </a:solidFill>
              <a:latin typeface="黑体" panose="02010609060101010101" pitchFamily="49" charset="-122"/>
              <a:ea typeface="黑体" panose="02010609060101010101" pitchFamily="49" charset="-122"/>
              <a:cs typeface="黑体" panose="02010609060101010101" pitchFamily="49" charset="-122"/>
            </a:endParaRPr>
          </a:p>
        </p:txBody>
      </p:sp>
      <p:sp>
        <p:nvSpPr>
          <p:cNvPr id="6" name="矩形 5"/>
          <p:cNvSpPr/>
          <p:nvPr>
            <p:custDataLst>
              <p:tags r:id="rId9"/>
            </p:custDataLst>
          </p:nvPr>
        </p:nvSpPr>
        <p:spPr>
          <a:xfrm>
            <a:off x="7134153" y="4387904"/>
            <a:ext cx="5033010" cy="398780"/>
          </a:xfrm>
          <a:prstGeom prst="rect">
            <a:avLst/>
          </a:prstGeom>
        </p:spPr>
        <p:txBody>
          <a:bodyPr wrap="none">
            <a:spAutoFit/>
          </a:bodyPr>
          <a:lstStyle/>
          <a:p>
            <a:pPr algn="just"/>
            <a:r>
              <a:rPr lang="zh-CN" altLang="en-US" sz="2000" b="1">
                <a:latin typeface="楷体" panose="02010609060101010101" pitchFamily="49" charset="-122"/>
                <a:ea typeface="楷体" panose="02010609060101010101" pitchFamily="49" charset="-122"/>
              </a:rPr>
              <a:t>二战后世界关税与贸易发展情况变化趋势图</a:t>
            </a:r>
            <a:endParaRPr lang="zh-CN" altLang="en-US" sz="2000" b="1">
              <a:latin typeface="楷体" panose="02010609060101010101" pitchFamily="49" charset="-122"/>
              <a:ea typeface="楷体" panose="02010609060101010101" pitchFamily="49" charset="-122"/>
            </a:endParaRPr>
          </a:p>
        </p:txBody>
      </p:sp>
      <p:sp>
        <p:nvSpPr>
          <p:cNvPr id="7" name="文本框 6"/>
          <p:cNvSpPr txBox="1"/>
          <p:nvPr>
            <p:custDataLst>
              <p:tags r:id="rId10"/>
            </p:custDataLst>
          </p:nvPr>
        </p:nvSpPr>
        <p:spPr>
          <a:xfrm>
            <a:off x="106045" y="4786630"/>
            <a:ext cx="11774170" cy="1198880"/>
          </a:xfrm>
          <a:prstGeom prst="rect">
            <a:avLst/>
          </a:prstGeom>
          <a:solidFill>
            <a:srgbClr val="FFFF00"/>
          </a:solidFill>
        </p:spPr>
        <p:txBody>
          <a:bodyPr wrap="square" rtlCol="0">
            <a:spAutoFit/>
          </a:bodyPr>
          <a:lstStyle/>
          <a:p>
            <a:pPr algn="just" fontAlgn="auto"/>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促进因素：</a:t>
            </a:r>
            <a:r>
              <a:rPr lang="zh-CN" altLang="en-US" sz="2400" b="1">
                <a:solidFill>
                  <a:schemeClr val="tx1"/>
                </a:solidFill>
                <a:latin typeface="黑体" panose="02010609060101010101" pitchFamily="49" charset="-122"/>
                <a:ea typeface="黑体" panose="02010609060101010101" pitchFamily="49" charset="-122"/>
                <a:cs typeface="黑体" panose="02010609060101010101" pitchFamily="49" charset="-122"/>
              </a:rPr>
              <a:t>①</a:t>
            </a:r>
            <a:r>
              <a:rPr lang="zh-CN" sz="2400" b="1" kern="100">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rPr>
              <a:t>《关贸总协定》的签署，以及各国围绕关贸的谈判</a:t>
            </a:r>
            <a:endParaRPr lang="zh-CN" sz="2400" b="1" kern="100">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endParaRPr>
          </a:p>
          <a:p>
            <a:pPr algn="just" fontAlgn="auto"/>
            <a:r>
              <a:rPr lang="zh-CN" sz="2400" b="1" kern="100">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rPr>
              <a:t> </a:t>
            </a:r>
            <a:r>
              <a:rPr lang="en-US" altLang="zh-CN" sz="2400" b="1" kern="100">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rPr>
              <a:t>         </a:t>
            </a:r>
            <a:r>
              <a:rPr lang="zh-CN" sz="2400" b="1" kern="100">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rPr>
              <a:t>②中国改革开放的发展</a:t>
            </a:r>
            <a:r>
              <a:rPr lang="en-US" altLang="zh-CN" sz="2400" b="1" kern="100">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rPr>
              <a:t>    </a:t>
            </a:r>
            <a:r>
              <a:rPr lang="zh-CN" sz="2400" b="1" kern="100">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rPr>
              <a:t>③冷战结束</a:t>
            </a:r>
            <a:r>
              <a:rPr lang="en-US" altLang="zh-CN" sz="2400" b="1" kern="100">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rPr>
              <a:t>     </a:t>
            </a:r>
            <a:r>
              <a:rPr lang="zh-CN" sz="2400" b="1" kern="100">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rPr>
              <a:t>④世贸组织（</a:t>
            </a:r>
            <a:r>
              <a:rPr lang="en-US" sz="2400" b="1" kern="100">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rPr>
              <a:t>WTO</a:t>
            </a:r>
            <a:r>
              <a:rPr lang="zh-CN" sz="2400" b="1" kern="100">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rPr>
              <a:t>）的成立</a:t>
            </a:r>
            <a:endParaRPr lang="zh-CN" sz="2400" b="1" kern="100">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endParaRPr>
          </a:p>
          <a:p>
            <a:pPr algn="just" fontAlgn="auto"/>
            <a:r>
              <a:rPr lang="en-US" altLang="zh-CN" sz="2400" b="1" kern="100">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rPr>
              <a:t>          </a:t>
            </a:r>
            <a:r>
              <a:rPr lang="zh-CN" sz="2400" b="1" kern="100">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rPr>
              <a:t>⑤第三次科技革命的发展</a:t>
            </a:r>
            <a:r>
              <a:rPr lang="en-US" altLang="zh-CN" sz="2400" b="1" kern="100">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rPr>
              <a:t>  </a:t>
            </a:r>
            <a:r>
              <a:rPr lang="zh-CN" sz="2400" b="1" kern="100">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rPr>
              <a:t>⑥政治多极化</a:t>
            </a:r>
            <a:r>
              <a:rPr lang="en-US" altLang="zh-CN" sz="2400" b="1" kern="100">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rPr>
              <a:t>   </a:t>
            </a:r>
            <a:r>
              <a:rPr lang="zh-CN" sz="2400" b="1" kern="100">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rPr>
              <a:t>⑦跨国公司的发展等。</a:t>
            </a:r>
            <a:endParaRPr lang="zh-CN" altLang="en-US" sz="2400" b="1" kern="100">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box(in)">
                                      <p:cBhvr>
                                        <p:cTn id="7" dur="2000"/>
                                        <p:tgtEl>
                                          <p:spTgt spid="225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custDataLst>
              <p:tags r:id="rId1"/>
            </p:custDataLst>
          </p:nvPr>
        </p:nvGraphicFramePr>
        <p:xfrm>
          <a:off x="137795" y="137160"/>
          <a:ext cx="11916410" cy="6583680"/>
        </p:xfrm>
        <a:graphic>
          <a:graphicData uri="http://schemas.openxmlformats.org/drawingml/2006/table">
            <a:tbl>
              <a:tblPr firstRow="1" bandRow="1">
                <a:tableStyleId>{5940675A-B579-460E-94D1-54222C63F5DA}</a:tableStyleId>
              </a:tblPr>
              <a:tblGrid>
                <a:gridCol w="342900"/>
                <a:gridCol w="1376045"/>
                <a:gridCol w="810895"/>
                <a:gridCol w="9386570"/>
              </a:tblGrid>
              <a:tr h="365760">
                <a:tc rowSpan="9">
                  <a:txBody>
                    <a:bodyPr wrap="square"/>
                    <a:lstStyle/>
                    <a:p>
                      <a:pPr indent="0" algn="ctr">
                        <a:lnSpc>
                          <a:spcPct val="100000"/>
                        </a:lnSpc>
                        <a:buNone/>
                      </a:pPr>
                      <a:endParaRPr lang="zh-CN" altLang="en-US" sz="2400" b="1">
                        <a:solidFill>
                          <a:srgbClr val="000000"/>
                        </a:solidFill>
                        <a:latin typeface="华文中宋" panose="02010600040101010101" charset="-122"/>
                        <a:ea typeface="华文中宋" panose="02010600040101010101" charset="-122"/>
                        <a:cs typeface="仿宋" panose="02010609060101010101" pitchFamily="49" charset="-122"/>
                      </a:endParaRPr>
                    </a:p>
                    <a:p>
                      <a:pPr indent="0" algn="ctr">
                        <a:lnSpc>
                          <a:spcPct val="100000"/>
                        </a:lnSpc>
                        <a:buNone/>
                      </a:pPr>
                      <a:endParaRPr lang="zh-CN" altLang="en-US" sz="2400" b="1">
                        <a:solidFill>
                          <a:srgbClr val="000000"/>
                        </a:solidFill>
                        <a:latin typeface="华文中宋" panose="02010600040101010101" charset="-122"/>
                        <a:ea typeface="华文中宋" panose="02010600040101010101" charset="-122"/>
                        <a:cs typeface="仿宋" panose="02010609060101010101" pitchFamily="49" charset="-122"/>
                      </a:endParaRPr>
                    </a:p>
                    <a:p>
                      <a:pPr indent="0" algn="ctr">
                        <a:lnSpc>
                          <a:spcPct val="100000"/>
                        </a:lnSpc>
                        <a:buNone/>
                      </a:pPr>
                      <a:endParaRPr lang="zh-CN" altLang="en-US" sz="2400" b="1">
                        <a:solidFill>
                          <a:srgbClr val="000000"/>
                        </a:solidFill>
                        <a:latin typeface="华文中宋" panose="02010600040101010101" charset="-122"/>
                        <a:ea typeface="华文中宋" panose="02010600040101010101" charset="-122"/>
                        <a:cs typeface="仿宋" panose="02010609060101010101" pitchFamily="49" charset="-122"/>
                      </a:endParaRPr>
                    </a:p>
                    <a:p>
                      <a:pPr indent="0" algn="ctr">
                        <a:lnSpc>
                          <a:spcPct val="100000"/>
                        </a:lnSpc>
                        <a:buNone/>
                      </a:pPr>
                      <a:endParaRPr lang="zh-CN" altLang="en-US" sz="2400" b="1">
                        <a:solidFill>
                          <a:srgbClr val="000000"/>
                        </a:solidFill>
                        <a:latin typeface="华文中宋" panose="02010600040101010101" charset="-122"/>
                        <a:ea typeface="华文中宋" panose="02010600040101010101" charset="-122"/>
                        <a:cs typeface="仿宋" panose="02010609060101010101" pitchFamily="49" charset="-122"/>
                      </a:endParaRPr>
                    </a:p>
                    <a:p>
                      <a:pPr indent="0" algn="ctr">
                        <a:lnSpc>
                          <a:spcPct val="100000"/>
                        </a:lnSpc>
                        <a:buNone/>
                      </a:pPr>
                      <a:endParaRPr lang="zh-CN" altLang="en-US" sz="2400" b="1">
                        <a:solidFill>
                          <a:srgbClr val="000000"/>
                        </a:solidFill>
                        <a:latin typeface="华文中宋" panose="02010600040101010101" charset="-122"/>
                        <a:ea typeface="华文中宋" panose="02010600040101010101" charset="-122"/>
                        <a:cs typeface="仿宋" panose="02010609060101010101" pitchFamily="49" charset="-122"/>
                      </a:endParaRPr>
                    </a:p>
                    <a:p>
                      <a:pPr indent="0" algn="ctr">
                        <a:lnSpc>
                          <a:spcPct val="100000"/>
                        </a:lnSpc>
                        <a:buNone/>
                      </a:pPr>
                      <a:r>
                        <a:rPr lang="zh-CN" altLang="en-US" sz="2400" b="1">
                          <a:solidFill>
                            <a:srgbClr val="000000"/>
                          </a:solidFill>
                          <a:latin typeface="华文中宋" panose="02010600040101010101" charset="-122"/>
                          <a:ea typeface="华文中宋" panose="02010600040101010101" charset="-122"/>
                          <a:cs typeface="仿宋" panose="02010609060101010101" pitchFamily="49" charset="-122"/>
                        </a:rPr>
                        <a:t>全球贸易网的形成</a:t>
                      </a:r>
                      <a:endParaRPr lang="zh-CN" altLang="en-US" sz="2400" b="1">
                        <a:solidFill>
                          <a:srgbClr val="000000"/>
                        </a:solidFill>
                        <a:latin typeface="华文中宋" panose="02010600040101010101" charset="-122"/>
                        <a:ea typeface="华文中宋" panose="02010600040101010101" charset="-122"/>
                        <a:cs typeface="仿宋" panose="02010609060101010101" pitchFamily="49"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85000"/>
                      </a:schemeClr>
                    </a:solidFill>
                  </a:tcPr>
                </a:tc>
                <a:tc gridSpan="3">
                  <a:txBody>
                    <a:bodyPr wrap="square"/>
                    <a:lstStyle/>
                    <a:p>
                      <a:pPr indent="0" algn="ctr">
                        <a:lnSpc>
                          <a:spcPct val="100000"/>
                        </a:lnSpc>
                        <a:buNone/>
                      </a:pPr>
                      <a:r>
                        <a:rPr lang="en-US" sz="2400" b="1">
                          <a:solidFill>
                            <a:srgbClr val="000000"/>
                          </a:solidFill>
                          <a:latin typeface="华文中宋" panose="02010600040101010101" charset="-122"/>
                          <a:ea typeface="华文中宋" panose="02010600040101010101" charset="-122"/>
                          <a:cs typeface="华文中宋" panose="02010600040101010101" charset="-122"/>
                        </a:rPr>
                        <a:t>15世纪之前的世界贸易</a:t>
                      </a:r>
                      <a:r>
                        <a:rPr lang="zh-CN" altLang="en-US" sz="2400" b="1">
                          <a:solidFill>
                            <a:srgbClr val="000000"/>
                          </a:solidFill>
                          <a:latin typeface="华文中宋" panose="02010600040101010101" charset="-122"/>
                          <a:ea typeface="华文中宋" panose="02010600040101010101" charset="-122"/>
                          <a:cs typeface="华文中宋" panose="02010600040101010101" charset="-122"/>
                        </a:rPr>
                        <a:t>，</a:t>
                      </a:r>
                      <a:r>
                        <a:rPr lang="en-US" altLang="zh-CN" sz="2400" b="1">
                          <a:solidFill>
                            <a:srgbClr val="000000"/>
                          </a:solidFill>
                          <a:latin typeface="华文中宋" panose="02010600040101010101" charset="-122"/>
                          <a:ea typeface="华文中宋" panose="02010600040101010101" charset="-122"/>
                          <a:cs typeface="华文中宋" panose="02010600040101010101" charset="-122"/>
                        </a:rPr>
                        <a:t>主要局限于各洲内部和亚欧大陆之间</a:t>
                      </a:r>
                      <a:r>
                        <a:rPr lang="zh-CN" altLang="en-US" sz="2400" b="1">
                          <a:solidFill>
                            <a:srgbClr val="000000"/>
                          </a:solidFill>
                          <a:latin typeface="华文中宋" panose="02010600040101010101" charset="-122"/>
                          <a:ea typeface="华文中宋" panose="02010600040101010101" charset="-122"/>
                          <a:cs typeface="华文中宋" panose="02010600040101010101" charset="-122"/>
                        </a:rPr>
                        <a:t>。</a:t>
                      </a:r>
                      <a:endParaRPr lang="zh-CN" altLang="en-US" sz="2400" b="1">
                        <a:solidFill>
                          <a:srgbClr val="000000"/>
                        </a:solidFill>
                        <a:latin typeface="华文中宋" panose="02010600040101010101" charset="-122"/>
                        <a:ea typeface="华文中宋" panose="02010600040101010101" charset="-122"/>
                        <a:cs typeface="华文中宋" panose="02010600040101010101"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85000"/>
                      </a:schemeClr>
                    </a:solidFill>
                  </a:tcPr>
                </a:tc>
                <a:tc h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40000"/>
                        <a:lumOff val="60000"/>
                      </a:schemeClr>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318135">
                <a:tc v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3">
                  <a:txBody>
                    <a:bodyPr wrap="square"/>
                    <a:lstStyle/>
                    <a:p>
                      <a:pPr indent="0">
                        <a:lnSpc>
                          <a:spcPct val="100000"/>
                        </a:lnSpc>
                        <a:buNone/>
                      </a:pPr>
                      <a:r>
                        <a:rPr lang="en-US" sz="2400" b="1">
                          <a:solidFill>
                            <a:srgbClr val="000000"/>
                          </a:solidFill>
                          <a:latin typeface="华文中宋" panose="02010600040101010101" charset="-122"/>
                          <a:ea typeface="华文中宋" panose="02010600040101010101" charset="-122"/>
                          <a:cs typeface="华文中宋" panose="02010600040101010101" charset="-122"/>
                        </a:rPr>
                        <a:t>15世纪之后至工业革命前的世界贸易</a:t>
                      </a:r>
                      <a:endParaRPr lang="en-US" altLang="en-US" sz="2400" b="1">
                        <a:solidFill>
                          <a:srgbClr val="000000"/>
                        </a:solidFill>
                        <a:latin typeface="华文中宋" panose="02010600040101010101" charset="-122"/>
                        <a:ea typeface="华文中宋" panose="02010600040101010101" charset="-122"/>
                        <a:cs typeface="华文中宋" panose="02010600040101010101"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85000"/>
                      </a:schemeClr>
                    </a:solidFill>
                  </a:tcPr>
                </a:tc>
                <a:tc>
                  <a:txBody>
                    <a:bodyPr wrap="square"/>
                    <a:lstStyle/>
                    <a:p>
                      <a:pPr indent="0">
                        <a:lnSpc>
                          <a:spcPct val="100000"/>
                        </a:lnSpc>
                        <a:buNone/>
                      </a:pPr>
                      <a:r>
                        <a:rPr lang="en-US" sz="2400" b="1">
                          <a:solidFill>
                            <a:srgbClr val="000000"/>
                          </a:solidFill>
                          <a:latin typeface="华文中宋" panose="02010600040101010101" charset="-122"/>
                          <a:ea typeface="华文中宋" panose="02010600040101010101" charset="-122"/>
                          <a:cs typeface="仿宋" panose="02010609060101010101" pitchFamily="49" charset="-122"/>
                        </a:rPr>
                        <a:t>原因</a:t>
                      </a:r>
                      <a:endParaRPr lang="en-US" altLang="en-US" sz="2400" b="1">
                        <a:solidFill>
                          <a:srgbClr val="000000"/>
                        </a:solidFill>
                        <a:latin typeface="华文中宋" panose="02010600040101010101" charset="-122"/>
                        <a:ea typeface="华文中宋" panose="02010600040101010101" charset="-122"/>
                        <a:cs typeface="仿宋" panose="02010609060101010101" pitchFamily="49"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85000"/>
                      </a:schemeClr>
                    </a:solidFill>
                  </a:tcPr>
                </a:tc>
                <a:tc>
                  <a:txBody>
                    <a:bodyPr wrap="square"/>
                    <a:lstStyle/>
                    <a:p>
                      <a:pPr indent="0">
                        <a:lnSpc>
                          <a:spcPct val="100000"/>
                        </a:lnSpc>
                        <a:buNone/>
                      </a:pPr>
                      <a:r>
                        <a:rPr lang="en-US" sz="2400" b="1">
                          <a:solidFill>
                            <a:srgbClr val="000000"/>
                          </a:solidFill>
                          <a:latin typeface="华文中宋" panose="02010600040101010101" charset="-122"/>
                          <a:ea typeface="华文中宋" panose="02010600040101010101" charset="-122"/>
                          <a:cs typeface="仿宋" panose="02010609060101010101" pitchFamily="49" charset="-122"/>
                        </a:rPr>
                        <a:t>随着新航路的开辟和西欧各国的殖民扩张，各洲之间的贸易随之扩展</a:t>
                      </a:r>
                      <a:endParaRPr lang="en-US" altLang="en-US" sz="2400" b="1">
                        <a:solidFill>
                          <a:srgbClr val="000000"/>
                        </a:solidFill>
                        <a:latin typeface="华文中宋" panose="02010600040101010101" charset="-122"/>
                        <a:ea typeface="华文中宋" panose="02010600040101010101" charset="-122"/>
                        <a:cs typeface="仿宋" panose="02010609060101010101" pitchFamily="49"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85000"/>
                      </a:schemeClr>
                    </a:solidFill>
                  </a:tcPr>
                </a:tc>
              </a:tr>
              <a:tr h="92710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wrap="square"/>
                    <a:lstStyle/>
                    <a:p>
                      <a:pPr indent="0">
                        <a:lnSpc>
                          <a:spcPct val="100000"/>
                        </a:lnSpc>
                        <a:buNone/>
                      </a:pPr>
                      <a:r>
                        <a:rPr lang="en-US" sz="2400" b="1">
                          <a:solidFill>
                            <a:srgbClr val="000000"/>
                          </a:solidFill>
                          <a:latin typeface="华文中宋" panose="02010600040101010101" charset="-122"/>
                          <a:ea typeface="华文中宋" panose="02010600040101010101" charset="-122"/>
                          <a:cs typeface="仿宋" panose="02010609060101010101" pitchFamily="49" charset="-122"/>
                        </a:rPr>
                        <a:t>表现</a:t>
                      </a:r>
                      <a:endParaRPr lang="en-US" altLang="en-US" sz="2400" b="1">
                        <a:solidFill>
                          <a:srgbClr val="000000"/>
                        </a:solidFill>
                        <a:latin typeface="华文中宋" panose="02010600040101010101" charset="-122"/>
                        <a:ea typeface="华文中宋" panose="02010600040101010101" charset="-122"/>
                        <a:cs typeface="仿宋" panose="02010609060101010101" pitchFamily="49"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85000"/>
                      </a:schemeClr>
                    </a:solidFill>
                  </a:tcPr>
                </a:tc>
                <a:tc>
                  <a:txBody>
                    <a:bodyPr wrap="square"/>
                    <a:lstStyle/>
                    <a:p>
                      <a:pPr indent="0">
                        <a:lnSpc>
                          <a:spcPct val="100000"/>
                        </a:lnSpc>
                        <a:buNone/>
                      </a:pPr>
                      <a:r>
                        <a:rPr lang="en-US" sz="2400" b="1">
                          <a:solidFill>
                            <a:srgbClr val="000000"/>
                          </a:solidFill>
                          <a:latin typeface="华文中宋" panose="02010600040101010101" charset="-122"/>
                          <a:ea typeface="华文中宋" panose="02010600040101010101" charset="-122"/>
                          <a:cs typeface="仿宋" panose="02010609060101010101" pitchFamily="49" charset="-122"/>
                        </a:rPr>
                        <a:t>国际流通中的商品种类与数量大大增加</a:t>
                      </a:r>
                      <a:r>
                        <a:rPr lang="zh-CN" altLang="en-US" sz="2400" b="1">
                          <a:solidFill>
                            <a:srgbClr val="000000"/>
                          </a:solidFill>
                          <a:latin typeface="华文中宋" panose="02010600040101010101" charset="-122"/>
                          <a:ea typeface="华文中宋" panose="02010600040101010101" charset="-122"/>
                          <a:cs typeface="仿宋" panose="02010609060101010101" pitchFamily="49" charset="-122"/>
                        </a:rPr>
                        <a:t>；</a:t>
                      </a:r>
                      <a:r>
                        <a:rPr lang="en-US" altLang="zh-CN" sz="2400" b="1">
                          <a:solidFill>
                            <a:srgbClr val="000000"/>
                          </a:solidFill>
                          <a:latin typeface="华文中宋" panose="02010600040101010101" charset="-122"/>
                          <a:ea typeface="华文中宋" panose="02010600040101010101" charset="-122"/>
                        </a:rPr>
                        <a:t>贸易的扩大促进了股份公司的出现和发展（如荷兰东印度公司、英国东印度公司、荷兰西印度公司、法国西印度公司等</a:t>
                      </a:r>
                      <a:r>
                        <a:rPr lang="zh-CN" altLang="en-US" sz="2400" b="1">
                          <a:solidFill>
                            <a:srgbClr val="000000"/>
                          </a:solidFill>
                          <a:latin typeface="华文中宋" panose="02010600040101010101" charset="-122"/>
                          <a:ea typeface="华文中宋" panose="02010600040101010101" charset="-122"/>
                        </a:rPr>
                        <a:t>新型股份制贸易公司</a:t>
                      </a:r>
                      <a:r>
                        <a:rPr lang="en-US" altLang="zh-CN" sz="2400" b="1">
                          <a:solidFill>
                            <a:srgbClr val="000000"/>
                          </a:solidFill>
                          <a:latin typeface="华文中宋" panose="02010600040101010101" charset="-122"/>
                          <a:ea typeface="华文中宋" panose="02010600040101010101" charset="-122"/>
                        </a:rPr>
                        <a:t>）</a:t>
                      </a:r>
                      <a:endParaRPr lang="en-US" altLang="zh-CN" sz="2400" b="1">
                        <a:solidFill>
                          <a:srgbClr val="000000"/>
                        </a:solidFill>
                        <a:latin typeface="华文中宋" panose="02010600040101010101" charset="-122"/>
                        <a:ea typeface="华文中宋" panose="02010600040101010101" charset="-122"/>
                        <a:cs typeface="仿宋" panose="02010609060101010101" pitchFamily="49"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85000"/>
                      </a:schemeClr>
                    </a:solidFill>
                  </a:tcPr>
                </a:tc>
              </a:tr>
              <a:tr h="31750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wrap="square"/>
                    <a:lstStyle/>
                    <a:p>
                      <a:pPr indent="0">
                        <a:lnSpc>
                          <a:spcPct val="100000"/>
                        </a:lnSpc>
                        <a:buNone/>
                      </a:pPr>
                      <a:r>
                        <a:rPr lang="zh-CN" altLang="en-US" sz="2400" b="1">
                          <a:solidFill>
                            <a:srgbClr val="000000"/>
                          </a:solidFill>
                          <a:latin typeface="华文中宋" panose="02010600040101010101" charset="-122"/>
                          <a:ea typeface="华文中宋" panose="02010600040101010101" charset="-122"/>
                          <a:cs typeface="仿宋" panose="02010609060101010101" pitchFamily="49" charset="-122"/>
                        </a:rPr>
                        <a:t>影响</a:t>
                      </a:r>
                      <a:endParaRPr lang="zh-CN" altLang="en-US" sz="2400" b="1">
                        <a:solidFill>
                          <a:srgbClr val="000000"/>
                        </a:solidFill>
                        <a:latin typeface="华文中宋" panose="02010600040101010101" charset="-122"/>
                        <a:ea typeface="华文中宋" panose="02010600040101010101" charset="-122"/>
                        <a:cs typeface="仿宋" panose="02010609060101010101" pitchFamily="49"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85000"/>
                      </a:schemeClr>
                    </a:solidFill>
                  </a:tcPr>
                </a:tc>
                <a:tc>
                  <a:txBody>
                    <a:bodyPr wrap="square"/>
                    <a:lstStyle/>
                    <a:p>
                      <a:pPr indent="0">
                        <a:lnSpc>
                          <a:spcPct val="100000"/>
                        </a:lnSpc>
                        <a:buNone/>
                      </a:pPr>
                      <a:r>
                        <a:rPr lang="en-US" sz="2400" b="1">
                          <a:solidFill>
                            <a:srgbClr val="000000"/>
                          </a:solidFill>
                          <a:latin typeface="华文中宋" panose="02010600040101010101" charset="-122"/>
                          <a:ea typeface="华文中宋" panose="02010600040101010101" charset="-122"/>
                          <a:cs typeface="仿宋" panose="02010609060101010101" pitchFamily="49" charset="-122"/>
                        </a:rPr>
                        <a:t>西欧列强在美洲、非洲、亚洲等地的殖民扩张，客观上推动了洲与洲之间的贸易，</a:t>
                      </a:r>
                      <a:r>
                        <a:rPr lang="en-US" sz="2400" b="1">
                          <a:solidFill>
                            <a:srgbClr val="FF0000"/>
                          </a:solidFill>
                          <a:latin typeface="华文中宋" panose="02010600040101010101" charset="-122"/>
                          <a:ea typeface="华文中宋" panose="02010600040101010101" charset="-122"/>
                          <a:cs typeface="仿宋" panose="02010609060101010101" pitchFamily="49" charset="-122"/>
                        </a:rPr>
                        <a:t>以欧洲为中心的世界市场初步形成。</a:t>
                      </a:r>
                      <a:endParaRPr lang="en-US" altLang="en-US" sz="2400" b="1">
                        <a:solidFill>
                          <a:srgbClr val="FF0000"/>
                        </a:solidFill>
                        <a:latin typeface="华文中宋" panose="02010600040101010101" charset="-122"/>
                        <a:ea typeface="华文中宋" panose="02010600040101010101" charset="-122"/>
                        <a:cs typeface="仿宋" panose="02010609060101010101" pitchFamily="49"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85000"/>
                      </a:schemeClr>
                    </a:solidFill>
                  </a:tcPr>
                </a:tc>
              </a:tr>
              <a:tr h="476885">
                <a:tc v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wrap="square"/>
                    <a:lstStyle/>
                    <a:p>
                      <a:pPr indent="0">
                        <a:lnSpc>
                          <a:spcPct val="100000"/>
                        </a:lnSpc>
                        <a:buNone/>
                      </a:pPr>
                      <a:r>
                        <a:rPr lang="en-US" sz="2400" b="1">
                          <a:solidFill>
                            <a:srgbClr val="000000"/>
                          </a:solidFill>
                          <a:latin typeface="华文中宋" panose="02010600040101010101" charset="-122"/>
                          <a:ea typeface="华文中宋" panose="02010600040101010101" charset="-122"/>
                          <a:cs typeface="华文中宋" panose="02010600040101010101" charset="-122"/>
                        </a:rPr>
                        <a:t>工业革命后的世界贸易</a:t>
                      </a:r>
                      <a:r>
                        <a:rPr lang="en-US" sz="2400" b="1">
                          <a:latin typeface="华文中宋" panose="02010600040101010101" charset="-122"/>
                          <a:ea typeface="华文中宋" panose="02010600040101010101" charset="-122"/>
                          <a:cs typeface="华文中宋" panose="02010600040101010101" charset="-122"/>
                        </a:rPr>
                        <a:t> </a:t>
                      </a:r>
                      <a:endParaRPr lang="en-US" altLang="en-US" sz="2400" b="1">
                        <a:solidFill>
                          <a:srgbClr val="000000"/>
                        </a:solidFill>
                        <a:latin typeface="华文中宋" panose="02010600040101010101" charset="-122"/>
                        <a:ea typeface="华文中宋" panose="02010600040101010101" charset="-122"/>
                        <a:cs typeface="华文中宋" panose="02010600040101010101"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85000"/>
                      </a:schemeClr>
                    </a:solidFill>
                  </a:tcPr>
                </a:tc>
                <a:tc>
                  <a:txBody>
                    <a:bodyPr wrap="square"/>
                    <a:lstStyle/>
                    <a:p>
                      <a:pPr indent="0">
                        <a:lnSpc>
                          <a:spcPct val="100000"/>
                        </a:lnSpc>
                        <a:buNone/>
                      </a:pPr>
                      <a:r>
                        <a:rPr lang="en-US" sz="2400" b="1">
                          <a:solidFill>
                            <a:srgbClr val="000000"/>
                          </a:solidFill>
                          <a:latin typeface="华文中宋" panose="02010600040101010101" charset="-122"/>
                          <a:ea typeface="华文中宋" panose="02010600040101010101" charset="-122"/>
                          <a:cs typeface="仿宋" panose="02010609060101010101" pitchFamily="49" charset="-122"/>
                        </a:rPr>
                        <a:t>原因</a:t>
                      </a:r>
                      <a:endParaRPr lang="en-US" altLang="en-US" sz="2400" b="1">
                        <a:solidFill>
                          <a:srgbClr val="000000"/>
                        </a:solidFill>
                        <a:latin typeface="华文中宋" panose="02010600040101010101" charset="-122"/>
                        <a:ea typeface="华文中宋" panose="02010600040101010101" charset="-122"/>
                        <a:cs typeface="仿宋" panose="02010609060101010101" pitchFamily="49"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85000"/>
                      </a:schemeClr>
                    </a:solidFill>
                  </a:tcPr>
                </a:tc>
                <a:tc>
                  <a:txBody>
                    <a:bodyPr wrap="square"/>
                    <a:lstStyle/>
                    <a:p>
                      <a:pPr indent="0">
                        <a:lnSpc>
                          <a:spcPct val="100000"/>
                        </a:lnSpc>
                        <a:buNone/>
                      </a:pPr>
                      <a:r>
                        <a:rPr lang="en-US" sz="2400" b="1">
                          <a:solidFill>
                            <a:srgbClr val="000000"/>
                          </a:solidFill>
                          <a:latin typeface="华文中宋" panose="02010600040101010101" charset="-122"/>
                          <a:ea typeface="华文中宋" panose="02010600040101010101" charset="-122"/>
                          <a:cs typeface="仿宋" panose="02010609060101010101" pitchFamily="49" charset="-122"/>
                        </a:rPr>
                        <a:t>大规模的工业化生产使欧美国家需要寻求更多的原料产地和商品市场。</a:t>
                      </a:r>
                      <a:r>
                        <a:rPr lang="en-US" altLang="zh-CN" sz="2400" b="1">
                          <a:solidFill>
                            <a:srgbClr val="000000"/>
                          </a:solidFill>
                          <a:latin typeface="华文中宋" panose="02010600040101010101" charset="-122"/>
                          <a:ea typeface="华文中宋" panose="02010600040101010101" charset="-122"/>
                        </a:rPr>
                        <a:t>类型丰富的工业产品，通过更快速的交通工具输送到世界各地。</a:t>
                      </a:r>
                      <a:endParaRPr lang="en-US" altLang="zh-CN" sz="2400" b="1">
                        <a:solidFill>
                          <a:srgbClr val="000000"/>
                        </a:solidFill>
                        <a:latin typeface="华文中宋" panose="02010600040101010101" charset="-122"/>
                        <a:ea typeface="华文中宋" panose="02010600040101010101" charset="-122"/>
                        <a:cs typeface="仿宋" panose="02010609060101010101" pitchFamily="49"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85000"/>
                      </a:schemeClr>
                    </a:solidFill>
                  </a:tcPr>
                </a:tc>
              </a:tr>
              <a:tr h="36576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wrap="square"/>
                    <a:lstStyle/>
                    <a:p>
                      <a:pPr indent="0">
                        <a:lnSpc>
                          <a:spcPct val="100000"/>
                        </a:lnSpc>
                        <a:buNone/>
                      </a:pPr>
                      <a:r>
                        <a:rPr lang="en-US" sz="2400" b="1">
                          <a:solidFill>
                            <a:srgbClr val="000000"/>
                          </a:solidFill>
                          <a:latin typeface="华文中宋" panose="02010600040101010101" charset="-122"/>
                          <a:ea typeface="华文中宋" panose="02010600040101010101" charset="-122"/>
                          <a:cs typeface="仿宋" panose="02010609060101010101" pitchFamily="49" charset="-122"/>
                          <a:sym typeface="+mn-ea"/>
                        </a:rPr>
                        <a:t>表现</a:t>
                      </a:r>
                      <a:endParaRPr lang="en-US" altLang="en-US" sz="2400" b="1">
                        <a:solidFill>
                          <a:srgbClr val="000000"/>
                        </a:solidFill>
                        <a:latin typeface="华文中宋" panose="02010600040101010101" charset="-122"/>
                        <a:ea typeface="华文中宋" panose="02010600040101010101" charset="-122"/>
                        <a:cs typeface="仿宋" panose="02010609060101010101" pitchFamily="49" charset="-122"/>
                        <a:sym typeface="+mn-ea"/>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85000"/>
                      </a:schemeClr>
                    </a:solidFill>
                  </a:tcPr>
                </a:tc>
                <a:tc>
                  <a:txBody>
                    <a:bodyPr wrap="square"/>
                    <a:lstStyle/>
                    <a:p>
                      <a:pPr indent="0">
                        <a:lnSpc>
                          <a:spcPct val="100000"/>
                        </a:lnSpc>
                        <a:buNone/>
                      </a:pPr>
                      <a:r>
                        <a:rPr lang="zh-CN" altLang="en-US" sz="2400" b="1">
                          <a:solidFill>
                            <a:srgbClr val="FF0000"/>
                          </a:solidFill>
                          <a:latin typeface="华文中宋" panose="02010600040101010101" charset="-122"/>
                          <a:ea typeface="华文中宋" panose="02010600040101010101" charset="-122"/>
                          <a:cs typeface="仿宋" panose="02010609060101010101" pitchFamily="49" charset="-122"/>
                        </a:rPr>
                        <a:t>世界贸易额增长迅速。</a:t>
                      </a:r>
                      <a:endParaRPr lang="zh-CN" altLang="en-US" sz="2400" b="1">
                        <a:solidFill>
                          <a:srgbClr val="FF0000"/>
                        </a:solidFill>
                        <a:latin typeface="华文中宋" panose="02010600040101010101" charset="-122"/>
                        <a:ea typeface="华文中宋" panose="02010600040101010101" charset="-122"/>
                        <a:cs typeface="仿宋" panose="02010609060101010101" pitchFamily="49"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85000"/>
                      </a:schemeClr>
                    </a:solidFill>
                  </a:tcPr>
                </a:tc>
              </a:tr>
              <a:tr h="158750">
                <a:tc v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3">
                  <a:txBody>
                    <a:bodyPr wrap="square"/>
                    <a:lstStyle/>
                    <a:p>
                      <a:pPr indent="0">
                        <a:lnSpc>
                          <a:spcPct val="100000"/>
                        </a:lnSpc>
                        <a:buNone/>
                      </a:pPr>
                      <a:r>
                        <a:rPr lang="en-US" sz="2400" b="1">
                          <a:solidFill>
                            <a:srgbClr val="000000"/>
                          </a:solidFill>
                          <a:latin typeface="华文中宋" panose="02010600040101010101" charset="-122"/>
                          <a:ea typeface="华文中宋" panose="02010600040101010101" charset="-122"/>
                          <a:cs typeface="华文中宋" panose="02010600040101010101" charset="-122"/>
                        </a:rPr>
                        <a:t>20世纪以来的世界贸易</a:t>
                      </a:r>
                      <a:r>
                        <a:rPr lang="en-US" sz="2400" b="1">
                          <a:latin typeface="华文中宋" panose="02010600040101010101" charset="-122"/>
                          <a:ea typeface="华文中宋" panose="02010600040101010101" charset="-122"/>
                          <a:cs typeface="华文中宋" panose="02010600040101010101" charset="-122"/>
                        </a:rPr>
                        <a:t> </a:t>
                      </a:r>
                      <a:endParaRPr lang="en-US" sz="2400" b="1">
                        <a:latin typeface="华文中宋" panose="02010600040101010101" charset="-122"/>
                        <a:ea typeface="华文中宋" panose="02010600040101010101" charset="-122"/>
                        <a:cs typeface="华文中宋" panose="02010600040101010101" charset="-122"/>
                      </a:endParaRPr>
                    </a:p>
                    <a:p>
                      <a:pPr indent="0">
                        <a:lnSpc>
                          <a:spcPct val="100000"/>
                        </a:lnSpc>
                        <a:buNone/>
                      </a:pPr>
                      <a:r>
                        <a:rPr lang="en-US" altLang="zh-CN" sz="2400" b="1">
                          <a:solidFill>
                            <a:srgbClr val="000000"/>
                          </a:solidFill>
                          <a:latin typeface="华文中宋" panose="02010600040101010101" charset="-122"/>
                          <a:ea typeface="华文中宋" panose="02010600040101010101" charset="-122"/>
                          <a:cs typeface="华文中宋" panose="02010600040101010101" charset="-122"/>
                        </a:rPr>
                        <a:t> </a:t>
                      </a:r>
                      <a:endParaRPr lang="en-US" altLang="zh-CN" sz="2400" b="1">
                        <a:solidFill>
                          <a:srgbClr val="000000"/>
                        </a:solidFill>
                        <a:latin typeface="华文中宋" panose="02010600040101010101" charset="-122"/>
                        <a:ea typeface="华文中宋" panose="02010600040101010101" charset="-122"/>
                        <a:cs typeface="华文中宋" panose="02010600040101010101"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85000"/>
                      </a:schemeClr>
                    </a:solidFill>
                  </a:tcPr>
                </a:tc>
                <a:tc rowSpan="2">
                  <a:txBody>
                    <a:bodyPr wrap="square"/>
                    <a:lstStyle/>
                    <a:p>
                      <a:pPr indent="0">
                        <a:lnSpc>
                          <a:spcPct val="100000"/>
                        </a:lnSpc>
                        <a:buNone/>
                      </a:pPr>
                      <a:r>
                        <a:rPr lang="zh-CN" altLang="en-US" sz="2400" b="1">
                          <a:solidFill>
                            <a:srgbClr val="000000"/>
                          </a:solidFill>
                          <a:latin typeface="华文中宋" panose="02010600040101010101" charset="-122"/>
                          <a:ea typeface="华文中宋" panose="02010600040101010101" charset="-122"/>
                          <a:cs typeface="仿宋" panose="02010609060101010101" pitchFamily="49" charset="-122"/>
                        </a:rPr>
                        <a:t>原因</a:t>
                      </a:r>
                      <a:endParaRPr lang="zh-CN" altLang="en-US" sz="2400" b="1">
                        <a:solidFill>
                          <a:srgbClr val="000000"/>
                        </a:solidFill>
                        <a:latin typeface="华文中宋" panose="02010600040101010101" charset="-122"/>
                        <a:ea typeface="华文中宋" panose="02010600040101010101" charset="-122"/>
                        <a:cs typeface="仿宋" panose="02010609060101010101" pitchFamily="49"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85000"/>
                      </a:schemeClr>
                    </a:solidFill>
                  </a:tcPr>
                </a:tc>
                <a:tc>
                  <a:txBody>
                    <a:bodyPr wrap="square"/>
                    <a:lstStyle/>
                    <a:p>
                      <a:pPr indent="0">
                        <a:lnSpc>
                          <a:spcPct val="100000"/>
                        </a:lnSpc>
                        <a:buNone/>
                      </a:pPr>
                      <a:r>
                        <a:rPr lang="en-US" sz="2400" b="1">
                          <a:solidFill>
                            <a:srgbClr val="000000"/>
                          </a:solidFill>
                          <a:latin typeface="华文中宋" panose="02010600040101010101" charset="-122"/>
                          <a:ea typeface="华文中宋" panose="02010600040101010101" charset="-122"/>
                          <a:cs typeface="仿宋" panose="02010609060101010101" pitchFamily="49" charset="-122"/>
                        </a:rPr>
                        <a:t>①</a:t>
                      </a:r>
                      <a:r>
                        <a:rPr lang="zh-CN" altLang="en-US" sz="2400" b="1">
                          <a:solidFill>
                            <a:srgbClr val="000000"/>
                          </a:solidFill>
                          <a:latin typeface="华文中宋" panose="02010600040101010101" charset="-122"/>
                          <a:ea typeface="华文中宋" panose="02010600040101010101" charset="-122"/>
                          <a:cs typeface="仿宋" panose="02010609060101010101" pitchFamily="49" charset="-122"/>
                        </a:rPr>
                        <a:t>阻碍因素：</a:t>
                      </a:r>
                      <a:r>
                        <a:rPr lang="en-US" sz="2400" b="1">
                          <a:solidFill>
                            <a:srgbClr val="000000"/>
                          </a:solidFill>
                          <a:latin typeface="华文中宋" panose="02010600040101010101" charset="-122"/>
                          <a:ea typeface="华文中宋" panose="02010600040101010101" charset="-122"/>
                          <a:cs typeface="仿宋" panose="02010609060101010101" pitchFamily="49" charset="-122"/>
                        </a:rPr>
                        <a:t>两次世界大战</a:t>
                      </a:r>
                      <a:r>
                        <a:rPr lang="zh-CN" altLang="en-US" sz="2400" b="1">
                          <a:solidFill>
                            <a:srgbClr val="000000"/>
                          </a:solidFill>
                          <a:latin typeface="华文中宋" panose="02010600040101010101" charset="-122"/>
                          <a:ea typeface="华文中宋" panose="02010600040101010101" charset="-122"/>
                          <a:cs typeface="仿宋" panose="02010609060101010101" pitchFamily="49" charset="-122"/>
                        </a:rPr>
                        <a:t>、资本主义经济危机、</a:t>
                      </a:r>
                      <a:r>
                        <a:rPr lang="en-US" sz="2400" b="1">
                          <a:solidFill>
                            <a:srgbClr val="000000"/>
                          </a:solidFill>
                          <a:latin typeface="华文中宋" panose="02010600040101010101" charset="-122"/>
                          <a:ea typeface="华文中宋" panose="02010600040101010101" charset="-122"/>
                          <a:cs typeface="仿宋" panose="02010609060101010101" pitchFamily="49" charset="-122"/>
                          <a:sym typeface="+mn-ea"/>
                        </a:rPr>
                        <a:t>冷战</a:t>
                      </a:r>
                      <a:r>
                        <a:rPr lang="zh-CN" altLang="en-US" sz="2400" b="1">
                          <a:solidFill>
                            <a:srgbClr val="000000"/>
                          </a:solidFill>
                          <a:latin typeface="华文中宋" panose="02010600040101010101" charset="-122"/>
                          <a:ea typeface="华文中宋" panose="02010600040101010101" charset="-122"/>
                          <a:cs typeface="仿宋" panose="02010609060101010101" pitchFamily="49" charset="-122"/>
                          <a:sym typeface="+mn-ea"/>
                        </a:rPr>
                        <a:t>的发生</a:t>
                      </a:r>
                      <a:r>
                        <a:rPr lang="zh-CN" altLang="en-US" sz="2400" b="1">
                          <a:solidFill>
                            <a:srgbClr val="FF0000"/>
                          </a:solidFill>
                          <a:latin typeface="华文中宋" panose="02010600040101010101" charset="-122"/>
                          <a:ea typeface="华文中宋" panose="02010600040101010101" charset="-122"/>
                          <a:cs typeface="仿宋" panose="02010609060101010101" pitchFamily="49" charset="-122"/>
                          <a:sym typeface="+mn-ea"/>
                        </a:rPr>
                        <a:t>等</a:t>
                      </a:r>
                      <a:r>
                        <a:rPr lang="en-US" sz="2400" b="1">
                          <a:solidFill>
                            <a:srgbClr val="FF0000"/>
                          </a:solidFill>
                          <a:latin typeface="华文中宋" panose="02010600040101010101" charset="-122"/>
                          <a:ea typeface="华文中宋" panose="02010600040101010101" charset="-122"/>
                          <a:cs typeface="仿宋" panose="02010609060101010101" pitchFamily="49" charset="-122"/>
                          <a:sym typeface="+mn-ea"/>
                        </a:rPr>
                        <a:t>影响了世界贸易的发展</a:t>
                      </a:r>
                      <a:endParaRPr lang="en-US" altLang="en-US" sz="2400" b="1">
                        <a:solidFill>
                          <a:srgbClr val="FF0000"/>
                        </a:solidFill>
                        <a:latin typeface="华文中宋" panose="02010600040101010101" charset="-122"/>
                        <a:ea typeface="华文中宋" panose="02010600040101010101" charset="-122"/>
                        <a:cs typeface="仿宋" panose="02010609060101010101" pitchFamily="49" charset="-122"/>
                        <a:sym typeface="+mn-ea"/>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85000"/>
                      </a:schemeClr>
                    </a:solidFill>
                  </a:tcPr>
                </a:tc>
              </a:tr>
              <a:tr h="44196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wrap="square"/>
                    <a:lstStyle/>
                    <a:p>
                      <a:pPr indent="0">
                        <a:lnSpc>
                          <a:spcPct val="100000"/>
                        </a:lnSpc>
                        <a:buNone/>
                      </a:pPr>
                      <a:r>
                        <a:rPr lang="en-US" sz="2400" b="1">
                          <a:solidFill>
                            <a:srgbClr val="000000"/>
                          </a:solidFill>
                          <a:latin typeface="华文中宋" panose="02010600040101010101" charset="-122"/>
                          <a:ea typeface="华文中宋" panose="02010600040101010101" charset="-122"/>
                          <a:cs typeface="仿宋" panose="02010609060101010101" pitchFamily="49" charset="-122"/>
                        </a:rPr>
                        <a:t>②</a:t>
                      </a:r>
                      <a:r>
                        <a:rPr lang="zh-CN" altLang="en-US" sz="2400" b="1">
                          <a:solidFill>
                            <a:srgbClr val="000000"/>
                          </a:solidFill>
                          <a:latin typeface="华文中宋" panose="02010600040101010101" charset="-122"/>
                          <a:ea typeface="华文中宋" panose="02010600040101010101" charset="-122"/>
                          <a:cs typeface="仿宋" panose="02010609060101010101" pitchFamily="49" charset="-122"/>
                        </a:rPr>
                        <a:t>推动因素：</a:t>
                      </a:r>
                      <a:r>
                        <a:rPr lang="en-US" sz="2400" b="1">
                          <a:solidFill>
                            <a:srgbClr val="000000"/>
                          </a:solidFill>
                          <a:latin typeface="华文中宋" panose="02010600040101010101" charset="-122"/>
                          <a:ea typeface="华文中宋" panose="02010600040101010101" charset="-122"/>
                          <a:cs typeface="仿宋" panose="02010609060101010101" pitchFamily="49" charset="-122"/>
                        </a:rPr>
                        <a:t>《关税与贸易总协定》的签署以及各国围绕贸易关税的谈判</a:t>
                      </a:r>
                      <a:r>
                        <a:rPr lang="zh-CN" altLang="en-US" sz="2400" b="1">
                          <a:solidFill>
                            <a:srgbClr val="000000"/>
                          </a:solidFill>
                          <a:latin typeface="华文中宋" panose="02010600040101010101" charset="-122"/>
                          <a:ea typeface="华文中宋" panose="02010600040101010101" charset="-122"/>
                          <a:cs typeface="仿宋" panose="02010609060101010101" pitchFamily="49" charset="-122"/>
                        </a:rPr>
                        <a:t>、</a:t>
                      </a:r>
                      <a:r>
                        <a:rPr lang="en-US" altLang="zh-CN" sz="2400" b="1">
                          <a:solidFill>
                            <a:srgbClr val="000000"/>
                          </a:solidFill>
                          <a:latin typeface="华文中宋" panose="02010600040101010101" charset="-122"/>
                          <a:ea typeface="华文中宋" panose="02010600040101010101" charset="-122"/>
                        </a:rPr>
                        <a:t>中国改革开放的发展</a:t>
                      </a:r>
                      <a:r>
                        <a:rPr lang="zh-CN" altLang="en-US" sz="2400" b="1">
                          <a:solidFill>
                            <a:srgbClr val="000000"/>
                          </a:solidFill>
                          <a:latin typeface="华文中宋" panose="02010600040101010101" charset="-122"/>
                          <a:ea typeface="华文中宋" panose="02010600040101010101" charset="-122"/>
                        </a:rPr>
                        <a:t>、</a:t>
                      </a:r>
                      <a:r>
                        <a:rPr lang="en-US" altLang="zh-CN" sz="2400" b="1">
                          <a:solidFill>
                            <a:srgbClr val="000000"/>
                          </a:solidFill>
                          <a:latin typeface="华文中宋" panose="02010600040101010101" charset="-122"/>
                          <a:ea typeface="华文中宋" panose="02010600040101010101" charset="-122"/>
                        </a:rPr>
                        <a:t>冷战的结束</a:t>
                      </a:r>
                      <a:r>
                        <a:rPr lang="zh-CN" altLang="en-US" sz="2400" b="1">
                          <a:solidFill>
                            <a:srgbClr val="000000"/>
                          </a:solidFill>
                          <a:latin typeface="华文中宋" panose="02010600040101010101" charset="-122"/>
                          <a:ea typeface="华文中宋" panose="02010600040101010101" charset="-122"/>
                        </a:rPr>
                        <a:t>、</a:t>
                      </a:r>
                      <a:r>
                        <a:rPr lang="en-US" altLang="zh-CN" sz="2400" b="1">
                          <a:solidFill>
                            <a:srgbClr val="000000"/>
                          </a:solidFill>
                          <a:latin typeface="华文中宋" panose="02010600040101010101" charset="-122"/>
                          <a:ea typeface="华文中宋" panose="02010600040101010101" charset="-122"/>
                        </a:rPr>
                        <a:t>世界贸易组织的成立</a:t>
                      </a:r>
                      <a:r>
                        <a:rPr lang="zh-CN" altLang="en-US" sz="2400" b="1">
                          <a:solidFill>
                            <a:srgbClr val="000000"/>
                          </a:solidFill>
                          <a:latin typeface="华文中宋" panose="02010600040101010101" charset="-122"/>
                          <a:ea typeface="华文中宋" panose="02010600040101010101" charset="-122"/>
                        </a:rPr>
                        <a:t>等</a:t>
                      </a:r>
                      <a:r>
                        <a:rPr lang="zh-CN" altLang="en-US" sz="2400" b="1">
                          <a:solidFill>
                            <a:srgbClr val="FF0000"/>
                          </a:solidFill>
                          <a:latin typeface="华文中宋" panose="02010600040101010101" charset="-122"/>
                          <a:ea typeface="华文中宋" panose="02010600040101010101" charset="-122"/>
                        </a:rPr>
                        <a:t>推动了世界贸易的发展</a:t>
                      </a:r>
                      <a:endParaRPr lang="zh-CN" altLang="en-US" sz="2400" b="1">
                        <a:solidFill>
                          <a:srgbClr val="FF0000"/>
                        </a:solidFill>
                        <a:latin typeface="华文中宋" panose="02010600040101010101" charset="-122"/>
                        <a:ea typeface="华文中宋" panose="02010600040101010101" charset="-122"/>
                        <a:cs typeface="仿宋" panose="02010609060101010101" pitchFamily="49"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85000"/>
                      </a:schemeClr>
                    </a:solidFill>
                  </a:tcPr>
                </a:tc>
              </a:tr>
              <a:tr h="63563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wrap="square"/>
                    <a:lstStyle/>
                    <a:p>
                      <a:pPr indent="0">
                        <a:lnSpc>
                          <a:spcPct val="100000"/>
                        </a:lnSpc>
                        <a:buNone/>
                      </a:pPr>
                      <a:r>
                        <a:rPr lang="zh-CN" altLang="en-US" sz="2400" b="1">
                          <a:solidFill>
                            <a:srgbClr val="000000"/>
                          </a:solidFill>
                          <a:latin typeface="华文中宋" panose="02010600040101010101" charset="-122"/>
                          <a:ea typeface="华文中宋" panose="02010600040101010101" charset="-122"/>
                          <a:cs typeface="仿宋" panose="02010609060101010101" pitchFamily="49" charset="-122"/>
                        </a:rPr>
                        <a:t>表现</a:t>
                      </a:r>
                      <a:endParaRPr lang="zh-CN" altLang="en-US" sz="2400" b="1">
                        <a:solidFill>
                          <a:srgbClr val="000000"/>
                        </a:solidFill>
                        <a:latin typeface="华文中宋" panose="02010600040101010101" charset="-122"/>
                        <a:ea typeface="华文中宋" panose="02010600040101010101" charset="-122"/>
                        <a:cs typeface="仿宋" panose="02010609060101010101" pitchFamily="49"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85000"/>
                      </a:schemeClr>
                    </a:solidFill>
                  </a:tcPr>
                </a:tc>
                <a:tc>
                  <a:txBody>
                    <a:bodyPr wrap="square"/>
                    <a:lstStyle/>
                    <a:p>
                      <a:pPr indent="0">
                        <a:lnSpc>
                          <a:spcPct val="100000"/>
                        </a:lnSpc>
                        <a:buNone/>
                      </a:pPr>
                      <a:r>
                        <a:rPr lang="en-US" altLang="zh-CN" sz="2400" b="1">
                          <a:solidFill>
                            <a:srgbClr val="000000"/>
                          </a:solidFill>
                          <a:latin typeface="华文中宋" panose="02010600040101010101" charset="-122"/>
                          <a:ea typeface="华文中宋" panose="02010600040101010101" charset="-122"/>
                          <a:cs typeface="华文中宋" panose="02010600040101010101" charset="-122"/>
                          <a:sym typeface="+mn-ea"/>
                        </a:rPr>
                        <a:t>从1950年到2000年，全世界的贸易出口总值增长约100倍</a:t>
                      </a:r>
                      <a:r>
                        <a:rPr lang="zh-CN" altLang="en-US" sz="2400" b="1">
                          <a:solidFill>
                            <a:srgbClr val="000000"/>
                          </a:solidFill>
                          <a:latin typeface="华文中宋" panose="02010600040101010101" charset="-122"/>
                          <a:ea typeface="华文中宋" panose="02010600040101010101" charset="-122"/>
                          <a:cs typeface="华文中宋" panose="02010600040101010101" charset="-122"/>
                          <a:sym typeface="+mn-ea"/>
                        </a:rPr>
                        <a:t>；</a:t>
                      </a:r>
                      <a:r>
                        <a:rPr lang="en-US" sz="2400" b="1">
                          <a:solidFill>
                            <a:srgbClr val="000000"/>
                          </a:solidFill>
                          <a:latin typeface="华文中宋" panose="02010600040101010101" charset="-122"/>
                          <a:ea typeface="华文中宋" panose="02010600040101010101" charset="-122"/>
                          <a:cs typeface="华文中宋" panose="02010600040101010101" charset="-122"/>
                          <a:sym typeface="+mn-ea"/>
                        </a:rPr>
                        <a:t>生产的国际分工进一步向广度和深度发展，一些产品往往由众多国家的公司合作完成</a:t>
                      </a:r>
                      <a:endParaRPr lang="en-US" sz="2400" b="1">
                        <a:solidFill>
                          <a:srgbClr val="000000"/>
                        </a:solidFill>
                        <a:latin typeface="华文中宋" panose="02010600040101010101" charset="-122"/>
                        <a:ea typeface="华文中宋" panose="02010600040101010101" charset="-122"/>
                        <a:cs typeface="华文中宋" panose="02010600040101010101" charset="-122"/>
                        <a:sym typeface="+mn-ea"/>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2">
                        <a:lumMod val="85000"/>
                      </a:schemeClr>
                    </a:solidFill>
                  </a:tcPr>
                </a:tc>
              </a:tr>
            </a:tbl>
          </a:graphicData>
        </a:graphic>
      </p:graphicFrame>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306070" y="1155065"/>
            <a:ext cx="3324860" cy="2742565"/>
          </a:xfrm>
          <a:prstGeom prst="rect">
            <a:avLst/>
          </a:prstGeom>
        </p:spPr>
      </p:pic>
      <p:sp>
        <p:nvSpPr>
          <p:cNvPr id="3" name="文本框 2"/>
          <p:cNvSpPr txBox="1"/>
          <p:nvPr>
            <p:custDataLst>
              <p:tags r:id="rId3"/>
            </p:custDataLst>
          </p:nvPr>
        </p:nvSpPr>
        <p:spPr>
          <a:xfrm>
            <a:off x="3493770" y="68580"/>
            <a:ext cx="5872480" cy="583565"/>
          </a:xfrm>
          <a:prstGeom prst="rect">
            <a:avLst/>
          </a:prstGeom>
          <a:noFill/>
        </p:spPr>
        <p:txBody>
          <a:bodyPr wrap="none" rtlCol="0" anchor="t">
            <a:spAutoFit/>
          </a:bodyPr>
          <a:lstStyle/>
          <a:p>
            <a:r>
              <a:rPr lang="zh-CN" altLang="zh-CN" sz="3200" b="1" kern="100">
                <a:effectLst/>
                <a:latin typeface="微软雅黑" panose="020B0503020204020204" pitchFamily="34" charset="-122"/>
                <a:ea typeface="微软雅黑" panose="020B0503020204020204" pitchFamily="34" charset="-122"/>
                <a:cs typeface="Times New Roman" panose="02020603050405020304" pitchFamily="18" charset="0"/>
                <a:sym typeface="+mn-ea"/>
              </a:rPr>
              <a:t>二、商品流动与文化交流国际化</a:t>
            </a:r>
            <a:endParaRPr lang="zh-CN" altLang="zh-CN" sz="3200" b="1" kern="100">
              <a:effectLst/>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pic>
        <p:nvPicPr>
          <p:cNvPr id="4" name="图片 3"/>
          <p:cNvPicPr>
            <a:picLocks noChangeAspect="1"/>
          </p:cNvPicPr>
          <p:nvPr>
            <p:custDataLst>
              <p:tags r:id="rId4"/>
            </p:custDataLst>
          </p:nvPr>
        </p:nvPicPr>
        <p:blipFill>
          <a:blip r:embed="rId5">
            <a:extLst>
              <a:ext uri="{28A0092B-C50C-407E-A947-70E740481C1C}">
                <a14:useLocalDpi xmlns:a14="http://schemas.microsoft.com/office/drawing/2010/main" val="0"/>
              </a:ext>
            </a:extLst>
          </a:blip>
          <a:srcRect l="42816" t="55102" r="14848" b="20684"/>
          <a:stretch>
            <a:fillRect/>
          </a:stretch>
        </p:blipFill>
        <p:spPr>
          <a:xfrm>
            <a:off x="4377055" y="1112520"/>
            <a:ext cx="4105910" cy="2827655"/>
          </a:xfrm>
          <a:prstGeom prst="rect">
            <a:avLst/>
          </a:prstGeom>
        </p:spPr>
      </p:pic>
      <p:pic>
        <p:nvPicPr>
          <p:cNvPr id="6" name="图片 5"/>
          <p:cNvPicPr>
            <a:picLocks noChangeAspect="1"/>
          </p:cNvPicPr>
          <p:nvPr>
            <p:custDataLst>
              <p:tags r:id="rId6"/>
            </p:custDataLst>
          </p:nvPr>
        </p:nvPicPr>
        <p:blipFill>
          <a:blip r:embed="rId7"/>
          <a:stretch>
            <a:fillRect/>
          </a:stretch>
        </p:blipFill>
        <p:spPr>
          <a:xfrm>
            <a:off x="9665970" y="1426845"/>
            <a:ext cx="1945005" cy="2237740"/>
          </a:xfrm>
          <a:prstGeom prst="rect">
            <a:avLst/>
          </a:prstGeom>
        </p:spPr>
      </p:pic>
      <p:pic>
        <p:nvPicPr>
          <p:cNvPr id="25602" name="图片 2"/>
          <p:cNvPicPr>
            <a:picLocks noChangeAspect="1"/>
          </p:cNvPicPr>
          <p:nvPr>
            <p:custDataLst>
              <p:tags r:id="rId8"/>
            </p:custDataLst>
          </p:nvPr>
        </p:nvPicPr>
        <p:blipFill>
          <a:blip r:embed="rId9"/>
          <a:srcRect l="19043" t="16444" r="19061" b="16667"/>
          <a:stretch>
            <a:fillRect/>
          </a:stretch>
        </p:blipFill>
        <p:spPr>
          <a:xfrm>
            <a:off x="5697220" y="3924935"/>
            <a:ext cx="1811020" cy="2933065"/>
          </a:xfrm>
          <a:prstGeom prst="rect">
            <a:avLst/>
          </a:prstGeom>
          <a:noFill/>
          <a:ln w="9525">
            <a:noFill/>
          </a:ln>
        </p:spPr>
      </p:pic>
      <p:sp>
        <p:nvSpPr>
          <p:cNvPr id="25603" name="文本框 3"/>
          <p:cNvSpPr/>
          <p:nvPr>
            <p:custDataLst>
              <p:tags r:id="rId10"/>
            </p:custDataLst>
          </p:nvPr>
        </p:nvSpPr>
        <p:spPr>
          <a:xfrm>
            <a:off x="3823970" y="6216650"/>
            <a:ext cx="2066290" cy="398780"/>
          </a:xfrm>
          <a:prstGeom prst="rect">
            <a:avLst/>
          </a:prstGeom>
          <a:noFill/>
          <a:ln w="9525">
            <a:noFill/>
          </a:ln>
        </p:spPr>
        <p:txBody>
          <a:bodyPr wrap="square" anchor="t" anchorCtr="0">
            <a:spAutoFit/>
          </a:bodyPr>
          <a:lstStyle/>
          <a:p>
            <a:r>
              <a:rPr lang="en-US" altLang="zh-CN" sz="20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孔子</a:t>
            </a:r>
            <a:r>
              <a:rPr lang="en-US" altLang="zh-CN" sz="20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的服装</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图片 6"/>
          <p:cNvPicPr>
            <a:picLocks noChangeAspect="1"/>
          </p:cNvPicPr>
          <p:nvPr>
            <p:custDataLst>
              <p:tags r:id="rId11"/>
            </p:custDataLst>
          </p:nvPr>
        </p:nvPicPr>
        <p:blipFill>
          <a:blip r:embed="rId12"/>
          <a:stretch>
            <a:fillRect/>
          </a:stretch>
        </p:blipFill>
        <p:spPr>
          <a:xfrm>
            <a:off x="8292450" y="3754630"/>
            <a:ext cx="3899718" cy="2762585"/>
          </a:xfrm>
          <a:prstGeom prst="rect">
            <a:avLst/>
          </a:prstGeom>
        </p:spPr>
      </p:pic>
      <p:sp>
        <p:nvSpPr>
          <p:cNvPr id="8" name="矩形 7"/>
          <p:cNvSpPr/>
          <p:nvPr>
            <p:custDataLst>
              <p:tags r:id="rId13"/>
            </p:custDataLst>
          </p:nvPr>
        </p:nvSpPr>
        <p:spPr>
          <a:xfrm>
            <a:off x="7431405" y="6458585"/>
            <a:ext cx="4760595" cy="368300"/>
          </a:xfrm>
          <a:prstGeom prst="rect">
            <a:avLst/>
          </a:prstGeom>
        </p:spPr>
        <p:txBody>
          <a:bodyPr wrap="square">
            <a:spAutoFit/>
          </a:bodyPr>
          <a:lstStyle/>
          <a:p>
            <a:pPr algn="ctr"/>
            <a:r>
              <a:rPr lang="en-US" altLang="zh-CN" b="1">
                <a:latin typeface="微软雅黑" panose="020B0503020204020204" pitchFamily="34" charset="-122"/>
                <a:ea typeface="微软雅黑" panose="020B0503020204020204" pitchFamily="34" charset="-122"/>
              </a:rPr>
              <a:t>《</a:t>
            </a:r>
            <a:r>
              <a:rPr lang="zh-CN" altLang="en-US" b="1">
                <a:latin typeface="微软雅黑" panose="020B0503020204020204" pitchFamily="34" charset="-122"/>
                <a:ea typeface="微软雅黑" panose="020B0503020204020204" pitchFamily="34" charset="-122"/>
              </a:rPr>
              <a:t>吴友如画宝</a:t>
            </a:r>
            <a:r>
              <a:rPr lang="en-US" altLang="zh-CN" b="1">
                <a:latin typeface="微软雅黑" panose="020B0503020204020204" pitchFamily="34" charset="-122"/>
                <a:ea typeface="微软雅黑" panose="020B0503020204020204" pitchFamily="34" charset="-122"/>
              </a:rPr>
              <a:t>》</a:t>
            </a:r>
            <a:r>
              <a:rPr lang="zh-CN" altLang="en-US" b="1">
                <a:latin typeface="微软雅黑" panose="020B0503020204020204" pitchFamily="34" charset="-122"/>
                <a:ea typeface="微软雅黑" panose="020B0503020204020204" pitchFamily="34" charset="-122"/>
              </a:rPr>
              <a:t>对上海</a:t>
            </a:r>
            <a:r>
              <a:rPr lang="zh-CN" altLang="en-US" b="1" smtClean="0">
                <a:latin typeface="微软雅黑" panose="020B0503020204020204" pitchFamily="34" charset="-122"/>
                <a:ea typeface="微软雅黑" panose="020B0503020204020204" pitchFamily="34" charset="-122"/>
              </a:rPr>
              <a:t>法租界大</a:t>
            </a:r>
            <a:r>
              <a:rPr lang="zh-CN" altLang="en-US" b="1">
                <a:latin typeface="微软雅黑" panose="020B0503020204020204" pitchFamily="34" charset="-122"/>
                <a:ea typeface="微软雅黑" panose="020B0503020204020204" pitchFamily="34" charset="-122"/>
              </a:rPr>
              <a:t>自鸣钟的报道</a:t>
            </a:r>
            <a:endParaRPr lang="zh-CN" altLang="en-US" b="1">
              <a:latin typeface="微软雅黑" panose="020B0503020204020204" pitchFamily="34" charset="-122"/>
              <a:ea typeface="微软雅黑" panose="020B0503020204020204" pitchFamily="34" charset="-122"/>
            </a:endParaRPr>
          </a:p>
        </p:txBody>
      </p:sp>
      <p:sp>
        <p:nvSpPr>
          <p:cNvPr id="9" name="文本框 8"/>
          <p:cNvSpPr txBox="1"/>
          <p:nvPr>
            <p:custDataLst>
              <p:tags r:id="rId14"/>
            </p:custDataLst>
          </p:nvPr>
        </p:nvSpPr>
        <p:spPr>
          <a:xfrm>
            <a:off x="306070" y="6456680"/>
            <a:ext cx="2271395" cy="368300"/>
          </a:xfrm>
          <a:prstGeom prst="rect">
            <a:avLst/>
          </a:prstGeom>
          <a:noFill/>
        </p:spPr>
        <p:txBody>
          <a:bodyPr wrap="square" rtlCol="0">
            <a:spAutoFit/>
          </a:bodyPr>
          <a:lstStyle/>
          <a:p>
            <a:r>
              <a:rPr lang="zh-CN" altLang="en-US" b="1"/>
              <a:t>日本茶道</a:t>
            </a:r>
            <a:endParaRPr lang="zh-CN" altLang="en-US" b="1"/>
          </a:p>
        </p:txBody>
      </p:sp>
      <p:sp>
        <p:nvSpPr>
          <p:cNvPr id="10" name="文本框 9"/>
          <p:cNvSpPr txBox="1"/>
          <p:nvPr>
            <p:custDataLst>
              <p:tags r:id="rId15"/>
            </p:custDataLst>
          </p:nvPr>
        </p:nvSpPr>
        <p:spPr>
          <a:xfrm>
            <a:off x="0" y="694690"/>
            <a:ext cx="11476355" cy="460375"/>
          </a:xfrm>
          <a:prstGeom prst="rect">
            <a:avLst/>
          </a:prstGeom>
          <a:noFill/>
        </p:spPr>
        <p:txBody>
          <a:bodyPr wrap="square" rtlCol="0">
            <a:spAutoFit/>
          </a:bodyPr>
          <a:lstStyle/>
          <a:p>
            <a:r>
              <a:rPr lang="zh-CN" altLang="en-US" sz="2400" b="1">
                <a:solidFill>
                  <a:srgbClr val="C00000"/>
                </a:solidFill>
                <a:latin typeface="楷体" panose="02010609060101010101" pitchFamily="49" charset="-122"/>
                <a:ea typeface="楷体" panose="02010609060101010101" pitchFamily="49" charset="-122"/>
                <a:cs typeface="楷体" panose="02010609060101010101" pitchFamily="49" charset="-122"/>
              </a:rPr>
              <a:t>任务二：观察以下图片提取信息</a:t>
            </a:r>
            <a:r>
              <a:rPr lang="en-US" altLang="zh-CN" sz="2400" b="1">
                <a:solidFill>
                  <a:srgbClr val="C00000"/>
                </a:solidFill>
                <a:latin typeface="楷体" panose="02010609060101010101" pitchFamily="49" charset="-122"/>
                <a:ea typeface="楷体" panose="02010609060101010101" pitchFamily="49" charset="-122"/>
                <a:cs typeface="楷体" panose="02010609060101010101" pitchFamily="49" charset="-122"/>
              </a:rPr>
              <a:t> </a:t>
            </a:r>
            <a:r>
              <a:rPr lang="zh-CN" altLang="en-US" sz="2400" b="1">
                <a:solidFill>
                  <a:srgbClr val="C00000"/>
                </a:solidFill>
                <a:latin typeface="楷体" panose="02010609060101010101" pitchFamily="49" charset="-122"/>
                <a:ea typeface="楷体" panose="02010609060101010101" pitchFamily="49" charset="-122"/>
                <a:cs typeface="楷体" panose="02010609060101010101" pitchFamily="49" charset="-122"/>
              </a:rPr>
              <a:t>并结合课本第二目说出反映的历史现象</a:t>
            </a:r>
            <a:endParaRPr lang="zh-CN" altLang="en-US" sz="2400" b="1">
              <a:solidFill>
                <a:srgbClr val="C00000"/>
              </a:solidFill>
              <a:latin typeface="楷体" panose="02010609060101010101" pitchFamily="49" charset="-122"/>
              <a:ea typeface="楷体" panose="02010609060101010101" pitchFamily="49" charset="-122"/>
              <a:cs typeface="楷体" panose="02010609060101010101" pitchFamily="49" charset="-122"/>
            </a:endParaRPr>
          </a:p>
        </p:txBody>
      </p:sp>
      <p:pic>
        <p:nvPicPr>
          <p:cNvPr id="15" name="图片 14"/>
          <p:cNvPicPr>
            <a:picLocks noChangeAspect="1"/>
          </p:cNvPicPr>
          <p:nvPr>
            <p:custDataLst>
              <p:tags r:id="rId16"/>
            </p:custDataLst>
          </p:nvPr>
        </p:nvPicPr>
        <p:blipFill>
          <a:blip r:embed="rId17"/>
          <a:stretch>
            <a:fillRect/>
          </a:stretch>
        </p:blipFill>
        <p:spPr>
          <a:xfrm>
            <a:off x="394335" y="4144645"/>
            <a:ext cx="3236595" cy="2313940"/>
          </a:xfrm>
          <a:prstGeom prst="rect">
            <a:avLst/>
          </a:prstGeom>
        </p:spPr>
      </p:pic>
      <p:sp>
        <p:nvSpPr>
          <p:cNvPr id="17" name="矩形标注 16"/>
          <p:cNvSpPr/>
          <p:nvPr>
            <p:custDataLst>
              <p:tags r:id="rId18"/>
            </p:custDataLst>
          </p:nvPr>
        </p:nvSpPr>
        <p:spPr>
          <a:xfrm>
            <a:off x="10112375" y="635"/>
            <a:ext cx="2001520" cy="651510"/>
          </a:xfrm>
          <a:prstGeom prst="wedgeRect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自主</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合作</a:t>
            </a:r>
            <a:endParaRPr lang="zh-CN" altLang="en-US" sz="2800" b="1">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9"/>
    </p:custData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descr="中山装"/>
          <p:cNvPicPr>
            <a:picLocks noChangeAspect="1"/>
          </p:cNvPicPr>
          <p:nvPr>
            <p:custDataLst>
              <p:tags r:id="rId1"/>
            </p:custDataLst>
          </p:nvPr>
        </p:nvPicPr>
        <p:blipFill>
          <a:blip r:embed="rId2">
            <a:lum bright="12000" contrast="6000"/>
          </a:blip>
          <a:stretch>
            <a:fillRect/>
          </a:stretch>
        </p:blipFill>
        <p:spPr>
          <a:xfrm>
            <a:off x="0" y="68580"/>
            <a:ext cx="3896360" cy="4318635"/>
          </a:xfrm>
          <a:prstGeom prst="rect">
            <a:avLst/>
          </a:prstGeom>
          <a:noFill/>
          <a:ln w="9525">
            <a:noFill/>
          </a:ln>
        </p:spPr>
      </p:pic>
      <p:sp>
        <p:nvSpPr>
          <p:cNvPr id="33795" name="Text Box 5"/>
          <p:cNvSpPr/>
          <p:nvPr>
            <p:custDataLst>
              <p:tags r:id="rId3"/>
            </p:custDataLst>
          </p:nvPr>
        </p:nvSpPr>
        <p:spPr>
          <a:xfrm>
            <a:off x="4020820" y="184150"/>
            <a:ext cx="8170545" cy="3448685"/>
          </a:xfrm>
          <a:prstGeom prst="rect">
            <a:avLst/>
          </a:prstGeom>
          <a:noFill/>
          <a:ln w="9525">
            <a:noFill/>
          </a:ln>
        </p:spPr>
        <p:txBody>
          <a:bodyPr wrap="square" anchor="t" anchorCtr="0">
            <a:spAutoFit/>
          </a:bodyPr>
          <a:lstStyle/>
          <a:p>
            <a:pPr algn="just">
              <a:lnSpc>
                <a:spcPct val="130000"/>
              </a:lnSpc>
            </a:pPr>
            <a:r>
              <a:rPr lang="zh-CN" altLang="en-US" sz="2400" b="1">
                <a:latin typeface="楷体" panose="02010609060101010101" pitchFamily="49" charset="-122"/>
                <a:ea typeface="楷体" panose="02010609060101010101" pitchFamily="49" charset="-122"/>
                <a:cs typeface="楷体" panose="02010609060101010101" pitchFamily="49" charset="-122"/>
              </a:rPr>
              <a:t>其一，前身四个口袋表示国之四维（礼、义、廉、耻）　　　　　　　　　　　　　　　　　　　　　　　　　　　　</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a:p>
            <a:pPr algn="just">
              <a:lnSpc>
                <a:spcPct val="130000"/>
              </a:lnSpc>
            </a:pPr>
            <a:r>
              <a:rPr lang="zh-CN" altLang="en-US" sz="2400" b="1">
                <a:latin typeface="楷体" panose="02010609060101010101" pitchFamily="49" charset="-122"/>
                <a:ea typeface="楷体" panose="02010609060101010101" pitchFamily="49" charset="-122"/>
                <a:cs typeface="楷体" panose="02010609060101010101" pitchFamily="49" charset="-122"/>
              </a:rPr>
              <a:t>其二，门襟五粒纽扣代表五权分立（行政、立法、司法、考试、监察） 　　</a:t>
            </a:r>
            <a:endParaRPr lang="en-US" altLang="zh-CN" sz="2400" b="1">
              <a:latin typeface="楷体" panose="02010609060101010101" pitchFamily="49" charset="-122"/>
              <a:ea typeface="楷体" panose="02010609060101010101" pitchFamily="49" charset="-122"/>
              <a:cs typeface="楷体" panose="02010609060101010101" pitchFamily="49" charset="-122"/>
            </a:endParaRPr>
          </a:p>
          <a:p>
            <a:pPr algn="just">
              <a:lnSpc>
                <a:spcPct val="130000"/>
              </a:lnSpc>
            </a:pPr>
            <a:r>
              <a:rPr lang="zh-CN" altLang="en-US" sz="2400" b="1">
                <a:latin typeface="楷体" panose="02010609060101010101" pitchFamily="49" charset="-122"/>
                <a:ea typeface="楷体" panose="02010609060101010101" pitchFamily="49" charset="-122"/>
                <a:cs typeface="楷体" panose="02010609060101010101" pitchFamily="49" charset="-122"/>
              </a:rPr>
              <a:t>其三，袖口三粒纽扣表示三民主义（民族、民权、民生） 　</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a:p>
            <a:pPr algn="just">
              <a:lnSpc>
                <a:spcPct val="130000"/>
              </a:lnSpc>
            </a:pPr>
            <a:r>
              <a:rPr lang="zh-CN" altLang="en-US" sz="2400" b="1">
                <a:latin typeface="楷体" panose="02010609060101010101" pitchFamily="49" charset="-122"/>
                <a:ea typeface="楷体" panose="02010609060101010101" pitchFamily="49" charset="-122"/>
                <a:cs typeface="楷体" panose="02010609060101010101" pitchFamily="49" charset="-122"/>
              </a:rPr>
              <a:t>其四，后背不破缝，表示国家统一大义</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a:p>
            <a:pPr algn="just">
              <a:lnSpc>
                <a:spcPct val="130000"/>
              </a:lnSpc>
            </a:pPr>
            <a:r>
              <a:rPr lang="zh-CN" altLang="en-US" sz="2400" b="1">
                <a:latin typeface="楷体" panose="02010609060101010101" pitchFamily="49" charset="-122"/>
                <a:ea typeface="楷体" panose="02010609060101010101" pitchFamily="49" charset="-122"/>
                <a:cs typeface="楷体" panose="02010609060101010101" pitchFamily="49" charset="-122"/>
              </a:rPr>
              <a:t>其五，口袋为倒笔架形，寓意是以文治国</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a:p>
            <a:pPr algn="just">
              <a:lnSpc>
                <a:spcPct val="130000"/>
              </a:lnSpc>
            </a:pPr>
            <a:r>
              <a:rPr lang="zh-CN" altLang="en-US" sz="2400" b="1">
                <a:latin typeface="楷体" panose="02010609060101010101" pitchFamily="49" charset="-122"/>
                <a:ea typeface="楷体" panose="02010609060101010101" pitchFamily="49" charset="-122"/>
                <a:cs typeface="楷体" panose="02010609060101010101" pitchFamily="49" charset="-122"/>
              </a:rPr>
              <a:t>其六，衣领为翻领封闭式，寓意是</a:t>
            </a:r>
            <a:r>
              <a:rPr lang="en-US" altLang="zh-CN" sz="2400" b="1">
                <a:latin typeface="楷体" panose="02010609060101010101" pitchFamily="49" charset="-122"/>
                <a:ea typeface="楷体" panose="02010609060101010101" pitchFamily="49" charset="-122"/>
                <a:cs typeface="楷体" panose="02010609060101010101" pitchFamily="49" charset="-122"/>
              </a:rPr>
              <a:t>“</a:t>
            </a:r>
            <a:r>
              <a:rPr lang="zh-CN" altLang="en-US" sz="2400" b="1">
                <a:latin typeface="楷体" panose="02010609060101010101" pitchFamily="49" charset="-122"/>
                <a:ea typeface="楷体" panose="02010609060101010101" pitchFamily="49" charset="-122"/>
                <a:cs typeface="楷体" panose="02010609060101010101" pitchFamily="49" charset="-122"/>
              </a:rPr>
              <a:t>三省吾身</a:t>
            </a:r>
            <a:r>
              <a:rPr lang="en-US" altLang="zh-CN" sz="2400" b="1">
                <a:latin typeface="楷体" panose="02010609060101010101" pitchFamily="49" charset="-122"/>
                <a:ea typeface="楷体" panose="02010609060101010101" pitchFamily="49" charset="-122"/>
                <a:cs typeface="楷体" panose="02010609060101010101" pitchFamily="49" charset="-122"/>
              </a:rPr>
              <a:t>”</a:t>
            </a:r>
            <a:r>
              <a:rPr lang="zh-CN" altLang="en-US" sz="2400" b="1">
                <a:latin typeface="楷体" panose="02010609060101010101" pitchFamily="49" charset="-122"/>
                <a:ea typeface="楷体" panose="02010609060101010101" pitchFamily="49" charset="-122"/>
                <a:cs typeface="楷体" panose="02010609060101010101" pitchFamily="49" charset="-122"/>
              </a:rPr>
              <a:t>，严谨治国</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p:txBody>
      </p:sp>
      <p:sp>
        <p:nvSpPr>
          <p:cNvPr id="33796" name="TextBox 1"/>
          <p:cNvSpPr/>
          <p:nvPr>
            <p:custDataLst>
              <p:tags r:id="rId4"/>
            </p:custDataLst>
          </p:nvPr>
        </p:nvSpPr>
        <p:spPr>
          <a:xfrm>
            <a:off x="4150043" y="3642995"/>
            <a:ext cx="7467600" cy="829945"/>
          </a:xfrm>
          <a:prstGeom prst="rect">
            <a:avLst/>
          </a:prstGeom>
          <a:noFill/>
          <a:ln w="9525">
            <a:noFill/>
          </a:ln>
        </p:spPr>
        <p:txBody>
          <a:bodyPr anchor="t" anchorCtr="0">
            <a:spAutoFit/>
          </a:bodyPr>
          <a:lstStyle/>
          <a:p>
            <a:pPr algn="just" eaLnBrk="0" hangingPunct="0"/>
            <a:r>
              <a:rPr lang="zh-CN" altLang="en-US" sz="2400" b="1">
                <a:solidFill>
                  <a:srgbClr val="0000CC"/>
                </a:solidFill>
                <a:latin typeface="黑体" panose="02010609060101010101" pitchFamily="49" charset="-122"/>
                <a:ea typeface="黑体" panose="02010609060101010101" pitchFamily="49" charset="-122"/>
              </a:rPr>
              <a:t>设问：试结合材料说说民国中山装哪些地方保留了中国传统文化特色，哪些地方借鉴了西方文化？</a:t>
            </a:r>
            <a:endParaRPr lang="zh-CN" altLang="en-US" sz="2400" b="1">
              <a:solidFill>
                <a:srgbClr val="0000CC"/>
              </a:solidFill>
              <a:latin typeface="黑体" panose="02010609060101010101" pitchFamily="49" charset="-122"/>
              <a:ea typeface="黑体" panose="02010609060101010101" pitchFamily="49" charset="-122"/>
            </a:endParaRPr>
          </a:p>
        </p:txBody>
      </p:sp>
      <p:sp>
        <p:nvSpPr>
          <p:cNvPr id="33797" name="TextBox 2"/>
          <p:cNvSpPr/>
          <p:nvPr>
            <p:custDataLst>
              <p:tags r:id="rId5"/>
            </p:custDataLst>
          </p:nvPr>
        </p:nvSpPr>
        <p:spPr>
          <a:xfrm>
            <a:off x="0" y="4872355"/>
            <a:ext cx="12115165" cy="953135"/>
          </a:xfrm>
          <a:prstGeom prst="rect">
            <a:avLst/>
          </a:prstGeom>
          <a:noFill/>
          <a:ln w="9525">
            <a:noFill/>
          </a:ln>
        </p:spPr>
        <p:txBody>
          <a:bodyPr wrap="square" anchor="t" anchorCtr="0">
            <a:spAutoFit/>
          </a:bodyPr>
          <a:lstStyle/>
          <a:p>
            <a:pPr algn="just" eaLnBrk="0" hangingPunct="0"/>
            <a:r>
              <a:rPr lang="zh-CN"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传统文化：</a:t>
            </a:r>
            <a:r>
              <a:rPr lang="zh-CN"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国之四维（礼义廉耻）；国家统一；以文治国；“三省吾身”，严谨治国</a:t>
            </a:r>
            <a:endParaRPr lang="zh-CN"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just" eaLnBrk="0" hangingPunct="0"/>
            <a:endParaRPr lang="zh-CN" altLang="zh-CN" sz="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just" eaLnBrk="0" hangingPunct="0"/>
            <a:r>
              <a:rPr lang="zh-CN" altLang="zh-CN" sz="2400" b="1">
                <a:solidFill>
                  <a:schemeClr val="accent1">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西方文化：</a:t>
            </a:r>
            <a:r>
              <a:rPr lang="zh-CN"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三民主义、五权宪法。</a:t>
            </a:r>
            <a:endParaRPr lang="zh-CN"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custDataLst>
              <p:tags r:id="rId6"/>
            </p:custDataLst>
          </p:nvPr>
        </p:nvSpPr>
        <p:spPr>
          <a:xfrm>
            <a:off x="913130" y="4318635"/>
            <a:ext cx="2070100" cy="398780"/>
          </a:xfrm>
          <a:prstGeom prst="rect">
            <a:avLst/>
          </a:prstGeom>
          <a:noFill/>
        </p:spPr>
        <p:txBody>
          <a:bodyPr wrap="square" rtlCol="0">
            <a:spAutoFit/>
          </a:bodyPr>
          <a:lstStyle/>
          <a:p>
            <a:pPr algn="ctr"/>
            <a:r>
              <a:rPr lang="zh-CN" altLang="en-US" sz="2000" b="1"/>
              <a:t>中山装</a:t>
            </a:r>
            <a:endParaRPr lang="zh-CN" altLang="en-US" sz="20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797"/>
                                        </p:tgtEl>
                                        <p:attrNameLst>
                                          <p:attrName>style.visibility</p:attrName>
                                        </p:attrNameLst>
                                      </p:cBhvr>
                                      <p:to>
                                        <p:strVal val="visible"/>
                                      </p:to>
                                    </p:set>
                                    <p:anim calcmode="lin" valueType="num">
                                      <p:cBhvr additive="base">
                                        <p:cTn id="7" dur="500" fill="hold"/>
                                        <p:tgtEl>
                                          <p:spTgt spid="33797"/>
                                        </p:tgtEl>
                                        <p:attrNameLst>
                                          <p:attrName>ppt_x</p:attrName>
                                        </p:attrNameLst>
                                      </p:cBhvr>
                                      <p:tavLst>
                                        <p:tav tm="0">
                                          <p:val>
                                            <p:strVal val="#ppt_x"/>
                                          </p:val>
                                        </p:tav>
                                        <p:tav tm="100000">
                                          <p:val>
                                            <p:strVal val="#ppt_x"/>
                                          </p:val>
                                        </p:tav>
                                      </p:tavLst>
                                    </p:anim>
                                    <p:anim calcmode="lin" valueType="num">
                                      <p:cBhvr additive="base">
                                        <p:cTn id="8" dur="500" fill="hold"/>
                                        <p:tgtEl>
                                          <p:spTgt spid="337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custDataLst>
              <p:tags r:id="rId1"/>
            </p:custDataLst>
          </p:nvPr>
        </p:nvGraphicFramePr>
        <p:xfrm>
          <a:off x="113665" y="-37465"/>
          <a:ext cx="11965305" cy="6940297"/>
        </p:xfrm>
        <a:graphic>
          <a:graphicData uri="http://schemas.openxmlformats.org/drawingml/2006/table">
            <a:tbl>
              <a:tblPr firstRow="1" bandRow="1">
                <a:tableStyleId>{5940675A-B579-460E-94D1-54222C63F5DA}</a:tableStyleId>
              </a:tblPr>
              <a:tblGrid>
                <a:gridCol w="339725"/>
                <a:gridCol w="406400"/>
                <a:gridCol w="343535"/>
                <a:gridCol w="829310"/>
                <a:gridCol w="10046335"/>
              </a:tblGrid>
              <a:tr h="774884">
                <a:tc rowSpan="7">
                  <a:txBody>
                    <a:bodyPr wrap="square"/>
                    <a:lstStyle/>
                    <a:p>
                      <a:pPr indent="0">
                        <a:lnSpc>
                          <a:spcPct val="110000"/>
                        </a:lnSpc>
                        <a:buNone/>
                      </a:pPr>
                      <a:endParaRPr lang="en-US" altLang="en-US" sz="1800" b="1">
                        <a:solidFill>
                          <a:srgbClr val="000000"/>
                        </a:solidFill>
                        <a:latin typeface="华文中宋" panose="02010600040101010101" charset="-122"/>
                        <a:ea typeface="华文中宋" panose="02010600040101010101" charset="-122"/>
                        <a:cs typeface="仿宋" panose="02010609060101010101" pitchFamily="49" charset="-122"/>
                      </a:endParaRPr>
                    </a:p>
                    <a:p>
                      <a:pPr indent="0">
                        <a:lnSpc>
                          <a:spcPct val="110000"/>
                        </a:lnSpc>
                        <a:buNone/>
                      </a:pPr>
                      <a:endParaRPr lang="en-US" altLang="en-US" sz="1800" b="1">
                        <a:solidFill>
                          <a:srgbClr val="000000"/>
                        </a:solidFill>
                        <a:latin typeface="华文中宋" panose="02010600040101010101" charset="-122"/>
                        <a:ea typeface="华文中宋" panose="02010600040101010101" charset="-122"/>
                        <a:cs typeface="仿宋" panose="02010609060101010101" pitchFamily="49" charset="-122"/>
                      </a:endParaRPr>
                    </a:p>
                    <a:p>
                      <a:pPr indent="0">
                        <a:lnSpc>
                          <a:spcPct val="110000"/>
                        </a:lnSpc>
                        <a:buNone/>
                      </a:pPr>
                      <a:endParaRPr lang="en-US" altLang="en-US" sz="1800" b="1">
                        <a:solidFill>
                          <a:srgbClr val="000000"/>
                        </a:solidFill>
                        <a:latin typeface="华文中宋" panose="02010600040101010101" charset="-122"/>
                        <a:ea typeface="华文中宋" panose="02010600040101010101" charset="-122"/>
                        <a:cs typeface="仿宋" panose="02010609060101010101" pitchFamily="49" charset="-122"/>
                      </a:endParaRPr>
                    </a:p>
                    <a:p>
                      <a:pPr indent="0">
                        <a:lnSpc>
                          <a:spcPct val="110000"/>
                        </a:lnSpc>
                        <a:buNone/>
                      </a:pPr>
                      <a:r>
                        <a:rPr lang="en-US" altLang="en-US" sz="1800" b="1" err="1">
                          <a:solidFill>
                            <a:srgbClr val="000000"/>
                          </a:solidFill>
                          <a:latin typeface="华文中宋" panose="02010600040101010101" charset="-122"/>
                          <a:ea typeface="华文中宋" panose="02010600040101010101" charset="-122"/>
                          <a:cs typeface="仿宋" panose="02010609060101010101" pitchFamily="49" charset="-122"/>
                        </a:rPr>
                        <a:t>商品流动与文化交流国际化</a:t>
                      </a:r>
                      <a:endParaRPr lang="en-US" altLang="en-US" sz="1800" b="1">
                        <a:solidFill>
                          <a:srgbClr val="000000"/>
                        </a:solidFill>
                        <a:latin typeface="华文中宋" panose="02010600040101010101" charset="-122"/>
                        <a:ea typeface="华文中宋" panose="02010600040101010101" charset="-122"/>
                        <a:cs typeface="仿宋" panose="02010609060101010101" pitchFamily="49"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c rowSpan="6">
                  <a:txBody>
                    <a:bodyPr wrap="square"/>
                    <a:lstStyle/>
                    <a:p>
                      <a:pPr indent="0">
                        <a:lnSpc>
                          <a:spcPct val="110000"/>
                        </a:lnSpc>
                        <a:buNone/>
                      </a:pPr>
                      <a:r>
                        <a:rPr lang="en-US" altLang="en-US" sz="1800" b="1">
                          <a:solidFill>
                            <a:srgbClr val="000000"/>
                          </a:solidFill>
                          <a:latin typeface="华文中宋" panose="02010600040101010101" charset="-122"/>
                          <a:ea typeface="华文中宋" panose="02010600040101010101" charset="-122"/>
                          <a:cs typeface="华文中宋" panose="02010600040101010101" charset="-122"/>
                        </a:rPr>
                        <a:t>20</a:t>
                      </a:r>
                      <a:r>
                        <a:rPr lang="en-US" altLang="en-US" sz="1800" b="1" smtClean="0">
                          <a:solidFill>
                            <a:srgbClr val="000000"/>
                          </a:solidFill>
                          <a:latin typeface="华文中宋" panose="02010600040101010101" charset="-122"/>
                          <a:ea typeface="华文中宋" panose="02010600040101010101" charset="-122"/>
                          <a:cs typeface="华文中宋" panose="02010600040101010101" charset="-122"/>
                        </a:rPr>
                        <a:t>世纪前</a:t>
                      </a:r>
                      <a:r>
                        <a:rPr lang="en-US" altLang="en-US" sz="1800" b="1">
                          <a:solidFill>
                            <a:srgbClr val="000000"/>
                          </a:solidFill>
                          <a:latin typeface="华文中宋" panose="02010600040101010101" charset="-122"/>
                          <a:ea typeface="华文中宋" panose="02010600040101010101" charset="-122"/>
                          <a:cs typeface="华文中宋" panose="02010600040101010101" charset="-122"/>
                        </a:rPr>
                        <a:t>，国际贸易的过程伴随着文化的传</a:t>
                      </a:r>
                      <a:r>
                        <a:rPr lang="zh-CN" altLang="en-US" sz="1800" b="1">
                          <a:solidFill>
                            <a:srgbClr val="000000"/>
                          </a:solidFill>
                          <a:latin typeface="华文中宋" panose="02010600040101010101" charset="-122"/>
                          <a:ea typeface="华文中宋" panose="02010600040101010101" charset="-122"/>
                          <a:cs typeface="华文中宋" panose="02010600040101010101" charset="-122"/>
                        </a:rPr>
                        <a:t>播</a:t>
                      </a:r>
                      <a:endParaRPr lang="zh-CN" altLang="en-US" sz="1800" b="1">
                        <a:solidFill>
                          <a:srgbClr val="000000"/>
                        </a:solidFill>
                        <a:latin typeface="华文中宋" panose="02010600040101010101" charset="-122"/>
                        <a:ea typeface="华文中宋" panose="02010600040101010101" charset="-122"/>
                        <a:cs typeface="华文中宋" panose="02010600040101010101"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c>
                  <a:txBody>
                    <a:bodyPr wrap="square"/>
                    <a:lstStyle/>
                    <a:p>
                      <a:pPr indent="0">
                        <a:lnSpc>
                          <a:spcPct val="110000"/>
                        </a:lnSpc>
                        <a:buNone/>
                      </a:pPr>
                      <a:r>
                        <a:rPr lang="en-US" sz="1800" b="1" err="1">
                          <a:solidFill>
                            <a:srgbClr val="000000"/>
                          </a:solidFill>
                          <a:latin typeface="华文中宋" panose="02010600040101010101" charset="-122"/>
                          <a:ea typeface="华文中宋" panose="02010600040101010101" charset="-122"/>
                          <a:cs typeface="华文中宋" panose="02010600040101010101" charset="-122"/>
                        </a:rPr>
                        <a:t>概况</a:t>
                      </a:r>
                      <a:r>
                        <a:rPr lang="en-US" sz="1800" b="1">
                          <a:latin typeface="华文中宋" panose="02010600040101010101" charset="-122"/>
                          <a:ea typeface="华文中宋" panose="02010600040101010101" charset="-122"/>
                          <a:cs typeface="华文中宋" panose="02010600040101010101" charset="-122"/>
                        </a:rPr>
                        <a:t> </a:t>
                      </a:r>
                      <a:endParaRPr lang="en-US" altLang="en-US" sz="1800" b="1">
                        <a:solidFill>
                          <a:srgbClr val="000000"/>
                        </a:solidFill>
                        <a:latin typeface="华文中宋" panose="02010600040101010101" charset="-122"/>
                        <a:ea typeface="华文中宋" panose="02010600040101010101" charset="-122"/>
                        <a:cs typeface="华文中宋" panose="02010600040101010101"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c gridSpan="2">
                  <a:txBody>
                    <a:bodyPr wrap="square"/>
                    <a:lstStyle/>
                    <a:p>
                      <a:pPr indent="0">
                        <a:lnSpc>
                          <a:spcPct val="110000"/>
                        </a:lnSpc>
                        <a:buNone/>
                      </a:pPr>
                      <a:r>
                        <a:rPr lang="zh-CN" altLang="en-US" sz="1800" b="1">
                          <a:solidFill>
                            <a:srgbClr val="000000"/>
                          </a:solidFill>
                          <a:latin typeface="华文中宋" panose="02010600040101010101" charset="-122"/>
                          <a:ea typeface="华文中宋" panose="02010600040101010101" charset="-122"/>
                          <a:cs typeface="仿宋" panose="02010609060101010101" pitchFamily="49" charset="-122"/>
                        </a:rPr>
                        <a:t>①</a:t>
                      </a:r>
                      <a:r>
                        <a:rPr lang="en-US" sz="1800" b="1" err="1">
                          <a:solidFill>
                            <a:srgbClr val="000000"/>
                          </a:solidFill>
                          <a:latin typeface="华文中宋" panose="02010600040101010101" charset="-122"/>
                          <a:ea typeface="华文中宋" panose="02010600040101010101" charset="-122"/>
                          <a:cs typeface="仿宋" panose="02010609060101010101" pitchFamily="49" charset="-122"/>
                        </a:rPr>
                        <a:t>买卖双方的接触、洽谈、协商、协议，以贸易为平台输送的各种商品，把世界不同地区的、文化迥异的生产者和消费者紧密联系在一起。</a:t>
                      </a:r>
                      <a:r>
                        <a:rPr lang="zh-CN" altLang="en-US" sz="1800" b="1">
                          <a:solidFill>
                            <a:srgbClr val="000000"/>
                          </a:solidFill>
                          <a:latin typeface="华文中宋" panose="02010600040101010101" charset="-122"/>
                          <a:ea typeface="华文中宋" panose="02010600040101010101" charset="-122"/>
                        </a:rPr>
                        <a:t>②</a:t>
                      </a:r>
                      <a:r>
                        <a:rPr lang="en-US" altLang="zh-CN" sz="1800" b="1" err="1">
                          <a:solidFill>
                            <a:srgbClr val="000000"/>
                          </a:solidFill>
                          <a:latin typeface="华文中宋" panose="02010600040101010101" charset="-122"/>
                          <a:ea typeface="华文中宋" panose="02010600040101010101" charset="-122"/>
                        </a:rPr>
                        <a:t>以直接和间接的渠道呈现各自的知识、信念、道德、艺术和习俗等。</a:t>
                      </a:r>
                      <a:endParaRPr lang="en-US" sz="1800" b="1">
                        <a:solidFill>
                          <a:srgbClr val="000000"/>
                        </a:solidFill>
                        <a:latin typeface="华文中宋" panose="02010600040101010101" charset="-122"/>
                        <a:ea typeface="华文中宋" panose="02010600040101010101" charset="-122"/>
                        <a:cs typeface="仿宋" panose="02010609060101010101" pitchFamily="49"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0">
                <a:tc v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5">
                  <a:txBody>
                    <a:bodyPr wrap="square"/>
                    <a:lstStyle/>
                    <a:p>
                      <a:pPr indent="0">
                        <a:lnSpc>
                          <a:spcPct val="110000"/>
                        </a:lnSpc>
                        <a:buNone/>
                      </a:pPr>
                      <a:endParaRPr lang="en-US" sz="1800" b="1">
                        <a:solidFill>
                          <a:srgbClr val="000000"/>
                        </a:solidFill>
                        <a:latin typeface="华文中宋" panose="02010600040101010101" charset="-122"/>
                        <a:ea typeface="华文中宋" panose="02010600040101010101" charset="-122"/>
                        <a:cs typeface="华文中宋" panose="02010600040101010101" charset="-122"/>
                      </a:endParaRPr>
                    </a:p>
                    <a:p>
                      <a:pPr indent="0">
                        <a:lnSpc>
                          <a:spcPct val="110000"/>
                        </a:lnSpc>
                        <a:buNone/>
                      </a:pPr>
                      <a:endParaRPr lang="en-US" sz="1800" b="1">
                        <a:solidFill>
                          <a:srgbClr val="000000"/>
                        </a:solidFill>
                        <a:latin typeface="华文中宋" panose="02010600040101010101" charset="-122"/>
                        <a:ea typeface="华文中宋" panose="02010600040101010101" charset="-122"/>
                        <a:cs typeface="华文中宋" panose="02010600040101010101" charset="-122"/>
                      </a:endParaRPr>
                    </a:p>
                    <a:p>
                      <a:pPr indent="0">
                        <a:lnSpc>
                          <a:spcPct val="110000"/>
                        </a:lnSpc>
                        <a:buNone/>
                      </a:pPr>
                      <a:endParaRPr lang="en-US" sz="1800" b="1">
                        <a:solidFill>
                          <a:srgbClr val="000000"/>
                        </a:solidFill>
                        <a:latin typeface="华文中宋" panose="02010600040101010101" charset="-122"/>
                        <a:ea typeface="华文中宋" panose="02010600040101010101" charset="-122"/>
                        <a:cs typeface="华文中宋" panose="02010600040101010101" charset="-122"/>
                      </a:endParaRPr>
                    </a:p>
                    <a:p>
                      <a:pPr indent="0">
                        <a:lnSpc>
                          <a:spcPct val="110000"/>
                        </a:lnSpc>
                        <a:buNone/>
                      </a:pPr>
                      <a:endParaRPr lang="en-US" sz="1800" b="1">
                        <a:solidFill>
                          <a:srgbClr val="000000"/>
                        </a:solidFill>
                        <a:latin typeface="华文中宋" panose="02010600040101010101" charset="-122"/>
                        <a:ea typeface="华文中宋" panose="02010600040101010101" charset="-122"/>
                        <a:cs typeface="华文中宋" panose="02010600040101010101" charset="-122"/>
                      </a:endParaRPr>
                    </a:p>
                    <a:p>
                      <a:pPr indent="0">
                        <a:lnSpc>
                          <a:spcPct val="110000"/>
                        </a:lnSpc>
                        <a:buNone/>
                      </a:pPr>
                      <a:endParaRPr lang="en-US" sz="1800" b="1">
                        <a:solidFill>
                          <a:srgbClr val="000000"/>
                        </a:solidFill>
                        <a:latin typeface="华文中宋" panose="02010600040101010101" charset="-122"/>
                        <a:ea typeface="华文中宋" panose="02010600040101010101" charset="-122"/>
                        <a:cs typeface="华文中宋" panose="02010600040101010101" charset="-122"/>
                      </a:endParaRPr>
                    </a:p>
                    <a:p>
                      <a:pPr indent="0">
                        <a:lnSpc>
                          <a:spcPct val="110000"/>
                        </a:lnSpc>
                        <a:buNone/>
                      </a:pPr>
                      <a:endParaRPr lang="en-US" sz="1800" b="1">
                        <a:solidFill>
                          <a:srgbClr val="000000"/>
                        </a:solidFill>
                        <a:latin typeface="华文中宋" panose="02010600040101010101" charset="-122"/>
                        <a:ea typeface="华文中宋" panose="02010600040101010101" charset="-122"/>
                        <a:cs typeface="华文中宋" panose="02010600040101010101" charset="-122"/>
                      </a:endParaRPr>
                    </a:p>
                    <a:p>
                      <a:pPr indent="0">
                        <a:lnSpc>
                          <a:spcPct val="110000"/>
                        </a:lnSpc>
                        <a:buNone/>
                      </a:pPr>
                      <a:endParaRPr lang="en-US" sz="1800" b="1">
                        <a:solidFill>
                          <a:srgbClr val="000000"/>
                        </a:solidFill>
                        <a:latin typeface="华文中宋" panose="02010600040101010101" charset="-122"/>
                        <a:ea typeface="华文中宋" panose="02010600040101010101" charset="-122"/>
                        <a:cs typeface="华文中宋" panose="02010600040101010101" charset="-122"/>
                      </a:endParaRPr>
                    </a:p>
                    <a:p>
                      <a:pPr indent="0">
                        <a:lnSpc>
                          <a:spcPct val="110000"/>
                        </a:lnSpc>
                        <a:buNone/>
                      </a:pPr>
                      <a:endParaRPr lang="en-US" sz="1800" b="1">
                        <a:solidFill>
                          <a:srgbClr val="000000"/>
                        </a:solidFill>
                        <a:latin typeface="华文中宋" panose="02010600040101010101" charset="-122"/>
                        <a:ea typeface="华文中宋" panose="02010600040101010101" charset="-122"/>
                        <a:cs typeface="华文中宋" panose="02010600040101010101" charset="-122"/>
                      </a:endParaRPr>
                    </a:p>
                    <a:p>
                      <a:pPr indent="0">
                        <a:lnSpc>
                          <a:spcPct val="110000"/>
                        </a:lnSpc>
                        <a:buNone/>
                      </a:pPr>
                      <a:r>
                        <a:rPr lang="en-US" sz="1800" b="1">
                          <a:solidFill>
                            <a:srgbClr val="000000"/>
                          </a:solidFill>
                          <a:latin typeface="华文中宋" panose="02010600040101010101" charset="-122"/>
                          <a:ea typeface="华文中宋" panose="02010600040101010101" charset="-122"/>
                          <a:cs typeface="华文中宋" panose="02010600040101010101" charset="-122"/>
                        </a:rPr>
                        <a:t>表现</a:t>
                      </a:r>
                      <a:endParaRPr lang="en-US" sz="1800" b="1">
                        <a:solidFill>
                          <a:srgbClr val="000000"/>
                        </a:solidFill>
                        <a:latin typeface="华文中宋" panose="02010600040101010101" charset="-122"/>
                        <a:ea typeface="华文中宋" panose="02010600040101010101" charset="-122"/>
                        <a:cs typeface="华文中宋" panose="02010600040101010101" charset="-122"/>
                      </a:endParaRPr>
                    </a:p>
                    <a:p>
                      <a:pPr indent="0">
                        <a:lnSpc>
                          <a:spcPct val="110000"/>
                        </a:lnSpc>
                        <a:buNone/>
                      </a:pPr>
                      <a:r>
                        <a:rPr lang="en-US" altLang="zh-CN" sz="1800" b="1">
                          <a:latin typeface="华文中宋" panose="02010600040101010101" charset="-122"/>
                          <a:ea typeface="华文中宋" panose="02010600040101010101" charset="-122"/>
                          <a:cs typeface="华文中宋" panose="02010600040101010101" charset="-122"/>
                        </a:rPr>
                        <a:t> </a:t>
                      </a:r>
                      <a:endParaRPr lang="en-US" altLang="zh-CN" sz="1800" b="1">
                        <a:latin typeface="华文中宋" panose="02010600040101010101" charset="-122"/>
                        <a:ea typeface="华文中宋" panose="02010600040101010101" charset="-122"/>
                        <a:cs typeface="华文中宋" panose="02010600040101010101" charset="-122"/>
                      </a:endParaRPr>
                    </a:p>
                    <a:p>
                      <a:pPr indent="0">
                        <a:lnSpc>
                          <a:spcPct val="110000"/>
                        </a:lnSpc>
                        <a:buNone/>
                      </a:pPr>
                      <a:r>
                        <a:rPr lang="en-US" altLang="zh-CN" sz="1800" b="1">
                          <a:latin typeface="华文中宋" panose="02010600040101010101" charset="-122"/>
                          <a:ea typeface="华文中宋" panose="02010600040101010101" charset="-122"/>
                          <a:cs typeface="华文中宋" panose="02010600040101010101" charset="-122"/>
                        </a:rPr>
                        <a:t> </a:t>
                      </a:r>
                      <a:endParaRPr lang="en-US" sz="1800" b="1">
                        <a:latin typeface="华文中宋" panose="02010600040101010101" charset="-122"/>
                        <a:ea typeface="华文中宋" panose="02010600040101010101" charset="-122"/>
                        <a:cs typeface="华文中宋" panose="02010600040101010101"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c rowSpan="3">
                  <a:txBody>
                    <a:bodyPr wrap="square"/>
                    <a:lstStyle/>
                    <a:p>
                      <a:pPr indent="0">
                        <a:lnSpc>
                          <a:spcPct val="110000"/>
                        </a:lnSpc>
                        <a:buNone/>
                      </a:pPr>
                      <a:r>
                        <a:rPr lang="en-US" sz="1800" b="1">
                          <a:solidFill>
                            <a:srgbClr val="000000"/>
                          </a:solidFill>
                          <a:latin typeface="华文中宋" panose="02010600040101010101" charset="-122"/>
                          <a:ea typeface="华文中宋" panose="02010600040101010101" charset="-122"/>
                          <a:cs typeface="华文中宋" panose="02010600040101010101" charset="-122"/>
                        </a:rPr>
                        <a:t>中国茶的传播</a:t>
                      </a:r>
                      <a:r>
                        <a:rPr lang="en-US" sz="1800" b="1">
                          <a:latin typeface="华文中宋" panose="02010600040101010101" charset="-122"/>
                          <a:ea typeface="华文中宋" panose="02010600040101010101" charset="-122"/>
                          <a:cs typeface="华文中宋" panose="02010600040101010101" charset="-122"/>
                        </a:rPr>
                        <a:t> </a:t>
                      </a:r>
                      <a:endParaRPr lang="en-US" altLang="en-US" sz="1800" b="1">
                        <a:solidFill>
                          <a:srgbClr val="000000"/>
                        </a:solidFill>
                        <a:latin typeface="华文中宋" panose="02010600040101010101" charset="-122"/>
                        <a:ea typeface="华文中宋" panose="02010600040101010101" charset="-122"/>
                        <a:cs typeface="华文中宋" panose="02010600040101010101"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c>
                  <a:txBody>
                    <a:bodyPr wrap="square"/>
                    <a:lstStyle/>
                    <a:p>
                      <a:pPr indent="0">
                        <a:lnSpc>
                          <a:spcPct val="110000"/>
                        </a:lnSpc>
                        <a:buNone/>
                      </a:pPr>
                      <a:r>
                        <a:rPr lang="zh-CN" altLang="en-US" sz="1800" b="1" smtClean="0">
                          <a:solidFill>
                            <a:srgbClr val="000000"/>
                          </a:solidFill>
                          <a:latin typeface="华文中宋" panose="02010600040101010101" charset="-122"/>
                          <a:ea typeface="华文中宋" panose="02010600040101010101" charset="-122"/>
                          <a:cs typeface="仿宋" panose="02010609060101010101" pitchFamily="49" charset="-122"/>
                        </a:rPr>
                        <a:t>地位：</a:t>
                      </a:r>
                      <a:r>
                        <a:rPr lang="en-US" sz="1800" b="1" err="1" smtClean="0">
                          <a:solidFill>
                            <a:srgbClr val="000000"/>
                          </a:solidFill>
                          <a:latin typeface="华文中宋" panose="02010600040101010101" charset="-122"/>
                          <a:ea typeface="华文中宋" panose="02010600040101010101" charset="-122"/>
                          <a:cs typeface="仿宋" panose="02010609060101010101" pitchFamily="49" charset="-122"/>
                        </a:rPr>
                        <a:t>茶是中国先民的伟大发现</a:t>
                      </a:r>
                      <a:r>
                        <a:rPr lang="en-US" sz="1800" b="1" err="1">
                          <a:solidFill>
                            <a:srgbClr val="000000"/>
                          </a:solidFill>
                          <a:latin typeface="华文中宋" panose="02010600040101010101" charset="-122"/>
                          <a:ea typeface="华文中宋" panose="02010600040101010101" charset="-122"/>
                          <a:cs typeface="仿宋" panose="02010609060101010101" pitchFamily="49" charset="-122"/>
                        </a:rPr>
                        <a:t>，饮茶风俗在中国有着悠久的历史，蕴含了含蓄内敛的东方哲学和娴静淡雅的东方美学，是中国文化的符号之一。</a:t>
                      </a:r>
                      <a:endParaRPr lang="en-US" altLang="en-US" sz="1800" b="1">
                        <a:solidFill>
                          <a:srgbClr val="000000"/>
                        </a:solidFill>
                        <a:latin typeface="华文中宋" panose="02010600040101010101" charset="-122"/>
                        <a:ea typeface="华文中宋" panose="02010600040101010101" charset="-122"/>
                        <a:cs typeface="仿宋" panose="02010609060101010101" pitchFamily="49"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r>
              <a:tr h="26987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wrap="square"/>
                    <a:lstStyle/>
                    <a:p>
                      <a:pPr indent="0">
                        <a:lnSpc>
                          <a:spcPct val="110000"/>
                        </a:lnSpc>
                        <a:buNone/>
                      </a:pPr>
                      <a:r>
                        <a:rPr lang="zh-CN" altLang="en-US" sz="1800" b="1" smtClean="0">
                          <a:solidFill>
                            <a:srgbClr val="000000"/>
                          </a:solidFill>
                          <a:latin typeface="华文中宋" panose="02010600040101010101" charset="-122"/>
                          <a:ea typeface="华文中宋" panose="02010600040101010101" charset="-122"/>
                          <a:cs typeface="仿宋" panose="02010609060101010101" pitchFamily="49" charset="-122"/>
                        </a:rPr>
                        <a:t>概况：</a:t>
                      </a:r>
                      <a:r>
                        <a:rPr lang="en-US" sz="1800" b="1" err="1" smtClean="0">
                          <a:solidFill>
                            <a:srgbClr val="000000"/>
                          </a:solidFill>
                          <a:latin typeface="华文中宋" panose="02010600040101010101" charset="-122"/>
                          <a:ea typeface="华文中宋" panose="02010600040101010101" charset="-122"/>
                          <a:cs typeface="仿宋" panose="02010609060101010101" pitchFamily="49" charset="-122"/>
                        </a:rPr>
                        <a:t>最初</a:t>
                      </a:r>
                      <a:r>
                        <a:rPr lang="en-US" sz="1800" b="1" err="1">
                          <a:solidFill>
                            <a:srgbClr val="000000"/>
                          </a:solidFill>
                          <a:latin typeface="华文中宋" panose="02010600040101010101" charset="-122"/>
                          <a:ea typeface="华文中宋" panose="02010600040101010101" charset="-122"/>
                          <a:cs typeface="仿宋" panose="02010609060101010101" pitchFamily="49" charset="-122"/>
                        </a:rPr>
                        <a:t>，中国茶主要在</a:t>
                      </a:r>
                      <a:r>
                        <a:rPr lang="en-US" sz="1800" b="1" err="1">
                          <a:solidFill>
                            <a:srgbClr val="FF0000"/>
                          </a:solidFill>
                          <a:latin typeface="华文中宋" panose="02010600040101010101" charset="-122"/>
                          <a:ea typeface="华文中宋" panose="02010600040101010101" charset="-122"/>
                          <a:cs typeface="仿宋" panose="02010609060101010101" pitchFamily="49" charset="-122"/>
                        </a:rPr>
                        <a:t>中国周边传播</a:t>
                      </a:r>
                      <a:r>
                        <a:rPr lang="en-US" sz="1800" b="1">
                          <a:solidFill>
                            <a:srgbClr val="000000"/>
                          </a:solidFill>
                          <a:latin typeface="华文中宋" panose="02010600040101010101" charset="-122"/>
                          <a:ea typeface="华文中宋" panose="02010600040101010101" charset="-122"/>
                          <a:cs typeface="仿宋" panose="02010609060101010101" pitchFamily="49" charset="-122"/>
                        </a:rPr>
                        <a:t>。</a:t>
                      </a:r>
                      <a:endParaRPr lang="en-US" altLang="en-US" sz="1800" b="1">
                        <a:solidFill>
                          <a:srgbClr val="000000"/>
                        </a:solidFill>
                        <a:latin typeface="华文中宋" panose="02010600040101010101" charset="-122"/>
                        <a:ea typeface="华文中宋" panose="02010600040101010101" charset="-122"/>
                        <a:cs typeface="仿宋" panose="02010609060101010101" pitchFamily="49"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r>
              <a:tr h="63119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wrap="square"/>
                    <a:lstStyle/>
                    <a:p>
                      <a:pPr indent="0">
                        <a:lnSpc>
                          <a:spcPct val="110000"/>
                        </a:lnSpc>
                        <a:buNone/>
                      </a:pPr>
                      <a:r>
                        <a:rPr lang="en-US" sz="1800" b="1">
                          <a:solidFill>
                            <a:srgbClr val="000000"/>
                          </a:solidFill>
                          <a:latin typeface="华文中宋" panose="02010600040101010101" charset="-122"/>
                          <a:ea typeface="华文中宋" panose="02010600040101010101" charset="-122"/>
                          <a:cs typeface="华文中宋" panose="02010600040101010101" charset="-122"/>
                        </a:rPr>
                        <a:t>16世纪以后，中国茶广泛传播到</a:t>
                      </a:r>
                      <a:r>
                        <a:rPr lang="en-US" sz="1800" b="1">
                          <a:solidFill>
                            <a:srgbClr val="FF0000"/>
                          </a:solidFill>
                          <a:latin typeface="华文中宋" panose="02010600040101010101" charset="-122"/>
                          <a:ea typeface="华文中宋" panose="02010600040101010101" charset="-122"/>
                          <a:cs typeface="华文中宋" panose="02010600040101010101" charset="-122"/>
                        </a:rPr>
                        <a:t>欧洲、美洲、非洲和大洋洲等地区</a:t>
                      </a:r>
                      <a:r>
                        <a:rPr lang="en-US" sz="1800" b="1">
                          <a:solidFill>
                            <a:srgbClr val="000000"/>
                          </a:solidFill>
                          <a:latin typeface="华文中宋" panose="02010600040101010101" charset="-122"/>
                          <a:ea typeface="华文中宋" panose="02010600040101010101" charset="-122"/>
                          <a:cs typeface="华文中宋" panose="02010600040101010101" charset="-122"/>
                        </a:rPr>
                        <a:t>。</a:t>
                      </a:r>
                      <a:r>
                        <a:rPr lang="en-US" sz="1800" b="1">
                          <a:solidFill>
                            <a:srgbClr val="FF0000"/>
                          </a:solidFill>
                          <a:latin typeface="华文中宋" panose="02010600040101010101" charset="-122"/>
                          <a:ea typeface="华文中宋" panose="02010600040101010101" charset="-122"/>
                          <a:cs typeface="华文中宋" panose="02010600040101010101" charset="-122"/>
                        </a:rPr>
                        <a:t>俄国</a:t>
                      </a:r>
                      <a:r>
                        <a:rPr lang="en-US" sz="1800" b="1">
                          <a:solidFill>
                            <a:srgbClr val="000000"/>
                          </a:solidFill>
                          <a:latin typeface="华文中宋" panose="02010600040101010101" charset="-122"/>
                          <a:ea typeface="华文中宋" panose="02010600040101010101" charset="-122"/>
                          <a:cs typeface="华文中宋" panose="02010600040101010101" charset="-122"/>
                        </a:rPr>
                        <a:t>上流社会把中国的茶具作为最珍贵的室内摆设，中俄之间形成了著名的“万里茶道”。</a:t>
                      </a:r>
                      <a:r>
                        <a:rPr lang="en-US" sz="1800" b="1">
                          <a:solidFill>
                            <a:srgbClr val="FF0000"/>
                          </a:solidFill>
                          <a:latin typeface="华文中宋" panose="02010600040101010101" charset="-122"/>
                          <a:ea typeface="华文中宋" panose="02010600040101010101" charset="-122"/>
                          <a:cs typeface="华文中宋" panose="02010600040101010101" charset="-122"/>
                        </a:rPr>
                        <a:t>英国</a:t>
                      </a:r>
                      <a:r>
                        <a:rPr lang="en-US" sz="1800" b="1">
                          <a:solidFill>
                            <a:srgbClr val="000000"/>
                          </a:solidFill>
                          <a:latin typeface="华文中宋" panose="02010600040101010101" charset="-122"/>
                          <a:ea typeface="华文中宋" panose="02010600040101010101" charset="-122"/>
                          <a:cs typeface="华文中宋" panose="02010600040101010101" charset="-122"/>
                        </a:rPr>
                        <a:t>茶会上用中国茶和中国的茶具来招待客人成为主人炫耀的方式。</a:t>
                      </a:r>
                      <a:r>
                        <a:rPr lang="en-US" sz="1800" b="1">
                          <a:solidFill>
                            <a:srgbClr val="FF0000"/>
                          </a:solidFill>
                          <a:latin typeface="华文中宋" panose="02010600040101010101" charset="-122"/>
                          <a:ea typeface="华文中宋" panose="02010600040101010101" charset="-122"/>
                          <a:cs typeface="华文中宋" panose="02010600040101010101" charset="-122"/>
                        </a:rPr>
                        <a:t>荷兰</a:t>
                      </a:r>
                      <a:r>
                        <a:rPr lang="en-US" sz="1800" b="1">
                          <a:solidFill>
                            <a:srgbClr val="000000"/>
                          </a:solidFill>
                          <a:latin typeface="华文中宋" panose="02010600040101010101" charset="-122"/>
                          <a:ea typeface="华文中宋" panose="02010600040101010101" charset="-122"/>
                          <a:cs typeface="华文中宋" panose="02010600040101010101" charset="-122"/>
                        </a:rPr>
                        <a:t>许多富裕家庭都设有专门的“茶室”。各国在接受中国茶和茶文化的同时，也根据自身的风俗习惯创造出新的茶文化，如在</a:t>
                      </a:r>
                      <a:r>
                        <a:rPr lang="en-US" sz="1800" b="1">
                          <a:solidFill>
                            <a:srgbClr val="FF0000"/>
                          </a:solidFill>
                          <a:latin typeface="华文中宋" panose="02010600040101010101" charset="-122"/>
                          <a:ea typeface="华文中宋" panose="02010600040101010101" charset="-122"/>
                          <a:cs typeface="华文中宋" panose="02010600040101010101" charset="-122"/>
                        </a:rPr>
                        <a:t>日本</a:t>
                      </a:r>
                      <a:r>
                        <a:rPr lang="en-US" sz="1800" b="1">
                          <a:solidFill>
                            <a:srgbClr val="000000"/>
                          </a:solidFill>
                          <a:latin typeface="华文中宋" panose="02010600040101010101" charset="-122"/>
                          <a:ea typeface="华文中宋" panose="02010600040101010101" charset="-122"/>
                          <a:cs typeface="华文中宋" panose="02010600040101010101" charset="-122"/>
                        </a:rPr>
                        <a:t>形成了“日本茶道”，在英国形成了“下午茶”。</a:t>
                      </a:r>
                      <a:endParaRPr lang="en-US" altLang="en-US" sz="1800" b="1">
                        <a:solidFill>
                          <a:srgbClr val="000000"/>
                        </a:solidFill>
                        <a:latin typeface="华文中宋" panose="02010600040101010101" charset="-122"/>
                        <a:ea typeface="华文中宋" panose="02010600040101010101" charset="-122"/>
                        <a:cs typeface="华文中宋" panose="02010600040101010101"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r>
              <a:tr h="1288415">
                <a:tc v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nSpc>
                          <a:spcPct val="110000"/>
                        </a:lnSpc>
                        <a:buNone/>
                      </a:pPr>
                      <a:r>
                        <a:rPr lang="en-US" sz="1800" b="1">
                          <a:solidFill>
                            <a:srgbClr val="000000"/>
                          </a:solidFill>
                          <a:latin typeface="华文中宋" panose="02010600040101010101" charset="-122"/>
                          <a:ea typeface="华文中宋" panose="02010600040101010101" charset="-122"/>
                          <a:cs typeface="仿宋" panose="02010609060101010101" pitchFamily="49" charset="-122"/>
                        </a:rPr>
                        <a:t>各国服饰的变化</a:t>
                      </a:r>
                      <a:endParaRPr lang="en-US" altLang="en-US" sz="1800" b="1">
                        <a:solidFill>
                          <a:srgbClr val="000000"/>
                        </a:solidFill>
                        <a:latin typeface="华文中宋" panose="02010600040101010101" charset="-122"/>
                        <a:ea typeface="华文中宋" panose="02010600040101010101" charset="-122"/>
                        <a:cs typeface="仿宋" panose="02010609060101010101" pitchFamily="49"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c>
                  <a:txBody>
                    <a:bodyPr wrap="square"/>
                    <a:lstStyle/>
                    <a:p>
                      <a:pPr indent="0">
                        <a:lnSpc>
                          <a:spcPct val="110000"/>
                        </a:lnSpc>
                        <a:buNone/>
                      </a:pPr>
                      <a:r>
                        <a:rPr lang="en-US" sz="1800" b="1">
                          <a:solidFill>
                            <a:srgbClr val="FF0000"/>
                          </a:solidFill>
                          <a:latin typeface="华文中宋" panose="02010600040101010101" charset="-122"/>
                          <a:ea typeface="华文中宋" panose="02010600040101010101" charset="-122"/>
                          <a:cs typeface="华文中宋" panose="02010600040101010101" charset="-122"/>
                        </a:rPr>
                        <a:t>各国服饰的变化也体现了文化之间的相互影响。</a:t>
                      </a:r>
                      <a:r>
                        <a:rPr lang="en-US" sz="1800" b="1">
                          <a:solidFill>
                            <a:srgbClr val="000000"/>
                          </a:solidFill>
                          <a:latin typeface="华文中宋" panose="02010600040101010101" charset="-122"/>
                          <a:ea typeface="华文中宋" panose="02010600040101010101" charset="-122"/>
                          <a:cs typeface="华文中宋" panose="02010600040101010101" charset="-122"/>
                        </a:rPr>
                        <a:t>17世纪末，回到法国的传教士穿着中国服装参加舞会，获得全场喝彩。中国服装柔软的面料、富有东方韵味的款式、线条流畅的龙凤花草纹样等，融入法国18世纪的服装设计之中。明治维新后，作为“文明开化”的一部分，西服在日本流行。20世纪初，法国设计师设计的女装有取名为“孔子”的中国大袍式系列，有吸收了中国服装剪裁方法的“自由”套装，有杂糅了日本和服样式的午茶便装。这些服装大胆采用东方女装宽松的样式，奠定了20世纪西方女装流行的基调。</a:t>
                      </a:r>
                      <a:r>
                        <a:rPr lang="en-US" sz="1800" b="1">
                          <a:solidFill>
                            <a:srgbClr val="FF0000"/>
                          </a:solidFill>
                          <a:latin typeface="华文中宋" panose="02010600040101010101" charset="-122"/>
                          <a:ea typeface="华文中宋" panose="02010600040101010101" charset="-122"/>
                          <a:cs typeface="华文中宋" panose="02010600040101010101" charset="-122"/>
                        </a:rPr>
                        <a:t>民国早期设计的中山装兼具中西服装的特点，穿着方便，同时体现了一定的时代精神和民族特色。</a:t>
                      </a:r>
                      <a:endParaRPr lang="en-US" altLang="en-US" sz="1800" b="1">
                        <a:solidFill>
                          <a:srgbClr val="FF0000"/>
                        </a:solidFill>
                        <a:latin typeface="华文中宋" panose="02010600040101010101" charset="-122"/>
                        <a:ea typeface="华文中宋" panose="02010600040101010101" charset="-122"/>
                        <a:cs typeface="华文中宋" panose="02010600040101010101"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r>
              <a:tr h="1023964">
                <a:tc v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nSpc>
                          <a:spcPct val="110000"/>
                        </a:lnSpc>
                        <a:buNone/>
                      </a:pPr>
                      <a:r>
                        <a:rPr lang="en-US" sz="1800" b="1">
                          <a:solidFill>
                            <a:srgbClr val="000000"/>
                          </a:solidFill>
                          <a:latin typeface="华文中宋" panose="02010600040101010101" charset="-122"/>
                          <a:ea typeface="华文中宋" panose="02010600040101010101" charset="-122"/>
                          <a:cs typeface="华文中宋" panose="02010600040101010101" charset="-122"/>
                        </a:rPr>
                        <a:t>钟表到中国 </a:t>
                      </a:r>
                      <a:endParaRPr lang="en-US" altLang="en-US" sz="1800" b="1">
                        <a:solidFill>
                          <a:srgbClr val="000000"/>
                        </a:solidFill>
                        <a:latin typeface="华文中宋" panose="02010600040101010101" charset="-122"/>
                        <a:ea typeface="华文中宋" panose="02010600040101010101" charset="-122"/>
                        <a:cs typeface="华文中宋" panose="02010600040101010101"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c>
                  <a:txBody>
                    <a:bodyPr wrap="square"/>
                    <a:lstStyle/>
                    <a:p>
                      <a:pPr indent="0">
                        <a:lnSpc>
                          <a:spcPct val="110000"/>
                        </a:lnSpc>
                        <a:buNone/>
                      </a:pPr>
                      <a:r>
                        <a:rPr lang="en-US" sz="1800" b="1">
                          <a:solidFill>
                            <a:srgbClr val="000000"/>
                          </a:solidFill>
                          <a:latin typeface="华文中宋" panose="02010600040101010101" charset="-122"/>
                          <a:ea typeface="华文中宋" panose="02010600040101010101" charset="-122"/>
                          <a:cs typeface="华文中宋" panose="02010600040101010101" charset="-122"/>
                        </a:rPr>
                        <a:t>钟表诞生于欧洲，大约在16世纪中期经由澳门传入中国内地。到18世纪，中国进口钟表的数量已经很多。一些清朝高官将进口的钟表作为珍稀物品收藏。钟表在社会中下层中逐渐流行，一些公共场所也安装有钟表。中国人制作的钟表，其外观多体现了中国自身的文化特色</a:t>
                      </a:r>
                      <a:r>
                        <a:rPr lang="en-US" sz="1800" b="1" smtClean="0">
                          <a:solidFill>
                            <a:srgbClr val="000000"/>
                          </a:solidFill>
                          <a:latin typeface="华文中宋" panose="02010600040101010101" charset="-122"/>
                          <a:ea typeface="华文中宋" panose="02010600040101010101" charset="-122"/>
                          <a:cs typeface="华文中宋" panose="02010600040101010101" charset="-122"/>
                        </a:rPr>
                        <a:t>。</a:t>
                      </a:r>
                      <a:endParaRPr lang="en-US" altLang="en-US" sz="1800" b="1">
                        <a:solidFill>
                          <a:srgbClr val="000000"/>
                        </a:solidFill>
                        <a:latin typeface="华文中宋" panose="02010600040101010101" charset="-122"/>
                        <a:ea typeface="华文中宋" panose="02010600040101010101" charset="-122"/>
                        <a:cs typeface="华文中宋" panose="02010600040101010101"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r>
              <a:tr h="160655">
                <a:tc v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4">
                  <a:txBody>
                    <a:bodyPr wrap="square"/>
                    <a:lstStyle/>
                    <a:p>
                      <a:pPr indent="0">
                        <a:lnSpc>
                          <a:spcPct val="110000"/>
                        </a:lnSpc>
                        <a:buNone/>
                      </a:pPr>
                      <a:r>
                        <a:rPr lang="zh-CN" altLang="en-US" sz="1800" b="1">
                          <a:latin typeface="华文中宋" panose="02010600040101010101" charset="-122"/>
                          <a:ea typeface="华文中宋" panose="02010600040101010101" charset="-122"/>
                          <a:cs typeface="华文中宋" panose="02010600040101010101" charset="-122"/>
                        </a:rPr>
                        <a:t>进入</a:t>
                      </a:r>
                      <a:r>
                        <a:rPr lang="en-US" altLang="en-US" sz="1800" b="1">
                          <a:latin typeface="华文中宋" panose="02010600040101010101" charset="-122"/>
                          <a:ea typeface="华文中宋" panose="02010600040101010101" charset="-122"/>
                          <a:cs typeface="华文中宋" panose="02010600040101010101" charset="-122"/>
                        </a:rPr>
                        <a:t>20世纪，全球贸易网的形成大大促进了文化的交流</a:t>
                      </a:r>
                      <a:r>
                        <a:rPr lang="zh-CN" altLang="en-US" sz="1800" b="1">
                          <a:latin typeface="华文中宋" panose="02010600040101010101" charset="-122"/>
                          <a:ea typeface="华文中宋" panose="02010600040101010101" charset="-122"/>
                          <a:cs typeface="华文中宋" panose="02010600040101010101" charset="-122"/>
                        </a:rPr>
                        <a:t>。</a:t>
                      </a:r>
                      <a:r>
                        <a:rPr lang="en-US" altLang="en-US" sz="1800" b="1" err="1">
                          <a:latin typeface="华文中宋" panose="02010600040101010101" charset="-122"/>
                          <a:ea typeface="华文中宋" panose="02010600040101010101" charset="-122"/>
                          <a:cs typeface="华文中宋" panose="02010600040101010101" charset="-122"/>
                        </a:rPr>
                        <a:t>除了传统的与吃、穿、用等相关的商品，电影、音乐、电视节目、动漫、书籍等各国文化产品，也广销世界各地。 </a:t>
                      </a:r>
                      <a:endParaRPr lang="en-US" altLang="en-US" sz="1800" b="1">
                        <a:latin typeface="华文中宋" panose="02010600040101010101" charset="-122"/>
                        <a:ea typeface="华文中宋" panose="02010600040101010101" charset="-122"/>
                        <a:cs typeface="华文中宋" panose="02010600040101010101"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c h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577850" y="108585"/>
            <a:ext cx="11208385" cy="829945"/>
          </a:xfrm>
          <a:prstGeom prst="rect">
            <a:avLst/>
          </a:prstGeom>
          <a:noFill/>
        </p:spPr>
        <p:txBody>
          <a:bodyPr wrap="square" rtlCol="0" anchor="t">
            <a:spAutoFit/>
          </a:bodyPr>
          <a:lstStyle/>
          <a:p>
            <a:pPr>
              <a:lnSpc>
                <a:spcPct val="100000"/>
              </a:lnSpc>
              <a:spcAft>
                <a:spcPct val="0"/>
              </a:spcAft>
              <a:tabLst>
                <a:tab pos="1029335" algn="l"/>
                <a:tab pos="1850390" algn="l"/>
                <a:tab pos="2538095" algn="l"/>
                <a:tab pos="3221990" algn="l"/>
              </a:tabLst>
            </a:pPr>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进入20世纪,全球贸易网的形成大大促进了文化的交流,电影、音乐、电视节目等各国文化产品也广销世界各地。</a:t>
            </a:r>
            <a:endPar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62470" name="图片 5"/>
          <p:cNvPicPr>
            <a:picLocks noChangeAspect="1"/>
          </p:cNvPicPr>
          <p:nvPr>
            <p:custDataLst>
              <p:tags r:id="rId2"/>
            </p:custDataLst>
          </p:nvPr>
        </p:nvPicPr>
        <p:blipFill>
          <a:blip r:embed="rId3"/>
          <a:stretch>
            <a:fillRect/>
          </a:stretch>
        </p:blipFill>
        <p:spPr>
          <a:xfrm>
            <a:off x="555625" y="3818255"/>
            <a:ext cx="3959225" cy="2745740"/>
          </a:xfrm>
          <a:prstGeom prst="rect">
            <a:avLst/>
          </a:prstGeom>
          <a:noFill/>
          <a:ln w="9525">
            <a:noFill/>
          </a:ln>
        </p:spPr>
      </p:pic>
      <p:pic>
        <p:nvPicPr>
          <p:cNvPr id="14341" name="图片 8">
            <a:hlinkClick r:id="rId4" action="ppaction://hlinksldjump"/>
          </p:cNvPr>
          <p:cNvPicPr>
            <a:picLocks noChangeAspect="1"/>
          </p:cNvPicPr>
          <p:nvPr>
            <p:custDataLst>
              <p:tags r:id="rId5"/>
            </p:custDataLst>
          </p:nvPr>
        </p:nvPicPr>
        <p:blipFill>
          <a:blip r:embed="rId6"/>
          <a:stretch>
            <a:fillRect/>
          </a:stretch>
        </p:blipFill>
        <p:spPr>
          <a:xfrm>
            <a:off x="8769350" y="3818255"/>
            <a:ext cx="3016885" cy="2842895"/>
          </a:xfrm>
          <a:prstGeom prst="rect">
            <a:avLst/>
          </a:prstGeom>
          <a:noFill/>
          <a:ln>
            <a:noFill/>
            <a:miter lim="800000"/>
            <a:headEnd/>
            <a:tailEnd/>
          </a:ln>
        </p:spPr>
      </p:pic>
      <p:pic>
        <p:nvPicPr>
          <p:cNvPr id="14337" name="内容占位符 3"/>
          <p:cNvPicPr>
            <a:picLocks noGrp="1" noChangeAspect="1"/>
          </p:cNvPicPr>
          <p:nvPr>
            <p:custDataLst>
              <p:tags r:id="rId7"/>
            </p:custDataLst>
          </p:nvPr>
        </p:nvPicPr>
        <p:blipFill>
          <a:blip r:embed="rId8"/>
          <a:stretch>
            <a:fillRect/>
          </a:stretch>
        </p:blipFill>
        <p:spPr>
          <a:xfrm>
            <a:off x="5336540" y="3862705"/>
            <a:ext cx="3054350" cy="2753360"/>
          </a:xfrm>
          <a:prstGeom prst="rect">
            <a:avLst/>
          </a:prstGeom>
          <a:noFill/>
          <a:ln>
            <a:noFill/>
            <a:miter lim="800000"/>
            <a:headEnd/>
            <a:tailEnd/>
          </a:ln>
        </p:spPr>
      </p:pic>
      <p:grpSp>
        <p:nvGrpSpPr>
          <p:cNvPr id="10" name="组合 9"/>
          <p:cNvGrpSpPr/>
          <p:nvPr>
            <p:custDataLst>
              <p:tags r:id="rId9"/>
            </p:custDataLst>
          </p:nvPr>
        </p:nvGrpSpPr>
        <p:grpSpPr>
          <a:xfrm>
            <a:off x="1125220" y="1156335"/>
            <a:ext cx="8884920" cy="2480945"/>
            <a:chOff x="95" y="5462"/>
            <a:chExt cx="14165" cy="5249"/>
          </a:xfrm>
        </p:grpSpPr>
        <p:pic>
          <p:nvPicPr>
            <p:cNvPr id="8" name="图片 7"/>
            <p:cNvPicPr>
              <a:picLocks noChangeAspect="1"/>
            </p:cNvPicPr>
            <p:nvPr>
              <p:custDataLst>
                <p:tags r:id="rId10"/>
              </p:custDataLst>
            </p:nvPr>
          </p:nvPicPr>
          <p:blipFill>
            <a:blip r:embed="rId11"/>
            <a:stretch>
              <a:fillRect/>
            </a:stretch>
          </p:blipFill>
          <p:spPr>
            <a:xfrm>
              <a:off x="95" y="5462"/>
              <a:ext cx="6475" cy="5248"/>
            </a:xfrm>
            <a:prstGeom prst="rect">
              <a:avLst/>
            </a:prstGeom>
          </p:spPr>
        </p:pic>
        <p:pic>
          <p:nvPicPr>
            <p:cNvPr id="9" name="图片 8"/>
            <p:cNvPicPr>
              <a:picLocks noChangeAspect="1"/>
            </p:cNvPicPr>
            <p:nvPr>
              <p:custDataLst>
                <p:tags r:id="rId12"/>
              </p:custDataLst>
            </p:nvPr>
          </p:nvPicPr>
          <p:blipFill>
            <a:blip r:embed="rId13"/>
            <a:stretch>
              <a:fillRect/>
            </a:stretch>
          </p:blipFill>
          <p:spPr>
            <a:xfrm>
              <a:off x="9174" y="5462"/>
              <a:ext cx="5086" cy="5249"/>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图片 1"/>
          <p:cNvPicPr>
            <a:picLocks noChangeAspect="1"/>
          </p:cNvPicPr>
          <p:nvPr>
            <p:custDataLst>
              <p:tags r:id="rId1"/>
            </p:custDataLst>
          </p:nvPr>
        </p:nvPicPr>
        <p:blipFill>
          <a:blip r:embed="rId2"/>
          <a:stretch>
            <a:fillRect/>
          </a:stretch>
        </p:blipFill>
        <p:spPr>
          <a:xfrm>
            <a:off x="78740" y="60325"/>
            <a:ext cx="1619250" cy="1371600"/>
          </a:xfrm>
          <a:prstGeom prst="rect">
            <a:avLst/>
          </a:prstGeom>
          <a:noFill/>
          <a:ln w="9525">
            <a:noFill/>
          </a:ln>
        </p:spPr>
      </p:pic>
      <p:pic>
        <p:nvPicPr>
          <p:cNvPr id="31746" name="图片 2"/>
          <p:cNvPicPr>
            <a:picLocks noChangeAspect="1"/>
          </p:cNvPicPr>
          <p:nvPr>
            <p:custDataLst>
              <p:tags r:id="rId3"/>
            </p:custDataLst>
          </p:nvPr>
        </p:nvPicPr>
        <p:blipFill>
          <a:blip r:embed="rId4"/>
          <a:stretch>
            <a:fillRect/>
          </a:stretch>
        </p:blipFill>
        <p:spPr>
          <a:xfrm>
            <a:off x="2416175" y="890588"/>
            <a:ext cx="1428750" cy="1438275"/>
          </a:xfrm>
          <a:prstGeom prst="rect">
            <a:avLst/>
          </a:prstGeom>
          <a:noFill/>
          <a:ln w="9525">
            <a:noFill/>
          </a:ln>
        </p:spPr>
      </p:pic>
      <p:sp>
        <p:nvSpPr>
          <p:cNvPr id="31747" name="文本框 3"/>
          <p:cNvSpPr txBox="1"/>
          <p:nvPr>
            <p:custDataLst>
              <p:tags r:id="rId5"/>
            </p:custDataLst>
          </p:nvPr>
        </p:nvSpPr>
        <p:spPr>
          <a:xfrm>
            <a:off x="1841500" y="60325"/>
            <a:ext cx="6988175" cy="829945"/>
          </a:xfrm>
          <a:prstGeom prst="rect">
            <a:avLst/>
          </a:prstGeom>
          <a:noFill/>
          <a:ln w="9525">
            <a:noFill/>
          </a:ln>
        </p:spPr>
        <p:txBody>
          <a:bodyPr wrap="square" anchor="t" anchorCtr="0">
            <a:spAutoFit/>
          </a:bodyPr>
          <a:lstStyle/>
          <a:p>
            <a:pPr algn="just">
              <a:buClrTx/>
              <a:buSzTx/>
              <a:buFontTx/>
            </a:pPr>
            <a:r>
              <a:rPr lang="zh-CN" altLang="en-US" sz="2400" b="1">
                <a:latin typeface="黑体" panose="02010609060101010101" pitchFamily="49" charset="-122"/>
                <a:ea typeface="黑体" panose="02010609060101010101" pitchFamily="49" charset="-122"/>
              </a:rPr>
              <a:t>这位爷，也没有。馒头包子得等到蜀汉时期才有，抱歉了您呢。</a:t>
            </a:r>
            <a:endParaRPr lang="zh-CN" altLang="en-US" sz="2400" b="1">
              <a:latin typeface="黑体" panose="02010609060101010101" pitchFamily="49" charset="-122"/>
              <a:ea typeface="黑体" panose="02010609060101010101" pitchFamily="49" charset="-122"/>
            </a:endParaRPr>
          </a:p>
        </p:txBody>
      </p:sp>
      <p:sp>
        <p:nvSpPr>
          <p:cNvPr id="6" name="文本框 5"/>
          <p:cNvSpPr txBox="1"/>
          <p:nvPr>
            <p:custDataLst>
              <p:tags r:id="rId6"/>
            </p:custDataLst>
          </p:nvPr>
        </p:nvSpPr>
        <p:spPr>
          <a:xfrm>
            <a:off x="4305300" y="1371600"/>
            <a:ext cx="4845050" cy="460375"/>
          </a:xfrm>
          <a:prstGeom prst="rect">
            <a:avLst/>
          </a:prstGeom>
          <a:noFill/>
          <a:ln w="9525">
            <a:noFill/>
          </a:ln>
        </p:spPr>
        <p:txBody>
          <a:bodyPr wrap="square" anchor="t" anchorCtr="0">
            <a:spAutoFit/>
          </a:bodyPr>
          <a:lstStyle/>
          <a:p>
            <a:r>
              <a:rPr lang="zh-CN" altLang="en-US" sz="2400" b="1">
                <a:solidFill>
                  <a:srgbClr val="0000FF"/>
                </a:solidFill>
                <a:latin typeface="仿宋" panose="02010609060101010101" pitchFamily="49" charset="-122"/>
                <a:ea typeface="仿宋" panose="02010609060101010101" pitchFamily="49" charset="-122"/>
              </a:rPr>
              <a:t>没有！你们不会只供应白米饭吧？</a:t>
            </a:r>
            <a:endParaRPr lang="zh-CN" altLang="en-US" sz="2400" b="1">
              <a:solidFill>
                <a:srgbClr val="0000FF"/>
              </a:solidFill>
              <a:latin typeface="仿宋" panose="02010609060101010101" pitchFamily="49" charset="-122"/>
              <a:ea typeface="仿宋" panose="02010609060101010101" pitchFamily="49" charset="-122"/>
            </a:endParaRPr>
          </a:p>
        </p:txBody>
      </p:sp>
      <p:pic>
        <p:nvPicPr>
          <p:cNvPr id="31749" name="图片 4"/>
          <p:cNvPicPr>
            <a:picLocks noChangeAspect="1"/>
          </p:cNvPicPr>
          <p:nvPr>
            <p:custDataLst>
              <p:tags r:id="rId7"/>
            </p:custDataLst>
          </p:nvPr>
        </p:nvPicPr>
        <p:blipFill>
          <a:blip r:embed="rId8"/>
          <a:stretch>
            <a:fillRect/>
          </a:stretch>
        </p:blipFill>
        <p:spPr>
          <a:xfrm>
            <a:off x="9150350" y="166688"/>
            <a:ext cx="2857500" cy="2162175"/>
          </a:xfrm>
          <a:prstGeom prst="rect">
            <a:avLst/>
          </a:prstGeom>
          <a:noFill/>
          <a:ln w="9525">
            <a:noFill/>
          </a:ln>
        </p:spPr>
      </p:pic>
      <p:pic>
        <p:nvPicPr>
          <p:cNvPr id="31750" name="图片 7"/>
          <p:cNvPicPr>
            <a:picLocks noChangeAspect="1"/>
          </p:cNvPicPr>
          <p:nvPr>
            <p:custDataLst>
              <p:tags r:id="rId9"/>
            </p:custDataLst>
          </p:nvPr>
        </p:nvPicPr>
        <p:blipFill>
          <a:blip r:embed="rId2"/>
          <a:stretch>
            <a:fillRect/>
          </a:stretch>
        </p:blipFill>
        <p:spPr>
          <a:xfrm>
            <a:off x="0" y="1831975"/>
            <a:ext cx="1697990" cy="1371600"/>
          </a:xfrm>
          <a:prstGeom prst="rect">
            <a:avLst/>
          </a:prstGeom>
          <a:noFill/>
          <a:ln w="9525">
            <a:noFill/>
          </a:ln>
        </p:spPr>
      </p:pic>
      <p:sp>
        <p:nvSpPr>
          <p:cNvPr id="9" name="文本框 8"/>
          <p:cNvSpPr txBox="1"/>
          <p:nvPr>
            <p:custDataLst>
              <p:tags r:id="rId10"/>
            </p:custDataLst>
          </p:nvPr>
        </p:nvSpPr>
        <p:spPr>
          <a:xfrm>
            <a:off x="1948180" y="2598738"/>
            <a:ext cx="9963150" cy="460375"/>
          </a:xfrm>
          <a:prstGeom prst="rect">
            <a:avLst/>
          </a:prstGeom>
          <a:noFill/>
          <a:ln w="9525">
            <a:noFill/>
          </a:ln>
        </p:spPr>
        <p:txBody>
          <a:bodyPr wrap="square" anchor="t" anchorCtr="0">
            <a:spAutoFit/>
          </a:bodyPr>
          <a:lstStyle/>
          <a:p>
            <a:pPr algn="just">
              <a:buClrTx/>
              <a:buSzTx/>
              <a:buFontTx/>
            </a:pPr>
            <a:r>
              <a:rPr lang="zh-CN" altLang="en-US" sz="2400" b="1">
                <a:latin typeface="黑体" panose="02010609060101010101" pitchFamily="49" charset="-122"/>
                <a:ea typeface="黑体" panose="02010609060101010101" pitchFamily="49" charset="-122"/>
              </a:rPr>
              <a:t>抱歉，咱是在关中，水稻原产亚热带，得翻过秦岭才能种，咱也没有。</a:t>
            </a:r>
            <a:endParaRPr lang="zh-CN" altLang="en-US" sz="2400" b="1">
              <a:latin typeface="黑体" panose="02010609060101010101" pitchFamily="49" charset="-122"/>
              <a:ea typeface="黑体" panose="02010609060101010101" pitchFamily="49" charset="-122"/>
            </a:endParaRPr>
          </a:p>
        </p:txBody>
      </p:sp>
      <p:sp>
        <p:nvSpPr>
          <p:cNvPr id="10" name="文本框 9"/>
          <p:cNvSpPr txBox="1"/>
          <p:nvPr>
            <p:custDataLst>
              <p:tags r:id="rId11"/>
            </p:custDataLst>
          </p:nvPr>
        </p:nvSpPr>
        <p:spPr>
          <a:xfrm>
            <a:off x="949325" y="3328988"/>
            <a:ext cx="10645775" cy="460375"/>
          </a:xfrm>
          <a:prstGeom prst="rect">
            <a:avLst/>
          </a:prstGeom>
          <a:noFill/>
          <a:ln w="9525">
            <a:noFill/>
          </a:ln>
        </p:spPr>
        <p:txBody>
          <a:bodyPr wrap="square" anchor="t" anchorCtr="0">
            <a:spAutoFit/>
          </a:bodyPr>
          <a:lstStyle/>
          <a:p>
            <a:pPr algn="l">
              <a:buClrTx/>
              <a:buSzTx/>
              <a:buFontTx/>
            </a:pPr>
            <a:r>
              <a:rPr lang="zh-CN" altLang="en-US" sz="2400" b="1">
                <a:solidFill>
                  <a:srgbClr val="0000FF"/>
                </a:solidFill>
                <a:latin typeface="仿宋" panose="02010609060101010101" pitchFamily="49" charset="-122"/>
                <a:ea typeface="仿宋" panose="02010609060101010101" pitchFamily="49" charset="-122"/>
              </a:rPr>
              <a:t>要死了！那就来个大侠套餐吧，二两女儿红，半斤熟牛肉……你捂我嘴干吗？</a:t>
            </a:r>
            <a:endParaRPr lang="zh-CN" altLang="en-US" sz="2400" b="1">
              <a:solidFill>
                <a:srgbClr val="0000FF"/>
              </a:solidFill>
              <a:latin typeface="仿宋" panose="02010609060101010101" pitchFamily="49" charset="-122"/>
              <a:ea typeface="仿宋" panose="02010609060101010101" pitchFamily="49" charset="-122"/>
            </a:endParaRPr>
          </a:p>
        </p:txBody>
      </p:sp>
      <p:sp>
        <p:nvSpPr>
          <p:cNvPr id="11" name="文本框 10"/>
          <p:cNvSpPr txBox="1"/>
          <p:nvPr>
            <p:custDataLst>
              <p:tags r:id="rId12"/>
            </p:custDataLst>
          </p:nvPr>
        </p:nvSpPr>
        <p:spPr>
          <a:xfrm>
            <a:off x="301625" y="4037013"/>
            <a:ext cx="11096625" cy="460375"/>
          </a:xfrm>
          <a:prstGeom prst="rect">
            <a:avLst/>
          </a:prstGeom>
          <a:noFill/>
          <a:ln w="9525">
            <a:noFill/>
          </a:ln>
        </p:spPr>
        <p:txBody>
          <a:bodyPr wrap="square" anchor="t" anchorCtr="0">
            <a:spAutoFit/>
          </a:bodyPr>
          <a:lstStyle/>
          <a:p>
            <a:r>
              <a:rPr lang="zh-CN" altLang="en-US" sz="2400" b="1">
                <a:latin typeface="黑体" panose="02010609060101010101" pitchFamily="49" charset="-122"/>
                <a:ea typeface="黑体" panose="02010609060101010101" pitchFamily="49" charset="-122"/>
              </a:rPr>
              <a:t>客官，小点声！朝廷严禁宰牛，被人告了可是充军流放的大罪，万万不敢啊！</a:t>
            </a:r>
            <a:endParaRPr lang="zh-CN" altLang="en-US" sz="2400" b="1">
              <a:latin typeface="黑体" panose="02010609060101010101" pitchFamily="49" charset="-122"/>
              <a:ea typeface="黑体" panose="02010609060101010101" pitchFamily="49" charset="-122"/>
            </a:endParaRPr>
          </a:p>
        </p:txBody>
      </p:sp>
      <p:pic>
        <p:nvPicPr>
          <p:cNvPr id="31754" name="图片 2"/>
          <p:cNvPicPr>
            <a:picLocks noChangeAspect="1"/>
          </p:cNvPicPr>
          <p:nvPr>
            <p:custDataLst>
              <p:tags r:id="rId13"/>
            </p:custDataLst>
          </p:nvPr>
        </p:nvPicPr>
        <p:blipFill>
          <a:blip r:embed="rId4"/>
          <a:stretch>
            <a:fillRect/>
          </a:stretch>
        </p:blipFill>
        <p:spPr>
          <a:xfrm>
            <a:off x="412750" y="4687888"/>
            <a:ext cx="1428750" cy="1438275"/>
          </a:xfrm>
          <a:prstGeom prst="rect">
            <a:avLst/>
          </a:prstGeom>
          <a:noFill/>
          <a:ln w="9525">
            <a:noFill/>
          </a:ln>
        </p:spPr>
      </p:pic>
      <p:sp>
        <p:nvSpPr>
          <p:cNvPr id="3" name="文本框 2"/>
          <p:cNvSpPr txBox="1"/>
          <p:nvPr>
            <p:custDataLst>
              <p:tags r:id="rId14"/>
            </p:custDataLst>
          </p:nvPr>
        </p:nvSpPr>
        <p:spPr>
          <a:xfrm>
            <a:off x="2546350" y="4979035"/>
            <a:ext cx="6851650" cy="460375"/>
          </a:xfrm>
          <a:prstGeom prst="rect">
            <a:avLst/>
          </a:prstGeom>
          <a:noFill/>
          <a:ln w="9525">
            <a:noFill/>
          </a:ln>
        </p:spPr>
        <p:txBody>
          <a:bodyPr wrap="square" anchor="t" anchorCtr="0">
            <a:spAutoFit/>
          </a:bodyPr>
          <a:lstStyle/>
          <a:p>
            <a:pPr algn="l">
              <a:buClrTx/>
              <a:buSzTx/>
              <a:buFontTx/>
            </a:pPr>
            <a:r>
              <a:rPr lang="zh-CN" altLang="en-US" sz="2400" b="1">
                <a:solidFill>
                  <a:srgbClr val="0000FF"/>
                </a:solidFill>
                <a:latin typeface="仿宋" panose="02010609060101010101" pitchFamily="49" charset="-122"/>
                <a:ea typeface="仿宋" panose="02010609060101010101" pitchFamily="49" charset="-122"/>
              </a:rPr>
              <a:t>得得得，酒我也不喝了，茶水总有吧？</a:t>
            </a:r>
            <a:endParaRPr lang="zh-CN" altLang="en-US" sz="2400" b="1">
              <a:solidFill>
                <a:srgbClr val="0000FF"/>
              </a:solidFill>
              <a:latin typeface="仿宋" panose="02010609060101010101" pitchFamily="49" charset="-122"/>
              <a:ea typeface="仿宋" panose="02010609060101010101" pitchFamily="49" charset="-122"/>
            </a:endParaRPr>
          </a:p>
        </p:txBody>
      </p:sp>
    </p:spTree>
    <p:custDataLst>
      <p:tags r:id="rId15"/>
    </p:custDataLst>
  </p:cSld>
  <p:clrMapOvr>
    <a:masterClrMapping/>
  </p:clrMapOvr>
  <p:transition>
    <p:newsfla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标题 1"/>
          <p:cNvSpPr>
            <a:spLocks noGrp="1"/>
          </p:cNvSpPr>
          <p:nvPr>
            <p:ph type="title"/>
            <p:custDataLst>
              <p:tags r:id="rId1"/>
            </p:custDataLst>
          </p:nvPr>
        </p:nvSpPr>
        <p:spPr>
          <a:xfrm>
            <a:off x="258445" y="99695"/>
            <a:ext cx="8492490" cy="67627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ct val="0"/>
              </a:spcAft>
              <a:buClrTx/>
              <a:buSzTx/>
              <a:buFontTx/>
              <a:buNone/>
              <a:defRPr/>
            </a:pPr>
            <a:r>
              <a:rPr kumimoji="0" lang="zh-CN" altLang="en-US" sz="2400" i="0" u="none" strike="noStrike" kern="1200" cap="all" spc="0" normalizeH="0" baseline="0" noProof="0">
                <a:ln>
                  <a:noFill/>
                </a:ln>
                <a:solidFill>
                  <a:srgbClr val="C00000"/>
                </a:solidFill>
                <a:uLnTx/>
                <a:uFillTx/>
                <a:latin typeface="微软雅黑" panose="020B0503020204020204" pitchFamily="34" charset="-122"/>
                <a:cs typeface="+mj-cs"/>
              </a:rPr>
              <a:t>探究三：在商贸活动中探究文化交流的影响</a:t>
            </a:r>
            <a:endParaRPr kumimoji="0" lang="zh-CN" altLang="en-US" sz="2400" i="0" u="none" strike="noStrike" kern="1200" cap="all" spc="0" normalizeH="0" baseline="0" noProof="0">
              <a:ln>
                <a:noFill/>
              </a:ln>
              <a:solidFill>
                <a:srgbClr val="C00000"/>
              </a:solidFill>
              <a:effectLst/>
              <a:uLnTx/>
              <a:uFillTx/>
              <a:latin typeface="微软雅黑" panose="020B0503020204020204" pitchFamily="34" charset="-122"/>
              <a:cs typeface="+mj-cs"/>
            </a:endParaRPr>
          </a:p>
        </p:txBody>
      </p:sp>
      <p:sp>
        <p:nvSpPr>
          <p:cNvPr id="33794" name="文本框 9"/>
          <p:cNvSpPr/>
          <p:nvPr>
            <p:custDataLst>
              <p:tags r:id="rId2"/>
            </p:custDataLst>
          </p:nvPr>
        </p:nvSpPr>
        <p:spPr>
          <a:xfrm>
            <a:off x="49530" y="3187700"/>
            <a:ext cx="7034530" cy="460375"/>
          </a:xfrm>
          <a:prstGeom prst="rect">
            <a:avLst/>
          </a:prstGeom>
          <a:noFill/>
          <a:ln>
            <a:noFill/>
            <a:miter lim="800000"/>
          </a:ln>
        </p:spPr>
        <p:txBody>
          <a:bodyPr wrap="square" anchor="t" anchorCtr="0">
            <a:spAutoFit/>
          </a:bodyPr>
          <a:lstStyle>
            <a:defPPr>
              <a:defRPr lang="en-US"/>
            </a:defPPr>
            <a:lvl1pPr marL="0" indent="0" algn="l" defTabSz="457200" rtl="0" eaLnBrk="0" fontAlgn="base" hangingPunct="0">
              <a:lnSpc>
                <a:spcPct val="100000"/>
              </a:lnSpc>
              <a:spcBef>
                <a:spcPct val="0"/>
              </a:spcBef>
              <a:spcAft>
                <a:spcPct val="0"/>
              </a:spcAft>
              <a:buClrTx/>
              <a:buSzTx/>
              <a:buFontTx/>
              <a:buNone/>
              <a:defRPr lang="en-US" altLang="en-US" sz="1800" b="0" i="0" u="none" baseline="0">
                <a:solidFill>
                  <a:schemeClr val="tx1"/>
                </a:solidFill>
                <a:latin typeface="Rockwell" panose="02060603020205020403" pitchFamily="18" charset="0"/>
              </a:defRPr>
            </a:lvl1pPr>
            <a:lvl2pPr marL="457200" indent="0" algn="l" defTabSz="457200" rtl="0" eaLnBrk="0" fontAlgn="base" hangingPunct="0">
              <a:lnSpc>
                <a:spcPct val="100000"/>
              </a:lnSpc>
              <a:spcBef>
                <a:spcPct val="0"/>
              </a:spcBef>
              <a:spcAft>
                <a:spcPct val="0"/>
              </a:spcAft>
              <a:buClrTx/>
              <a:buSzTx/>
              <a:buFontTx/>
              <a:buNone/>
              <a:defRPr lang="en-US" altLang="en-US" sz="1800" b="0" i="0" u="none" baseline="0">
                <a:solidFill>
                  <a:schemeClr val="tx1"/>
                </a:solidFill>
                <a:latin typeface="Rockwell" panose="02060603020205020403" pitchFamily="18" charset="0"/>
              </a:defRPr>
            </a:lvl2pPr>
            <a:lvl3pPr marL="914400" indent="0" algn="l" defTabSz="457200" rtl="0" eaLnBrk="0" fontAlgn="base" hangingPunct="0">
              <a:lnSpc>
                <a:spcPct val="100000"/>
              </a:lnSpc>
              <a:spcBef>
                <a:spcPct val="0"/>
              </a:spcBef>
              <a:spcAft>
                <a:spcPct val="0"/>
              </a:spcAft>
              <a:buClrTx/>
              <a:buSzTx/>
              <a:buFontTx/>
              <a:buNone/>
              <a:defRPr lang="en-US" altLang="en-US" sz="1800" b="0" i="0" u="none" baseline="0">
                <a:solidFill>
                  <a:schemeClr val="tx1"/>
                </a:solidFill>
                <a:latin typeface="Rockwell" panose="02060603020205020403" pitchFamily="18" charset="0"/>
              </a:defRPr>
            </a:lvl3pPr>
            <a:lvl4pPr marL="1371600" indent="0" algn="l" defTabSz="457200" rtl="0" eaLnBrk="0" fontAlgn="base" hangingPunct="0">
              <a:lnSpc>
                <a:spcPct val="100000"/>
              </a:lnSpc>
              <a:spcBef>
                <a:spcPct val="0"/>
              </a:spcBef>
              <a:spcAft>
                <a:spcPct val="0"/>
              </a:spcAft>
              <a:buClrTx/>
              <a:buSzTx/>
              <a:buFontTx/>
              <a:buNone/>
              <a:defRPr lang="en-US" altLang="en-US" sz="1800" b="0" i="0" u="none" baseline="0">
                <a:solidFill>
                  <a:schemeClr val="tx1"/>
                </a:solidFill>
                <a:latin typeface="Rockwell" panose="02060603020205020403" pitchFamily="18" charset="0"/>
              </a:defRPr>
            </a:lvl4pPr>
            <a:lvl5pPr marL="1828800" indent="0" algn="l" defTabSz="457200" rtl="0" eaLnBrk="0" fontAlgn="base" hangingPunct="0">
              <a:lnSpc>
                <a:spcPct val="100000"/>
              </a:lnSpc>
              <a:spcBef>
                <a:spcPct val="0"/>
              </a:spcBef>
              <a:spcAft>
                <a:spcPct val="0"/>
              </a:spcAft>
              <a:buClrTx/>
              <a:buSzTx/>
              <a:buFontTx/>
              <a:buNone/>
              <a:defRPr lang="en-US" altLang="en-US" sz="1800" b="0" i="0" u="none" baseline="0">
                <a:solidFill>
                  <a:schemeClr val="tx1"/>
                </a:solidFill>
                <a:latin typeface="Rockwell" panose="02060603020205020403" pitchFamily="18" charset="0"/>
              </a:defRPr>
            </a:lvl5pPr>
          </a:lstStyle>
          <a:p>
            <a:pPr lvl="0" eaLnBrk="1" hangingPunct="1"/>
            <a:r>
              <a:rPr lang="zh-CN" altLang="en-US" sz="2400" b="1">
                <a:solidFill>
                  <a:schemeClr val="tx1"/>
                </a:solidFill>
                <a:latin typeface="微软雅黑" panose="020B0503020204020204" pitchFamily="34" charset="-122"/>
                <a:ea typeface="微软雅黑" panose="020B0503020204020204" pitchFamily="34" charset="-122"/>
              </a:rPr>
              <a:t>根据材料结合所学知识，探究中外文化交流的影响。</a:t>
            </a:r>
            <a:endParaRPr lang="zh-CN" altLang="en-US" sz="2400" b="1">
              <a:solidFill>
                <a:schemeClr val="tx1"/>
              </a:solidFill>
              <a:latin typeface="微软雅黑" panose="020B0503020204020204" pitchFamily="34" charset="-122"/>
              <a:ea typeface="微软雅黑" panose="020B0503020204020204" pitchFamily="34" charset="-122"/>
            </a:endParaRPr>
          </a:p>
        </p:txBody>
      </p:sp>
      <p:sp>
        <p:nvSpPr>
          <p:cNvPr id="33798" name="文本框 13"/>
          <p:cNvSpPr/>
          <p:nvPr>
            <p:custDataLst>
              <p:tags r:id="rId3"/>
            </p:custDataLst>
          </p:nvPr>
        </p:nvSpPr>
        <p:spPr>
          <a:xfrm>
            <a:off x="130810" y="685800"/>
            <a:ext cx="6871970" cy="2306955"/>
          </a:xfrm>
          <a:prstGeom prst="rect">
            <a:avLst/>
          </a:prstGeom>
          <a:noFill/>
          <a:ln>
            <a:noFill/>
            <a:miter lim="800000"/>
          </a:ln>
        </p:spPr>
        <p:txBody>
          <a:bodyPr wrap="square" anchor="t" anchorCtr="0">
            <a:spAutoFit/>
          </a:bodyPr>
          <a:lstStyle>
            <a:defPPr>
              <a:defRPr lang="en-US"/>
            </a:defPPr>
            <a:lvl1pPr marL="0" indent="0" algn="l" defTabSz="457200" rtl="0" eaLnBrk="0" fontAlgn="base" hangingPunct="0">
              <a:lnSpc>
                <a:spcPct val="100000"/>
              </a:lnSpc>
              <a:spcBef>
                <a:spcPct val="0"/>
              </a:spcBef>
              <a:spcAft>
                <a:spcPct val="0"/>
              </a:spcAft>
              <a:buClrTx/>
              <a:buSzTx/>
              <a:buFontTx/>
              <a:buNone/>
              <a:defRPr lang="en-US" altLang="en-US" sz="1800" b="0" i="0" u="none" baseline="0">
                <a:solidFill>
                  <a:schemeClr val="tx1"/>
                </a:solidFill>
                <a:latin typeface="Rockwell" panose="02060603020205020403" pitchFamily="18" charset="0"/>
              </a:defRPr>
            </a:lvl1pPr>
            <a:lvl2pPr marL="457200" indent="0" algn="l" defTabSz="457200" rtl="0" eaLnBrk="0" fontAlgn="base" hangingPunct="0">
              <a:lnSpc>
                <a:spcPct val="100000"/>
              </a:lnSpc>
              <a:spcBef>
                <a:spcPct val="0"/>
              </a:spcBef>
              <a:spcAft>
                <a:spcPct val="0"/>
              </a:spcAft>
              <a:buClrTx/>
              <a:buSzTx/>
              <a:buFontTx/>
              <a:buNone/>
              <a:defRPr lang="en-US" altLang="en-US" sz="1800" b="0" i="0" u="none" baseline="0">
                <a:solidFill>
                  <a:schemeClr val="tx1"/>
                </a:solidFill>
                <a:latin typeface="Rockwell" panose="02060603020205020403" pitchFamily="18" charset="0"/>
              </a:defRPr>
            </a:lvl2pPr>
            <a:lvl3pPr marL="914400" indent="0" algn="l" defTabSz="457200" rtl="0" eaLnBrk="0" fontAlgn="base" hangingPunct="0">
              <a:lnSpc>
                <a:spcPct val="100000"/>
              </a:lnSpc>
              <a:spcBef>
                <a:spcPct val="0"/>
              </a:spcBef>
              <a:spcAft>
                <a:spcPct val="0"/>
              </a:spcAft>
              <a:buClrTx/>
              <a:buSzTx/>
              <a:buFontTx/>
              <a:buNone/>
              <a:defRPr lang="en-US" altLang="en-US" sz="1800" b="0" i="0" u="none" baseline="0">
                <a:solidFill>
                  <a:schemeClr val="tx1"/>
                </a:solidFill>
                <a:latin typeface="Rockwell" panose="02060603020205020403" pitchFamily="18" charset="0"/>
              </a:defRPr>
            </a:lvl3pPr>
            <a:lvl4pPr marL="1371600" indent="0" algn="l" defTabSz="457200" rtl="0" eaLnBrk="0" fontAlgn="base" hangingPunct="0">
              <a:lnSpc>
                <a:spcPct val="100000"/>
              </a:lnSpc>
              <a:spcBef>
                <a:spcPct val="0"/>
              </a:spcBef>
              <a:spcAft>
                <a:spcPct val="0"/>
              </a:spcAft>
              <a:buClrTx/>
              <a:buSzTx/>
              <a:buFontTx/>
              <a:buNone/>
              <a:defRPr lang="en-US" altLang="en-US" sz="1800" b="0" i="0" u="none" baseline="0">
                <a:solidFill>
                  <a:schemeClr val="tx1"/>
                </a:solidFill>
                <a:latin typeface="Rockwell" panose="02060603020205020403" pitchFamily="18" charset="0"/>
              </a:defRPr>
            </a:lvl4pPr>
            <a:lvl5pPr marL="1828800" indent="0" algn="l" defTabSz="457200" rtl="0" eaLnBrk="0" fontAlgn="base" hangingPunct="0">
              <a:lnSpc>
                <a:spcPct val="100000"/>
              </a:lnSpc>
              <a:spcBef>
                <a:spcPct val="0"/>
              </a:spcBef>
              <a:spcAft>
                <a:spcPct val="0"/>
              </a:spcAft>
              <a:buClrTx/>
              <a:buSzTx/>
              <a:buFontTx/>
              <a:buNone/>
              <a:defRPr lang="en-US" altLang="en-US" sz="1800" b="0" i="0" u="none" baseline="0">
                <a:solidFill>
                  <a:schemeClr val="tx1"/>
                </a:solidFill>
                <a:latin typeface="Rockwell" panose="02060603020205020403" pitchFamily="18" charset="0"/>
              </a:defRPr>
            </a:lvl5pPr>
          </a:lstStyle>
          <a:p>
            <a:pPr lvl="0" algn="just" eaLnBrk="1" hangingPunct="1"/>
            <a:r>
              <a:rPr lang="zh-CN" altLang="en-US" sz="2400">
                <a:latin typeface="华文楷体" panose="02010600040101010101" pitchFamily="2" charset="-122"/>
                <a:ea typeface="华文楷体" panose="02010600040101010101" pitchFamily="2"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latin typeface="楷体" panose="02010609060101010101" pitchFamily="49" charset="-122"/>
                <a:ea typeface="楷体" panose="02010609060101010101" pitchFamily="49" charset="-122"/>
                <a:cs typeface="楷体" panose="02010609060101010101" pitchFamily="49" charset="-122"/>
              </a:rPr>
              <a:t>全世界各地的人通过</a:t>
            </a:r>
            <a:r>
              <a:rPr lang="zh-CN" altLang="en-US" sz="2400" b="1">
                <a:solidFill>
                  <a:srgbClr val="FF0000"/>
                </a:solidFill>
                <a:latin typeface="楷体" panose="02010609060101010101" pitchFamily="49" charset="-122"/>
                <a:ea typeface="楷体" panose="02010609060101010101" pitchFamily="49" charset="-122"/>
                <a:cs typeface="楷体" panose="02010609060101010101" pitchFamily="49" charset="-122"/>
              </a:rPr>
              <a:t>李子柒</a:t>
            </a:r>
            <a:r>
              <a:rPr lang="zh-CN" altLang="en-US" sz="2400" b="1">
                <a:latin typeface="楷体" panose="02010609060101010101" pitchFamily="49" charset="-122"/>
                <a:ea typeface="楷体" panose="02010609060101010101" pitchFamily="49" charset="-122"/>
                <a:cs typeface="楷体" panose="02010609060101010101" pitchFamily="49" charset="-122"/>
              </a:rPr>
              <a:t>的视频开始了解“有趣好看”的中国传统文化，并纷纷夸赞中国人的勤奋、聪慧，进而开始喜欢中国人，喜欢这个国家。不得不说，李子柒是个奇迹，一颗平常心做出了国际文化传播的奇迹。</a:t>
            </a:r>
            <a:r>
              <a:rPr lang="en-US" altLang="zh-CN" sz="2400" b="1">
                <a:latin typeface="楷体" panose="02010609060101010101" pitchFamily="49" charset="-122"/>
                <a:ea typeface="楷体" panose="02010609060101010101" pitchFamily="49" charset="-122"/>
                <a:cs typeface="楷体" panose="02010609060101010101" pitchFamily="49" charset="-122"/>
              </a:rPr>
              <a:t>    </a:t>
            </a:r>
            <a:endParaRPr lang="en-US" altLang="zh-CN" sz="2400" b="1">
              <a:latin typeface="楷体" panose="02010609060101010101" pitchFamily="49" charset="-122"/>
              <a:ea typeface="楷体" panose="02010609060101010101" pitchFamily="49" charset="-122"/>
              <a:cs typeface="楷体" panose="02010609060101010101" pitchFamily="49" charset="-122"/>
            </a:endParaRPr>
          </a:p>
          <a:p>
            <a:pPr lvl="0" algn="just" eaLnBrk="1" hangingPunct="1"/>
            <a:r>
              <a:rPr lang="en-US" altLang="zh-CN" sz="2400" b="1">
                <a:latin typeface="楷体" panose="02010609060101010101" pitchFamily="49" charset="-122"/>
                <a:ea typeface="楷体" panose="02010609060101010101" pitchFamily="49" charset="-122"/>
                <a:cs typeface="楷体" panose="02010609060101010101" pitchFamily="49" charset="-122"/>
              </a:rPr>
              <a:t>       ——</a:t>
            </a:r>
            <a:r>
              <a:rPr lang="zh-CN" altLang="en-US" sz="2400" b="1">
                <a:latin typeface="楷体" panose="02010609060101010101" pitchFamily="49" charset="-122"/>
                <a:ea typeface="楷体" panose="02010609060101010101" pitchFamily="49" charset="-122"/>
                <a:cs typeface="楷体" panose="02010609060101010101" pitchFamily="49" charset="-122"/>
              </a:rPr>
              <a:t>摘编自</a:t>
            </a:r>
            <a:r>
              <a:rPr lang="en-US" altLang="zh-CN" sz="2400" b="1">
                <a:latin typeface="楷体" panose="02010609060101010101" pitchFamily="49" charset="-122"/>
                <a:ea typeface="楷体" panose="02010609060101010101" pitchFamily="49" charset="-122"/>
                <a:cs typeface="楷体" panose="02010609060101010101" pitchFamily="49" charset="-122"/>
              </a:rPr>
              <a:t>2019</a:t>
            </a:r>
            <a:r>
              <a:rPr lang="zh-CN" altLang="en-US" sz="2400" b="1">
                <a:latin typeface="楷体" panose="02010609060101010101" pitchFamily="49" charset="-122"/>
                <a:ea typeface="楷体" panose="02010609060101010101" pitchFamily="49" charset="-122"/>
                <a:cs typeface="楷体" panose="02010609060101010101" pitchFamily="49" charset="-122"/>
              </a:rPr>
              <a:t>年</a:t>
            </a:r>
            <a:r>
              <a:rPr lang="en-US" altLang="zh-CN" sz="2400" b="1">
                <a:latin typeface="楷体" panose="02010609060101010101" pitchFamily="49" charset="-122"/>
                <a:ea typeface="楷体" panose="02010609060101010101" pitchFamily="49" charset="-122"/>
                <a:cs typeface="楷体" panose="02010609060101010101" pitchFamily="49" charset="-122"/>
              </a:rPr>
              <a:t>12</a:t>
            </a:r>
            <a:r>
              <a:rPr lang="zh-CN" altLang="en-US" sz="2400" b="1">
                <a:latin typeface="楷体" panose="02010609060101010101" pitchFamily="49" charset="-122"/>
                <a:ea typeface="楷体" panose="02010609060101010101" pitchFamily="49" charset="-122"/>
                <a:cs typeface="楷体" panose="02010609060101010101" pitchFamily="49" charset="-122"/>
              </a:rPr>
              <a:t>月</a:t>
            </a:r>
            <a:r>
              <a:rPr lang="en-US" altLang="zh-CN" sz="2400" b="1">
                <a:latin typeface="楷体" panose="02010609060101010101" pitchFamily="49" charset="-122"/>
                <a:ea typeface="楷体" panose="02010609060101010101" pitchFamily="49" charset="-122"/>
                <a:cs typeface="楷体" panose="02010609060101010101" pitchFamily="49" charset="-122"/>
              </a:rPr>
              <a:t>10</a:t>
            </a:r>
            <a:r>
              <a:rPr lang="zh-CN" altLang="en-US" sz="2400" b="1">
                <a:latin typeface="楷体" panose="02010609060101010101" pitchFamily="49" charset="-122"/>
                <a:ea typeface="楷体" panose="02010609060101010101" pitchFamily="49" charset="-122"/>
                <a:cs typeface="楷体" panose="02010609060101010101" pitchFamily="49" charset="-122"/>
              </a:rPr>
              <a:t>日央视新闻评论</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p:txBody>
      </p:sp>
      <p:pic>
        <p:nvPicPr>
          <p:cNvPr id="33799" name="图片 3"/>
          <p:cNvPicPr>
            <a:picLocks noChangeAspect="1"/>
          </p:cNvPicPr>
          <p:nvPr>
            <p:custDataLst>
              <p:tags r:id="rId4"/>
            </p:custDataLst>
          </p:nvPr>
        </p:nvPicPr>
        <p:blipFill>
          <a:blip r:embed="rId5"/>
          <a:stretch>
            <a:fillRect/>
          </a:stretch>
        </p:blipFill>
        <p:spPr>
          <a:xfrm>
            <a:off x="7176770" y="617220"/>
            <a:ext cx="4855845" cy="2962275"/>
          </a:xfrm>
          <a:prstGeom prst="rect">
            <a:avLst/>
          </a:prstGeom>
          <a:noFill/>
          <a:ln>
            <a:noFill/>
            <a:miter lim="800000"/>
            <a:headEnd/>
            <a:tailEnd/>
          </a:ln>
        </p:spPr>
      </p:pic>
      <p:sp>
        <p:nvSpPr>
          <p:cNvPr id="33801" name="文本框 10"/>
          <p:cNvSpPr/>
          <p:nvPr>
            <p:custDataLst>
              <p:tags r:id="rId6"/>
            </p:custDataLst>
          </p:nvPr>
        </p:nvSpPr>
        <p:spPr>
          <a:xfrm>
            <a:off x="364490" y="3820795"/>
            <a:ext cx="11596370" cy="1938020"/>
          </a:xfrm>
          <a:prstGeom prst="rect">
            <a:avLst/>
          </a:prstGeom>
          <a:solidFill>
            <a:schemeClr val="accent4">
              <a:lumMod val="20000"/>
              <a:lumOff val="80000"/>
            </a:schemeClr>
          </a:solidFill>
          <a:ln>
            <a:noFill/>
            <a:miter lim="800000"/>
          </a:ln>
        </p:spPr>
        <p:txBody>
          <a:bodyPr wrap="square" anchor="t" anchorCtr="0">
            <a:spAutoFit/>
          </a:bodyPr>
          <a:lstStyle>
            <a:defPPr>
              <a:defRPr lang="en-US"/>
            </a:defPPr>
            <a:lvl1pPr marL="0" indent="0" algn="l" defTabSz="457200" rtl="0" eaLnBrk="0" fontAlgn="base" hangingPunct="0">
              <a:lnSpc>
                <a:spcPct val="100000"/>
              </a:lnSpc>
              <a:spcBef>
                <a:spcPct val="0"/>
              </a:spcBef>
              <a:spcAft>
                <a:spcPct val="0"/>
              </a:spcAft>
              <a:buClrTx/>
              <a:buSzTx/>
              <a:buFontTx/>
              <a:buNone/>
              <a:defRPr lang="en-US" altLang="en-US" sz="1800" b="0" i="0" u="none" baseline="0">
                <a:solidFill>
                  <a:schemeClr val="tx1"/>
                </a:solidFill>
                <a:latin typeface="Rockwell" panose="02060603020205020403" pitchFamily="18" charset="0"/>
              </a:defRPr>
            </a:lvl1pPr>
            <a:lvl2pPr marL="457200" indent="0" algn="l" defTabSz="457200" rtl="0" eaLnBrk="0" fontAlgn="base" hangingPunct="0">
              <a:lnSpc>
                <a:spcPct val="100000"/>
              </a:lnSpc>
              <a:spcBef>
                <a:spcPct val="0"/>
              </a:spcBef>
              <a:spcAft>
                <a:spcPct val="0"/>
              </a:spcAft>
              <a:buClrTx/>
              <a:buSzTx/>
              <a:buFontTx/>
              <a:buNone/>
              <a:defRPr lang="en-US" altLang="en-US" sz="1800" b="0" i="0" u="none" baseline="0">
                <a:solidFill>
                  <a:schemeClr val="tx1"/>
                </a:solidFill>
                <a:latin typeface="Rockwell" panose="02060603020205020403" pitchFamily="18" charset="0"/>
              </a:defRPr>
            </a:lvl2pPr>
            <a:lvl3pPr marL="914400" indent="0" algn="l" defTabSz="457200" rtl="0" eaLnBrk="0" fontAlgn="base" hangingPunct="0">
              <a:lnSpc>
                <a:spcPct val="100000"/>
              </a:lnSpc>
              <a:spcBef>
                <a:spcPct val="0"/>
              </a:spcBef>
              <a:spcAft>
                <a:spcPct val="0"/>
              </a:spcAft>
              <a:buClrTx/>
              <a:buSzTx/>
              <a:buFontTx/>
              <a:buNone/>
              <a:defRPr lang="en-US" altLang="en-US" sz="1800" b="0" i="0" u="none" baseline="0">
                <a:solidFill>
                  <a:schemeClr val="tx1"/>
                </a:solidFill>
                <a:latin typeface="Rockwell" panose="02060603020205020403" pitchFamily="18" charset="0"/>
              </a:defRPr>
            </a:lvl3pPr>
            <a:lvl4pPr marL="1371600" indent="0" algn="l" defTabSz="457200" rtl="0" eaLnBrk="0" fontAlgn="base" hangingPunct="0">
              <a:lnSpc>
                <a:spcPct val="100000"/>
              </a:lnSpc>
              <a:spcBef>
                <a:spcPct val="0"/>
              </a:spcBef>
              <a:spcAft>
                <a:spcPct val="0"/>
              </a:spcAft>
              <a:buClrTx/>
              <a:buSzTx/>
              <a:buFontTx/>
              <a:buNone/>
              <a:defRPr lang="en-US" altLang="en-US" sz="1800" b="0" i="0" u="none" baseline="0">
                <a:solidFill>
                  <a:schemeClr val="tx1"/>
                </a:solidFill>
                <a:latin typeface="Rockwell" panose="02060603020205020403" pitchFamily="18" charset="0"/>
              </a:defRPr>
            </a:lvl4pPr>
            <a:lvl5pPr marL="1828800" indent="0" algn="l" defTabSz="457200" rtl="0" eaLnBrk="0" fontAlgn="base" hangingPunct="0">
              <a:lnSpc>
                <a:spcPct val="100000"/>
              </a:lnSpc>
              <a:spcBef>
                <a:spcPct val="0"/>
              </a:spcBef>
              <a:spcAft>
                <a:spcPct val="0"/>
              </a:spcAft>
              <a:buClrTx/>
              <a:buSzTx/>
              <a:buFontTx/>
              <a:buNone/>
              <a:defRPr lang="en-US" altLang="en-US" sz="1800" b="0" i="0" u="none" baseline="0">
                <a:solidFill>
                  <a:schemeClr val="tx1"/>
                </a:solidFill>
                <a:latin typeface="Rockwell" panose="02060603020205020403" pitchFamily="18" charset="0"/>
              </a:defRPr>
            </a:lvl5pPr>
          </a:lstStyle>
          <a:p>
            <a:pPr lvl="0" algn="just" eaLnBrk="1" hangingPunct="1"/>
            <a:r>
              <a:rPr lang="zh-CN" altLang="en-US" sz="2400" b="1">
                <a:solidFill>
                  <a:schemeClr val="tx1"/>
                </a:solidFill>
                <a:latin typeface="微软雅黑" panose="020B0503020204020204" pitchFamily="34" charset="-122"/>
                <a:ea typeface="微软雅黑" panose="020B0503020204020204" pitchFamily="34" charset="-122"/>
              </a:rPr>
              <a:t>①促进文化在世界范围内传播，促进文化的发展</a:t>
            </a:r>
            <a:r>
              <a:rPr lang="zh-CN" altLang="en-US" sz="2400" b="1">
                <a:solidFill>
                  <a:schemeClr val="tx1"/>
                </a:solidFill>
                <a:latin typeface="楷体" panose="02010609060101010101" pitchFamily="49" charset="-122"/>
                <a:ea typeface="楷体" panose="02010609060101010101" pitchFamily="49" charset="-122"/>
              </a:rPr>
              <a:t>（如文化产品贸易，中国文化传播到世界，世界文化传播到中国。如吸收世界优秀文明成果，博采众长，可以更好促进中华文化的发展）</a:t>
            </a:r>
            <a:endParaRPr lang="zh-CN" altLang="en-US" sz="2400" b="1">
              <a:solidFill>
                <a:schemeClr val="tx1"/>
              </a:solidFill>
              <a:latin typeface="楷体" panose="02010609060101010101" pitchFamily="49" charset="-122"/>
              <a:ea typeface="楷体" panose="02010609060101010101" pitchFamily="49" charset="-122"/>
            </a:endParaRPr>
          </a:p>
          <a:p>
            <a:pPr lvl="0" algn="just" eaLnBrk="1" hangingPunct="1"/>
            <a:r>
              <a:rPr lang="zh-CN" altLang="en-US" sz="2400" b="1">
                <a:solidFill>
                  <a:schemeClr val="tx1"/>
                </a:solidFill>
                <a:latin typeface="Calibri" panose="020F0502020204030204"/>
                <a:ea typeface="微软雅黑" panose="020B0503020204020204" pitchFamily="34" charset="-122"/>
              </a:rPr>
              <a:t>②</a:t>
            </a:r>
            <a:r>
              <a:rPr lang="zh-CN" altLang="en-US" sz="2400" b="1">
                <a:solidFill>
                  <a:schemeClr val="tx1"/>
                </a:solidFill>
                <a:latin typeface="微软雅黑" panose="020B0503020204020204" pitchFamily="34" charset="-122"/>
                <a:ea typeface="微软雅黑" panose="020B0503020204020204" pitchFamily="34" charset="-122"/>
              </a:rPr>
              <a:t>促进经贸发展</a:t>
            </a:r>
            <a:r>
              <a:rPr lang="zh-CN" altLang="en-US" sz="2400" b="1">
                <a:solidFill>
                  <a:schemeClr val="tx1"/>
                </a:solidFill>
                <a:latin typeface="楷体" panose="02010609060101010101" pitchFamily="49" charset="-122"/>
                <a:ea typeface="楷体" panose="02010609060101010101" pitchFamily="49" charset="-122"/>
              </a:rPr>
              <a:t>（文化产业的发展，带动经济发展）</a:t>
            </a:r>
            <a:endParaRPr lang="zh-CN" altLang="en-US" sz="2400" b="1">
              <a:solidFill>
                <a:schemeClr val="tx1"/>
              </a:solidFill>
              <a:latin typeface="楷体" panose="02010609060101010101" pitchFamily="49" charset="-122"/>
              <a:ea typeface="楷体" panose="02010609060101010101" pitchFamily="49" charset="-122"/>
            </a:endParaRPr>
          </a:p>
          <a:p>
            <a:pPr lvl="0" algn="just" eaLnBrk="1" hangingPunct="1"/>
            <a:r>
              <a:rPr lang="zh-CN" sz="2400" b="1">
                <a:latin typeface="微软雅黑" panose="020B0503020204020204" pitchFamily="34" charset="-122"/>
                <a:ea typeface="微软雅黑" panose="020B0503020204020204" pitchFamily="34" charset="-122"/>
                <a:sym typeface="+mn-ea"/>
              </a:rPr>
              <a:t>③</a:t>
            </a:r>
            <a:r>
              <a:rPr lang="zh-CN" sz="2400" b="1">
                <a:solidFill>
                  <a:srgbClr val="000000"/>
                </a:solidFill>
                <a:uFillTx/>
                <a:latin typeface="宋体" panose="02010600030101010101" pitchFamily="2" charset="-122"/>
                <a:sym typeface="+mn-ea"/>
              </a:rPr>
              <a:t>促进国家间的相互理解</a:t>
            </a:r>
            <a:r>
              <a:rPr altLang="zh-CN" sz="2400" b="1">
                <a:solidFill>
                  <a:srgbClr val="000000"/>
                </a:solidFill>
                <a:uFillTx/>
                <a:latin typeface="宋体" panose="02010600030101010101" pitchFamily="2" charset="-122"/>
                <a:sym typeface="+mn-ea"/>
              </a:rPr>
              <a:t>,</a:t>
            </a:r>
            <a:r>
              <a:rPr lang="zh-CN" sz="2400" b="1">
                <a:solidFill>
                  <a:srgbClr val="000000"/>
                </a:solidFill>
                <a:uFillTx/>
                <a:latin typeface="宋体" panose="02010600030101010101" pitchFamily="2" charset="-122"/>
                <a:sym typeface="+mn-ea"/>
              </a:rPr>
              <a:t>文化与政治相互影响，减少隔阂</a:t>
            </a:r>
            <a:r>
              <a:rPr altLang="zh-CN" sz="2400" b="1">
                <a:solidFill>
                  <a:srgbClr val="000000"/>
                </a:solidFill>
                <a:uFillTx/>
                <a:latin typeface="宋体" panose="02010600030101010101" pitchFamily="2" charset="-122"/>
                <a:sym typeface="+mn-ea"/>
              </a:rPr>
              <a:t>,</a:t>
            </a:r>
            <a:r>
              <a:rPr lang="zh-CN" sz="2400" b="1">
                <a:solidFill>
                  <a:srgbClr val="000000"/>
                </a:solidFill>
                <a:uFillTx/>
                <a:latin typeface="宋体" panose="02010600030101010101" pitchFamily="2" charset="-122"/>
                <a:sym typeface="+mn-ea"/>
              </a:rPr>
              <a:t>增进共识</a:t>
            </a:r>
            <a:r>
              <a:rPr altLang="zh-CN" sz="2400" b="1">
                <a:solidFill>
                  <a:srgbClr val="000000"/>
                </a:solidFill>
                <a:uFillTx/>
                <a:latin typeface="宋体" panose="02010600030101010101" pitchFamily="2" charset="-122"/>
                <a:sym typeface="+mn-ea"/>
              </a:rPr>
              <a:t>,</a:t>
            </a:r>
            <a:r>
              <a:rPr lang="zh-CN" sz="2400" b="1">
                <a:solidFill>
                  <a:srgbClr val="000000"/>
                </a:solidFill>
                <a:uFillTx/>
                <a:latin typeface="宋体" panose="02010600030101010101" pitchFamily="2" charset="-122"/>
                <a:sym typeface="+mn-ea"/>
              </a:rPr>
              <a:t>促进世界和平</a:t>
            </a:r>
            <a:endParaRPr lang="zh-CN" altLang="en-US" sz="2400" b="1">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801"/>
                                        </p:tgtEl>
                                        <p:attrNameLst>
                                          <p:attrName>style.visibility</p:attrName>
                                        </p:attrNameLst>
                                      </p:cBhvr>
                                      <p:to>
                                        <p:strVal val="visible"/>
                                      </p:to>
                                    </p:set>
                                    <p:animEffect transition="in" filter="fade">
                                      <p:cBhvr>
                                        <p:cTn id="7" dur="500" fill="hold"/>
                                        <p:tgtEl>
                                          <p:spTgt spid="33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5020841" y="1651726"/>
            <a:ext cx="6901542" cy="3784600"/>
          </a:xfrm>
          <a:prstGeom prst="rect">
            <a:avLst/>
          </a:prstGeom>
          <a:ln>
            <a:solidFill>
              <a:schemeClr val="tx1"/>
            </a:solidFill>
          </a:ln>
        </p:spPr>
        <p:txBody>
          <a:bodyPr wrap="square">
            <a:spAutoFit/>
          </a:bodyPr>
          <a:lstStyle/>
          <a:p>
            <a:pPr algn="just"/>
            <a:r>
              <a:rPr lang="zh-CN" altLang="en-US" sz="2400" smtClean="0">
                <a:solidFill>
                  <a:srgbClr val="2B2B2B"/>
                </a:solidFill>
                <a:latin typeface="楷体" panose="02010609060101010101" pitchFamily="49" charset="-122"/>
                <a:ea typeface="楷体" panose="02010609060101010101" pitchFamily="49" charset="-122"/>
              </a:rPr>
              <a:t>    </a:t>
            </a:r>
            <a:r>
              <a:rPr lang="zh-CN" altLang="en-US" sz="2400" b="1" smtClean="0">
                <a:solidFill>
                  <a:srgbClr val="2B2B2B"/>
                </a:solidFill>
                <a:latin typeface="楷体" panose="02010609060101010101" pitchFamily="49" charset="-122"/>
                <a:ea typeface="楷体" panose="02010609060101010101" pitchFamily="49" charset="-122"/>
              </a:rPr>
              <a:t>当前</a:t>
            </a:r>
            <a:r>
              <a:rPr lang="zh-CN" altLang="en-US" sz="2400" b="1">
                <a:solidFill>
                  <a:srgbClr val="2B2B2B"/>
                </a:solidFill>
                <a:latin typeface="楷体" panose="02010609060101010101" pitchFamily="49" charset="-122"/>
                <a:ea typeface="楷体" panose="02010609060101010101" pitchFamily="49" charset="-122"/>
              </a:rPr>
              <a:t>，世界百年未有之大变局加速演进，文化越来越成为国际竞争的重要影响因素，</a:t>
            </a:r>
            <a:r>
              <a:rPr lang="zh-CN" altLang="en-US" sz="2400" b="1">
                <a:solidFill>
                  <a:srgbClr val="FF0000"/>
                </a:solidFill>
                <a:latin typeface="楷体" panose="02010609060101010101" pitchFamily="49" charset="-122"/>
                <a:ea typeface="楷体" panose="02010609060101010101" pitchFamily="49" charset="-122"/>
              </a:rPr>
              <a:t>文化软实力在国家综合国力中的地位和作用越来越重要</a:t>
            </a:r>
            <a:r>
              <a:rPr lang="zh-CN" altLang="en-US" sz="2400" b="1">
                <a:solidFill>
                  <a:srgbClr val="2B2B2B"/>
                </a:solidFill>
                <a:latin typeface="楷体" panose="02010609060101010101" pitchFamily="49" charset="-122"/>
                <a:ea typeface="楷体" panose="02010609060101010101" pitchFamily="49" charset="-122"/>
              </a:rPr>
              <a:t>。这对我们把文化建设摆在更加突出位置、下更大气力推进文化强国建设提出了更为紧迫的要求。只有努力建成社会主义文化强国，我们才能在世界百年未有之大变局的时代背景下，把新时代中国特色社会主义伟大事业不断推向前进，继续向着实现中华民族伟大复兴的目标进发</a:t>
            </a:r>
            <a:r>
              <a:rPr lang="zh-CN" altLang="en-US" sz="2400" b="1" smtClean="0">
                <a:solidFill>
                  <a:srgbClr val="2B2B2B"/>
                </a:solidFill>
                <a:latin typeface="楷体" panose="02010609060101010101" pitchFamily="49" charset="-122"/>
                <a:ea typeface="楷体" panose="02010609060101010101" pitchFamily="49" charset="-122"/>
              </a:rPr>
              <a:t>。</a:t>
            </a:r>
            <a:endParaRPr lang="en-US" altLang="zh-CN" sz="2400" b="1" smtClean="0">
              <a:solidFill>
                <a:srgbClr val="2B2B2B"/>
              </a:solidFill>
              <a:latin typeface="楷体" panose="02010609060101010101" pitchFamily="49" charset="-122"/>
              <a:ea typeface="楷体" panose="02010609060101010101" pitchFamily="49" charset="-122"/>
            </a:endParaRPr>
          </a:p>
          <a:p>
            <a:pPr algn="just"/>
            <a:r>
              <a:rPr lang="en-US" altLang="zh-CN" sz="2400" b="1" smtClean="0">
                <a:solidFill>
                  <a:srgbClr val="2B2B2B"/>
                </a:solidFill>
                <a:latin typeface="楷体" panose="02010609060101010101" pitchFamily="49" charset="-122"/>
                <a:ea typeface="楷体" panose="02010609060101010101" pitchFamily="49" charset="-122"/>
              </a:rPr>
              <a:t>     ——</a:t>
            </a:r>
            <a:r>
              <a:rPr lang="zh-CN" altLang="en-US" sz="2400" b="1" smtClean="0">
                <a:solidFill>
                  <a:srgbClr val="2B2B2B"/>
                </a:solidFill>
                <a:latin typeface="楷体" panose="02010609060101010101" pitchFamily="49" charset="-122"/>
                <a:ea typeface="楷体" panose="02010609060101010101" pitchFamily="49" charset="-122"/>
              </a:rPr>
              <a:t>习近平在党</a:t>
            </a:r>
            <a:r>
              <a:rPr lang="zh-CN" altLang="en-US" sz="2400" b="1">
                <a:solidFill>
                  <a:srgbClr val="2B2B2B"/>
                </a:solidFill>
                <a:latin typeface="楷体" panose="02010609060101010101" pitchFamily="49" charset="-122"/>
                <a:ea typeface="楷体" panose="02010609060101010101" pitchFamily="49" charset="-122"/>
              </a:rPr>
              <a:t>的十九届五中</a:t>
            </a:r>
            <a:r>
              <a:rPr lang="zh-CN" altLang="en-US" sz="2400" b="1" smtClean="0">
                <a:solidFill>
                  <a:srgbClr val="2B2B2B"/>
                </a:solidFill>
                <a:latin typeface="楷体" panose="02010609060101010101" pitchFamily="49" charset="-122"/>
                <a:ea typeface="楷体" panose="02010609060101010101" pitchFamily="49" charset="-122"/>
              </a:rPr>
              <a:t>全会上的发言</a:t>
            </a:r>
            <a:endParaRPr lang="zh-CN" altLang="en-US" sz="2400" b="1">
              <a:latin typeface="楷体" panose="02010609060101010101" pitchFamily="49" charset="-122"/>
              <a:ea typeface="楷体" panose="02010609060101010101" pitchFamily="49" charset="-122"/>
            </a:endParaRPr>
          </a:p>
        </p:txBody>
      </p:sp>
      <p:pic>
        <p:nvPicPr>
          <p:cNvPr id="5" name="图片 4"/>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278130" y="1651635"/>
            <a:ext cx="4481195" cy="3620135"/>
          </a:xfrm>
          <a:prstGeom prst="rect">
            <a:avLst/>
          </a:prstGeom>
        </p:spPr>
      </p:pic>
      <p:sp>
        <p:nvSpPr>
          <p:cNvPr id="39973" name="文本框 56"/>
          <p:cNvSpPr/>
          <p:nvPr>
            <p:custDataLst>
              <p:tags r:id="rId4"/>
            </p:custDataLst>
          </p:nvPr>
        </p:nvSpPr>
        <p:spPr>
          <a:xfrm>
            <a:off x="4758690" y="178435"/>
            <a:ext cx="2566670" cy="694055"/>
          </a:xfrm>
          <a:prstGeom prst="rect">
            <a:avLst/>
          </a:prstGeom>
          <a:noFill/>
          <a:ln w="9525">
            <a:noFill/>
          </a:ln>
        </p:spPr>
        <p:txBody>
          <a:bodyPr wrap="square" anchor="t" anchorCtr="0"/>
          <a:lstStyle/>
          <a:p>
            <a:r>
              <a:rPr lang="zh-CN" altLang="en-US" sz="4000" b="1">
                <a:latin typeface="微软雅黑" panose="020B0503020204020204" pitchFamily="34" charset="-122"/>
                <a:ea typeface="微软雅黑" panose="020B0503020204020204" pitchFamily="34" charset="-122"/>
                <a:sym typeface="宋体" panose="02010600030101010101" pitchFamily="2" charset="-122"/>
              </a:rPr>
              <a:t>课堂小结</a:t>
            </a:r>
            <a:endParaRPr lang="zh-CN" altLang="en-US" sz="4000" b="1">
              <a:latin typeface="微软雅黑" panose="020B0503020204020204" pitchFamily="34" charset="-122"/>
              <a:ea typeface="微软雅黑" panose="020B0503020204020204" pitchFamily="34" charset="-122"/>
              <a:sym typeface="宋体" panose="02010600030101010101" pitchFamily="2" charset="-122"/>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119380" y="1106170"/>
            <a:ext cx="551815" cy="5438140"/>
          </a:xfrm>
          <a:prstGeom prst="rect">
            <a:avLst/>
          </a:prstGeom>
          <a:noFill/>
        </p:spPr>
        <p:txBody>
          <a:bodyPr vert="eaVert" wrap="square" rtlCol="0" anchor="t">
            <a:spAutoFit/>
          </a:bodyPr>
          <a:lstStyle/>
          <a:p>
            <a:r>
              <a:rPr lang="zh-CN" altLang="en-US" sz="2400" smtClean="0">
                <a:latin typeface="黑体" panose="02010609060101010101" pitchFamily="49" charset="-122"/>
                <a:ea typeface="黑体" panose="02010609060101010101" pitchFamily="49" charset="-122"/>
                <a:sym typeface="+mn-ea"/>
              </a:rPr>
              <a:t>近代以来的世界贸易与文化交流的扩展</a:t>
            </a:r>
            <a:endParaRPr lang="zh-CN" altLang="en-US" sz="2400">
              <a:latin typeface="黑体" panose="02010609060101010101" pitchFamily="49" charset="-122"/>
              <a:ea typeface="黑体" panose="02010609060101010101" pitchFamily="49" charset="-122"/>
            </a:endParaRPr>
          </a:p>
        </p:txBody>
      </p:sp>
      <p:sp>
        <p:nvSpPr>
          <p:cNvPr id="5" name="文本框 4"/>
          <p:cNvSpPr txBox="1"/>
          <p:nvPr>
            <p:custDataLst>
              <p:tags r:id="rId2"/>
            </p:custDataLst>
          </p:nvPr>
        </p:nvSpPr>
        <p:spPr>
          <a:xfrm>
            <a:off x="1242695" y="1743710"/>
            <a:ext cx="1648460" cy="953135"/>
          </a:xfrm>
          <a:prstGeom prst="rect">
            <a:avLst/>
          </a:prstGeom>
          <a:noFill/>
        </p:spPr>
        <p:txBody>
          <a:bodyPr wrap="square" rtlCol="0" anchor="t">
            <a:spAutoFit/>
          </a:bodyPr>
          <a:lstStyle/>
          <a:p>
            <a:pPr algn="just"/>
            <a:r>
              <a:rPr lang="zh-CN" altLang="en-US" sz="2800" b="1" smtClean="0">
                <a:latin typeface="楷体" panose="02010609060101010101" pitchFamily="49" charset="-122"/>
                <a:ea typeface="楷体" panose="02010609060101010101" pitchFamily="49" charset="-122"/>
                <a:sym typeface="+mn-ea"/>
              </a:rPr>
              <a:t>全球贸易网的形成</a:t>
            </a:r>
            <a:endParaRPr lang="zh-CN" altLang="en-US" sz="2800" b="1" smtClean="0">
              <a:latin typeface="楷体" panose="02010609060101010101" pitchFamily="49" charset="-122"/>
              <a:ea typeface="楷体" panose="02010609060101010101" pitchFamily="49" charset="-122"/>
              <a:sym typeface="+mn-ea"/>
            </a:endParaRPr>
          </a:p>
        </p:txBody>
      </p:sp>
      <p:sp>
        <p:nvSpPr>
          <p:cNvPr id="7" name="左大括号 6"/>
          <p:cNvSpPr/>
          <p:nvPr>
            <p:custDataLst>
              <p:tags r:id="rId3"/>
            </p:custDataLst>
          </p:nvPr>
        </p:nvSpPr>
        <p:spPr>
          <a:xfrm>
            <a:off x="862177" y="2129610"/>
            <a:ext cx="372309" cy="3391207"/>
          </a:xfrm>
          <a:prstGeom prst="leftBrace">
            <a:avLst>
              <a:gd name="adj1" fmla="val 0"/>
              <a:gd name="adj2" fmla="val 50703"/>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黑体" panose="02010609060101010101" pitchFamily="49" charset="-122"/>
              <a:ea typeface="黑体" panose="02010609060101010101" pitchFamily="49" charset="-122"/>
            </a:endParaRPr>
          </a:p>
        </p:txBody>
      </p:sp>
      <p:sp>
        <p:nvSpPr>
          <p:cNvPr id="8" name="文本框 7"/>
          <p:cNvSpPr txBox="1"/>
          <p:nvPr>
            <p:custDataLst>
              <p:tags r:id="rId4"/>
            </p:custDataLst>
          </p:nvPr>
        </p:nvSpPr>
        <p:spPr>
          <a:xfrm>
            <a:off x="1234486" y="4369256"/>
            <a:ext cx="1747781" cy="1383665"/>
          </a:xfrm>
          <a:prstGeom prst="rect">
            <a:avLst/>
          </a:prstGeom>
          <a:noFill/>
        </p:spPr>
        <p:txBody>
          <a:bodyPr wrap="square" rtlCol="0" anchor="t">
            <a:spAutoFit/>
          </a:bodyPr>
          <a:lstStyle/>
          <a:p>
            <a:r>
              <a:rPr lang="zh-CN" altLang="en-US" sz="2800" b="1" smtClean="0">
                <a:latin typeface="楷体" panose="02010609060101010101" pitchFamily="49" charset="-122"/>
                <a:ea typeface="楷体" panose="02010609060101010101" pitchFamily="49" charset="-122"/>
              </a:rPr>
              <a:t>商品流动与文化交流国际化</a:t>
            </a:r>
            <a:endParaRPr lang="zh-CN" altLang="en-US" sz="2800" b="1" smtClean="0">
              <a:latin typeface="楷体" panose="02010609060101010101" pitchFamily="49" charset="-122"/>
              <a:ea typeface="楷体" panose="02010609060101010101" pitchFamily="49" charset="-122"/>
            </a:endParaRPr>
          </a:p>
        </p:txBody>
      </p:sp>
      <p:sp>
        <p:nvSpPr>
          <p:cNvPr id="9" name="左大括号 8"/>
          <p:cNvSpPr/>
          <p:nvPr>
            <p:custDataLst>
              <p:tags r:id="rId5"/>
            </p:custDataLst>
          </p:nvPr>
        </p:nvSpPr>
        <p:spPr>
          <a:xfrm>
            <a:off x="2970530" y="1325245"/>
            <a:ext cx="313690" cy="1605280"/>
          </a:xfrm>
          <a:prstGeom prst="leftBrace">
            <a:avLst>
              <a:gd name="adj1" fmla="val 0"/>
              <a:gd name="adj2" fmla="val 47411"/>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黑体" panose="02010609060101010101" pitchFamily="49" charset="-122"/>
              <a:ea typeface="黑体" panose="02010609060101010101" pitchFamily="49" charset="-122"/>
            </a:endParaRPr>
          </a:p>
        </p:txBody>
      </p:sp>
      <p:sp>
        <p:nvSpPr>
          <p:cNvPr id="10" name="文本框 9"/>
          <p:cNvSpPr txBox="1"/>
          <p:nvPr>
            <p:custDataLst>
              <p:tags r:id="rId6"/>
            </p:custDataLst>
          </p:nvPr>
        </p:nvSpPr>
        <p:spPr>
          <a:xfrm>
            <a:off x="3332799" y="1177390"/>
            <a:ext cx="5974080" cy="1753235"/>
          </a:xfrm>
          <a:prstGeom prst="rect">
            <a:avLst/>
          </a:prstGeom>
          <a:noFill/>
        </p:spPr>
        <p:txBody>
          <a:bodyPr wrap="none" rtlCol="0" anchor="t">
            <a:spAutoFit/>
          </a:bodyPr>
          <a:lstStyle/>
          <a:p>
            <a:pPr algn="l" eaLnBrk="1" hangingPunct="1">
              <a:lnSpc>
                <a:spcPct val="150000"/>
              </a:lnSpc>
            </a:pPr>
            <a:r>
              <a:rPr lang="en-US" altLang="zh-CN" sz="2400" smtClean="0">
                <a:solidFill>
                  <a:srgbClr val="FF0000"/>
                </a:solidFill>
                <a:latin typeface="黑体" panose="02010609060101010101" pitchFamily="49" charset="-122"/>
                <a:ea typeface="黑体" panose="02010609060101010101" pitchFamily="49" charset="-122"/>
                <a:sym typeface="+mn-ea"/>
              </a:rPr>
              <a:t>15</a:t>
            </a:r>
            <a:r>
              <a:rPr lang="zh-CN" altLang="en-US" sz="2400" smtClean="0">
                <a:solidFill>
                  <a:srgbClr val="FF0000"/>
                </a:solidFill>
                <a:latin typeface="黑体" panose="02010609060101010101" pitchFamily="49" charset="-122"/>
                <a:ea typeface="黑体" panose="02010609060101010101" pitchFamily="49" charset="-122"/>
                <a:sym typeface="+mn-ea"/>
              </a:rPr>
              <a:t>世纪后至工业革命前：</a:t>
            </a:r>
            <a:r>
              <a:rPr lang="zh-CN" altLang="en-US" sz="2400" smtClean="0">
                <a:latin typeface="黑体" panose="02010609060101010101" pitchFamily="49" charset="-122"/>
                <a:ea typeface="黑体" panose="02010609060101010101" pitchFamily="49" charset="-122"/>
                <a:sym typeface="+mn-ea"/>
              </a:rPr>
              <a:t>世界市场初步形成</a:t>
            </a:r>
            <a:endParaRPr lang="en-US" altLang="zh-CN" sz="2400" smtClean="0">
              <a:latin typeface="黑体" panose="02010609060101010101" pitchFamily="49" charset="-122"/>
              <a:ea typeface="黑体" panose="02010609060101010101" pitchFamily="49" charset="-122"/>
              <a:sym typeface="+mn-ea"/>
            </a:endParaRPr>
          </a:p>
          <a:p>
            <a:pPr algn="l" eaLnBrk="1" hangingPunct="1">
              <a:lnSpc>
                <a:spcPct val="150000"/>
              </a:lnSpc>
            </a:pPr>
            <a:r>
              <a:rPr lang="en-US" altLang="zh-CN" sz="2400" smtClean="0">
                <a:solidFill>
                  <a:srgbClr val="FF0000"/>
                </a:solidFill>
                <a:latin typeface="黑体" panose="02010609060101010101" pitchFamily="49" charset="-122"/>
                <a:ea typeface="黑体" panose="02010609060101010101" pitchFamily="49" charset="-122"/>
                <a:sym typeface="+mn-ea"/>
              </a:rPr>
              <a:t>两次工业革命后：</a:t>
            </a:r>
            <a:r>
              <a:rPr lang="zh-CN" altLang="en-US" sz="2400" smtClean="0">
                <a:latin typeface="黑体" panose="02010609060101010101" pitchFamily="49" charset="-122"/>
                <a:ea typeface="黑体" panose="02010609060101010101" pitchFamily="49" charset="-122"/>
                <a:sym typeface="+mn-ea"/>
              </a:rPr>
              <a:t>世界市场最终形成</a:t>
            </a:r>
            <a:endParaRPr lang="en-US" altLang="zh-CN" sz="2400" smtClean="0">
              <a:latin typeface="黑体" panose="02010609060101010101" pitchFamily="49" charset="-122"/>
              <a:ea typeface="黑体" panose="02010609060101010101" pitchFamily="49" charset="-122"/>
              <a:sym typeface="+mn-ea"/>
            </a:endParaRPr>
          </a:p>
          <a:p>
            <a:pPr algn="l" eaLnBrk="1" hangingPunct="1">
              <a:lnSpc>
                <a:spcPct val="150000"/>
              </a:lnSpc>
            </a:pPr>
            <a:r>
              <a:rPr lang="en-US" altLang="zh-CN" sz="2400" smtClean="0">
                <a:solidFill>
                  <a:srgbClr val="FF0000"/>
                </a:solidFill>
                <a:latin typeface="黑体" panose="02010609060101010101" pitchFamily="49" charset="-122"/>
                <a:ea typeface="黑体" panose="02010609060101010101" pitchFamily="49" charset="-122"/>
                <a:sym typeface="+mn-ea"/>
              </a:rPr>
              <a:t>20世纪后：</a:t>
            </a:r>
            <a:r>
              <a:rPr lang="zh-CN" altLang="en-US" sz="2400" smtClean="0">
                <a:latin typeface="黑体" panose="02010609060101010101" pitchFamily="49" charset="-122"/>
                <a:ea typeface="黑体" panose="02010609060101010101" pitchFamily="49" charset="-122"/>
                <a:sym typeface="+mn-ea"/>
              </a:rPr>
              <a:t>世界贸易曲折发展</a:t>
            </a:r>
            <a:endParaRPr lang="zh-CN" altLang="en-US" sz="2400">
              <a:latin typeface="黑体" panose="02010609060101010101" pitchFamily="49" charset="-122"/>
              <a:ea typeface="黑体" panose="02010609060101010101" pitchFamily="49" charset="-122"/>
              <a:sym typeface="+mn-ea"/>
            </a:endParaRPr>
          </a:p>
        </p:txBody>
      </p:sp>
      <p:sp>
        <p:nvSpPr>
          <p:cNvPr id="20" name="左大括号 19"/>
          <p:cNvSpPr/>
          <p:nvPr>
            <p:custDataLst>
              <p:tags r:id="rId7"/>
            </p:custDataLst>
          </p:nvPr>
        </p:nvSpPr>
        <p:spPr>
          <a:xfrm>
            <a:off x="2981738" y="3745981"/>
            <a:ext cx="302568" cy="2228733"/>
          </a:xfrm>
          <a:prstGeom prst="leftBrace">
            <a:avLst>
              <a:gd name="adj1" fmla="val 0"/>
              <a:gd name="adj2" fmla="val 50000"/>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黑体" panose="02010609060101010101" pitchFamily="49" charset="-122"/>
              <a:ea typeface="黑体" panose="02010609060101010101" pitchFamily="49" charset="-122"/>
            </a:endParaRPr>
          </a:p>
        </p:txBody>
      </p:sp>
      <p:sp>
        <p:nvSpPr>
          <p:cNvPr id="23" name="文本框 22"/>
          <p:cNvSpPr txBox="1"/>
          <p:nvPr>
            <p:custDataLst>
              <p:tags r:id="rId8"/>
            </p:custDataLst>
          </p:nvPr>
        </p:nvSpPr>
        <p:spPr>
          <a:xfrm>
            <a:off x="3333115" y="3667760"/>
            <a:ext cx="8764270" cy="2306955"/>
          </a:xfrm>
          <a:prstGeom prst="rect">
            <a:avLst/>
          </a:prstGeom>
          <a:noFill/>
        </p:spPr>
        <p:txBody>
          <a:bodyPr wrap="square" rtlCol="0" anchor="t">
            <a:spAutoFit/>
          </a:bodyPr>
          <a:lstStyle/>
          <a:p>
            <a:pPr>
              <a:lnSpc>
                <a:spcPct val="150000"/>
              </a:lnSpc>
            </a:pPr>
            <a:r>
              <a:rPr lang="zh-CN" altLang="zh-CN" sz="2400" b="1">
                <a:solidFill>
                  <a:srgbClr val="0033CC"/>
                </a:solidFill>
                <a:latin typeface="黑体" panose="02010609060101010101" pitchFamily="49" charset="-122"/>
                <a:ea typeface="黑体" panose="02010609060101010101" pitchFamily="49" charset="-122"/>
                <a:sym typeface="+mn-ea"/>
              </a:rPr>
              <a:t>茶：</a:t>
            </a:r>
            <a:r>
              <a:rPr lang="zh-CN" altLang="en-US" sz="2400" smtClean="0">
                <a:latin typeface="黑体" panose="02010609060101010101" pitchFamily="49" charset="-122"/>
                <a:ea typeface="黑体" panose="02010609060101010101" pitchFamily="49" charset="-122"/>
                <a:sym typeface="+mn-ea"/>
              </a:rPr>
              <a:t>中国   亚洲   欧洲、美洲、非洲、大洋洲</a:t>
            </a:r>
            <a:endParaRPr lang="en-US" altLang="zh-CN" sz="2400" smtClean="0">
              <a:latin typeface="黑体" panose="02010609060101010101" pitchFamily="49" charset="-122"/>
              <a:ea typeface="黑体" panose="02010609060101010101" pitchFamily="49" charset="-122"/>
              <a:sym typeface="+mn-ea"/>
            </a:endParaRPr>
          </a:p>
          <a:p>
            <a:pPr>
              <a:lnSpc>
                <a:spcPct val="150000"/>
              </a:lnSpc>
            </a:pPr>
            <a:r>
              <a:rPr lang="zh-CN" altLang="zh-CN" sz="2400" b="1">
                <a:solidFill>
                  <a:srgbClr val="0033CC"/>
                </a:solidFill>
                <a:latin typeface="黑体" panose="02010609060101010101" pitchFamily="49" charset="-122"/>
                <a:ea typeface="黑体" panose="02010609060101010101" pitchFamily="49" charset="-122"/>
                <a:sym typeface="+mn-ea"/>
              </a:rPr>
              <a:t>服饰：</a:t>
            </a:r>
            <a:r>
              <a:rPr lang="zh-CN" altLang="en-US" sz="2400" smtClean="0">
                <a:latin typeface="黑体" panose="02010609060101010101" pitchFamily="49" charset="-122"/>
                <a:ea typeface="黑体" panose="02010609060101010101" pitchFamily="49" charset="-122"/>
                <a:sym typeface="+mn-ea"/>
              </a:rPr>
              <a:t>中国、日本等服饰元素被法国吸收</a:t>
            </a:r>
            <a:endParaRPr lang="en-US" altLang="zh-CN" sz="2400" smtClean="0">
              <a:latin typeface="黑体" panose="02010609060101010101" pitchFamily="49" charset="-122"/>
              <a:ea typeface="黑体" panose="02010609060101010101" pitchFamily="49" charset="-122"/>
              <a:sym typeface="+mn-ea"/>
            </a:endParaRPr>
          </a:p>
          <a:p>
            <a:pPr>
              <a:lnSpc>
                <a:spcPct val="150000"/>
              </a:lnSpc>
            </a:pPr>
            <a:r>
              <a:rPr lang="zh-CN" altLang="zh-CN" sz="2400" b="1">
                <a:solidFill>
                  <a:srgbClr val="0033CC"/>
                </a:solidFill>
                <a:latin typeface="黑体" panose="02010609060101010101" pitchFamily="49" charset="-122"/>
                <a:ea typeface="黑体" panose="02010609060101010101" pitchFamily="49" charset="-122"/>
                <a:sym typeface="+mn-ea"/>
              </a:rPr>
              <a:t>钟表：</a:t>
            </a:r>
            <a:r>
              <a:rPr lang="en-US" altLang="zh-CN" sz="2400" smtClean="0">
                <a:latin typeface="黑体" panose="02010609060101010101" pitchFamily="49" charset="-122"/>
                <a:ea typeface="黑体" panose="02010609060101010101" pitchFamily="49" charset="-122"/>
                <a:sym typeface="+mn-ea"/>
              </a:rPr>
              <a:t>16</a:t>
            </a:r>
            <a:r>
              <a:rPr lang="zh-CN" altLang="en-US" sz="2400" smtClean="0">
                <a:latin typeface="黑体" panose="02010609060101010101" pitchFamily="49" charset="-122"/>
                <a:ea typeface="黑体" panose="02010609060101010101" pitchFamily="49" charset="-122"/>
                <a:sym typeface="+mn-ea"/>
              </a:rPr>
              <a:t>世纪中期经由澳门传入中国内地，</a:t>
            </a:r>
            <a:r>
              <a:rPr lang="en-US" altLang="zh-CN" sz="2400" smtClean="0">
                <a:latin typeface="黑体" panose="02010609060101010101" pitchFamily="49" charset="-122"/>
                <a:ea typeface="黑体" panose="02010609060101010101" pitchFamily="49" charset="-122"/>
                <a:sym typeface="+mn-ea"/>
              </a:rPr>
              <a:t>18</a:t>
            </a:r>
            <a:r>
              <a:rPr lang="zh-CN" altLang="en-US" sz="2400" smtClean="0">
                <a:latin typeface="黑体" panose="02010609060101010101" pitchFamily="49" charset="-122"/>
                <a:ea typeface="黑体" panose="02010609060101010101" pitchFamily="49" charset="-122"/>
                <a:sym typeface="+mn-ea"/>
              </a:rPr>
              <a:t>世纪数量已经很多</a:t>
            </a:r>
            <a:endParaRPr lang="en-US" altLang="zh-CN" sz="2400" smtClean="0">
              <a:latin typeface="黑体" panose="02010609060101010101" pitchFamily="49" charset="-122"/>
              <a:ea typeface="黑体" panose="02010609060101010101" pitchFamily="49" charset="-122"/>
              <a:sym typeface="+mn-ea"/>
            </a:endParaRPr>
          </a:p>
          <a:p>
            <a:pPr>
              <a:lnSpc>
                <a:spcPct val="150000"/>
              </a:lnSpc>
            </a:pPr>
            <a:r>
              <a:rPr lang="zh-CN" altLang="zh-CN" sz="2400" b="1">
                <a:solidFill>
                  <a:srgbClr val="0033CC"/>
                </a:solidFill>
                <a:latin typeface="黑体" panose="02010609060101010101" pitchFamily="49" charset="-122"/>
                <a:ea typeface="黑体" panose="02010609060101010101" pitchFamily="49" charset="-122"/>
                <a:sym typeface="+mn-ea"/>
              </a:rPr>
              <a:t>其它：</a:t>
            </a:r>
            <a:r>
              <a:rPr lang="zh-CN" altLang="en-US" sz="2400" smtClean="0">
                <a:latin typeface="黑体" panose="02010609060101010101" pitchFamily="49" charset="-122"/>
                <a:ea typeface="黑体" panose="02010609060101010101" pitchFamily="49" charset="-122"/>
                <a:sym typeface="+mn-ea"/>
              </a:rPr>
              <a:t>电影、音乐、电视节目、动漫、书籍等</a:t>
            </a:r>
            <a:endParaRPr lang="en-US" altLang="zh-CN" sz="2400" smtClean="0">
              <a:latin typeface="黑体" panose="02010609060101010101" pitchFamily="49" charset="-122"/>
              <a:ea typeface="黑体" panose="02010609060101010101" pitchFamily="49" charset="-122"/>
              <a:sym typeface="+mn-ea"/>
            </a:endParaRPr>
          </a:p>
        </p:txBody>
      </p:sp>
      <p:cxnSp>
        <p:nvCxnSpPr>
          <p:cNvPr id="6" name="直接箭头连接符 5"/>
          <p:cNvCxnSpPr/>
          <p:nvPr>
            <p:custDataLst>
              <p:tags r:id="rId9"/>
            </p:custDataLst>
          </p:nvPr>
        </p:nvCxnSpPr>
        <p:spPr>
          <a:xfrm>
            <a:off x="4677194" y="4070467"/>
            <a:ext cx="35368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custDataLst>
              <p:tags r:id="rId10"/>
            </p:custDataLst>
          </p:nvPr>
        </p:nvCxnSpPr>
        <p:spPr>
          <a:xfrm>
            <a:off x="5793117" y="4070467"/>
            <a:ext cx="35368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973" name="文本框 56"/>
          <p:cNvSpPr/>
          <p:nvPr>
            <p:custDataLst>
              <p:tags r:id="rId11"/>
            </p:custDataLst>
          </p:nvPr>
        </p:nvSpPr>
        <p:spPr>
          <a:xfrm>
            <a:off x="4917440" y="84455"/>
            <a:ext cx="2566670" cy="694055"/>
          </a:xfrm>
          <a:prstGeom prst="rect">
            <a:avLst/>
          </a:prstGeom>
          <a:noFill/>
          <a:ln w="9525">
            <a:noFill/>
          </a:ln>
        </p:spPr>
        <p:txBody>
          <a:bodyPr wrap="square" anchor="t" anchorCtr="0"/>
          <a:lstStyle/>
          <a:p>
            <a:r>
              <a:rPr lang="zh-CN" altLang="en-US" sz="4000" b="1">
                <a:latin typeface="微软雅黑" panose="020B0503020204020204" pitchFamily="34" charset="-122"/>
                <a:ea typeface="微软雅黑" panose="020B0503020204020204" pitchFamily="34" charset="-122"/>
                <a:sym typeface="宋体" panose="02010600030101010101" pitchFamily="2" charset="-122"/>
              </a:rPr>
              <a:t>知识框架</a:t>
            </a:r>
            <a:endParaRPr lang="zh-CN" altLang="en-US" sz="4000" b="1">
              <a:latin typeface="微软雅黑" panose="020B0503020204020204" pitchFamily="34" charset="-122"/>
              <a:ea typeface="微软雅黑" panose="020B0503020204020204" pitchFamily="34" charset="-122"/>
              <a:sym typeface="宋体" panose="02010600030101010101" pitchFamily="2" charset="-122"/>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文本框 3"/>
          <p:cNvSpPr/>
          <p:nvPr>
            <p:custDataLst>
              <p:tags r:id="rId1"/>
            </p:custDataLst>
          </p:nvPr>
        </p:nvSpPr>
        <p:spPr>
          <a:xfrm>
            <a:off x="381000" y="978535"/>
            <a:ext cx="11568430" cy="4595495"/>
          </a:xfrm>
          <a:prstGeom prst="rect">
            <a:avLst/>
          </a:prstGeom>
          <a:noFill/>
          <a:ln w="9525">
            <a:noFill/>
          </a:ln>
        </p:spPr>
        <p:txBody>
          <a:bodyPr wrap="square" anchor="t">
            <a:spAutoFit/>
          </a:bodyPr>
          <a:lstStyle/>
          <a:p>
            <a:pPr algn="just" fontAlgn="auto">
              <a:lnSpc>
                <a:spcPct val="120000"/>
              </a:lnSpc>
              <a:spcBef>
                <a:spcPct val="0"/>
              </a:spcBef>
              <a:buSzTx/>
            </a:pPr>
            <a:r>
              <a:rPr lang="en-US" altLang="zh-CN" sz="2400" b="1">
                <a:solidFill>
                  <a:schemeClr val="tx1"/>
                </a:solidFill>
                <a:latin typeface="宋体" panose="02010600030101010101" pitchFamily="2" charset="-122"/>
                <a:ea typeface="宋体" panose="02010600030101010101" pitchFamily="2" charset="-122"/>
              </a:rPr>
              <a:t>1</a:t>
            </a:r>
            <a:r>
              <a:rPr lang="zh-CN" altLang="en-US" sz="2400" b="1">
                <a:solidFill>
                  <a:schemeClr val="tx1"/>
                </a:solidFill>
                <a:latin typeface="宋体" panose="02010600030101010101" pitchFamily="2" charset="-122"/>
                <a:ea typeface="宋体" panose="02010600030101010101" pitchFamily="2" charset="-122"/>
              </a:rPr>
              <a:t>、</a:t>
            </a:r>
            <a:r>
              <a:rPr lang="zh-CN" sz="2400" b="1">
                <a:solidFill>
                  <a:srgbClr val="FF0000"/>
                </a:solidFill>
                <a:latin typeface="宋体" panose="02010600030101010101" pitchFamily="2" charset="-122"/>
                <a:ea typeface="宋体" panose="02010600030101010101" pitchFamily="2" charset="-122"/>
              </a:rPr>
              <a:t>新航路开辟后</a:t>
            </a:r>
            <a:r>
              <a:rPr lang="zh-CN" sz="2400" b="1">
                <a:solidFill>
                  <a:schemeClr val="tx1"/>
                </a:solidFill>
                <a:latin typeface="宋体" panose="02010600030101010101" pitchFamily="2" charset="-122"/>
                <a:ea typeface="宋体" panose="02010600030101010101" pitchFamily="2" charset="-122"/>
              </a:rPr>
              <a:t>,阿姆斯特丹、威尼斯的商人可以用</a:t>
            </a:r>
            <a:r>
              <a:rPr lang="zh-CN" sz="2400" b="1">
                <a:solidFill>
                  <a:srgbClr val="FF0000"/>
                </a:solidFill>
                <a:latin typeface="宋体" panose="02010600030101010101" pitchFamily="2" charset="-122"/>
                <a:ea typeface="宋体" panose="02010600030101010101" pitchFamily="2" charset="-122"/>
              </a:rPr>
              <a:t>汇票购买商品,也可以把汇票存入银行,或兑换成现金,支票开始逐渐盛行起来</a:t>
            </a:r>
            <a:r>
              <a:rPr lang="zh-CN" sz="2400" b="1">
                <a:solidFill>
                  <a:schemeClr val="tx1"/>
                </a:solidFill>
                <a:latin typeface="宋体" panose="02010600030101010101" pitchFamily="2" charset="-122"/>
                <a:ea typeface="宋体" panose="02010600030101010101" pitchFamily="2" charset="-122"/>
              </a:rPr>
              <a:t>。支票的盛行</a:t>
            </a:r>
            <a:r>
              <a:rPr lang="zh-CN" sz="2400" b="1">
                <a:solidFill>
                  <a:srgbClr val="FF0000"/>
                </a:solidFill>
                <a:latin typeface="宋体" panose="02010600030101010101" pitchFamily="2" charset="-122"/>
                <a:ea typeface="宋体" panose="02010600030101010101" pitchFamily="2" charset="-122"/>
              </a:rPr>
              <a:t>反映</a:t>
            </a:r>
            <a:r>
              <a:rPr lang="zh-CN" sz="2400" b="1">
                <a:solidFill>
                  <a:schemeClr val="tx1"/>
                </a:solidFill>
                <a:latin typeface="宋体" panose="02010600030101010101" pitchFamily="2" charset="-122"/>
                <a:ea typeface="宋体" panose="02010600030101010101" pitchFamily="2" charset="-122"/>
              </a:rPr>
              <a:t>出新航路开辟后</a:t>
            </a:r>
            <a:endParaRPr lang="zh-CN" sz="2400" b="1">
              <a:solidFill>
                <a:schemeClr val="tx1"/>
              </a:solidFill>
              <a:latin typeface="宋体" panose="02010600030101010101" pitchFamily="2" charset="-122"/>
              <a:ea typeface="宋体" panose="02010600030101010101" pitchFamily="2" charset="-122"/>
            </a:endParaRPr>
          </a:p>
          <a:p>
            <a:pPr algn="just" fontAlgn="auto">
              <a:lnSpc>
                <a:spcPct val="120000"/>
              </a:lnSpc>
              <a:spcBef>
                <a:spcPct val="0"/>
              </a:spcBef>
              <a:buSzTx/>
            </a:pPr>
            <a:r>
              <a:rPr lang="zh-CN" sz="2400" b="1">
                <a:solidFill>
                  <a:schemeClr val="tx1"/>
                </a:solidFill>
                <a:latin typeface="宋体" panose="02010600030101010101" pitchFamily="2" charset="-122"/>
                <a:ea typeface="宋体" panose="02010600030101010101" pitchFamily="2" charset="-122"/>
              </a:rPr>
              <a:t>A.贸易中心的转移	</a:t>
            </a:r>
            <a:r>
              <a:rPr lang="en-US" altLang="zh-CN" sz="2400" b="1">
                <a:solidFill>
                  <a:schemeClr val="tx1"/>
                </a:solidFill>
                <a:latin typeface="宋体" panose="02010600030101010101" pitchFamily="2" charset="-122"/>
                <a:ea typeface="宋体" panose="02010600030101010101" pitchFamily="2" charset="-122"/>
              </a:rPr>
              <a:t>              </a:t>
            </a:r>
            <a:r>
              <a:rPr lang="zh-CN" sz="2400" b="1">
                <a:solidFill>
                  <a:schemeClr val="tx1"/>
                </a:solidFill>
                <a:latin typeface="宋体" panose="02010600030101010101" pitchFamily="2" charset="-122"/>
                <a:ea typeface="宋体" panose="02010600030101010101" pitchFamily="2" charset="-122"/>
              </a:rPr>
              <a:t>B.契约规则的确立</a:t>
            </a:r>
            <a:endParaRPr lang="zh-CN" sz="2400" b="1">
              <a:solidFill>
                <a:schemeClr val="tx1"/>
              </a:solidFill>
              <a:latin typeface="宋体" panose="02010600030101010101" pitchFamily="2" charset="-122"/>
              <a:ea typeface="宋体" panose="02010600030101010101" pitchFamily="2" charset="-122"/>
            </a:endParaRPr>
          </a:p>
          <a:p>
            <a:pPr algn="just" fontAlgn="auto">
              <a:lnSpc>
                <a:spcPct val="120000"/>
              </a:lnSpc>
              <a:spcBef>
                <a:spcPct val="0"/>
              </a:spcBef>
              <a:buSzTx/>
            </a:pPr>
            <a:r>
              <a:rPr lang="zh-CN" sz="2400" b="1">
                <a:solidFill>
                  <a:schemeClr val="tx1"/>
                </a:solidFill>
                <a:latin typeface="宋体" panose="02010600030101010101" pitchFamily="2" charset="-122"/>
                <a:ea typeface="宋体" panose="02010600030101010101" pitchFamily="2" charset="-122"/>
              </a:rPr>
              <a:t>C.价格革命的影响	</a:t>
            </a:r>
            <a:r>
              <a:rPr lang="en-US" altLang="zh-CN" sz="2400" b="1">
                <a:solidFill>
                  <a:schemeClr val="tx1"/>
                </a:solidFill>
                <a:latin typeface="宋体" panose="02010600030101010101" pitchFamily="2" charset="-122"/>
                <a:ea typeface="宋体" panose="02010600030101010101" pitchFamily="2" charset="-122"/>
              </a:rPr>
              <a:t>              </a:t>
            </a:r>
            <a:r>
              <a:rPr lang="zh-CN" sz="2400" b="1">
                <a:solidFill>
                  <a:schemeClr val="tx1"/>
                </a:solidFill>
                <a:latin typeface="宋体" panose="02010600030101010101" pitchFamily="2" charset="-122"/>
                <a:ea typeface="宋体" panose="02010600030101010101" pitchFamily="2" charset="-122"/>
              </a:rPr>
              <a:t>D.贸易规模的扩大</a:t>
            </a:r>
            <a:endParaRPr lang="zh-CN" sz="2400" b="1">
              <a:solidFill>
                <a:schemeClr val="tx1"/>
              </a:solidFill>
              <a:latin typeface="宋体" panose="02010600030101010101" pitchFamily="2" charset="-122"/>
              <a:ea typeface="宋体" panose="02010600030101010101" pitchFamily="2" charset="-122"/>
            </a:endParaRPr>
          </a:p>
          <a:p>
            <a:pPr fontAlgn="auto">
              <a:lnSpc>
                <a:spcPct val="90000"/>
              </a:lnSpc>
              <a:spcBef>
                <a:spcPct val="50000"/>
              </a:spcBef>
              <a:buSzTx/>
            </a:pPr>
            <a:endPar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just" fontAlgn="auto">
              <a:lnSpc>
                <a:spcPct val="120000"/>
              </a:lnSpc>
              <a:spcBef>
                <a:spcPct val="0"/>
              </a:spcBef>
              <a:buClrTx/>
              <a:buSzTx/>
              <a:buNone/>
            </a:pPr>
            <a:r>
              <a:rPr lang="en-US" altLang="zh-CN" sz="2400" b="1">
                <a:solidFill>
                  <a:schemeClr val="tx1"/>
                </a:solidFill>
                <a:latin typeface="宋体" panose="02010600030101010101" pitchFamily="2" charset="-122"/>
                <a:ea typeface="宋体" panose="02010600030101010101" pitchFamily="2" charset="-122"/>
              </a:rPr>
              <a:t>2</a:t>
            </a:r>
            <a:r>
              <a:rPr lang="zh-CN" altLang="en-US" sz="2400" b="1">
                <a:solidFill>
                  <a:schemeClr val="tx1"/>
                </a:solidFill>
                <a:latin typeface="宋体" panose="02010600030101010101" pitchFamily="2" charset="-122"/>
                <a:ea typeface="宋体" panose="02010600030101010101" pitchFamily="2" charset="-122"/>
              </a:rPr>
              <a:t>、</a:t>
            </a:r>
            <a:r>
              <a:rPr lang="zh-CN" sz="2400" b="1">
                <a:solidFill>
                  <a:srgbClr val="FF0000"/>
                </a:solidFill>
                <a:latin typeface="宋体" panose="02010600030101010101" pitchFamily="2" charset="-122"/>
                <a:ea typeface="宋体" panose="02010600030101010101" pitchFamily="2" charset="-122"/>
              </a:rPr>
              <a:t>从1870年至1913年,</a:t>
            </a:r>
            <a:r>
              <a:rPr lang="zh-CN" sz="2400" b="1">
                <a:solidFill>
                  <a:schemeClr val="tx1"/>
                </a:solidFill>
                <a:latin typeface="宋体" panose="02010600030101010101" pitchFamily="2" charset="-122"/>
                <a:ea typeface="宋体" panose="02010600030101010101" pitchFamily="2" charset="-122"/>
              </a:rPr>
              <a:t>世界贸易中</a:t>
            </a:r>
            <a:r>
              <a:rPr lang="zh-CN" sz="2400" b="1">
                <a:solidFill>
                  <a:srgbClr val="FF0000"/>
                </a:solidFill>
                <a:latin typeface="宋体" panose="02010600030101010101" pitchFamily="2" charset="-122"/>
                <a:ea typeface="宋体" panose="02010600030101010101" pitchFamily="2" charset="-122"/>
              </a:rPr>
              <a:t>原料和工业制成品</a:t>
            </a:r>
            <a:r>
              <a:rPr lang="zh-CN" sz="2400" b="1">
                <a:solidFill>
                  <a:schemeClr val="tx1"/>
                </a:solidFill>
                <a:latin typeface="宋体" panose="02010600030101010101" pitchFamily="2" charset="-122"/>
                <a:ea typeface="宋体" panose="02010600030101010101" pitchFamily="2" charset="-122"/>
              </a:rPr>
              <a:t>的贸易额增加了两倍多;</a:t>
            </a:r>
            <a:r>
              <a:rPr lang="zh-CN" sz="2400" b="1">
                <a:solidFill>
                  <a:srgbClr val="FF0000"/>
                </a:solidFill>
                <a:latin typeface="宋体" panose="02010600030101010101" pitchFamily="2" charset="-122"/>
                <a:ea typeface="宋体" panose="02010600030101010101" pitchFamily="2" charset="-122"/>
              </a:rPr>
              <a:t>1900年,</a:t>
            </a:r>
            <a:r>
              <a:rPr lang="zh-CN" sz="2400" b="1">
                <a:solidFill>
                  <a:schemeClr val="tx1"/>
                </a:solidFill>
                <a:latin typeface="宋体" panose="02010600030101010101" pitchFamily="2" charset="-122"/>
                <a:ea typeface="宋体" panose="02010600030101010101" pitchFamily="2" charset="-122"/>
              </a:rPr>
              <a:t>主要</a:t>
            </a:r>
            <a:r>
              <a:rPr lang="zh-CN" sz="2400" b="1">
                <a:solidFill>
                  <a:srgbClr val="FF0000"/>
                </a:solidFill>
                <a:latin typeface="宋体" panose="02010600030101010101" pitchFamily="2" charset="-122"/>
                <a:ea typeface="宋体" panose="02010600030101010101" pitchFamily="2" charset="-122"/>
              </a:rPr>
              <a:t>资本主义国家</a:t>
            </a:r>
            <a:r>
              <a:rPr lang="zh-CN" sz="2400" b="1">
                <a:solidFill>
                  <a:schemeClr val="tx1"/>
                </a:solidFill>
                <a:latin typeface="宋体" panose="02010600030101010101" pitchFamily="2" charset="-122"/>
                <a:ea typeface="宋体" panose="02010600030101010101" pitchFamily="2" charset="-122"/>
              </a:rPr>
              <a:t>在世界贸易中所占比重为:英国19%,美国12%,德国13%,法国9%。材料说明</a:t>
            </a:r>
            <a:endParaRPr lang="zh-CN" sz="2400" b="1">
              <a:solidFill>
                <a:schemeClr val="tx1"/>
              </a:solidFill>
              <a:latin typeface="宋体" panose="02010600030101010101" pitchFamily="2" charset="-122"/>
              <a:ea typeface="宋体" panose="02010600030101010101" pitchFamily="2" charset="-122"/>
            </a:endParaRPr>
          </a:p>
          <a:p>
            <a:pPr algn="just" fontAlgn="auto">
              <a:lnSpc>
                <a:spcPct val="120000"/>
              </a:lnSpc>
              <a:spcBef>
                <a:spcPct val="0"/>
              </a:spcBef>
              <a:buClrTx/>
              <a:buSzTx/>
              <a:buNone/>
            </a:pPr>
            <a:r>
              <a:rPr lang="zh-CN" sz="2400" b="1">
                <a:solidFill>
                  <a:schemeClr val="tx1"/>
                </a:solidFill>
                <a:latin typeface="宋体" panose="02010600030101010101" pitchFamily="2" charset="-122"/>
                <a:ea typeface="宋体" panose="02010600030101010101" pitchFamily="2" charset="-122"/>
              </a:rPr>
              <a:t>A.国际分工促进国际贸易的增长   </a:t>
            </a:r>
            <a:r>
              <a:rPr lang="en-US" altLang="zh-CN" sz="2400" b="1">
                <a:solidFill>
                  <a:schemeClr val="tx1"/>
                </a:solidFill>
                <a:latin typeface="宋体" panose="02010600030101010101" pitchFamily="2" charset="-122"/>
                <a:ea typeface="宋体" panose="02010600030101010101" pitchFamily="2" charset="-122"/>
              </a:rPr>
              <a:t> </a:t>
            </a:r>
            <a:r>
              <a:rPr lang="zh-CN" sz="2400" b="1">
                <a:solidFill>
                  <a:schemeClr val="tx1"/>
                </a:solidFill>
                <a:latin typeface="宋体" panose="02010600030101010101" pitchFamily="2" charset="-122"/>
                <a:ea typeface="宋体" panose="02010600030101010101" pitchFamily="2" charset="-122"/>
              </a:rPr>
              <a:t>B.资本主义国家主导世界市场</a:t>
            </a:r>
            <a:endParaRPr lang="zh-CN" sz="2400" b="1">
              <a:solidFill>
                <a:schemeClr val="tx1"/>
              </a:solidFill>
              <a:latin typeface="宋体" panose="02010600030101010101" pitchFamily="2" charset="-122"/>
              <a:ea typeface="宋体" panose="02010600030101010101" pitchFamily="2" charset="-122"/>
            </a:endParaRPr>
          </a:p>
          <a:p>
            <a:pPr algn="just" fontAlgn="auto">
              <a:lnSpc>
                <a:spcPct val="120000"/>
              </a:lnSpc>
              <a:spcBef>
                <a:spcPct val="0"/>
              </a:spcBef>
              <a:buClrTx/>
              <a:buSzTx/>
              <a:buNone/>
            </a:pPr>
            <a:r>
              <a:rPr lang="zh-CN" sz="2400" b="1">
                <a:solidFill>
                  <a:schemeClr val="tx1"/>
                </a:solidFill>
                <a:latin typeface="宋体" panose="02010600030101010101" pitchFamily="2" charset="-122"/>
                <a:ea typeface="宋体" panose="02010600030101010101" pitchFamily="2" charset="-122"/>
              </a:rPr>
              <a:t>C.国际贸易中英美等国竞争激烈   </a:t>
            </a:r>
            <a:r>
              <a:rPr lang="en-US" altLang="zh-CN" sz="2400" b="1">
                <a:solidFill>
                  <a:schemeClr val="tx1"/>
                </a:solidFill>
                <a:latin typeface="宋体" panose="02010600030101010101" pitchFamily="2" charset="-122"/>
                <a:ea typeface="宋体" panose="02010600030101010101" pitchFamily="2" charset="-122"/>
              </a:rPr>
              <a:t> </a:t>
            </a:r>
            <a:r>
              <a:rPr lang="zh-CN" sz="2400" b="1">
                <a:solidFill>
                  <a:schemeClr val="tx1"/>
                </a:solidFill>
                <a:latin typeface="宋体" panose="02010600030101010101" pitchFamily="2" charset="-122"/>
                <a:ea typeface="宋体" panose="02010600030101010101" pitchFamily="2" charset="-122"/>
              </a:rPr>
              <a:t>D.殖民地国家的贸易出超严重</a:t>
            </a:r>
            <a:endParaRPr lang="zh-CN" sz="2400" b="1">
              <a:solidFill>
                <a:schemeClr val="tx1"/>
              </a:solidFill>
              <a:latin typeface="宋体" panose="02010600030101010101" pitchFamily="2" charset="-122"/>
              <a:ea typeface="宋体" panose="02010600030101010101" pitchFamily="2" charset="-122"/>
            </a:endParaRPr>
          </a:p>
        </p:txBody>
      </p:sp>
      <p:sp>
        <p:nvSpPr>
          <p:cNvPr id="34818" name="文本框 4"/>
          <p:cNvSpPr txBox="1"/>
          <p:nvPr>
            <p:custDataLst>
              <p:tags r:id="rId2"/>
            </p:custDataLst>
          </p:nvPr>
        </p:nvSpPr>
        <p:spPr>
          <a:xfrm>
            <a:off x="381000" y="73025"/>
            <a:ext cx="2379663" cy="645160"/>
          </a:xfrm>
          <a:prstGeom prst="rect">
            <a:avLst/>
          </a:prstGeom>
          <a:solidFill>
            <a:schemeClr val="accent5">
              <a:lumMod val="20000"/>
              <a:lumOff val="80000"/>
            </a:schemeClr>
          </a:solidFill>
          <a:ln w="9525">
            <a:noFill/>
          </a:ln>
        </p:spPr>
        <p:txBody>
          <a:bodyPr wrap="square">
            <a:spAutoFit/>
          </a:bodyPr>
          <a:lstStyle/>
          <a:p>
            <a:pPr algn="ctr" fontAlgn="auto"/>
            <a:r>
              <a:rPr lang="zh-CN" altLang="en-US" sz="3600" b="1" noProof="1">
                <a:latin typeface="微软雅黑" panose="020B0503020204020204" pitchFamily="34" charset="-122"/>
                <a:ea typeface="微软雅黑" panose="020B0503020204020204" pitchFamily="34" charset="-122"/>
                <a:cs typeface="+mn-cs"/>
              </a:rPr>
              <a:t>当堂训练</a:t>
            </a:r>
            <a:endParaRPr lang="zh-CN" altLang="en-US" sz="3600" b="1" noProof="1">
              <a:latin typeface="微软雅黑" panose="020B0503020204020204" pitchFamily="34" charset="-122"/>
              <a:ea typeface="微软雅黑" panose="020B0503020204020204" pitchFamily="34" charset="-122"/>
              <a:cs typeface="+mn-cs"/>
            </a:endParaRPr>
          </a:p>
        </p:txBody>
      </p:sp>
      <p:pic>
        <p:nvPicPr>
          <p:cNvPr id="7" name="图片 6"/>
          <p:cNvPicPr>
            <a:picLocks noChangeAspect="1"/>
          </p:cNvPicPr>
          <p:nvPr>
            <p:custDataLst>
              <p:tags r:id="rId3"/>
            </p:custDataLst>
          </p:nvPr>
        </p:nvPicPr>
        <p:blipFill>
          <a:blip r:embed="rId4"/>
          <a:stretch>
            <a:fillRect/>
          </a:stretch>
        </p:blipFill>
        <p:spPr>
          <a:xfrm>
            <a:off x="5120323" y="2426653"/>
            <a:ext cx="692150" cy="503237"/>
          </a:xfrm>
          <a:prstGeom prst="rect">
            <a:avLst/>
          </a:prstGeom>
          <a:noFill/>
          <a:ln w="9525">
            <a:noFill/>
          </a:ln>
        </p:spPr>
      </p:pic>
      <p:pic>
        <p:nvPicPr>
          <p:cNvPr id="4" name="图片 3"/>
          <p:cNvPicPr>
            <a:picLocks noChangeAspect="1"/>
          </p:cNvPicPr>
          <p:nvPr>
            <p:custDataLst>
              <p:tags r:id="rId5"/>
            </p:custDataLst>
          </p:nvPr>
        </p:nvPicPr>
        <p:blipFill>
          <a:blip r:embed="rId4"/>
          <a:stretch>
            <a:fillRect/>
          </a:stretch>
        </p:blipFill>
        <p:spPr>
          <a:xfrm>
            <a:off x="5120323" y="4574223"/>
            <a:ext cx="692150" cy="503237"/>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100000">
                                          <p:val>
                                            <p:strVal val="#ppt_x"/>
                                          </p:val>
                                        </p:tav>
                                      </p:tavLst>
                                    </p:anim>
                                    <p:anim calcmode="lin" valueType="num">
                                      <p:cBhvr>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文本框 1"/>
          <p:cNvSpPr txBox="1"/>
          <p:nvPr>
            <p:custDataLst>
              <p:tags r:id="rId1"/>
            </p:custDataLst>
          </p:nvPr>
        </p:nvSpPr>
        <p:spPr>
          <a:xfrm>
            <a:off x="381000" y="881063"/>
            <a:ext cx="11537950" cy="1863725"/>
          </a:xfrm>
          <a:prstGeom prst="rect">
            <a:avLst/>
          </a:prstGeom>
          <a:noFill/>
          <a:ln w="9525">
            <a:noFill/>
          </a:ln>
        </p:spPr>
        <p:txBody>
          <a:bodyPr wrap="square" anchor="t" anchorCtr="0">
            <a:spAutoFit/>
          </a:bodyPr>
          <a:lstStyle/>
          <a:p>
            <a:pPr algn="just">
              <a:lnSpc>
                <a:spcPct val="120000"/>
              </a:lnSpc>
            </a:pPr>
            <a:r>
              <a:rPr lang="en-US" altLang="zh-CN" sz="2400" b="1">
                <a:latin typeface="宋体" panose="02010600030101010101" pitchFamily="2" charset="-122"/>
                <a:ea typeface="宋体" panose="02010600030101010101" pitchFamily="2" charset="-122"/>
              </a:rPr>
              <a:t>3</a:t>
            </a:r>
            <a:r>
              <a:rPr lang="zh-CN" altLang="en-US" sz="2400" b="1">
                <a:latin typeface="宋体" panose="02010600030101010101" pitchFamily="2" charset="-122"/>
                <a:ea typeface="宋体" panose="02010600030101010101" pitchFamily="2" charset="-122"/>
              </a:rPr>
              <a:t>、</a:t>
            </a:r>
            <a:r>
              <a:rPr lang="zh-CN"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16世纪，</a:t>
            </a:r>
            <a:r>
              <a:rPr lang="zh-CN" sz="2400" b="1">
                <a:latin typeface="宋体" panose="02010600030101010101" pitchFamily="2" charset="-122"/>
                <a:ea typeface="宋体" panose="02010600030101010101" pitchFamily="2" charset="-122"/>
                <a:cs typeface="宋体" panose="02010600030101010101" pitchFamily="2" charset="-122"/>
                <a:sym typeface="+mn-ea"/>
              </a:rPr>
              <a:t>各种新的商业组织在西欧纷纷出现,如</a:t>
            </a:r>
            <a:r>
              <a:rPr lang="zh-CN"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股份公司、期货贸易、近代商品和证券交易所</a:t>
            </a:r>
            <a:r>
              <a:rPr lang="zh-CN" sz="2400" b="1">
                <a:latin typeface="宋体" panose="02010600030101010101" pitchFamily="2" charset="-122"/>
                <a:ea typeface="宋体" panose="02010600030101010101" pitchFamily="2" charset="-122"/>
                <a:cs typeface="宋体" panose="02010600030101010101" pitchFamily="2" charset="-122"/>
                <a:sym typeface="+mn-ea"/>
              </a:rPr>
              <a:t>等。这表明新航路开辟	</a:t>
            </a:r>
            <a:endParaRPr lang="zh-CN" sz="2400" b="1">
              <a:latin typeface="宋体" panose="02010600030101010101" pitchFamily="2" charset="-122"/>
              <a:ea typeface="宋体" panose="02010600030101010101" pitchFamily="2" charset="-122"/>
              <a:cs typeface="宋体" panose="02010600030101010101" pitchFamily="2" charset="-122"/>
              <a:sym typeface="+mn-ea"/>
            </a:endParaRPr>
          </a:p>
          <a:p>
            <a:pPr algn="just">
              <a:lnSpc>
                <a:spcPct val="120000"/>
              </a:lnSpc>
            </a:pPr>
            <a:r>
              <a:rPr lang="zh-CN" sz="2400" b="1">
                <a:latin typeface="宋体" panose="02010600030101010101" pitchFamily="2" charset="-122"/>
                <a:ea typeface="宋体" panose="02010600030101010101" pitchFamily="2" charset="-122"/>
                <a:cs typeface="宋体" panose="02010600030101010101" pitchFamily="2" charset="-122"/>
                <a:sym typeface="+mn-ea"/>
              </a:rPr>
              <a:t>A.导致商业资产阶级地位逐渐上升         B.使得资本主义世界市场初步形成</a:t>
            </a:r>
            <a:endParaRPr lang="zh-CN" sz="2400" b="1">
              <a:latin typeface="宋体" panose="02010600030101010101" pitchFamily="2" charset="-122"/>
              <a:ea typeface="宋体" panose="02010600030101010101" pitchFamily="2" charset="-122"/>
              <a:cs typeface="宋体" panose="02010600030101010101" pitchFamily="2" charset="-122"/>
              <a:sym typeface="+mn-ea"/>
            </a:endParaRPr>
          </a:p>
          <a:p>
            <a:pPr algn="just">
              <a:lnSpc>
                <a:spcPct val="120000"/>
              </a:lnSpc>
            </a:pPr>
            <a:r>
              <a:rPr lang="zh-CN" sz="2400" b="1">
                <a:latin typeface="宋体" panose="02010600030101010101" pitchFamily="2" charset="-122"/>
                <a:ea typeface="宋体" panose="02010600030101010101" pitchFamily="2" charset="-122"/>
                <a:cs typeface="宋体" panose="02010600030101010101" pitchFamily="2" charset="-122"/>
                <a:sym typeface="+mn-ea"/>
              </a:rPr>
              <a:t>C.促成西欧商业经营方式的转变           D.引发资本主义经济结构的新变化</a:t>
            </a:r>
            <a:endParaRPr lang="zh-CN" altLang="en-US" sz="2400" b="1">
              <a:latin typeface="宋体" panose="02010600030101010101" pitchFamily="2" charset="-122"/>
              <a:ea typeface="宋体" panose="02010600030101010101" pitchFamily="2" charset="-122"/>
            </a:endParaRPr>
          </a:p>
        </p:txBody>
      </p:sp>
      <p:sp>
        <p:nvSpPr>
          <p:cNvPr id="34818" name="文本框 4"/>
          <p:cNvSpPr txBox="1"/>
          <p:nvPr>
            <p:custDataLst>
              <p:tags r:id="rId2"/>
            </p:custDataLst>
          </p:nvPr>
        </p:nvSpPr>
        <p:spPr>
          <a:xfrm>
            <a:off x="381000" y="73025"/>
            <a:ext cx="2379663" cy="645160"/>
          </a:xfrm>
          <a:prstGeom prst="rect">
            <a:avLst/>
          </a:prstGeom>
          <a:solidFill>
            <a:schemeClr val="accent5">
              <a:lumMod val="20000"/>
              <a:lumOff val="80000"/>
            </a:schemeClr>
          </a:solidFill>
          <a:ln w="9525">
            <a:noFill/>
          </a:ln>
        </p:spPr>
        <p:txBody>
          <a:bodyPr wrap="square">
            <a:spAutoFit/>
          </a:bodyPr>
          <a:lstStyle/>
          <a:p>
            <a:pPr algn="ctr" fontAlgn="auto"/>
            <a:r>
              <a:rPr lang="zh-CN" altLang="en-US" sz="3600" b="1" noProof="1">
                <a:latin typeface="微软雅黑" panose="020B0503020204020204" pitchFamily="34" charset="-122"/>
                <a:ea typeface="微软雅黑" panose="020B0503020204020204" pitchFamily="34" charset="-122"/>
                <a:cs typeface="+mn-cs"/>
              </a:rPr>
              <a:t>当堂训练</a:t>
            </a:r>
            <a:endParaRPr lang="zh-CN" altLang="en-US" sz="3600" b="1" noProof="1">
              <a:latin typeface="微软雅黑" panose="020B0503020204020204" pitchFamily="34" charset="-122"/>
              <a:ea typeface="微软雅黑" panose="020B0503020204020204" pitchFamily="34" charset="-122"/>
              <a:cs typeface="+mn-cs"/>
            </a:endParaRPr>
          </a:p>
        </p:txBody>
      </p:sp>
      <p:pic>
        <p:nvPicPr>
          <p:cNvPr id="7" name="图片 6"/>
          <p:cNvPicPr>
            <a:picLocks noChangeAspect="1"/>
          </p:cNvPicPr>
          <p:nvPr>
            <p:custDataLst>
              <p:tags r:id="rId3"/>
            </p:custDataLst>
          </p:nvPr>
        </p:nvPicPr>
        <p:blipFill>
          <a:blip r:embed="rId4"/>
          <a:stretch>
            <a:fillRect/>
          </a:stretch>
        </p:blipFill>
        <p:spPr>
          <a:xfrm>
            <a:off x="206058" y="2299018"/>
            <a:ext cx="692150" cy="503237"/>
          </a:xfrm>
          <a:prstGeom prst="rect">
            <a:avLst/>
          </a:prstGeom>
          <a:noFill/>
          <a:ln w="9525">
            <a:noFill/>
          </a:ln>
        </p:spPr>
      </p:pic>
      <p:sp>
        <p:nvSpPr>
          <p:cNvPr id="4" name="文本框 3"/>
          <p:cNvSpPr txBox="1"/>
          <p:nvPr>
            <p:custDataLst>
              <p:tags r:id="rId5"/>
            </p:custDataLst>
          </p:nvPr>
        </p:nvSpPr>
        <p:spPr>
          <a:xfrm>
            <a:off x="351155" y="3142615"/>
            <a:ext cx="11596688" cy="2368550"/>
          </a:xfrm>
          <a:prstGeom prst="rect">
            <a:avLst/>
          </a:prstGeom>
          <a:noFill/>
          <a:ln w="9525">
            <a:noFill/>
          </a:ln>
        </p:spPr>
        <p:txBody>
          <a:bodyPr wrap="square" anchor="t" anchorCtr="0">
            <a:spAutoFit/>
          </a:bodyPr>
          <a:lstStyle/>
          <a:p>
            <a:pPr algn="just"/>
            <a:r>
              <a:rPr lang="zh-CN" altLang="zh-CN" sz="2800" b="1">
                <a:solidFill>
                  <a:srgbClr val="0033CC"/>
                </a:solidFill>
                <a:latin typeface="楷体" panose="02010609060101010101" pitchFamily="49" charset="-122"/>
                <a:ea typeface="楷体" panose="02010609060101010101" pitchFamily="49" charset="-122"/>
              </a:rPr>
              <a:t>解析：</a:t>
            </a:r>
            <a:endParaRPr lang="zh-CN" altLang="en-US" sz="2400" b="1">
              <a:latin typeface="楷体" panose="02010609060101010101" pitchFamily="49" charset="-122"/>
              <a:ea typeface="楷体" panose="02010609060101010101" pitchFamily="49" charset="-122"/>
            </a:endParaRPr>
          </a:p>
          <a:p>
            <a:pPr algn="just"/>
            <a:r>
              <a:rPr lang="en-US" altLang="zh-CN" sz="2400" b="1">
                <a:latin typeface="楷体" panose="02010609060101010101" pitchFamily="49" charset="-122"/>
                <a:ea typeface="楷体" panose="02010609060101010101" pitchFamily="49" charset="-122"/>
              </a:rPr>
              <a:t>   </a:t>
            </a:r>
            <a:r>
              <a:rPr lang="zh-CN" altLang="en-US" sz="2400" b="1">
                <a:latin typeface="楷体" panose="02010609060101010101" pitchFamily="49" charset="-122"/>
                <a:ea typeface="楷体" panose="02010609060101010101" pitchFamily="49" charset="-122"/>
              </a:rPr>
              <a:t>材料介绍的是</a:t>
            </a:r>
            <a:r>
              <a:rPr lang="zh-CN" altLang="en-US" sz="2400" b="1">
                <a:solidFill>
                  <a:srgbClr val="C00000"/>
                </a:solidFill>
                <a:latin typeface="楷体" panose="02010609060101010101" pitchFamily="49" charset="-122"/>
                <a:ea typeface="楷体" panose="02010609060101010101" pitchFamily="49" charset="-122"/>
              </a:rPr>
              <a:t>新航路开辟之后,新的商业组织在欧洲出现并且形式很多</a:t>
            </a:r>
            <a:r>
              <a:rPr lang="zh-CN" altLang="en-US" sz="2400" b="1">
                <a:latin typeface="楷体" panose="02010609060101010101" pitchFamily="49" charset="-122"/>
                <a:ea typeface="楷体" panose="02010609060101010101" pitchFamily="49" charset="-122"/>
              </a:rPr>
              <a:t>,可以看出新航路开辟使得欧洲的重商主义进一步确立,而且出现了</a:t>
            </a:r>
            <a:r>
              <a:rPr lang="zh-CN" altLang="en-US" sz="2400" b="1">
                <a:solidFill>
                  <a:srgbClr val="C00000"/>
                </a:solidFill>
                <a:latin typeface="楷体" panose="02010609060101010101" pitchFamily="49" charset="-122"/>
                <a:ea typeface="楷体" panose="02010609060101010101" pitchFamily="49" charset="-122"/>
              </a:rPr>
              <a:t>新的商业经营方式</a:t>
            </a:r>
            <a:r>
              <a:rPr lang="zh-CN" altLang="en-US" sz="2400" b="1">
                <a:latin typeface="楷体" panose="02010609060101010101" pitchFamily="49" charset="-122"/>
                <a:ea typeface="楷体" panose="02010609060101010101" pitchFamily="49" charset="-122"/>
              </a:rPr>
              <a:t>,因此本题选择C。</a:t>
            </a:r>
            <a:endParaRPr lang="zh-CN" altLang="en-US" sz="2400" b="1">
              <a:latin typeface="楷体" panose="02010609060101010101" pitchFamily="49" charset="-122"/>
              <a:ea typeface="楷体" panose="02010609060101010101" pitchFamily="49" charset="-122"/>
            </a:endParaRPr>
          </a:p>
          <a:p>
            <a:pPr algn="just"/>
            <a:r>
              <a:rPr lang="zh-CN" altLang="en-US" sz="2400" b="1">
                <a:latin typeface="楷体" panose="02010609060101010101" pitchFamily="49" charset="-122"/>
                <a:ea typeface="楷体" panose="02010609060101010101" pitchFamily="49" charset="-122"/>
              </a:rPr>
              <a:t>A材料没有反映商业资产阶级的地位问题；B范围过大,材料只体现在商业领域；D材料没有体现经济结构的变化,只体现了经营上的问题。</a:t>
            </a:r>
            <a:endParaRPr lang="zh-CN" altLang="en-US" sz="2400" b="1">
              <a:latin typeface="楷体" panose="02010609060101010101" pitchFamily="49" charset="-122"/>
              <a:ea typeface="楷体" panose="02010609060101010101" pitchFamily="49" charset="-122"/>
            </a:endParaRPr>
          </a:p>
        </p:txBody>
      </p:sp>
      <p:pic>
        <p:nvPicPr>
          <p:cNvPr id="2" name="图片 1" descr="视频水印小"/>
          <p:cNvPicPr>
            <a:picLocks noChangeAspect="1"/>
          </p:cNvPicPr>
          <p:nvPr userDrawn="1">
            <p:custDataLst>
              <p:tags r:id="rId6"/>
            </p:custDataLst>
          </p:nvPr>
        </p:nvPicPr>
        <p:blipFill>
          <a:blip r:embed="rId7"/>
          <a:stretch>
            <a:fillRect/>
          </a:stretch>
        </p:blipFill>
        <p:spPr>
          <a:xfrm>
            <a:off x="10357485" y="6543675"/>
            <a:ext cx="1582420" cy="219075"/>
          </a:xfrm>
          <a:prstGeom prst="rect">
            <a:avLst/>
          </a:prstGeom>
        </p:spPr>
      </p:pic>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100000">
                                          <p:val>
                                            <p:strVal val="#ppt_x"/>
                                          </p:val>
                                        </p:tav>
                                      </p:tavLst>
                                    </p:anim>
                                    <p:anim calcmode="lin" valueType="num">
                                      <p:cBhvr>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图片 3"/>
          <p:cNvPicPr>
            <a:picLocks noChangeAspect="1"/>
          </p:cNvPicPr>
          <p:nvPr>
            <p:custDataLst>
              <p:tags r:id="rId1"/>
            </p:custDataLst>
          </p:nvPr>
        </p:nvPicPr>
        <p:blipFill>
          <a:blip r:embed="rId2"/>
          <a:stretch>
            <a:fillRect/>
          </a:stretch>
        </p:blipFill>
        <p:spPr>
          <a:xfrm>
            <a:off x="642620" y="1241425"/>
            <a:ext cx="3198495" cy="4574540"/>
          </a:xfrm>
          <a:prstGeom prst="rect">
            <a:avLst/>
          </a:prstGeom>
          <a:noFill/>
          <a:ln w="9525">
            <a:noFill/>
          </a:ln>
        </p:spPr>
      </p:pic>
      <p:sp>
        <p:nvSpPr>
          <p:cNvPr id="47107" name="文本框 1"/>
          <p:cNvSpPr/>
          <p:nvPr>
            <p:custDataLst>
              <p:tags r:id="rId3"/>
            </p:custDataLst>
          </p:nvPr>
        </p:nvSpPr>
        <p:spPr>
          <a:xfrm>
            <a:off x="236538" y="266700"/>
            <a:ext cx="2016125" cy="582613"/>
          </a:xfrm>
          <a:prstGeom prst="rect">
            <a:avLst/>
          </a:prstGeom>
          <a:noFill/>
          <a:ln w="9525">
            <a:noFill/>
          </a:ln>
        </p:spPr>
        <p:txBody>
          <a:bodyPr anchor="t" anchorCtr="0">
            <a:spAutoFit/>
          </a:bodyPr>
          <a:lstStyle/>
          <a:p>
            <a:r>
              <a:rPr lang="zh-CN" altLang="en-US" sz="3200"/>
              <a:t>推荐书籍</a:t>
            </a:r>
            <a:endParaRPr lang="zh-CN" altLang="en-US" sz="3200"/>
          </a:p>
        </p:txBody>
      </p:sp>
      <p:pic>
        <p:nvPicPr>
          <p:cNvPr id="47108" name="图片 3"/>
          <p:cNvPicPr>
            <a:picLocks noChangeAspect="1"/>
          </p:cNvPicPr>
          <p:nvPr>
            <p:custDataLst>
              <p:tags r:id="rId4"/>
            </p:custDataLst>
          </p:nvPr>
        </p:nvPicPr>
        <p:blipFill>
          <a:blip r:embed="rId5"/>
          <a:srcRect l="14488" r="13980"/>
          <a:stretch>
            <a:fillRect/>
          </a:stretch>
        </p:blipFill>
        <p:spPr>
          <a:xfrm>
            <a:off x="4337050" y="1283653"/>
            <a:ext cx="3241675" cy="4532312"/>
          </a:xfrm>
          <a:prstGeom prst="rect">
            <a:avLst/>
          </a:prstGeom>
          <a:noFill/>
          <a:ln w="9525">
            <a:noFill/>
          </a:ln>
        </p:spPr>
      </p:pic>
      <p:pic>
        <p:nvPicPr>
          <p:cNvPr id="47109" name="图片 6"/>
          <p:cNvPicPr>
            <a:picLocks noChangeAspect="1"/>
          </p:cNvPicPr>
          <p:nvPr>
            <p:custDataLst>
              <p:tags r:id="rId6"/>
            </p:custDataLst>
          </p:nvPr>
        </p:nvPicPr>
        <p:blipFill>
          <a:blip r:embed="rId7"/>
          <a:srcRect l="29633" t="10045" r="29410" b="6534"/>
          <a:stretch>
            <a:fillRect/>
          </a:stretch>
        </p:blipFill>
        <p:spPr>
          <a:xfrm>
            <a:off x="7896225" y="1283653"/>
            <a:ext cx="2970213" cy="4538662"/>
          </a:xfrm>
          <a:prstGeom prst="rect">
            <a:avLst/>
          </a:prstGeom>
          <a:noFill/>
          <a:ln w="9525">
            <a:noFill/>
          </a:ln>
        </p:spPr>
      </p:pic>
      <p:pic>
        <p:nvPicPr>
          <p:cNvPr id="47110" name="New picture"/>
          <p:cNvPicPr/>
          <p:nvPr>
            <p:custDataLst>
              <p:tags r:id="rId8"/>
            </p:custDataLst>
          </p:nvPr>
        </p:nvPicPr>
        <p:blipFill>
          <a:blip r:embed="rId9"/>
          <a:stretch>
            <a:fillRect/>
          </a:stretch>
        </p:blipFill>
        <p:spPr>
          <a:xfrm>
            <a:off x="11391900" y="11214100"/>
            <a:ext cx="342900" cy="241300"/>
          </a:xfrm>
          <a:prstGeom prst="cube">
            <a:avLst/>
          </a:prstGeom>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图片 1"/>
          <p:cNvPicPr>
            <a:picLocks noChangeAspect="1"/>
          </p:cNvPicPr>
          <p:nvPr>
            <p:custDataLst>
              <p:tags r:id="rId1"/>
            </p:custDataLst>
          </p:nvPr>
        </p:nvPicPr>
        <p:blipFill>
          <a:blip r:embed="rId2"/>
          <a:stretch>
            <a:fillRect/>
          </a:stretch>
        </p:blipFill>
        <p:spPr>
          <a:xfrm>
            <a:off x="222250" y="196215"/>
            <a:ext cx="1619250" cy="1450340"/>
          </a:xfrm>
          <a:prstGeom prst="rect">
            <a:avLst/>
          </a:prstGeom>
          <a:noFill/>
          <a:ln w="9525">
            <a:noFill/>
          </a:ln>
        </p:spPr>
      </p:pic>
      <p:pic>
        <p:nvPicPr>
          <p:cNvPr id="33794" name="图片 2"/>
          <p:cNvPicPr>
            <a:picLocks noChangeAspect="1"/>
          </p:cNvPicPr>
          <p:nvPr>
            <p:custDataLst>
              <p:tags r:id="rId3"/>
            </p:custDataLst>
          </p:nvPr>
        </p:nvPicPr>
        <p:blipFill>
          <a:blip r:embed="rId4"/>
          <a:stretch>
            <a:fillRect/>
          </a:stretch>
        </p:blipFill>
        <p:spPr>
          <a:xfrm>
            <a:off x="2416175" y="890588"/>
            <a:ext cx="1428750" cy="1438275"/>
          </a:xfrm>
          <a:prstGeom prst="rect">
            <a:avLst/>
          </a:prstGeom>
          <a:noFill/>
          <a:ln w="9525">
            <a:noFill/>
          </a:ln>
        </p:spPr>
      </p:pic>
      <p:sp>
        <p:nvSpPr>
          <p:cNvPr id="33795" name="文本框 3"/>
          <p:cNvSpPr txBox="1"/>
          <p:nvPr>
            <p:custDataLst>
              <p:tags r:id="rId5"/>
            </p:custDataLst>
          </p:nvPr>
        </p:nvSpPr>
        <p:spPr>
          <a:xfrm>
            <a:off x="1841500" y="60325"/>
            <a:ext cx="6988175" cy="829945"/>
          </a:xfrm>
          <a:prstGeom prst="rect">
            <a:avLst/>
          </a:prstGeom>
          <a:noFill/>
          <a:ln w="9525">
            <a:noFill/>
          </a:ln>
        </p:spPr>
        <p:txBody>
          <a:bodyPr wrap="square" anchor="t" anchorCtr="0">
            <a:spAutoFit/>
          </a:bodyPr>
          <a:lstStyle/>
          <a:p>
            <a:pPr algn="just">
              <a:buClrTx/>
              <a:buSzTx/>
              <a:buFontTx/>
            </a:pPr>
            <a:r>
              <a:rPr lang="zh-CN" altLang="en-US" sz="2400" b="1">
                <a:latin typeface="黑体" panose="02010609060101010101" pitchFamily="49" charset="-122"/>
                <a:ea typeface="黑体" panose="02010609060101010101" pitchFamily="49" charset="-122"/>
              </a:rPr>
              <a:t>茶？那玩意儿到汉朝才有，哪怕到唐朝也是士大夫喝的，咱也不可能有。</a:t>
            </a:r>
            <a:endParaRPr lang="zh-CN" altLang="en-US" sz="2400" b="1">
              <a:latin typeface="黑体" panose="02010609060101010101" pitchFamily="49" charset="-122"/>
              <a:ea typeface="黑体" panose="02010609060101010101" pitchFamily="49" charset="-122"/>
            </a:endParaRPr>
          </a:p>
        </p:txBody>
      </p:sp>
      <p:sp>
        <p:nvSpPr>
          <p:cNvPr id="6" name="文本框 5"/>
          <p:cNvSpPr txBox="1"/>
          <p:nvPr>
            <p:custDataLst>
              <p:tags r:id="rId6"/>
            </p:custDataLst>
          </p:nvPr>
        </p:nvSpPr>
        <p:spPr>
          <a:xfrm>
            <a:off x="4172585" y="1340485"/>
            <a:ext cx="4845050" cy="829945"/>
          </a:xfrm>
          <a:prstGeom prst="rect">
            <a:avLst/>
          </a:prstGeom>
          <a:noFill/>
          <a:ln w="9525">
            <a:noFill/>
          </a:ln>
        </p:spPr>
        <p:txBody>
          <a:bodyPr wrap="square" anchor="t" anchorCtr="0">
            <a:spAutoFit/>
          </a:bodyPr>
          <a:lstStyle/>
          <a:p>
            <a:pPr algn="l">
              <a:buClrTx/>
              <a:buSzTx/>
              <a:buFontTx/>
            </a:pPr>
            <a:r>
              <a:rPr lang="zh-CN" altLang="en-US" sz="2400" b="1">
                <a:solidFill>
                  <a:srgbClr val="0000FF"/>
                </a:solidFill>
                <a:latin typeface="仿宋" panose="02010609060101010101" pitchFamily="49" charset="-122"/>
                <a:ea typeface="仿宋" panose="02010609060101010101" pitchFamily="49" charset="-122"/>
              </a:rPr>
              <a:t>那就不吃饭了，上点水果吧。大热天的，来半个西瓜。</a:t>
            </a:r>
            <a:endParaRPr lang="zh-CN" altLang="en-US" sz="2400" b="1">
              <a:solidFill>
                <a:srgbClr val="0000FF"/>
              </a:solidFill>
              <a:latin typeface="仿宋" panose="02010609060101010101" pitchFamily="49" charset="-122"/>
              <a:ea typeface="仿宋" panose="02010609060101010101" pitchFamily="49" charset="-122"/>
            </a:endParaRPr>
          </a:p>
        </p:txBody>
      </p:sp>
      <p:pic>
        <p:nvPicPr>
          <p:cNvPr id="33797" name="图片 7"/>
          <p:cNvPicPr>
            <a:picLocks noChangeAspect="1"/>
          </p:cNvPicPr>
          <p:nvPr>
            <p:custDataLst>
              <p:tags r:id="rId7"/>
            </p:custDataLst>
          </p:nvPr>
        </p:nvPicPr>
        <p:blipFill>
          <a:blip r:embed="rId2"/>
          <a:stretch>
            <a:fillRect/>
          </a:stretch>
        </p:blipFill>
        <p:spPr>
          <a:xfrm>
            <a:off x="390525" y="1931670"/>
            <a:ext cx="1619250" cy="1554480"/>
          </a:xfrm>
          <a:prstGeom prst="rect">
            <a:avLst/>
          </a:prstGeom>
          <a:noFill/>
          <a:ln w="9525">
            <a:noFill/>
          </a:ln>
        </p:spPr>
      </p:pic>
      <p:sp>
        <p:nvSpPr>
          <p:cNvPr id="9" name="文本框 8"/>
          <p:cNvSpPr txBox="1"/>
          <p:nvPr>
            <p:custDataLst>
              <p:tags r:id="rId8"/>
            </p:custDataLst>
          </p:nvPr>
        </p:nvSpPr>
        <p:spPr>
          <a:xfrm>
            <a:off x="2009775" y="2470150"/>
            <a:ext cx="7204075" cy="460375"/>
          </a:xfrm>
          <a:prstGeom prst="rect">
            <a:avLst/>
          </a:prstGeom>
          <a:noFill/>
          <a:ln w="9525">
            <a:noFill/>
          </a:ln>
        </p:spPr>
        <p:txBody>
          <a:bodyPr wrap="square" anchor="t" anchorCtr="0">
            <a:spAutoFit/>
          </a:bodyPr>
          <a:lstStyle/>
          <a:p>
            <a:pPr algn="just">
              <a:buClrTx/>
              <a:buSzTx/>
              <a:buFontTx/>
            </a:pPr>
            <a:r>
              <a:rPr lang="zh-CN" altLang="en-US" sz="2400" b="1">
                <a:latin typeface="黑体" panose="02010609060101010101" pitchFamily="49" charset="-122"/>
                <a:ea typeface="黑体" panose="02010609060101010101" pitchFamily="49" charset="-122"/>
              </a:rPr>
              <a:t>呃，西瓜是非洲特产，要到宋朝民间才有种植……</a:t>
            </a:r>
            <a:endParaRPr lang="zh-CN" altLang="en-US" sz="2400" b="1">
              <a:latin typeface="黑体" panose="02010609060101010101" pitchFamily="49" charset="-122"/>
              <a:ea typeface="黑体" panose="02010609060101010101" pitchFamily="49" charset="-122"/>
            </a:endParaRPr>
          </a:p>
        </p:txBody>
      </p:sp>
      <p:sp>
        <p:nvSpPr>
          <p:cNvPr id="33799" name="文本框 9"/>
          <p:cNvSpPr txBox="1"/>
          <p:nvPr>
            <p:custDataLst>
              <p:tags r:id="rId9"/>
            </p:custDataLst>
          </p:nvPr>
        </p:nvSpPr>
        <p:spPr>
          <a:xfrm>
            <a:off x="2755900" y="3198813"/>
            <a:ext cx="5159375" cy="460375"/>
          </a:xfrm>
          <a:prstGeom prst="rect">
            <a:avLst/>
          </a:prstGeom>
          <a:noFill/>
          <a:ln w="9525">
            <a:noFill/>
          </a:ln>
        </p:spPr>
        <p:txBody>
          <a:bodyPr wrap="square" anchor="t" anchorCtr="0">
            <a:spAutoFit/>
          </a:bodyPr>
          <a:lstStyle/>
          <a:p>
            <a:pPr algn="l">
              <a:buClrTx/>
              <a:buSzTx/>
              <a:buFontTx/>
            </a:pPr>
            <a:r>
              <a:rPr lang="zh-CN" altLang="en-US" sz="2400" b="1">
                <a:solidFill>
                  <a:srgbClr val="0000FF"/>
                </a:solidFill>
                <a:latin typeface="仿宋" panose="02010609060101010101" pitchFamily="49" charset="-122"/>
                <a:ea typeface="仿宋" panose="02010609060101010101" pitchFamily="49" charset="-122"/>
              </a:rPr>
              <a:t>没有西瓜，苹果总有吧？</a:t>
            </a:r>
            <a:endParaRPr lang="zh-CN" altLang="en-US" sz="2400" b="1">
              <a:solidFill>
                <a:srgbClr val="0000FF"/>
              </a:solidFill>
              <a:latin typeface="仿宋" panose="02010609060101010101" pitchFamily="49" charset="-122"/>
              <a:ea typeface="仿宋" panose="02010609060101010101" pitchFamily="49" charset="-122"/>
            </a:endParaRPr>
          </a:p>
        </p:txBody>
      </p:sp>
      <p:sp>
        <p:nvSpPr>
          <p:cNvPr id="11" name="文本框 10"/>
          <p:cNvSpPr txBox="1"/>
          <p:nvPr>
            <p:custDataLst>
              <p:tags r:id="rId10"/>
            </p:custDataLst>
          </p:nvPr>
        </p:nvSpPr>
        <p:spPr>
          <a:xfrm>
            <a:off x="2506345" y="3799205"/>
            <a:ext cx="5935980" cy="1568450"/>
          </a:xfrm>
          <a:prstGeom prst="rect">
            <a:avLst/>
          </a:prstGeom>
          <a:noFill/>
          <a:ln w="9525">
            <a:noFill/>
          </a:ln>
        </p:spPr>
        <p:txBody>
          <a:bodyPr wrap="square" anchor="t" anchorCtr="0">
            <a:spAutoFit/>
          </a:bodyPr>
          <a:lstStyle/>
          <a:p>
            <a:pPr algn="just">
              <a:buClrTx/>
              <a:buSzTx/>
              <a:buFontTx/>
            </a:pPr>
            <a:r>
              <a:rPr lang="zh-CN" altLang="en-US" sz="2400" b="1">
                <a:latin typeface="黑体" panose="02010609060101010101" pitchFamily="49" charset="-122"/>
                <a:ea typeface="黑体" panose="02010609060101010101" pitchFamily="49" charset="-122"/>
              </a:rPr>
              <a:t>真抱歉，苹果十九世纪才从欧洲传入我国。客官，您别点水果了，我可以负责任地告诉您，像什么葡萄啦，芒果啦，石榴啦，草莓啦，菠萝啦……您现在都吃不到。</a:t>
            </a:r>
            <a:endParaRPr lang="zh-CN" altLang="en-US" sz="2400" b="1">
              <a:latin typeface="黑体" panose="02010609060101010101" pitchFamily="49" charset="-122"/>
              <a:ea typeface="黑体" panose="02010609060101010101" pitchFamily="49" charset="-122"/>
            </a:endParaRPr>
          </a:p>
        </p:txBody>
      </p:sp>
      <p:pic>
        <p:nvPicPr>
          <p:cNvPr id="33801" name="图片 1"/>
          <p:cNvPicPr>
            <a:picLocks noChangeAspect="1"/>
          </p:cNvPicPr>
          <p:nvPr>
            <p:custDataLst>
              <p:tags r:id="rId11"/>
            </p:custDataLst>
          </p:nvPr>
        </p:nvPicPr>
        <p:blipFill>
          <a:blip r:embed="rId12"/>
          <a:stretch>
            <a:fillRect/>
          </a:stretch>
        </p:blipFill>
        <p:spPr>
          <a:xfrm>
            <a:off x="9017635" y="60325"/>
            <a:ext cx="2914650" cy="2170113"/>
          </a:xfrm>
          <a:prstGeom prst="rect">
            <a:avLst/>
          </a:prstGeom>
          <a:noFill/>
          <a:ln w="9525">
            <a:noFill/>
          </a:ln>
        </p:spPr>
      </p:pic>
      <p:pic>
        <p:nvPicPr>
          <p:cNvPr id="33802" name="图片 2"/>
          <p:cNvPicPr>
            <a:picLocks noChangeAspect="1"/>
          </p:cNvPicPr>
          <p:nvPr>
            <p:custDataLst>
              <p:tags r:id="rId13"/>
            </p:custDataLst>
          </p:nvPr>
        </p:nvPicPr>
        <p:blipFill>
          <a:blip r:embed="rId14"/>
          <a:stretch>
            <a:fillRect/>
          </a:stretch>
        </p:blipFill>
        <p:spPr>
          <a:xfrm>
            <a:off x="9213850" y="2328863"/>
            <a:ext cx="2244725" cy="1806575"/>
          </a:xfrm>
          <a:prstGeom prst="rect">
            <a:avLst/>
          </a:prstGeom>
          <a:noFill/>
          <a:ln w="9525">
            <a:noFill/>
          </a:ln>
        </p:spPr>
      </p:pic>
      <p:pic>
        <p:nvPicPr>
          <p:cNvPr id="33803" name="图片 4"/>
          <p:cNvPicPr>
            <a:picLocks noChangeAspect="1"/>
          </p:cNvPicPr>
          <p:nvPr>
            <p:custDataLst>
              <p:tags r:id="rId15"/>
            </p:custDataLst>
          </p:nvPr>
        </p:nvPicPr>
        <p:blipFill>
          <a:blip r:embed="rId16"/>
          <a:stretch>
            <a:fillRect/>
          </a:stretch>
        </p:blipFill>
        <p:spPr>
          <a:xfrm>
            <a:off x="8907780" y="4384040"/>
            <a:ext cx="2857500" cy="2098675"/>
          </a:xfrm>
          <a:prstGeom prst="rect">
            <a:avLst/>
          </a:prstGeom>
          <a:noFill/>
          <a:ln w="9525">
            <a:noFill/>
          </a:ln>
        </p:spPr>
      </p:pic>
      <p:sp>
        <p:nvSpPr>
          <p:cNvPr id="7" name="文本框 6"/>
          <p:cNvSpPr txBox="1"/>
          <p:nvPr>
            <p:custDataLst>
              <p:tags r:id="rId17"/>
            </p:custDataLst>
          </p:nvPr>
        </p:nvSpPr>
        <p:spPr>
          <a:xfrm>
            <a:off x="2416175" y="5749925"/>
            <a:ext cx="3324225" cy="460375"/>
          </a:xfrm>
          <a:prstGeom prst="rect">
            <a:avLst/>
          </a:prstGeom>
          <a:noFill/>
          <a:ln w="9525">
            <a:noFill/>
          </a:ln>
        </p:spPr>
        <p:txBody>
          <a:bodyPr wrap="square" anchor="t" anchorCtr="0">
            <a:spAutoFit/>
          </a:bodyPr>
          <a:lstStyle/>
          <a:p>
            <a:pPr algn="l">
              <a:buClrTx/>
              <a:buSzTx/>
              <a:buFontTx/>
            </a:pPr>
            <a:r>
              <a:rPr lang="zh-CN" altLang="en-US" sz="2400" b="1">
                <a:solidFill>
                  <a:srgbClr val="0000FF"/>
                </a:solidFill>
                <a:latin typeface="仿宋" panose="02010609060101010101" pitchFamily="49" charset="-122"/>
                <a:ea typeface="仿宋" panose="02010609060101010101" pitchFamily="49" charset="-122"/>
              </a:rPr>
              <a:t>那你店里到底有什么？</a:t>
            </a:r>
            <a:endParaRPr lang="zh-CN" altLang="en-US" sz="2400" b="1">
              <a:solidFill>
                <a:srgbClr val="0000FF"/>
              </a:solidFill>
              <a:latin typeface="仿宋" panose="02010609060101010101" pitchFamily="49" charset="-122"/>
              <a:ea typeface="仿宋" panose="02010609060101010101" pitchFamily="49" charset="-122"/>
            </a:endParaRPr>
          </a:p>
        </p:txBody>
      </p:sp>
      <p:pic>
        <p:nvPicPr>
          <p:cNvPr id="33805" name="图片 2"/>
          <p:cNvPicPr>
            <a:picLocks noChangeAspect="1"/>
          </p:cNvPicPr>
          <p:nvPr>
            <p:custDataLst>
              <p:tags r:id="rId18"/>
            </p:custDataLst>
          </p:nvPr>
        </p:nvPicPr>
        <p:blipFill>
          <a:blip r:embed="rId4"/>
          <a:stretch>
            <a:fillRect/>
          </a:stretch>
        </p:blipFill>
        <p:spPr>
          <a:xfrm>
            <a:off x="680085" y="4252913"/>
            <a:ext cx="1428750" cy="1438275"/>
          </a:xfrm>
          <a:prstGeom prst="rect">
            <a:avLst/>
          </a:prstGeom>
          <a:noFill/>
          <a:ln w="9525">
            <a:noFill/>
          </a:ln>
        </p:spPr>
      </p:pic>
    </p:spTree>
    <p:custDataLst>
      <p:tags r:id="rId19"/>
    </p:custDataLst>
  </p:cSld>
  <p:clrMapOvr>
    <a:masterClrMapping/>
  </p:clrMapOvr>
  <p:transition>
    <p:newsfla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图片 1"/>
          <p:cNvPicPr>
            <a:picLocks noChangeAspect="1"/>
          </p:cNvPicPr>
          <p:nvPr>
            <p:custDataLst>
              <p:tags r:id="rId1"/>
            </p:custDataLst>
          </p:nvPr>
        </p:nvPicPr>
        <p:blipFill>
          <a:blip r:embed="rId2"/>
          <a:stretch>
            <a:fillRect/>
          </a:stretch>
        </p:blipFill>
        <p:spPr>
          <a:xfrm>
            <a:off x="317500" y="342900"/>
            <a:ext cx="1619250" cy="1371600"/>
          </a:xfrm>
          <a:prstGeom prst="rect">
            <a:avLst/>
          </a:prstGeom>
          <a:noFill/>
          <a:ln w="9525">
            <a:noFill/>
          </a:ln>
        </p:spPr>
      </p:pic>
      <p:pic>
        <p:nvPicPr>
          <p:cNvPr id="35842" name="图片 2"/>
          <p:cNvPicPr>
            <a:picLocks noChangeAspect="1"/>
          </p:cNvPicPr>
          <p:nvPr>
            <p:custDataLst>
              <p:tags r:id="rId3"/>
            </p:custDataLst>
          </p:nvPr>
        </p:nvPicPr>
        <p:blipFill>
          <a:blip r:embed="rId4"/>
          <a:stretch>
            <a:fillRect/>
          </a:stretch>
        </p:blipFill>
        <p:spPr>
          <a:xfrm>
            <a:off x="2663825" y="520700"/>
            <a:ext cx="1428750" cy="1438275"/>
          </a:xfrm>
          <a:prstGeom prst="rect">
            <a:avLst/>
          </a:prstGeom>
          <a:noFill/>
          <a:ln w="9525">
            <a:noFill/>
          </a:ln>
        </p:spPr>
      </p:pic>
      <p:sp>
        <p:nvSpPr>
          <p:cNvPr id="35843" name="文本框 3"/>
          <p:cNvSpPr txBox="1"/>
          <p:nvPr>
            <p:custDataLst>
              <p:tags r:id="rId5"/>
            </p:custDataLst>
          </p:nvPr>
        </p:nvSpPr>
        <p:spPr>
          <a:xfrm>
            <a:off x="1841500" y="60325"/>
            <a:ext cx="9459913" cy="460375"/>
          </a:xfrm>
          <a:prstGeom prst="rect">
            <a:avLst/>
          </a:prstGeom>
          <a:noFill/>
          <a:ln w="9525">
            <a:noFill/>
          </a:ln>
        </p:spPr>
        <p:txBody>
          <a:bodyPr wrap="square" anchor="t" anchorCtr="0">
            <a:spAutoFit/>
          </a:bodyPr>
          <a:lstStyle/>
          <a:p>
            <a:r>
              <a:rPr lang="zh-CN" altLang="en-US" sz="2400" b="1">
                <a:latin typeface="黑体" panose="02010609060101010101" pitchFamily="49" charset="-122"/>
                <a:ea typeface="黑体" panose="02010609060101010101" pitchFamily="49" charset="-122"/>
              </a:rPr>
              <a:t>粟米的窝窝饼，您蘸肉酱吃，我还可以给您上一份烫白菜</a:t>
            </a:r>
            <a:endParaRPr lang="zh-CN" altLang="en-US" sz="2400" b="1">
              <a:latin typeface="黑体" panose="02010609060101010101" pitchFamily="49" charset="-122"/>
              <a:ea typeface="黑体" panose="02010609060101010101" pitchFamily="49" charset="-122"/>
            </a:endParaRPr>
          </a:p>
        </p:txBody>
      </p:sp>
      <p:sp>
        <p:nvSpPr>
          <p:cNvPr id="35844" name="文本框 5"/>
          <p:cNvSpPr txBox="1"/>
          <p:nvPr>
            <p:custDataLst>
              <p:tags r:id="rId6"/>
            </p:custDataLst>
          </p:nvPr>
        </p:nvSpPr>
        <p:spPr>
          <a:xfrm>
            <a:off x="4286250" y="798513"/>
            <a:ext cx="4845050" cy="460375"/>
          </a:xfrm>
          <a:prstGeom prst="rect">
            <a:avLst/>
          </a:prstGeom>
          <a:noFill/>
          <a:ln w="9525">
            <a:noFill/>
          </a:ln>
        </p:spPr>
        <p:txBody>
          <a:bodyPr wrap="square" anchor="t" anchorCtr="0">
            <a:spAutoFit/>
          </a:bodyPr>
          <a:lstStyle/>
          <a:p>
            <a:pPr algn="l">
              <a:buClrTx/>
              <a:buSzTx/>
              <a:buFontTx/>
            </a:pPr>
            <a:r>
              <a:rPr lang="zh-CN" altLang="en-US" sz="2400" b="1">
                <a:solidFill>
                  <a:srgbClr val="0000FF"/>
                </a:solidFill>
                <a:latin typeface="仿宋" panose="02010609060101010101" pitchFamily="49" charset="-122"/>
                <a:ea typeface="仿宋" panose="02010609060101010101" pitchFamily="49" charset="-122"/>
              </a:rPr>
              <a:t>敢情你开的是麻辣烫店啊？</a:t>
            </a:r>
            <a:endParaRPr lang="zh-CN" altLang="en-US" sz="2400" b="1">
              <a:solidFill>
                <a:srgbClr val="0000FF"/>
              </a:solidFill>
              <a:latin typeface="仿宋" panose="02010609060101010101" pitchFamily="49" charset="-122"/>
              <a:ea typeface="仿宋" panose="02010609060101010101" pitchFamily="49" charset="-122"/>
            </a:endParaRPr>
          </a:p>
        </p:txBody>
      </p:sp>
      <p:pic>
        <p:nvPicPr>
          <p:cNvPr id="35845" name="图片 7"/>
          <p:cNvPicPr>
            <a:picLocks noChangeAspect="1"/>
          </p:cNvPicPr>
          <p:nvPr>
            <p:custDataLst>
              <p:tags r:id="rId7"/>
            </p:custDataLst>
          </p:nvPr>
        </p:nvPicPr>
        <p:blipFill>
          <a:blip r:embed="rId2"/>
          <a:stretch>
            <a:fillRect/>
          </a:stretch>
        </p:blipFill>
        <p:spPr>
          <a:xfrm>
            <a:off x="317500" y="1949450"/>
            <a:ext cx="1619250" cy="1371600"/>
          </a:xfrm>
          <a:prstGeom prst="rect">
            <a:avLst/>
          </a:prstGeom>
          <a:noFill/>
          <a:ln w="9525">
            <a:noFill/>
          </a:ln>
        </p:spPr>
      </p:pic>
      <p:sp>
        <p:nvSpPr>
          <p:cNvPr id="9" name="文本框 8"/>
          <p:cNvSpPr txBox="1"/>
          <p:nvPr>
            <p:custDataLst>
              <p:tags r:id="rId8"/>
            </p:custDataLst>
          </p:nvPr>
        </p:nvSpPr>
        <p:spPr>
          <a:xfrm>
            <a:off x="2120900" y="2202180"/>
            <a:ext cx="9480550" cy="460375"/>
          </a:xfrm>
          <a:prstGeom prst="rect">
            <a:avLst/>
          </a:prstGeom>
          <a:noFill/>
          <a:ln w="9525">
            <a:noFill/>
          </a:ln>
        </p:spPr>
        <p:txBody>
          <a:bodyPr wrap="square" anchor="t" anchorCtr="0">
            <a:spAutoFit/>
          </a:bodyPr>
          <a:lstStyle/>
          <a:p>
            <a:r>
              <a:rPr lang="zh-CN" altLang="en-US" sz="2400" b="1">
                <a:latin typeface="黑体" panose="02010609060101010101" pitchFamily="49" charset="-122"/>
                <a:ea typeface="黑体" panose="02010609060101010101" pitchFamily="49" charset="-122"/>
              </a:rPr>
              <a:t>瞧您说的，辣椒到明代才引进呢，我想开麻辣烫也开不成啊！</a:t>
            </a:r>
            <a:endParaRPr lang="zh-CN" altLang="en-US" sz="2400" b="1">
              <a:latin typeface="黑体" panose="02010609060101010101" pitchFamily="49" charset="-122"/>
              <a:ea typeface="黑体" panose="02010609060101010101" pitchFamily="49" charset="-122"/>
            </a:endParaRPr>
          </a:p>
        </p:txBody>
      </p:sp>
      <p:sp>
        <p:nvSpPr>
          <p:cNvPr id="10" name="文本框 9"/>
          <p:cNvSpPr txBox="1"/>
          <p:nvPr>
            <p:custDataLst>
              <p:tags r:id="rId9"/>
            </p:custDataLst>
          </p:nvPr>
        </p:nvSpPr>
        <p:spPr>
          <a:xfrm>
            <a:off x="2592388" y="2860675"/>
            <a:ext cx="5967412" cy="460375"/>
          </a:xfrm>
          <a:prstGeom prst="rect">
            <a:avLst/>
          </a:prstGeom>
          <a:noFill/>
          <a:ln w="9525">
            <a:noFill/>
          </a:ln>
        </p:spPr>
        <p:txBody>
          <a:bodyPr wrap="square" anchor="t" anchorCtr="0">
            <a:spAutoFit/>
          </a:bodyPr>
          <a:lstStyle/>
          <a:p>
            <a:pPr algn="l">
              <a:buClrTx/>
              <a:buSzTx/>
              <a:buFontTx/>
            </a:pPr>
            <a:r>
              <a:rPr lang="zh-CN" altLang="en-US" sz="2400" b="1">
                <a:solidFill>
                  <a:srgbClr val="0000FF"/>
                </a:solidFill>
                <a:latin typeface="仿宋" panose="02010609060101010101" pitchFamily="49" charset="-122"/>
                <a:ea typeface="仿宋" panose="02010609060101010101" pitchFamily="49" charset="-122"/>
              </a:rPr>
              <a:t>没有辣椒，用大蒜代替也行。</a:t>
            </a:r>
            <a:endParaRPr lang="zh-CN" altLang="en-US" sz="2400" b="1">
              <a:solidFill>
                <a:srgbClr val="0000FF"/>
              </a:solidFill>
              <a:latin typeface="仿宋" panose="02010609060101010101" pitchFamily="49" charset="-122"/>
              <a:ea typeface="仿宋" panose="02010609060101010101" pitchFamily="49" charset="-122"/>
            </a:endParaRPr>
          </a:p>
        </p:txBody>
      </p:sp>
      <p:sp>
        <p:nvSpPr>
          <p:cNvPr id="11" name="文本框 10"/>
          <p:cNvSpPr txBox="1"/>
          <p:nvPr>
            <p:custDataLst>
              <p:tags r:id="rId10"/>
            </p:custDataLst>
          </p:nvPr>
        </p:nvSpPr>
        <p:spPr>
          <a:xfrm>
            <a:off x="2120265" y="3632200"/>
            <a:ext cx="6439535" cy="829945"/>
          </a:xfrm>
          <a:prstGeom prst="rect">
            <a:avLst/>
          </a:prstGeom>
          <a:noFill/>
          <a:ln w="9525">
            <a:noFill/>
          </a:ln>
        </p:spPr>
        <p:txBody>
          <a:bodyPr wrap="square" anchor="t" anchorCtr="0">
            <a:spAutoFit/>
          </a:bodyPr>
          <a:lstStyle/>
          <a:p>
            <a:pPr algn="just">
              <a:buClrTx/>
              <a:buSzTx/>
              <a:buFontTx/>
            </a:pPr>
            <a:r>
              <a:rPr lang="zh-CN" altLang="en-US" sz="2400" b="1">
                <a:latin typeface="黑体" panose="02010609060101010101" pitchFamily="49" charset="-122"/>
                <a:ea typeface="黑体" panose="02010609060101010101" pitchFamily="49" charset="-122"/>
              </a:rPr>
              <a:t>真不好意思，大蒜的种子是西汉的张骞出使西域后带回来的。小店只有花椒，只麻不辣。</a:t>
            </a:r>
            <a:endParaRPr lang="zh-CN" altLang="en-US" sz="2400" b="1">
              <a:latin typeface="黑体" panose="02010609060101010101" pitchFamily="49" charset="-122"/>
              <a:ea typeface="黑体" panose="02010609060101010101" pitchFamily="49" charset="-122"/>
            </a:endParaRPr>
          </a:p>
        </p:txBody>
      </p:sp>
      <p:pic>
        <p:nvPicPr>
          <p:cNvPr id="35849" name="图片 1"/>
          <p:cNvPicPr>
            <a:picLocks noChangeAspect="1"/>
          </p:cNvPicPr>
          <p:nvPr>
            <p:custDataLst>
              <p:tags r:id="rId11"/>
            </p:custDataLst>
          </p:nvPr>
        </p:nvPicPr>
        <p:blipFill>
          <a:blip r:embed="rId12"/>
          <a:stretch>
            <a:fillRect/>
          </a:stretch>
        </p:blipFill>
        <p:spPr>
          <a:xfrm>
            <a:off x="9625013" y="458788"/>
            <a:ext cx="1887537" cy="1433512"/>
          </a:xfrm>
          <a:prstGeom prst="rect">
            <a:avLst/>
          </a:prstGeom>
          <a:noFill/>
          <a:ln w="9525">
            <a:noFill/>
          </a:ln>
        </p:spPr>
      </p:pic>
      <p:pic>
        <p:nvPicPr>
          <p:cNvPr id="35850" name="图片 2"/>
          <p:cNvPicPr>
            <a:picLocks noChangeAspect="1"/>
          </p:cNvPicPr>
          <p:nvPr>
            <p:custDataLst>
              <p:tags r:id="rId13"/>
            </p:custDataLst>
          </p:nvPr>
        </p:nvPicPr>
        <p:blipFill>
          <a:blip r:embed="rId14"/>
          <a:stretch>
            <a:fillRect/>
          </a:stretch>
        </p:blipFill>
        <p:spPr>
          <a:xfrm>
            <a:off x="9131300" y="2981325"/>
            <a:ext cx="2857500" cy="1885950"/>
          </a:xfrm>
          <a:prstGeom prst="rect">
            <a:avLst/>
          </a:prstGeom>
          <a:noFill/>
          <a:ln w="9525">
            <a:noFill/>
          </a:ln>
        </p:spPr>
      </p:pic>
      <p:sp>
        <p:nvSpPr>
          <p:cNvPr id="4" name="文本框 3"/>
          <p:cNvSpPr txBox="1"/>
          <p:nvPr>
            <p:custDataLst>
              <p:tags r:id="rId15"/>
            </p:custDataLst>
          </p:nvPr>
        </p:nvSpPr>
        <p:spPr>
          <a:xfrm>
            <a:off x="2663825" y="4710113"/>
            <a:ext cx="5969000" cy="460375"/>
          </a:xfrm>
          <a:prstGeom prst="rect">
            <a:avLst/>
          </a:prstGeom>
          <a:noFill/>
          <a:ln w="9525">
            <a:noFill/>
          </a:ln>
        </p:spPr>
        <p:txBody>
          <a:bodyPr wrap="square" anchor="t" anchorCtr="0">
            <a:spAutoFit/>
          </a:bodyPr>
          <a:lstStyle/>
          <a:p>
            <a:r>
              <a:rPr lang="zh-CN" altLang="en-US" sz="2400" b="1">
                <a:solidFill>
                  <a:srgbClr val="0000FF"/>
                </a:solidFill>
                <a:latin typeface="仿宋" panose="02010609060101010101" pitchFamily="49" charset="-122"/>
                <a:ea typeface="仿宋" panose="02010609060101010101" pitchFamily="49" charset="-122"/>
              </a:rPr>
              <a:t>那你们就不能炒个青菜？非要开水烫白菜？</a:t>
            </a:r>
            <a:endParaRPr lang="zh-CN" altLang="en-US" sz="2400" b="1">
              <a:solidFill>
                <a:srgbClr val="0000FF"/>
              </a:solidFill>
              <a:latin typeface="仿宋" panose="02010609060101010101" pitchFamily="49" charset="-122"/>
              <a:ea typeface="仿宋" panose="02010609060101010101" pitchFamily="49" charset="-122"/>
            </a:endParaRPr>
          </a:p>
        </p:txBody>
      </p:sp>
      <p:pic>
        <p:nvPicPr>
          <p:cNvPr id="35852" name="图片 2"/>
          <p:cNvPicPr>
            <a:picLocks noChangeAspect="1"/>
          </p:cNvPicPr>
          <p:nvPr>
            <p:custDataLst>
              <p:tags r:id="rId16"/>
            </p:custDataLst>
          </p:nvPr>
        </p:nvPicPr>
        <p:blipFill>
          <a:blip r:embed="rId4"/>
          <a:stretch>
            <a:fillRect/>
          </a:stretch>
        </p:blipFill>
        <p:spPr>
          <a:xfrm>
            <a:off x="791210" y="4107815"/>
            <a:ext cx="1428750" cy="1438275"/>
          </a:xfrm>
          <a:prstGeom prst="rect">
            <a:avLst/>
          </a:prstGeom>
          <a:noFill/>
          <a:ln w="9525">
            <a:noFill/>
          </a:ln>
        </p:spPr>
      </p:pic>
    </p:spTree>
    <p:custDataLst>
      <p:tags r:id="rId17"/>
    </p:custDataLst>
  </p:cSld>
  <p:clrMapOvr>
    <a:masterClrMapping/>
  </p:clrMapOvr>
  <p:transition>
    <p:newsfla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图片 1"/>
          <p:cNvPicPr>
            <a:picLocks noChangeAspect="1"/>
          </p:cNvPicPr>
          <p:nvPr>
            <p:custDataLst>
              <p:tags r:id="rId1"/>
            </p:custDataLst>
          </p:nvPr>
        </p:nvPicPr>
        <p:blipFill>
          <a:blip r:embed="rId2"/>
          <a:stretch>
            <a:fillRect/>
          </a:stretch>
        </p:blipFill>
        <p:spPr>
          <a:xfrm>
            <a:off x="82550" y="327025"/>
            <a:ext cx="1431290" cy="1200785"/>
          </a:xfrm>
          <a:prstGeom prst="rect">
            <a:avLst/>
          </a:prstGeom>
          <a:noFill/>
          <a:ln w="9525">
            <a:noFill/>
          </a:ln>
        </p:spPr>
      </p:pic>
      <p:pic>
        <p:nvPicPr>
          <p:cNvPr id="37890" name="图片 2"/>
          <p:cNvPicPr>
            <a:picLocks noChangeAspect="1"/>
          </p:cNvPicPr>
          <p:nvPr>
            <p:custDataLst>
              <p:tags r:id="rId3"/>
            </p:custDataLst>
          </p:nvPr>
        </p:nvPicPr>
        <p:blipFill>
          <a:blip r:embed="rId4"/>
          <a:stretch>
            <a:fillRect/>
          </a:stretch>
        </p:blipFill>
        <p:spPr>
          <a:xfrm>
            <a:off x="2390140" y="981710"/>
            <a:ext cx="1367790" cy="1263015"/>
          </a:xfrm>
          <a:prstGeom prst="rect">
            <a:avLst/>
          </a:prstGeom>
          <a:noFill/>
          <a:ln w="9525">
            <a:noFill/>
          </a:ln>
        </p:spPr>
      </p:pic>
      <p:sp>
        <p:nvSpPr>
          <p:cNvPr id="37891" name="文本框 3"/>
          <p:cNvSpPr txBox="1"/>
          <p:nvPr>
            <p:custDataLst>
              <p:tags r:id="rId5"/>
            </p:custDataLst>
          </p:nvPr>
        </p:nvSpPr>
        <p:spPr>
          <a:xfrm>
            <a:off x="1398270" y="151765"/>
            <a:ext cx="8943975" cy="829945"/>
          </a:xfrm>
          <a:prstGeom prst="rect">
            <a:avLst/>
          </a:prstGeom>
          <a:noFill/>
          <a:ln w="9525">
            <a:noFill/>
          </a:ln>
        </p:spPr>
        <p:txBody>
          <a:bodyPr wrap="square" anchor="t" anchorCtr="0">
            <a:spAutoFit/>
          </a:bodyPr>
          <a:lstStyle/>
          <a:p>
            <a:r>
              <a:rPr lang="zh-CN" altLang="en-US" sz="2400" b="1">
                <a:latin typeface="黑体" panose="02010609060101010101" pitchFamily="49" charset="-122"/>
                <a:ea typeface="黑体" panose="02010609060101010101" pitchFamily="49" charset="-122"/>
              </a:rPr>
              <a:t>客官您有所不知，铁锅到宋朝后期才能生产，所以没法炒菜。况且炒菜要用菜油，菜油得等到明朝后期普遍种植油菜花以后才有。</a:t>
            </a:r>
            <a:endParaRPr lang="zh-CN" altLang="en-US" sz="2400" b="1">
              <a:latin typeface="黑体" panose="02010609060101010101" pitchFamily="49" charset="-122"/>
              <a:ea typeface="黑体" panose="02010609060101010101" pitchFamily="49" charset="-122"/>
            </a:endParaRPr>
          </a:p>
        </p:txBody>
      </p:sp>
      <p:sp>
        <p:nvSpPr>
          <p:cNvPr id="6" name="文本框 5"/>
          <p:cNvSpPr txBox="1"/>
          <p:nvPr>
            <p:custDataLst>
              <p:tags r:id="rId6"/>
            </p:custDataLst>
          </p:nvPr>
        </p:nvSpPr>
        <p:spPr>
          <a:xfrm>
            <a:off x="3849688" y="1285875"/>
            <a:ext cx="4845050" cy="460375"/>
          </a:xfrm>
          <a:prstGeom prst="rect">
            <a:avLst/>
          </a:prstGeom>
          <a:noFill/>
          <a:ln w="9525">
            <a:noFill/>
          </a:ln>
        </p:spPr>
        <p:txBody>
          <a:bodyPr wrap="square" anchor="t" anchorCtr="0">
            <a:spAutoFit/>
          </a:bodyPr>
          <a:lstStyle/>
          <a:p>
            <a:pPr algn="l">
              <a:buClrTx/>
              <a:buSzTx/>
              <a:buFontTx/>
            </a:pPr>
            <a:r>
              <a:rPr lang="zh-CN" altLang="en-US" sz="2400" b="1">
                <a:solidFill>
                  <a:srgbClr val="0000FF"/>
                </a:solidFill>
                <a:latin typeface="仿宋" panose="02010609060101010101" pitchFamily="49" charset="-122"/>
                <a:ea typeface="仿宋" panose="02010609060101010101" pitchFamily="49" charset="-122"/>
              </a:rPr>
              <a:t>好吧，其实你们可以用花生油……</a:t>
            </a:r>
            <a:endParaRPr lang="zh-CN" altLang="en-US" sz="2400" b="1">
              <a:solidFill>
                <a:srgbClr val="0000FF"/>
              </a:solidFill>
              <a:latin typeface="仿宋" panose="02010609060101010101" pitchFamily="49" charset="-122"/>
              <a:ea typeface="仿宋" panose="02010609060101010101" pitchFamily="49" charset="-122"/>
            </a:endParaRPr>
          </a:p>
        </p:txBody>
      </p:sp>
      <p:pic>
        <p:nvPicPr>
          <p:cNvPr id="37893" name="图片 7"/>
          <p:cNvPicPr>
            <a:picLocks noChangeAspect="1"/>
          </p:cNvPicPr>
          <p:nvPr>
            <p:custDataLst>
              <p:tags r:id="rId7"/>
            </p:custDataLst>
          </p:nvPr>
        </p:nvPicPr>
        <p:blipFill>
          <a:blip r:embed="rId2"/>
          <a:stretch>
            <a:fillRect/>
          </a:stretch>
        </p:blipFill>
        <p:spPr>
          <a:xfrm>
            <a:off x="82550" y="1746250"/>
            <a:ext cx="1430655" cy="1371600"/>
          </a:xfrm>
          <a:prstGeom prst="rect">
            <a:avLst/>
          </a:prstGeom>
          <a:noFill/>
          <a:ln w="9525">
            <a:noFill/>
          </a:ln>
        </p:spPr>
      </p:pic>
      <p:sp>
        <p:nvSpPr>
          <p:cNvPr id="9" name="文本框 8"/>
          <p:cNvSpPr txBox="1"/>
          <p:nvPr>
            <p:custDataLst>
              <p:tags r:id="rId8"/>
            </p:custDataLst>
          </p:nvPr>
        </p:nvSpPr>
        <p:spPr>
          <a:xfrm>
            <a:off x="1724660" y="2432685"/>
            <a:ext cx="6696710" cy="829945"/>
          </a:xfrm>
          <a:prstGeom prst="rect">
            <a:avLst/>
          </a:prstGeom>
          <a:noFill/>
          <a:ln w="9525">
            <a:noFill/>
          </a:ln>
        </p:spPr>
        <p:txBody>
          <a:bodyPr wrap="square" anchor="t" anchorCtr="0">
            <a:spAutoFit/>
          </a:bodyPr>
          <a:lstStyle/>
          <a:p>
            <a:pPr algn="just">
              <a:buClrTx/>
              <a:buSzTx/>
              <a:buFontTx/>
            </a:pPr>
            <a:r>
              <a:rPr lang="zh-CN" altLang="en-US" sz="2400" b="1">
                <a:latin typeface="黑体" panose="02010609060101010101" pitchFamily="49" charset="-122"/>
                <a:ea typeface="黑体" panose="02010609060101010101" pitchFamily="49" charset="-122"/>
              </a:rPr>
              <a:t>花生是美洲作物，哥伦布发现新大陆以后才开始传播。直到乾隆末年，花生都还十分罕见。</a:t>
            </a:r>
            <a:endParaRPr lang="zh-CN" altLang="en-US" sz="2400" b="1">
              <a:latin typeface="黑体" panose="02010609060101010101" pitchFamily="49" charset="-122"/>
              <a:ea typeface="黑体" panose="02010609060101010101" pitchFamily="49" charset="-122"/>
            </a:endParaRPr>
          </a:p>
        </p:txBody>
      </p:sp>
      <p:sp>
        <p:nvSpPr>
          <p:cNvPr id="10" name="文本框 9"/>
          <p:cNvSpPr txBox="1"/>
          <p:nvPr>
            <p:custDataLst>
              <p:tags r:id="rId9"/>
            </p:custDataLst>
          </p:nvPr>
        </p:nvSpPr>
        <p:spPr>
          <a:xfrm>
            <a:off x="1093788" y="3362325"/>
            <a:ext cx="7600950" cy="460375"/>
          </a:xfrm>
          <a:prstGeom prst="rect">
            <a:avLst/>
          </a:prstGeom>
          <a:noFill/>
          <a:ln w="9525">
            <a:noFill/>
          </a:ln>
        </p:spPr>
        <p:txBody>
          <a:bodyPr wrap="square" anchor="t" anchorCtr="0">
            <a:spAutoFit/>
          </a:bodyPr>
          <a:lstStyle/>
          <a:p>
            <a:pPr algn="l">
              <a:buClrTx/>
              <a:buSzTx/>
              <a:buFontTx/>
            </a:pPr>
            <a:r>
              <a:rPr lang="zh-CN" altLang="en-US" sz="2400" b="1">
                <a:solidFill>
                  <a:srgbClr val="0000FF"/>
                </a:solidFill>
                <a:latin typeface="仿宋" panose="02010609060101010101" pitchFamily="49" charset="-122"/>
                <a:ea typeface="仿宋" panose="02010609060101010101" pitchFamily="49" charset="-122"/>
              </a:rPr>
              <a:t>那就来份烫白菜吧，多加点香菜。</a:t>
            </a:r>
            <a:endParaRPr lang="zh-CN" altLang="en-US" sz="2400" b="1">
              <a:solidFill>
                <a:srgbClr val="0000FF"/>
              </a:solidFill>
              <a:latin typeface="仿宋" panose="02010609060101010101" pitchFamily="49" charset="-122"/>
              <a:ea typeface="仿宋" panose="02010609060101010101" pitchFamily="49" charset="-122"/>
            </a:endParaRPr>
          </a:p>
        </p:txBody>
      </p:sp>
      <p:sp>
        <p:nvSpPr>
          <p:cNvPr id="11" name="文本框 10"/>
          <p:cNvSpPr txBox="1"/>
          <p:nvPr>
            <p:custDataLst>
              <p:tags r:id="rId10"/>
            </p:custDataLst>
          </p:nvPr>
        </p:nvSpPr>
        <p:spPr>
          <a:xfrm>
            <a:off x="1094105" y="4136390"/>
            <a:ext cx="6693535" cy="460375"/>
          </a:xfrm>
          <a:prstGeom prst="rect">
            <a:avLst/>
          </a:prstGeom>
          <a:noFill/>
          <a:ln w="9525">
            <a:noFill/>
          </a:ln>
        </p:spPr>
        <p:txBody>
          <a:bodyPr wrap="square" anchor="t" anchorCtr="0">
            <a:spAutoFit/>
          </a:bodyPr>
          <a:lstStyle/>
          <a:p>
            <a:pPr algn="just">
              <a:buClrTx/>
              <a:buSzTx/>
              <a:buFontTx/>
            </a:pPr>
            <a:r>
              <a:rPr lang="zh-CN" altLang="en-US" sz="2400" b="1">
                <a:latin typeface="黑体" panose="02010609060101010101" pitchFamily="49" charset="-122"/>
                <a:ea typeface="黑体" panose="02010609060101010101" pitchFamily="49" charset="-122"/>
              </a:rPr>
              <a:t>嘿嘿，香菜原产地中海，张骞出使西域后……！</a:t>
            </a:r>
            <a:endParaRPr lang="zh-CN" altLang="en-US" sz="2400" b="1">
              <a:latin typeface="黑体" panose="02010609060101010101" pitchFamily="49" charset="-122"/>
              <a:ea typeface="黑体" panose="02010609060101010101" pitchFamily="49" charset="-122"/>
            </a:endParaRPr>
          </a:p>
        </p:txBody>
      </p:sp>
      <p:pic>
        <p:nvPicPr>
          <p:cNvPr id="37897" name="图片 1"/>
          <p:cNvPicPr>
            <a:picLocks noChangeAspect="1"/>
          </p:cNvPicPr>
          <p:nvPr>
            <p:custDataLst>
              <p:tags r:id="rId11"/>
            </p:custDataLst>
          </p:nvPr>
        </p:nvPicPr>
        <p:blipFill>
          <a:blip r:embed="rId12"/>
          <a:stretch>
            <a:fillRect/>
          </a:stretch>
        </p:blipFill>
        <p:spPr>
          <a:xfrm>
            <a:off x="8737600" y="1234123"/>
            <a:ext cx="2857500" cy="1557337"/>
          </a:xfrm>
          <a:prstGeom prst="rect">
            <a:avLst/>
          </a:prstGeom>
          <a:noFill/>
          <a:ln w="9525">
            <a:noFill/>
          </a:ln>
        </p:spPr>
      </p:pic>
      <p:pic>
        <p:nvPicPr>
          <p:cNvPr id="37898" name="图片 2"/>
          <p:cNvPicPr>
            <a:picLocks noChangeAspect="1"/>
          </p:cNvPicPr>
          <p:nvPr>
            <p:custDataLst>
              <p:tags r:id="rId13"/>
            </p:custDataLst>
          </p:nvPr>
        </p:nvPicPr>
        <p:blipFill>
          <a:blip r:embed="rId14"/>
          <a:stretch>
            <a:fillRect/>
          </a:stretch>
        </p:blipFill>
        <p:spPr>
          <a:xfrm>
            <a:off x="8695055" y="3556635"/>
            <a:ext cx="2857500" cy="1619250"/>
          </a:xfrm>
          <a:prstGeom prst="rect">
            <a:avLst/>
          </a:prstGeom>
          <a:noFill/>
          <a:ln w="9525">
            <a:noFill/>
          </a:ln>
        </p:spPr>
      </p:pic>
      <p:sp>
        <p:nvSpPr>
          <p:cNvPr id="4" name="文本框 3"/>
          <p:cNvSpPr txBox="1"/>
          <p:nvPr>
            <p:custDataLst>
              <p:tags r:id="rId15"/>
            </p:custDataLst>
          </p:nvPr>
        </p:nvSpPr>
        <p:spPr>
          <a:xfrm>
            <a:off x="1986280" y="4715510"/>
            <a:ext cx="4557395" cy="460375"/>
          </a:xfrm>
          <a:prstGeom prst="rect">
            <a:avLst/>
          </a:prstGeom>
          <a:noFill/>
          <a:ln w="9525">
            <a:noFill/>
          </a:ln>
        </p:spPr>
        <p:txBody>
          <a:bodyPr wrap="square" anchor="t" anchorCtr="0">
            <a:spAutoFit/>
          </a:bodyPr>
          <a:lstStyle/>
          <a:p>
            <a:pPr algn="l">
              <a:buClrTx/>
              <a:buSzTx/>
              <a:buFontTx/>
            </a:pPr>
            <a:r>
              <a:rPr lang="zh-CN" altLang="en-US" sz="2400" b="1">
                <a:solidFill>
                  <a:srgbClr val="0000FF"/>
                </a:solidFill>
                <a:latin typeface="仿宋" panose="02010609060101010101" pitchFamily="49" charset="-122"/>
                <a:ea typeface="仿宋" panose="02010609060101010101" pitchFamily="49" charset="-122"/>
              </a:rPr>
              <a:t>去你的！我一黄瓜拍死你！</a:t>
            </a:r>
            <a:endParaRPr lang="zh-CN" altLang="en-US" sz="2400" b="1">
              <a:solidFill>
                <a:srgbClr val="0000FF"/>
              </a:solidFill>
              <a:latin typeface="仿宋" panose="02010609060101010101" pitchFamily="49" charset="-122"/>
              <a:ea typeface="仿宋" panose="02010609060101010101" pitchFamily="49" charset="-122"/>
            </a:endParaRPr>
          </a:p>
        </p:txBody>
      </p:sp>
      <p:pic>
        <p:nvPicPr>
          <p:cNvPr id="2" name="图片 2"/>
          <p:cNvPicPr>
            <a:picLocks noChangeAspect="1"/>
          </p:cNvPicPr>
          <p:nvPr>
            <p:custDataLst>
              <p:tags r:id="rId16"/>
            </p:custDataLst>
          </p:nvPr>
        </p:nvPicPr>
        <p:blipFill>
          <a:blip r:embed="rId4"/>
          <a:stretch>
            <a:fillRect/>
          </a:stretch>
        </p:blipFill>
        <p:spPr>
          <a:xfrm>
            <a:off x="356870" y="4596765"/>
            <a:ext cx="1367790" cy="1681480"/>
          </a:xfrm>
          <a:prstGeom prst="rect">
            <a:avLst/>
          </a:prstGeom>
          <a:noFill/>
          <a:ln w="9525">
            <a:noFill/>
          </a:ln>
        </p:spPr>
      </p:pic>
    </p:spTree>
    <p:custDataLst>
      <p:tags r:id="rId17"/>
    </p:custDataLst>
  </p:cSld>
  <p:clrMapOvr>
    <a:masterClrMapping/>
  </p:clrMapOvr>
  <p:transition>
    <p:newsfla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图片 1"/>
          <p:cNvPicPr>
            <a:picLocks noChangeAspect="1"/>
          </p:cNvPicPr>
          <p:nvPr>
            <p:custDataLst>
              <p:tags r:id="rId1"/>
            </p:custDataLst>
          </p:nvPr>
        </p:nvPicPr>
        <p:blipFill>
          <a:blip r:embed="rId2"/>
          <a:stretch>
            <a:fillRect/>
          </a:stretch>
        </p:blipFill>
        <p:spPr>
          <a:xfrm>
            <a:off x="248285" y="355600"/>
            <a:ext cx="1684655" cy="1557020"/>
          </a:xfrm>
          <a:prstGeom prst="rect">
            <a:avLst/>
          </a:prstGeom>
          <a:noFill/>
          <a:ln w="9525">
            <a:noFill/>
          </a:ln>
        </p:spPr>
      </p:pic>
      <p:pic>
        <p:nvPicPr>
          <p:cNvPr id="39938" name="图片 2"/>
          <p:cNvPicPr>
            <a:picLocks noChangeAspect="1"/>
          </p:cNvPicPr>
          <p:nvPr>
            <p:custDataLst>
              <p:tags r:id="rId3"/>
            </p:custDataLst>
          </p:nvPr>
        </p:nvPicPr>
        <p:blipFill>
          <a:blip r:embed="rId4"/>
          <a:stretch>
            <a:fillRect/>
          </a:stretch>
        </p:blipFill>
        <p:spPr>
          <a:xfrm>
            <a:off x="2715895" y="966470"/>
            <a:ext cx="1609090" cy="1471930"/>
          </a:xfrm>
          <a:prstGeom prst="rect">
            <a:avLst/>
          </a:prstGeom>
          <a:noFill/>
          <a:ln w="9525">
            <a:noFill/>
          </a:ln>
        </p:spPr>
      </p:pic>
      <p:sp>
        <p:nvSpPr>
          <p:cNvPr id="39939" name="文本框 3"/>
          <p:cNvSpPr txBox="1"/>
          <p:nvPr>
            <p:custDataLst>
              <p:tags r:id="rId5"/>
            </p:custDataLst>
          </p:nvPr>
        </p:nvSpPr>
        <p:spPr>
          <a:xfrm>
            <a:off x="1932940" y="506095"/>
            <a:ext cx="6988175" cy="460375"/>
          </a:xfrm>
          <a:prstGeom prst="rect">
            <a:avLst/>
          </a:prstGeom>
          <a:noFill/>
          <a:ln w="9525">
            <a:noFill/>
          </a:ln>
        </p:spPr>
        <p:txBody>
          <a:bodyPr wrap="square" anchor="t" anchorCtr="0">
            <a:spAutoFit/>
          </a:bodyPr>
          <a:lstStyle/>
          <a:p>
            <a:r>
              <a:rPr lang="zh-CN" altLang="en-US" sz="2400" b="1">
                <a:latin typeface="黑体" panose="02010609060101010101" pitchFamily="49" charset="-122"/>
                <a:ea typeface="黑体" panose="02010609060101010101" pitchFamily="49" charset="-122"/>
              </a:rPr>
              <a:t>黄瓜？黄瓜原产印度，也是张骞出使西域带回来的。</a:t>
            </a:r>
            <a:endParaRPr lang="zh-CN" altLang="en-US" sz="2400" b="1">
              <a:latin typeface="黑体" panose="02010609060101010101" pitchFamily="49" charset="-122"/>
              <a:ea typeface="黑体" panose="02010609060101010101" pitchFamily="49" charset="-122"/>
            </a:endParaRPr>
          </a:p>
        </p:txBody>
      </p:sp>
      <p:sp>
        <p:nvSpPr>
          <p:cNvPr id="6" name="文本框 5"/>
          <p:cNvSpPr txBox="1"/>
          <p:nvPr>
            <p:custDataLst>
              <p:tags r:id="rId6"/>
            </p:custDataLst>
          </p:nvPr>
        </p:nvSpPr>
        <p:spPr>
          <a:xfrm>
            <a:off x="4745990" y="1334453"/>
            <a:ext cx="4845050" cy="460375"/>
          </a:xfrm>
          <a:prstGeom prst="rect">
            <a:avLst/>
          </a:prstGeom>
          <a:noFill/>
          <a:ln w="9525">
            <a:noFill/>
          </a:ln>
        </p:spPr>
        <p:txBody>
          <a:bodyPr wrap="square" anchor="t" anchorCtr="0">
            <a:spAutoFit/>
          </a:bodyPr>
          <a:lstStyle/>
          <a:p>
            <a:pPr algn="l">
              <a:buClrTx/>
              <a:buSzTx/>
              <a:buFontTx/>
            </a:pPr>
            <a:r>
              <a:rPr lang="zh-CN" altLang="en-US" sz="2400" b="1">
                <a:solidFill>
                  <a:srgbClr val="0000FF"/>
                </a:solidFill>
                <a:latin typeface="仿宋" panose="02010609060101010101" pitchFamily="49" charset="-122"/>
                <a:ea typeface="仿宋" panose="02010609060101010101" pitchFamily="49" charset="-122"/>
              </a:rPr>
              <a:t>没有黄瓜，我就用茄子捅死你！</a:t>
            </a:r>
            <a:endParaRPr lang="zh-CN" altLang="en-US" sz="2400" b="1">
              <a:solidFill>
                <a:srgbClr val="0000FF"/>
              </a:solidFill>
              <a:latin typeface="仿宋" panose="02010609060101010101" pitchFamily="49" charset="-122"/>
              <a:ea typeface="仿宋" panose="02010609060101010101" pitchFamily="49" charset="-122"/>
            </a:endParaRPr>
          </a:p>
        </p:txBody>
      </p:sp>
      <p:pic>
        <p:nvPicPr>
          <p:cNvPr id="39941" name="图片 7"/>
          <p:cNvPicPr>
            <a:picLocks noChangeAspect="1"/>
          </p:cNvPicPr>
          <p:nvPr>
            <p:custDataLst>
              <p:tags r:id="rId7"/>
            </p:custDataLst>
          </p:nvPr>
        </p:nvPicPr>
        <p:blipFill>
          <a:blip r:embed="rId2"/>
          <a:stretch>
            <a:fillRect/>
          </a:stretch>
        </p:blipFill>
        <p:spPr>
          <a:xfrm>
            <a:off x="695960" y="2077720"/>
            <a:ext cx="1599565" cy="1595755"/>
          </a:xfrm>
          <a:prstGeom prst="rect">
            <a:avLst/>
          </a:prstGeom>
          <a:noFill/>
          <a:ln w="9525">
            <a:noFill/>
          </a:ln>
        </p:spPr>
      </p:pic>
      <p:sp>
        <p:nvSpPr>
          <p:cNvPr id="9" name="文本框 8"/>
          <p:cNvSpPr txBox="1"/>
          <p:nvPr>
            <p:custDataLst>
              <p:tags r:id="rId8"/>
            </p:custDataLst>
          </p:nvPr>
        </p:nvSpPr>
        <p:spPr>
          <a:xfrm>
            <a:off x="2295525" y="2474595"/>
            <a:ext cx="9505950" cy="1198880"/>
          </a:xfrm>
          <a:prstGeom prst="rect">
            <a:avLst/>
          </a:prstGeom>
          <a:noFill/>
          <a:ln w="9525">
            <a:noFill/>
          </a:ln>
        </p:spPr>
        <p:txBody>
          <a:bodyPr wrap="square" anchor="t" anchorCtr="0">
            <a:spAutoFit/>
          </a:bodyPr>
          <a:lstStyle/>
          <a:p>
            <a:pPr algn="just">
              <a:buClrTx/>
              <a:buSzTx/>
              <a:buFontTx/>
            </a:pPr>
            <a:r>
              <a:rPr lang="zh-CN" altLang="en-US" sz="2400" b="1">
                <a:latin typeface="黑体" panose="02010609060101010101" pitchFamily="49" charset="-122"/>
                <a:ea typeface="黑体" panose="02010609060101010101" pitchFamily="49" charset="-122"/>
              </a:rPr>
              <a:t>嘿嘿，茄子来自东南亚，晋朝时传入我国的，隋炀帝就特别爱吃……</a:t>
            </a:r>
            <a:endParaRPr lang="zh-CN" altLang="en-US" sz="2400" b="1">
              <a:latin typeface="黑体" panose="02010609060101010101" pitchFamily="49" charset="-122"/>
              <a:ea typeface="黑体" panose="02010609060101010101" pitchFamily="49" charset="-122"/>
            </a:endParaRPr>
          </a:p>
          <a:p>
            <a:pPr algn="just">
              <a:buClrTx/>
              <a:buSzTx/>
              <a:buFontTx/>
            </a:pPr>
            <a:r>
              <a:rPr lang="zh-CN" altLang="en-US" sz="2400" b="1">
                <a:latin typeface="黑体" panose="02010609060101010101" pitchFamily="49" charset="-122"/>
                <a:ea typeface="黑体" panose="02010609060101010101" pitchFamily="49" charset="-122"/>
              </a:rPr>
              <a:t>客官您还要什么？</a:t>
            </a:r>
            <a:endParaRPr lang="zh-CN" altLang="en-US" sz="2400" b="1">
              <a:latin typeface="黑体" panose="02010609060101010101" pitchFamily="49" charset="-122"/>
              <a:ea typeface="黑体" panose="02010609060101010101" pitchFamily="49" charset="-122"/>
            </a:endParaRPr>
          </a:p>
          <a:p>
            <a:pPr algn="just">
              <a:buClrTx/>
              <a:buSzTx/>
              <a:buFontTx/>
            </a:pPr>
            <a:r>
              <a:rPr lang="zh-CN" altLang="en-US" sz="2400" b="1">
                <a:latin typeface="黑体" panose="02010609060101010101" pitchFamily="49" charset="-122"/>
                <a:ea typeface="黑体" panose="02010609060101010101" pitchFamily="49" charset="-122"/>
              </a:rPr>
              <a:t>喂，客官……客官您别走啊....</a:t>
            </a:r>
            <a:endParaRPr lang="en-US" altLang="zh-CN" sz="2400" b="1">
              <a:latin typeface="楷体_GB2312" panose="02010609030101010101" pitchFamily="49" charset="-122"/>
              <a:ea typeface="楷体_GB2312" panose="02010609030101010101" pitchFamily="49" charset="-122"/>
            </a:endParaRPr>
          </a:p>
        </p:txBody>
      </p:sp>
      <p:sp>
        <p:nvSpPr>
          <p:cNvPr id="10" name="文本框 9"/>
          <p:cNvSpPr txBox="1"/>
          <p:nvPr>
            <p:custDataLst>
              <p:tags r:id="rId9"/>
            </p:custDataLst>
          </p:nvPr>
        </p:nvSpPr>
        <p:spPr>
          <a:xfrm>
            <a:off x="2715895" y="4211955"/>
            <a:ext cx="4561205" cy="460375"/>
          </a:xfrm>
          <a:prstGeom prst="rect">
            <a:avLst/>
          </a:prstGeom>
          <a:noFill/>
          <a:ln w="9525">
            <a:noFill/>
          </a:ln>
        </p:spPr>
        <p:txBody>
          <a:bodyPr wrap="square" anchor="t" anchorCtr="0">
            <a:spAutoFit/>
          </a:bodyPr>
          <a:lstStyle/>
          <a:p>
            <a:r>
              <a:rPr lang="zh-CN" altLang="en-US" sz="2400" b="1">
                <a:solidFill>
                  <a:srgbClr val="0000FF"/>
                </a:solidFill>
                <a:latin typeface="仿宋" panose="02010609060101010101" pitchFamily="49" charset="-122"/>
                <a:ea typeface="仿宋" panose="02010609060101010101" pitchFamily="49" charset="-122"/>
              </a:rPr>
              <a:t>……</a:t>
            </a:r>
            <a:endParaRPr lang="zh-CN" altLang="en-US" sz="2400" b="1">
              <a:solidFill>
                <a:srgbClr val="0000FF"/>
              </a:solidFill>
              <a:latin typeface="仿宋" panose="02010609060101010101" pitchFamily="49" charset="-122"/>
              <a:ea typeface="仿宋" panose="02010609060101010101" pitchFamily="49" charset="-122"/>
            </a:endParaRPr>
          </a:p>
        </p:txBody>
      </p:sp>
      <p:pic>
        <p:nvPicPr>
          <p:cNvPr id="39944" name="图片 2"/>
          <p:cNvPicPr>
            <a:picLocks noChangeAspect="1"/>
          </p:cNvPicPr>
          <p:nvPr>
            <p:custDataLst>
              <p:tags r:id="rId10"/>
            </p:custDataLst>
          </p:nvPr>
        </p:nvPicPr>
        <p:blipFill>
          <a:blip r:embed="rId4"/>
          <a:stretch>
            <a:fillRect/>
          </a:stretch>
        </p:blipFill>
        <p:spPr>
          <a:xfrm>
            <a:off x="979805" y="3885565"/>
            <a:ext cx="1495425" cy="1357630"/>
          </a:xfrm>
          <a:prstGeom prst="rect">
            <a:avLst/>
          </a:prstGeom>
          <a:noFill/>
          <a:ln w="9525">
            <a:noFill/>
          </a:ln>
        </p:spPr>
      </p:pic>
      <p:pic>
        <p:nvPicPr>
          <p:cNvPr id="7" name="图片 6" descr="视频水印小"/>
          <p:cNvPicPr>
            <a:picLocks noChangeAspect="1"/>
          </p:cNvPicPr>
          <p:nvPr userDrawn="1">
            <p:custDataLst>
              <p:tags r:id="rId11"/>
            </p:custDataLst>
          </p:nvPr>
        </p:nvPicPr>
        <p:blipFill>
          <a:blip r:embed="rId12"/>
          <a:stretch>
            <a:fillRect/>
          </a:stretch>
        </p:blipFill>
        <p:spPr>
          <a:xfrm>
            <a:off x="10357485" y="6543675"/>
            <a:ext cx="1582420" cy="219075"/>
          </a:xfrm>
          <a:prstGeom prst="rect">
            <a:avLst/>
          </a:prstGeom>
        </p:spPr>
      </p:pic>
    </p:spTree>
    <p:custDataLst>
      <p:tags r:id="rId13"/>
    </p:custDataLst>
  </p:cSld>
  <p:clrMapOvr>
    <a:masterClrMapping/>
  </p:clrMapOvr>
  <p:transition>
    <p:newsfla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974090" y="244475"/>
            <a:ext cx="7248525" cy="6369685"/>
          </a:xfrm>
          <a:prstGeom prst="rect">
            <a:avLst/>
          </a:prstGeom>
          <a:noFill/>
          <a:ln w="9525">
            <a:solidFill>
              <a:schemeClr val="tx1"/>
            </a:solidFill>
          </a:ln>
        </p:spPr>
        <p:txBody>
          <a:bodyPr wrap="square" anchor="t" anchorCtr="0">
            <a:spAutoFit/>
          </a:bodyPr>
          <a:lstStyle/>
          <a:p>
            <a:pPr algn="just" fontAlgn="auto">
              <a:lnSpc>
                <a:spcPct val="100000"/>
              </a:lnSpc>
            </a:pPr>
            <a:r>
              <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rPr>
              <a:t>1.菠萝：原产巴西 </a:t>
            </a:r>
            <a:r>
              <a:rPr lang="en-US" altLang="zh-CN" sz="2400" b="1">
                <a:solidFill>
                  <a:schemeClr val="tx1"/>
                </a:solidFill>
                <a:latin typeface="楷体" panose="02010609060101010101" pitchFamily="49" charset="-122"/>
                <a:ea typeface="楷体" panose="02010609060101010101" pitchFamily="49" charset="-122"/>
                <a:cs typeface="楷体" panose="02010609060101010101" pitchFamily="49" charset="-122"/>
              </a:rPr>
              <a:t>    </a:t>
            </a:r>
            <a:endParaRPr lang="en-US" altLang="zh-CN" sz="2400" b="1">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algn="just" fontAlgn="auto">
              <a:lnSpc>
                <a:spcPct val="100000"/>
              </a:lnSpc>
            </a:pPr>
            <a:r>
              <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rPr>
              <a:t>2.辣椒：原产美洲，明末传入 </a:t>
            </a:r>
            <a:r>
              <a:rPr lang="en-US" altLang="zh-CN" sz="2400" b="1">
                <a:solidFill>
                  <a:schemeClr val="tx1"/>
                </a:solidFill>
                <a:latin typeface="楷体" panose="02010609060101010101" pitchFamily="49" charset="-122"/>
                <a:ea typeface="楷体" panose="02010609060101010101" pitchFamily="49" charset="-122"/>
                <a:cs typeface="楷体" panose="02010609060101010101" pitchFamily="49" charset="-122"/>
              </a:rPr>
              <a:t>   </a:t>
            </a:r>
            <a:endParaRPr lang="en-US" altLang="zh-CN" sz="2400" b="1">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algn="just" fontAlgn="auto">
              <a:lnSpc>
                <a:spcPct val="100000"/>
              </a:lnSpc>
            </a:pPr>
            <a:r>
              <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rPr>
              <a:t>3.南瓜：明末清初传入 </a:t>
            </a:r>
            <a:endPar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algn="just" fontAlgn="auto">
              <a:lnSpc>
                <a:spcPct val="100000"/>
              </a:lnSpc>
            </a:pPr>
            <a:r>
              <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rPr>
              <a:t>4.苦瓜：郑和带回国 </a:t>
            </a:r>
            <a:r>
              <a:rPr lang="en-US" altLang="zh-CN" sz="2400" b="1">
                <a:solidFill>
                  <a:schemeClr val="tx1"/>
                </a:solidFill>
                <a:latin typeface="楷体" panose="02010609060101010101" pitchFamily="49" charset="-122"/>
                <a:ea typeface="楷体" panose="02010609060101010101" pitchFamily="49" charset="-122"/>
                <a:cs typeface="楷体" panose="02010609060101010101" pitchFamily="49" charset="-122"/>
              </a:rPr>
              <a:t>  </a:t>
            </a:r>
            <a:endParaRPr lang="en-US" altLang="zh-CN" sz="2400" b="1">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algn="just" fontAlgn="auto">
              <a:lnSpc>
                <a:spcPct val="100000"/>
              </a:lnSpc>
            </a:pPr>
            <a:r>
              <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rPr>
              <a:t>5.土豆：原产美洲，明末传入种植 </a:t>
            </a:r>
            <a:endPar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algn="just" fontAlgn="auto">
              <a:lnSpc>
                <a:spcPct val="100000"/>
              </a:lnSpc>
            </a:pPr>
            <a:r>
              <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rPr>
              <a:t>6.甘薯：原产美洲，万历年间由东南亚传入 </a:t>
            </a:r>
            <a:r>
              <a:rPr lang="en-US" altLang="zh-CN" sz="2400" b="1">
                <a:solidFill>
                  <a:schemeClr val="tx1"/>
                </a:solidFill>
                <a:latin typeface="楷体" panose="02010609060101010101" pitchFamily="49" charset="-122"/>
                <a:ea typeface="楷体" panose="02010609060101010101" pitchFamily="49" charset="-122"/>
                <a:cs typeface="楷体" panose="02010609060101010101" pitchFamily="49" charset="-122"/>
              </a:rPr>
              <a:t>            </a:t>
            </a:r>
            <a:endParaRPr lang="en-US" altLang="zh-CN" sz="2400" b="1">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algn="just" fontAlgn="auto">
              <a:lnSpc>
                <a:spcPct val="100000"/>
              </a:lnSpc>
            </a:pPr>
            <a:r>
              <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rPr>
              <a:t>7.向日葵：原产美洲 </a:t>
            </a:r>
            <a:endPar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algn="just" fontAlgn="auto">
              <a:lnSpc>
                <a:spcPct val="100000"/>
              </a:lnSpc>
            </a:pPr>
            <a:r>
              <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rPr>
              <a:t>8.玉米：</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原产美洲</a:t>
            </a:r>
            <a:r>
              <a:rPr lang="en-US" altLang="zh-CN" sz="2400" b="1">
                <a:solidFill>
                  <a:schemeClr val="tx1"/>
                </a:solidFill>
                <a:latin typeface="楷体" panose="02010609060101010101" pitchFamily="49" charset="-122"/>
                <a:ea typeface="楷体" panose="02010609060101010101" pitchFamily="49" charset="-122"/>
                <a:cs typeface="楷体" panose="02010609060101010101" pitchFamily="49" charset="-122"/>
              </a:rPr>
              <a:t>             </a:t>
            </a:r>
            <a:r>
              <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rPr>
              <a:t> </a:t>
            </a:r>
            <a:r>
              <a:rPr lang="en-US" altLang="zh-CN" sz="2400" b="1">
                <a:solidFill>
                  <a:schemeClr val="tx1"/>
                </a:solidFill>
                <a:latin typeface="楷体" panose="02010609060101010101" pitchFamily="49" charset="-122"/>
                <a:ea typeface="楷体" panose="02010609060101010101" pitchFamily="49" charset="-122"/>
                <a:cs typeface="楷体" panose="02010609060101010101" pitchFamily="49" charset="-122"/>
              </a:rPr>
              <a:t> </a:t>
            </a:r>
            <a:endParaRPr lang="en-US" altLang="zh-CN" sz="2400" b="1">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algn="just" fontAlgn="auto">
              <a:lnSpc>
                <a:spcPct val="100000"/>
              </a:lnSpc>
            </a:pPr>
            <a:r>
              <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rPr>
              <a:t>9.花生：原产美洲</a:t>
            </a:r>
            <a:endPar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algn="just" fontAlgn="auto">
              <a:lnSpc>
                <a:spcPct val="100000"/>
              </a:lnSpc>
            </a:pPr>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10</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.草莓：中国有野生品种，清中叶从国外引进良种</a:t>
            </a:r>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   </a:t>
            </a:r>
            <a:endParaRPr lang="en-US" altLang="zh-CN" sz="2400" b="1">
              <a:latin typeface="楷体" panose="02010609060101010101" pitchFamily="49" charset="-122"/>
              <a:ea typeface="楷体" panose="02010609060101010101" pitchFamily="49" charset="-122"/>
              <a:cs typeface="楷体" panose="02010609060101010101" pitchFamily="49" charset="-122"/>
              <a:sym typeface="+mn-ea"/>
            </a:endParaRPr>
          </a:p>
          <a:p>
            <a:pPr algn="just" fontAlgn="auto">
              <a:lnSpc>
                <a:spcPct val="100000"/>
              </a:lnSpc>
            </a:pPr>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11</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.番木瓜：原产墨西哥 </a:t>
            </a:r>
            <a:endPar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algn="just" fontAlgn="auto">
              <a:lnSpc>
                <a:spcPct val="100000"/>
              </a:lnSpc>
            </a:pPr>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12</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.苹果：中国原产的苹果叫“柰”，又称沙果，今天常见的苹果是清末引进 </a:t>
            </a:r>
            <a:endPar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algn="just" fontAlgn="auto">
              <a:lnSpc>
                <a:spcPct val="100000"/>
              </a:lnSpc>
            </a:pPr>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13</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.菜花：清朝光绪年间引进</a:t>
            </a:r>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 </a:t>
            </a:r>
            <a:endParaRPr lang="zh-CN" altLang="en-US" sz="2400" b="1">
              <a:latin typeface="楷体" panose="02010609060101010101" pitchFamily="49" charset="-122"/>
              <a:ea typeface="楷体" panose="02010609060101010101" pitchFamily="49" charset="-122"/>
              <a:cs typeface="楷体" panose="02010609060101010101" pitchFamily="49" charset="-122"/>
              <a:sym typeface="+mn-ea"/>
            </a:endParaRPr>
          </a:p>
          <a:p>
            <a:pPr algn="just" fontAlgn="auto">
              <a:lnSpc>
                <a:spcPct val="100000"/>
              </a:lnSpc>
            </a:pPr>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14</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.卷心菜：清初引进，原产欧洲 </a:t>
            </a:r>
            <a:endPar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algn="just" fontAlgn="auto">
              <a:lnSpc>
                <a:spcPct val="100000"/>
              </a:lnSpc>
            </a:pPr>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15</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.洋葱：清末引进，原产西亚 </a:t>
            </a:r>
            <a:endPar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algn="just" fontAlgn="auto">
              <a:lnSpc>
                <a:spcPct val="100000"/>
              </a:lnSpc>
            </a:pPr>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16</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.番茄：明代有记载，18世纪引入种植</a:t>
            </a:r>
            <a:endPar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endParaRPr>
          </a:p>
        </p:txBody>
      </p:sp>
      <p:sp>
        <p:nvSpPr>
          <p:cNvPr id="2" name="文本框 1"/>
          <p:cNvSpPr txBox="1"/>
          <p:nvPr>
            <p:custDataLst>
              <p:tags r:id="rId2"/>
            </p:custDataLst>
          </p:nvPr>
        </p:nvSpPr>
        <p:spPr>
          <a:xfrm>
            <a:off x="8586470" y="1896110"/>
            <a:ext cx="2909570" cy="2749550"/>
          </a:xfrm>
          <a:prstGeom prst="rect">
            <a:avLst/>
          </a:prstGeom>
          <a:noFill/>
          <a:ln w="9525">
            <a:solidFill>
              <a:schemeClr val="tx1"/>
            </a:solidFill>
          </a:ln>
        </p:spPr>
        <p:txBody>
          <a:bodyPr wrap="square" anchor="t" anchorCtr="0">
            <a:spAutoFit/>
          </a:bodyPr>
          <a:lstStyle/>
          <a:p>
            <a:pPr algn="just" fontAlgn="auto">
              <a:lnSpc>
                <a:spcPct val="120000"/>
              </a:lnSpc>
            </a:pPr>
            <a:r>
              <a:rPr lang="zh-CN" altLang="en-US" sz="2400" b="1">
                <a:solidFill>
                  <a:srgbClr val="0000FF"/>
                </a:solidFill>
                <a:latin typeface="楷体" panose="02010609060101010101" pitchFamily="49" charset="-122"/>
                <a:ea typeface="楷体" panose="02010609060101010101" pitchFamily="49" charset="-122"/>
                <a:cs typeface="楷体" panose="02010609060101010101" pitchFamily="49" charset="-122"/>
              </a:rPr>
              <a:t>土豆、红薯、玉米、花生传入中国，极大缓解了人口增长附带的粮食压力，为清代人口大爆炸提供了条件</a:t>
            </a:r>
            <a:endPar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endParaRPr>
          </a:p>
        </p:txBody>
      </p:sp>
    </p:spTree>
    <p:custDataLst>
      <p:tags r:id="rId3"/>
    </p:custData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rcRect l="6868" t="8516" r="6408" b="10511"/>
          <a:stretch>
            <a:fillRect/>
          </a:stretch>
        </p:blipFill>
        <p:spPr>
          <a:xfrm>
            <a:off x="156788" y="149151"/>
            <a:ext cx="11879059" cy="6559064"/>
          </a:xfrm>
          <a:prstGeom prst="rect">
            <a:avLst/>
          </a:prstGeom>
        </p:spPr>
      </p:pic>
      <p:sp>
        <p:nvSpPr>
          <p:cNvPr id="40" name="圆角矩形标注 39"/>
          <p:cNvSpPr/>
          <p:nvPr>
            <p:custDataLst>
              <p:tags r:id="rId3"/>
            </p:custDataLst>
          </p:nvPr>
        </p:nvSpPr>
        <p:spPr>
          <a:xfrm>
            <a:off x="10724415" y="373859"/>
            <a:ext cx="1120367" cy="616360"/>
          </a:xfrm>
          <a:prstGeom prst="wedgeRoundRectCallout">
            <a:avLst>
              <a:gd name="adj1" fmla="val -184051"/>
              <a:gd name="adj2" fmla="val 72033"/>
              <a:gd name="adj3" fmla="val 16667"/>
            </a:avLst>
          </a:prstGeom>
          <a:solidFill>
            <a:schemeClr val="accent6">
              <a:lumMod val="60000"/>
              <a:lumOff val="4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54" tIns="34276" rIns="68554" bIns="34276" rtlCol="0" anchor="ctr"/>
          <a:lstStyle/>
          <a:p>
            <a:pPr algn="ctr" defTabSz="685800"/>
            <a:r>
              <a:rPr lang="zh-CN" altLang="en-US" sz="1700" b="1">
                <a:solidFill>
                  <a:prstClr val="black"/>
                </a:solidFill>
              </a:rPr>
              <a:t>草原</a:t>
            </a:r>
            <a:endParaRPr lang="zh-CN" altLang="en-US" sz="1700" b="1">
              <a:solidFill>
                <a:prstClr val="black"/>
              </a:solidFill>
            </a:endParaRPr>
          </a:p>
          <a:p>
            <a:pPr algn="ctr" defTabSz="685800"/>
            <a:r>
              <a:rPr lang="zh-CN" altLang="en-US" sz="1700" b="1">
                <a:solidFill>
                  <a:prstClr val="black"/>
                </a:solidFill>
              </a:rPr>
              <a:t>丝路</a:t>
            </a:r>
            <a:endParaRPr lang="zh-CN" altLang="en-US" sz="1700" b="1">
              <a:solidFill>
                <a:prstClr val="black"/>
              </a:solidFill>
            </a:endParaRPr>
          </a:p>
        </p:txBody>
      </p:sp>
      <p:sp>
        <p:nvSpPr>
          <p:cNvPr id="41" name="圆角矩形标注 40"/>
          <p:cNvSpPr/>
          <p:nvPr>
            <p:custDataLst>
              <p:tags r:id="rId4"/>
            </p:custDataLst>
          </p:nvPr>
        </p:nvSpPr>
        <p:spPr>
          <a:xfrm>
            <a:off x="11115910" y="1591822"/>
            <a:ext cx="728873" cy="614139"/>
          </a:xfrm>
          <a:prstGeom prst="wedgeRoundRectCallout">
            <a:avLst>
              <a:gd name="adj1" fmla="val -399553"/>
              <a:gd name="adj2" fmla="val 142376"/>
              <a:gd name="adj3" fmla="val 16667"/>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54" tIns="34276" rIns="68554" bIns="34276" rtlCol="0" anchor="ctr"/>
          <a:lstStyle/>
          <a:p>
            <a:pPr algn="ctr" defTabSz="685800"/>
            <a:r>
              <a:rPr lang="zh-CN" altLang="en-US" sz="1700" b="1">
                <a:solidFill>
                  <a:prstClr val="black"/>
                </a:solidFill>
              </a:rPr>
              <a:t>陆上</a:t>
            </a:r>
            <a:endParaRPr lang="zh-CN" altLang="en-US" sz="1700" b="1">
              <a:solidFill>
                <a:prstClr val="black"/>
              </a:solidFill>
            </a:endParaRPr>
          </a:p>
          <a:p>
            <a:pPr algn="ctr" defTabSz="685800"/>
            <a:r>
              <a:rPr lang="zh-CN" altLang="en-US" sz="1700" b="1">
                <a:solidFill>
                  <a:prstClr val="black"/>
                </a:solidFill>
              </a:rPr>
              <a:t>丝路</a:t>
            </a:r>
            <a:endParaRPr lang="zh-CN" altLang="en-US" sz="1700" b="1">
              <a:solidFill>
                <a:prstClr val="black"/>
              </a:solidFill>
            </a:endParaRPr>
          </a:p>
        </p:txBody>
      </p:sp>
      <p:sp>
        <p:nvSpPr>
          <p:cNvPr id="14" name="圆角矩形标注 13"/>
          <p:cNvSpPr/>
          <p:nvPr>
            <p:custDataLst>
              <p:tags r:id="rId5"/>
            </p:custDataLst>
          </p:nvPr>
        </p:nvSpPr>
        <p:spPr>
          <a:xfrm>
            <a:off x="11115910" y="4660451"/>
            <a:ext cx="728873" cy="670316"/>
          </a:xfrm>
          <a:prstGeom prst="wedgeRoundRectCallout">
            <a:avLst>
              <a:gd name="adj1" fmla="val -414358"/>
              <a:gd name="adj2" fmla="val -199147"/>
              <a:gd name="adj3" fmla="val 16667"/>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54" tIns="34276" rIns="68554" bIns="34276" rtlCol="0" anchor="ctr"/>
          <a:lstStyle/>
          <a:p>
            <a:pPr algn="ctr" defTabSz="685800"/>
            <a:r>
              <a:rPr lang="zh-CN" altLang="en-US" sz="1700" b="1">
                <a:solidFill>
                  <a:prstClr val="black"/>
                </a:solidFill>
              </a:rPr>
              <a:t>西南丝路</a:t>
            </a:r>
            <a:endParaRPr lang="zh-CN" altLang="en-US" sz="1700" b="1">
              <a:solidFill>
                <a:prstClr val="black"/>
              </a:solidFill>
            </a:endParaRPr>
          </a:p>
        </p:txBody>
      </p:sp>
      <p:sp>
        <p:nvSpPr>
          <p:cNvPr id="42" name="圆角矩形标注 41"/>
          <p:cNvSpPr/>
          <p:nvPr>
            <p:custDataLst>
              <p:tags r:id="rId6"/>
            </p:custDataLst>
          </p:nvPr>
        </p:nvSpPr>
        <p:spPr>
          <a:xfrm>
            <a:off x="10509706" y="5483905"/>
            <a:ext cx="728873" cy="670316"/>
          </a:xfrm>
          <a:prstGeom prst="wedgeRoundRectCallout">
            <a:avLst>
              <a:gd name="adj1" fmla="val -233126"/>
              <a:gd name="adj2" fmla="val -132694"/>
              <a:gd name="adj3" fmla="val 16667"/>
            </a:avLst>
          </a:prstGeom>
          <a:solidFill>
            <a:schemeClr val="accent6">
              <a:lumMod val="60000"/>
              <a:lumOff val="40000"/>
            </a:schemeClr>
          </a:solidFill>
          <a:ln w="38100" cap="flat" cmpd="sng" algn="ctr">
            <a:solidFill>
              <a:srgbClr val="FF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54" tIns="34276" rIns="68554" bIns="34276" rtlCol="0" anchor="ctr"/>
          <a:lstStyle/>
          <a:p>
            <a:pPr algn="ctr" defTabSz="685800"/>
            <a:r>
              <a:rPr lang="zh-CN" altLang="en-US" sz="1700" b="1">
                <a:solidFill>
                  <a:prstClr val="black"/>
                </a:solidFill>
              </a:rPr>
              <a:t>海上</a:t>
            </a:r>
            <a:endParaRPr lang="zh-CN" altLang="en-US" sz="1700" b="1">
              <a:solidFill>
                <a:prstClr val="black"/>
              </a:solidFill>
            </a:endParaRPr>
          </a:p>
          <a:p>
            <a:pPr algn="ctr" defTabSz="685800"/>
            <a:r>
              <a:rPr lang="zh-CN" altLang="en-US" sz="1700" b="1">
                <a:solidFill>
                  <a:prstClr val="black"/>
                </a:solidFill>
              </a:rPr>
              <a:t>丝路</a:t>
            </a:r>
            <a:endParaRPr lang="zh-CN" altLang="en-US" sz="1700" b="1">
              <a:solidFill>
                <a:prstClr val="black"/>
              </a:solidFill>
            </a:endParaRPr>
          </a:p>
        </p:txBody>
      </p:sp>
      <p:sp>
        <p:nvSpPr>
          <p:cNvPr id="10" name="任意多边形 9"/>
          <p:cNvSpPr/>
          <p:nvPr>
            <p:custDataLst>
              <p:tags r:id="rId7"/>
            </p:custDataLst>
          </p:nvPr>
        </p:nvSpPr>
        <p:spPr>
          <a:xfrm>
            <a:off x="1347614" y="3345845"/>
            <a:ext cx="1243512" cy="1628181"/>
          </a:xfrm>
          <a:custGeom>
            <a:avLst/>
            <a:gdLst>
              <a:gd name="connisteX0" fmla="*/ 558165 w 558165"/>
              <a:gd name="connsiteY0" fmla="*/ 781050 h 809630"/>
              <a:gd name="connisteX1" fmla="*/ 487045 w 558165"/>
              <a:gd name="connsiteY1" fmla="*/ 801370 h 809630"/>
              <a:gd name="connisteX2" fmla="*/ 415925 w 558165"/>
              <a:gd name="connsiteY2" fmla="*/ 801370 h 809630"/>
              <a:gd name="connisteX3" fmla="*/ 365125 w 558165"/>
              <a:gd name="connsiteY3" fmla="*/ 720090 h 809630"/>
              <a:gd name="connisteX4" fmla="*/ 334645 w 558165"/>
              <a:gd name="connsiteY4" fmla="*/ 648970 h 809630"/>
              <a:gd name="connisteX5" fmla="*/ 304165 w 558165"/>
              <a:gd name="connsiteY5" fmla="*/ 578485 h 809630"/>
              <a:gd name="connisteX6" fmla="*/ 264160 w 558165"/>
              <a:gd name="connsiteY6" fmla="*/ 507365 h 809630"/>
              <a:gd name="connisteX7" fmla="*/ 203200 w 558165"/>
              <a:gd name="connsiteY7" fmla="*/ 426085 h 809630"/>
              <a:gd name="connisteX8" fmla="*/ 162560 w 558165"/>
              <a:gd name="connsiteY8" fmla="*/ 354965 h 809630"/>
              <a:gd name="connisteX9" fmla="*/ 142240 w 558165"/>
              <a:gd name="connsiteY9" fmla="*/ 283845 h 809630"/>
              <a:gd name="connisteX10" fmla="*/ 91440 w 558165"/>
              <a:gd name="connsiteY10" fmla="*/ 212725 h 809630"/>
              <a:gd name="connisteX11" fmla="*/ 50800 w 558165"/>
              <a:gd name="connsiteY11" fmla="*/ 142240 h 809630"/>
              <a:gd name="connisteX12" fmla="*/ 30480 w 558165"/>
              <a:gd name="connsiteY12" fmla="*/ 71120 h 809630"/>
              <a:gd name="connisteX13" fmla="*/ 0 w 558165"/>
              <a:gd name="connsiteY13" fmla="*/ 0 h 8096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558165" h="809630">
                <a:moveTo>
                  <a:pt x="558165" y="781050"/>
                </a:moveTo>
                <a:cubicBezTo>
                  <a:pt x="545465" y="784860"/>
                  <a:pt x="515620" y="797560"/>
                  <a:pt x="487045" y="801370"/>
                </a:cubicBezTo>
                <a:cubicBezTo>
                  <a:pt x="458470" y="805180"/>
                  <a:pt x="440055" y="817880"/>
                  <a:pt x="415925" y="801370"/>
                </a:cubicBezTo>
                <a:cubicBezTo>
                  <a:pt x="391795" y="784860"/>
                  <a:pt x="381635" y="750570"/>
                  <a:pt x="365125" y="720090"/>
                </a:cubicBezTo>
                <a:cubicBezTo>
                  <a:pt x="348615" y="689610"/>
                  <a:pt x="346710" y="677545"/>
                  <a:pt x="334645" y="648970"/>
                </a:cubicBezTo>
                <a:cubicBezTo>
                  <a:pt x="322580" y="620395"/>
                  <a:pt x="318135" y="607060"/>
                  <a:pt x="304165" y="578485"/>
                </a:cubicBezTo>
                <a:cubicBezTo>
                  <a:pt x="290195" y="549910"/>
                  <a:pt x="284480" y="537845"/>
                  <a:pt x="264160" y="507365"/>
                </a:cubicBezTo>
                <a:cubicBezTo>
                  <a:pt x="243840" y="476885"/>
                  <a:pt x="223520" y="456565"/>
                  <a:pt x="203200" y="426085"/>
                </a:cubicBezTo>
                <a:cubicBezTo>
                  <a:pt x="182880" y="395605"/>
                  <a:pt x="174625" y="383540"/>
                  <a:pt x="162560" y="354965"/>
                </a:cubicBezTo>
                <a:cubicBezTo>
                  <a:pt x="150495" y="326390"/>
                  <a:pt x="156210" y="312420"/>
                  <a:pt x="142240" y="283845"/>
                </a:cubicBezTo>
                <a:cubicBezTo>
                  <a:pt x="128270" y="255270"/>
                  <a:pt x="109855" y="241300"/>
                  <a:pt x="91440" y="212725"/>
                </a:cubicBezTo>
                <a:cubicBezTo>
                  <a:pt x="73025" y="184150"/>
                  <a:pt x="62865" y="170815"/>
                  <a:pt x="50800" y="142240"/>
                </a:cubicBezTo>
                <a:cubicBezTo>
                  <a:pt x="38735" y="113665"/>
                  <a:pt x="40640" y="99695"/>
                  <a:pt x="30480" y="71120"/>
                </a:cubicBezTo>
                <a:cubicBezTo>
                  <a:pt x="20320" y="42545"/>
                  <a:pt x="5715" y="12700"/>
                  <a:pt x="0" y="0"/>
                </a:cubicBezTo>
              </a:path>
            </a:pathLst>
          </a:cu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554" tIns="34276" rIns="68554" bIns="34276" rtlCol="0" anchor="ctr"/>
          <a:lstStyle/>
          <a:p>
            <a:pPr algn="ctr" defTabSz="685800"/>
            <a:endParaRPr lang="zh-CN" altLang="en-US" sz="1400">
              <a:solidFill>
                <a:prstClr val="white"/>
              </a:solidFill>
            </a:endParaRPr>
          </a:p>
        </p:txBody>
      </p:sp>
      <p:sp>
        <p:nvSpPr>
          <p:cNvPr id="22" name="圆角矩形标注 21"/>
          <p:cNvSpPr/>
          <p:nvPr>
            <p:custDataLst>
              <p:tags r:id="rId8"/>
            </p:custDataLst>
          </p:nvPr>
        </p:nvSpPr>
        <p:spPr>
          <a:xfrm>
            <a:off x="3546930" y="4716153"/>
            <a:ext cx="728873" cy="614139"/>
          </a:xfrm>
          <a:prstGeom prst="wedgeRoundRectCallout">
            <a:avLst>
              <a:gd name="adj1" fmla="val -248062"/>
              <a:gd name="adj2" fmla="val -82222"/>
              <a:gd name="adj3" fmla="val 16667"/>
            </a:avLst>
          </a:prstGeom>
          <a:solidFill>
            <a:srgbClr val="FFFF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68554" tIns="34276" rIns="68554" bIns="34276" rtlCol="0" anchor="ctr"/>
          <a:lstStyle/>
          <a:p>
            <a:pPr algn="ctr" defTabSz="685800"/>
            <a:r>
              <a:rPr lang="zh-CN" altLang="en-US" sz="1700" b="1">
                <a:solidFill>
                  <a:prstClr val="black"/>
                </a:solidFill>
              </a:rPr>
              <a:t>汉志商道</a:t>
            </a:r>
            <a:endParaRPr lang="zh-CN" altLang="en-US" sz="1700" b="1">
              <a:solidFill>
                <a:prstClr val="black"/>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800" decel="100000"/>
                                        <p:tgtEl>
                                          <p:spTgt spid="40"/>
                                        </p:tgtEl>
                                      </p:cBhvr>
                                    </p:animEffect>
                                    <p:anim calcmode="lin" valueType="num">
                                      <p:cBhvr>
                                        <p:cTn id="8" dur="800" decel="100000" fill="hold"/>
                                        <p:tgtEl>
                                          <p:spTgt spid="40"/>
                                        </p:tgtEl>
                                        <p:attrNameLst>
                                          <p:attrName>style.rotation</p:attrName>
                                        </p:attrNameLst>
                                      </p:cBhvr>
                                      <p:tavLst>
                                        <p:tav tm="0">
                                          <p:val>
                                            <p:fltVal val="-90"/>
                                          </p:val>
                                        </p:tav>
                                        <p:tav tm="100000">
                                          <p:val>
                                            <p:fltVal val="0"/>
                                          </p:val>
                                        </p:tav>
                                      </p:tavLst>
                                    </p:anim>
                                    <p:anim calcmode="lin" valueType="num">
                                      <p:cBhvr>
                                        <p:cTn id="9" dur="800" decel="100000" fill="hold"/>
                                        <p:tgtEl>
                                          <p:spTgt spid="40"/>
                                        </p:tgtEl>
                                        <p:attrNameLst>
                                          <p:attrName>ppt_x</p:attrName>
                                        </p:attrNameLst>
                                      </p:cBhvr>
                                      <p:tavLst>
                                        <p:tav tm="0">
                                          <p:val>
                                            <p:strVal val="#ppt_x+0.4"/>
                                          </p:val>
                                        </p:tav>
                                        <p:tav tm="100000">
                                          <p:val>
                                            <p:strVal val="#ppt_x-0.05"/>
                                          </p:val>
                                        </p:tav>
                                      </p:tavLst>
                                    </p:anim>
                                    <p:anim calcmode="lin" valueType="num">
                                      <p:cBhvr>
                                        <p:cTn id="10" dur="800" decel="100000" fill="hold"/>
                                        <p:tgtEl>
                                          <p:spTgt spid="4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0"/>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800" decel="100000"/>
                                        <p:tgtEl>
                                          <p:spTgt spid="41"/>
                                        </p:tgtEl>
                                      </p:cBhvr>
                                    </p:animEffect>
                                    <p:anim calcmode="lin" valueType="num">
                                      <p:cBhvr>
                                        <p:cTn id="18" dur="800" decel="100000" fill="hold"/>
                                        <p:tgtEl>
                                          <p:spTgt spid="41"/>
                                        </p:tgtEl>
                                        <p:attrNameLst>
                                          <p:attrName>style.rotation</p:attrName>
                                        </p:attrNameLst>
                                      </p:cBhvr>
                                      <p:tavLst>
                                        <p:tav tm="0">
                                          <p:val>
                                            <p:fltVal val="-90"/>
                                          </p:val>
                                        </p:tav>
                                        <p:tav tm="100000">
                                          <p:val>
                                            <p:fltVal val="0"/>
                                          </p:val>
                                        </p:tav>
                                      </p:tavLst>
                                    </p:anim>
                                    <p:anim calcmode="lin" valueType="num">
                                      <p:cBhvr>
                                        <p:cTn id="19" dur="800" decel="100000" fill="hold"/>
                                        <p:tgtEl>
                                          <p:spTgt spid="41"/>
                                        </p:tgtEl>
                                        <p:attrNameLst>
                                          <p:attrName>ppt_x</p:attrName>
                                        </p:attrNameLst>
                                      </p:cBhvr>
                                      <p:tavLst>
                                        <p:tav tm="0">
                                          <p:val>
                                            <p:strVal val="#ppt_x+0.4"/>
                                          </p:val>
                                        </p:tav>
                                        <p:tav tm="100000">
                                          <p:val>
                                            <p:strVal val="#ppt_x-0.05"/>
                                          </p:val>
                                        </p:tav>
                                      </p:tavLst>
                                    </p:anim>
                                    <p:anim calcmode="lin" valueType="num">
                                      <p:cBhvr>
                                        <p:cTn id="20" dur="800" decel="100000" fill="hold"/>
                                        <p:tgtEl>
                                          <p:spTgt spid="4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4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41"/>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800" decel="100000"/>
                                        <p:tgtEl>
                                          <p:spTgt spid="14"/>
                                        </p:tgtEl>
                                      </p:cBhvr>
                                    </p:animEffect>
                                    <p:anim calcmode="lin" valueType="num">
                                      <p:cBhvr>
                                        <p:cTn id="28" dur="800" decel="100000" fill="hold"/>
                                        <p:tgtEl>
                                          <p:spTgt spid="14"/>
                                        </p:tgtEl>
                                        <p:attrNameLst>
                                          <p:attrName>style.rotation</p:attrName>
                                        </p:attrNameLst>
                                      </p:cBhvr>
                                      <p:tavLst>
                                        <p:tav tm="0">
                                          <p:val>
                                            <p:fltVal val="-90"/>
                                          </p:val>
                                        </p:tav>
                                        <p:tav tm="100000">
                                          <p:val>
                                            <p:fltVal val="0"/>
                                          </p:val>
                                        </p:tav>
                                      </p:tavLst>
                                    </p:anim>
                                    <p:anim calcmode="lin" valueType="num">
                                      <p:cBhvr>
                                        <p:cTn id="29" dur="800" decel="100000" fill="hold"/>
                                        <p:tgtEl>
                                          <p:spTgt spid="14"/>
                                        </p:tgtEl>
                                        <p:attrNameLst>
                                          <p:attrName>ppt_x</p:attrName>
                                        </p:attrNameLst>
                                      </p:cBhvr>
                                      <p:tavLst>
                                        <p:tav tm="0">
                                          <p:val>
                                            <p:strVal val="#ppt_x+0.4"/>
                                          </p:val>
                                        </p:tav>
                                        <p:tav tm="100000">
                                          <p:val>
                                            <p:strVal val="#ppt_x-0.05"/>
                                          </p:val>
                                        </p:tav>
                                      </p:tavLst>
                                    </p:anim>
                                    <p:anim calcmode="lin" valueType="num">
                                      <p:cBhvr>
                                        <p:cTn id="30" dur="800" decel="100000" fill="hold"/>
                                        <p:tgtEl>
                                          <p:spTgt spid="14"/>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800" decel="100000"/>
                                        <p:tgtEl>
                                          <p:spTgt spid="42"/>
                                        </p:tgtEl>
                                      </p:cBhvr>
                                    </p:animEffect>
                                    <p:anim calcmode="lin" valueType="num">
                                      <p:cBhvr>
                                        <p:cTn id="38" dur="800" decel="100000" fill="hold"/>
                                        <p:tgtEl>
                                          <p:spTgt spid="42"/>
                                        </p:tgtEl>
                                        <p:attrNameLst>
                                          <p:attrName>style.rotation</p:attrName>
                                        </p:attrNameLst>
                                      </p:cBhvr>
                                      <p:tavLst>
                                        <p:tav tm="0">
                                          <p:val>
                                            <p:fltVal val="-90"/>
                                          </p:val>
                                        </p:tav>
                                        <p:tav tm="100000">
                                          <p:val>
                                            <p:fltVal val="0"/>
                                          </p:val>
                                        </p:tav>
                                      </p:tavLst>
                                    </p:anim>
                                    <p:anim calcmode="lin" valueType="num">
                                      <p:cBhvr>
                                        <p:cTn id="39" dur="800" decel="100000" fill="hold"/>
                                        <p:tgtEl>
                                          <p:spTgt spid="42"/>
                                        </p:tgtEl>
                                        <p:attrNameLst>
                                          <p:attrName>ppt_x</p:attrName>
                                        </p:attrNameLst>
                                      </p:cBhvr>
                                      <p:tavLst>
                                        <p:tav tm="0">
                                          <p:val>
                                            <p:strVal val="#ppt_x+0.4"/>
                                          </p:val>
                                        </p:tav>
                                        <p:tav tm="100000">
                                          <p:val>
                                            <p:strVal val="#ppt_x-0.05"/>
                                          </p:val>
                                        </p:tav>
                                      </p:tavLst>
                                    </p:anim>
                                    <p:anim calcmode="lin" valueType="num">
                                      <p:cBhvr>
                                        <p:cTn id="40" dur="800" decel="100000" fill="hold"/>
                                        <p:tgtEl>
                                          <p:spTgt spid="42"/>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42"/>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42"/>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2000" fill="hold">
                                          <p:stCondLst>
                                            <p:cond delay="0"/>
                                          </p:stCondLst>
                                        </p:cTn>
                                        <p:tgtEl>
                                          <p:spTgt spid="10"/>
                                        </p:tgtEl>
                                        <p:attrNameLst>
                                          <p:attrName>style.visibility</p:attrName>
                                        </p:attrNameLst>
                                      </p:cBhvr>
                                      <p:to>
                                        <p:strVal val="visible"/>
                                      </p:to>
                                    </p:set>
                                    <p:animEffect transition="in" filter="wipe(down)">
                                      <p:cBhvr>
                                        <p:cTn id="47" dur="20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30"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800" decel="100000"/>
                                        <p:tgtEl>
                                          <p:spTgt spid="22"/>
                                        </p:tgtEl>
                                      </p:cBhvr>
                                    </p:animEffect>
                                    <p:anim calcmode="lin" valueType="num">
                                      <p:cBhvr>
                                        <p:cTn id="53" dur="800" decel="100000" fill="hold"/>
                                        <p:tgtEl>
                                          <p:spTgt spid="22"/>
                                        </p:tgtEl>
                                        <p:attrNameLst>
                                          <p:attrName>style.rotation</p:attrName>
                                        </p:attrNameLst>
                                      </p:cBhvr>
                                      <p:tavLst>
                                        <p:tav tm="0">
                                          <p:val>
                                            <p:fltVal val="-90"/>
                                          </p:val>
                                        </p:tav>
                                        <p:tav tm="100000">
                                          <p:val>
                                            <p:fltVal val="0"/>
                                          </p:val>
                                        </p:tav>
                                      </p:tavLst>
                                    </p:anim>
                                    <p:anim calcmode="lin" valueType="num">
                                      <p:cBhvr>
                                        <p:cTn id="54" dur="800" decel="100000" fill="hold"/>
                                        <p:tgtEl>
                                          <p:spTgt spid="22"/>
                                        </p:tgtEl>
                                        <p:attrNameLst>
                                          <p:attrName>ppt_x</p:attrName>
                                        </p:attrNameLst>
                                      </p:cBhvr>
                                      <p:tavLst>
                                        <p:tav tm="0">
                                          <p:val>
                                            <p:strVal val="#ppt_x+0.4"/>
                                          </p:val>
                                        </p:tav>
                                        <p:tav tm="100000">
                                          <p:val>
                                            <p:strVal val="#ppt_x-0.05"/>
                                          </p:val>
                                        </p:tav>
                                      </p:tavLst>
                                    </p:anim>
                                    <p:anim calcmode="lin" valueType="num">
                                      <p:cBhvr>
                                        <p:cTn id="55" dur="800" decel="100000" fill="hold"/>
                                        <p:tgtEl>
                                          <p:spTgt spid="22"/>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14" grpId="0"/>
      <p:bldP spid="42" grpId="0"/>
      <p:bldP spid="10"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1583690" y="757555"/>
            <a:ext cx="9510395" cy="4150360"/>
          </a:xfrm>
          <a:prstGeom prst="rect">
            <a:avLst/>
          </a:prstGeom>
        </p:spPr>
      </p:pic>
      <p:sp>
        <p:nvSpPr>
          <p:cNvPr id="6" name="文本框 5"/>
          <p:cNvSpPr txBox="1"/>
          <p:nvPr>
            <p:custDataLst>
              <p:tags r:id="rId3"/>
            </p:custDataLst>
          </p:nvPr>
        </p:nvSpPr>
        <p:spPr>
          <a:xfrm>
            <a:off x="0" y="4907915"/>
            <a:ext cx="12191365" cy="1445260"/>
          </a:xfrm>
          <a:prstGeom prst="rect">
            <a:avLst/>
          </a:prstGeom>
          <a:solidFill>
            <a:schemeClr val="bg2"/>
          </a:solidFill>
        </p:spPr>
        <p:txBody>
          <a:bodyPr wrap="square">
            <a:spAutoFit/>
          </a:bodyPr>
          <a:lstStyle/>
          <a:p>
            <a:pPr algn="just"/>
            <a:r>
              <a:rPr lang="zh-CN" altLang="en-US" sz="3200" b="1"/>
              <a:t>     </a:t>
            </a:r>
            <a:r>
              <a:rPr lang="zh-CN" altLang="en-US" sz="2400" b="1">
                <a:latin typeface="楷体" panose="02010609060101010101" pitchFamily="49" charset="-122"/>
                <a:ea typeface="楷体" panose="02010609060101010101" pitchFamily="49" charset="-122"/>
              </a:rPr>
              <a:t>新航路开辟前，世界各地处于相对孤立的发展状态，人类对世界的认识有限，亚欧非大陆的人们还不知道地球上有美洲、大洋洲。即使当时有东西方的丝绸之路，亚欧非之间的贸易总量和文化交流频率也非常有限。</a:t>
            </a:r>
            <a:r>
              <a:rPr lang="en-US" altLang="zh-CN" sz="3200" b="1"/>
              <a:t>          </a:t>
            </a:r>
            <a:endParaRPr lang="en-US" altLang="zh-CN" sz="3200" b="1"/>
          </a:p>
        </p:txBody>
      </p:sp>
      <p:sp>
        <p:nvSpPr>
          <p:cNvPr id="2" name="文本框 1"/>
          <p:cNvSpPr txBox="1"/>
          <p:nvPr>
            <p:custDataLst>
              <p:tags r:id="rId4"/>
            </p:custDataLst>
          </p:nvPr>
        </p:nvSpPr>
        <p:spPr>
          <a:xfrm>
            <a:off x="172720" y="88265"/>
            <a:ext cx="1938020" cy="583565"/>
          </a:xfrm>
          <a:prstGeom prst="rect">
            <a:avLst/>
          </a:prstGeom>
          <a:noFill/>
        </p:spPr>
        <p:txBody>
          <a:bodyPr wrap="square" rtlCol="0">
            <a:spAutoFit/>
          </a:bodyPr>
          <a:lstStyle/>
          <a:p>
            <a:pPr algn="ctr"/>
            <a:r>
              <a:rPr lang="zh-CN" altLang="en-US" sz="3200" b="1"/>
              <a:t>复习回顾</a:t>
            </a:r>
            <a:endParaRPr lang="zh-CN" altLang="en-US" sz="3200" b="1"/>
          </a:p>
        </p:txBody>
      </p:sp>
    </p:spTree>
  </p:cSld>
  <p:clrMapOvr>
    <a:masterClrMapping/>
  </p:clrMapOvr>
  <p:transition/>
</p:sld>
</file>

<file path=ppt/tags/tag1.xml><?xml version="1.0" encoding="utf-8"?>
<p:tagLst xmlns:p="http://schemas.openxmlformats.org/presentationml/2006/main">
  <p:tag name="AS_UNIQUEID" val="1016"/>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xml><?xml version="1.0" encoding="utf-8"?>
<p:tagLst xmlns:p="http://schemas.openxmlformats.org/presentationml/2006/main">
  <p:tag name="AS_UNIQUEID" val="1025"/>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00.xml><?xml version="1.0" encoding="utf-8"?>
<p:tagLst xmlns:p="http://schemas.openxmlformats.org/presentationml/2006/main">
  <p:tag name="AS_UNIQUEID" val="1411"/>
</p:tagLst>
</file>

<file path=ppt/tags/tag101.xml><?xml version="1.0" encoding="utf-8"?>
<p:tagLst xmlns:p="http://schemas.openxmlformats.org/presentationml/2006/main">
  <p:tag name="AS_UNIQUEID" val="1412"/>
  <p:tag name="KSO_WM_UNIT_PLACING_PICTURE_USER_VIEWPORT" val="{&quot;height&quot;:2160,&quot;width&quot;:2250}"/>
</p:tagLst>
</file>

<file path=ppt/tags/tag102.xml><?xml version="1.0" encoding="utf-8"?>
<p:tagLst xmlns:p="http://schemas.openxmlformats.org/presentationml/2006/main">
  <p:tag name="AS_UNIQUEID" val="1413"/>
</p:tagLst>
</file>

<file path=ppt/tags/tag103.xml><?xml version="1.0" encoding="utf-8"?>
<p:tagLst xmlns:p="http://schemas.openxmlformats.org/presentationml/2006/main">
  <p:tag name="AS_UNIQUEID" val="1414"/>
</p:tagLst>
</file>

<file path=ppt/tags/tag104.xml><?xml version="1.0" encoding="utf-8"?>
<p:tagLst xmlns:p="http://schemas.openxmlformats.org/presentationml/2006/main">
  <p:tag name="AS_UNIQUEID" val="1415"/>
</p:tagLst>
</file>

<file path=ppt/tags/tag105.xml><?xml version="1.0" encoding="utf-8"?>
<p:tagLst xmlns:p="http://schemas.openxmlformats.org/presentationml/2006/main">
  <p:tag name="AS_UNIQUEID" val="1416"/>
</p:tagLst>
</file>

<file path=ppt/tags/tag106.xml><?xml version="1.0" encoding="utf-8"?>
<p:tagLst xmlns:p="http://schemas.openxmlformats.org/presentationml/2006/main">
  <p:tag name="AS_UNIQUEID" val="1417"/>
</p:tagLst>
</file>

<file path=ppt/tags/tag107.xml><?xml version="1.0" encoding="utf-8"?>
<p:tagLst xmlns:p="http://schemas.openxmlformats.org/presentationml/2006/main">
  <p:tag name="AS_UNIQUEID" val="1418"/>
</p:tagLst>
</file>

<file path=ppt/tags/tag108.xml><?xml version="1.0" encoding="utf-8"?>
<p:tagLst xmlns:p="http://schemas.openxmlformats.org/presentationml/2006/main">
  <p:tag name="AS_UNIQUEID" val="1419"/>
</p:tagLst>
</file>

<file path=ppt/tags/tag109.xml><?xml version="1.0" encoding="utf-8"?>
<p:tagLst xmlns:p="http://schemas.openxmlformats.org/presentationml/2006/main">
  <p:tag name="AS_UNIQUEID" val="1420"/>
</p:tagLst>
</file>

<file path=ppt/tags/tag11.xml><?xml version="1.0" encoding="utf-8"?>
<p:tagLst xmlns:p="http://schemas.openxmlformats.org/presentationml/2006/main">
  <p:tag name="AS_UNIQUEID" val="1026"/>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10.xml><?xml version="1.0" encoding="utf-8"?>
<p:tagLst xmlns:p="http://schemas.openxmlformats.org/presentationml/2006/main">
  <p:tag name="KSO_WM_SLIDE_ITEM_CNT" val="4"/>
</p:tagLst>
</file>

<file path=ppt/tags/tag111.xml><?xml version="1.0" encoding="utf-8"?>
<p:tagLst xmlns:p="http://schemas.openxmlformats.org/presentationml/2006/main">
  <p:tag name="AS_UNIQUEID" val="1405"/>
</p:tagLst>
</file>

<file path=ppt/tags/tag112.xml><?xml version="1.0" encoding="utf-8"?>
<p:tagLst xmlns:p="http://schemas.openxmlformats.org/presentationml/2006/main">
  <p:tag name="AS_UNIQUEID" val="1406"/>
</p:tagLst>
</file>

<file path=ppt/tags/tag113.xml><?xml version="1.0" encoding="utf-8"?>
<p:tagLst xmlns:p="http://schemas.openxmlformats.org/presentationml/2006/main">
  <p:tag name="AS_UNIQUEID" val="1425"/>
  <p:tag name="KSO_WM_UNIT_PLACING_PICTURE_USER_VIEWPORT" val="{&quot;height&quot;:2160,&quot;width&quot;:2250}"/>
</p:tagLst>
</file>

<file path=ppt/tags/tag114.xml><?xml version="1.0" encoding="utf-8"?>
<p:tagLst xmlns:p="http://schemas.openxmlformats.org/presentationml/2006/main">
  <p:tag name="AS_UNIQUEID" val="1426"/>
</p:tagLst>
</file>

<file path=ppt/tags/tag115.xml><?xml version="1.0" encoding="utf-8"?>
<p:tagLst xmlns:p="http://schemas.openxmlformats.org/presentationml/2006/main">
  <p:tag name="AS_UNIQUEID" val="1427"/>
</p:tagLst>
</file>

<file path=ppt/tags/tag116.xml><?xml version="1.0" encoding="utf-8"?>
<p:tagLst xmlns:p="http://schemas.openxmlformats.org/presentationml/2006/main">
  <p:tag name="AS_UNIQUEID" val="1428"/>
</p:tagLst>
</file>

<file path=ppt/tags/tag117.xml><?xml version="1.0" encoding="utf-8"?>
<p:tagLst xmlns:p="http://schemas.openxmlformats.org/presentationml/2006/main">
  <p:tag name="AS_UNIQUEID" val="1429"/>
  <p:tag name="KSO_WM_UNIT_PLACING_PICTURE_USER_VIEWPORT" val="{&quot;height&quot;:2160,&quot;width&quot;:2250}"/>
</p:tagLst>
</file>

<file path=ppt/tags/tag118.xml><?xml version="1.0" encoding="utf-8"?>
<p:tagLst xmlns:p="http://schemas.openxmlformats.org/presentationml/2006/main">
  <p:tag name="AS_UNIQUEID" val="1430"/>
</p:tagLst>
</file>

<file path=ppt/tags/tag119.xml><?xml version="1.0" encoding="utf-8"?>
<p:tagLst xmlns:p="http://schemas.openxmlformats.org/presentationml/2006/main">
  <p:tag name="AS_UNIQUEID" val="1431"/>
</p:tagLst>
</file>

<file path=ppt/tags/tag12.xml><?xml version="1.0" encoding="utf-8"?>
<p:tagLst xmlns:p="http://schemas.openxmlformats.org/presentationml/2006/main">
  <p:tag name="AS_UNIQUEID" val="1028"/>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20.xml><?xml version="1.0" encoding="utf-8"?>
<p:tagLst xmlns:p="http://schemas.openxmlformats.org/presentationml/2006/main">
  <p:tag name="AS_UNIQUEID" val="1432"/>
</p:tagLst>
</file>

<file path=ppt/tags/tag121.xml><?xml version="1.0" encoding="utf-8"?>
<p:tagLst xmlns:p="http://schemas.openxmlformats.org/presentationml/2006/main">
  <p:tag name="AS_UNIQUEID" val="1433"/>
</p:tagLst>
</file>

<file path=ppt/tags/tag122.xml><?xml version="1.0" encoding="utf-8"?>
<p:tagLst xmlns:p="http://schemas.openxmlformats.org/presentationml/2006/main">
  <p:tag name="AS_UNIQUEID" val="1434"/>
</p:tagLst>
</file>

<file path=ppt/tags/tag123.xml><?xml version="1.0" encoding="utf-8"?>
<p:tagLst xmlns:p="http://schemas.openxmlformats.org/presentationml/2006/main">
  <p:tag name="AS_UNIQUEID" val="1435"/>
</p:tagLst>
</file>

<file path=ppt/tags/tag124.xml><?xml version="1.0" encoding="utf-8"?>
<p:tagLst xmlns:p="http://schemas.openxmlformats.org/presentationml/2006/main">
  <p:tag name="AS_UNIQUEID" val="1436"/>
</p:tagLst>
</file>

<file path=ppt/tags/tag125.xml><?xml version="1.0" encoding="utf-8"?>
<p:tagLst xmlns:p="http://schemas.openxmlformats.org/presentationml/2006/main">
  <p:tag name="KSO_WM_SLIDE_ITEM_CNT" val="4"/>
</p:tagLst>
</file>

<file path=ppt/tags/tag126.xml><?xml version="1.0" encoding="utf-8"?>
<p:tagLst xmlns:p="http://schemas.openxmlformats.org/presentationml/2006/main">
  <p:tag name="AS_UNIQUEID" val="1422"/>
</p:tagLst>
</file>

<file path=ppt/tags/tag127.xml><?xml version="1.0" encoding="utf-8"?>
<p:tagLst xmlns:p="http://schemas.openxmlformats.org/presentationml/2006/main">
  <p:tag name="AS_UNIQUEID" val="1423"/>
</p:tagLst>
</file>

<file path=ppt/tags/tag128.xml><?xml version="1.0" encoding="utf-8"?>
<p:tagLst xmlns:p="http://schemas.openxmlformats.org/presentationml/2006/main">
  <p:tag name="AS_UNIQUEID" val="1441"/>
  <p:tag name="KSO_WM_UNIT_PLACING_PICTURE_USER_VIEWPORT" val="{&quot;height&quot;:2160,&quot;width&quot;:2250}"/>
</p:tagLst>
</file>

<file path=ppt/tags/tag129.xml><?xml version="1.0" encoding="utf-8"?>
<p:tagLst xmlns:p="http://schemas.openxmlformats.org/presentationml/2006/main">
  <p:tag name="AS_UNIQUEID" val="1442"/>
</p:tagLst>
</file>

<file path=ppt/tags/tag13.xml><?xml version="1.0" encoding="utf-8"?>
<p:tagLst xmlns:p="http://schemas.openxmlformats.org/presentationml/2006/main">
  <p:tag name="AS_UNIQUEID" val="1029"/>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30.xml><?xml version="1.0" encoding="utf-8"?>
<p:tagLst xmlns:p="http://schemas.openxmlformats.org/presentationml/2006/main">
  <p:tag name="AS_UNIQUEID" val="1443"/>
</p:tagLst>
</file>

<file path=ppt/tags/tag131.xml><?xml version="1.0" encoding="utf-8"?>
<p:tagLst xmlns:p="http://schemas.openxmlformats.org/presentationml/2006/main">
  <p:tag name="AS_UNIQUEID" val="1444"/>
</p:tagLst>
</file>

<file path=ppt/tags/tag132.xml><?xml version="1.0" encoding="utf-8"?>
<p:tagLst xmlns:p="http://schemas.openxmlformats.org/presentationml/2006/main">
  <p:tag name="AS_UNIQUEID" val="1445"/>
  <p:tag name="KSO_WM_UNIT_PLACING_PICTURE_USER_VIEWPORT" val="{&quot;height&quot;:2160,&quot;width&quot;:2250}"/>
</p:tagLst>
</file>

<file path=ppt/tags/tag133.xml><?xml version="1.0" encoding="utf-8"?>
<p:tagLst xmlns:p="http://schemas.openxmlformats.org/presentationml/2006/main">
  <p:tag name="AS_UNIQUEID" val="1446"/>
</p:tagLst>
</file>

<file path=ppt/tags/tag134.xml><?xml version="1.0" encoding="utf-8"?>
<p:tagLst xmlns:p="http://schemas.openxmlformats.org/presentationml/2006/main">
  <p:tag name="AS_UNIQUEID" val="1447"/>
</p:tagLst>
</file>

<file path=ppt/tags/tag135.xml><?xml version="1.0" encoding="utf-8"?>
<p:tagLst xmlns:p="http://schemas.openxmlformats.org/presentationml/2006/main">
  <p:tag name="AS_UNIQUEID" val="1448"/>
</p:tagLst>
</file>

<file path=ppt/tags/tag136.xml><?xml version="1.0" encoding="utf-8"?>
<p:tagLst xmlns:p="http://schemas.openxmlformats.org/presentationml/2006/main">
  <p:tag name="AS_UNIQUEID" val="1449"/>
</p:tagLst>
</file>

<file path=ppt/tags/tag137.xml><?xml version="1.0" encoding="utf-8"?>
<p:tagLst xmlns:p="http://schemas.openxmlformats.org/presentationml/2006/main">
  <p:tag name="AS_UNIQUEID" val="1450"/>
</p:tagLst>
</file>

<file path=ppt/tags/tag138.xml><?xml version="1.0" encoding="utf-8"?>
<p:tagLst xmlns:p="http://schemas.openxmlformats.org/presentationml/2006/main">
  <p:tag name="AS_UNIQUEID" val="1451"/>
</p:tagLst>
</file>

<file path=ppt/tags/tag139.xml><?xml version="1.0" encoding="utf-8"?>
<p:tagLst xmlns:p="http://schemas.openxmlformats.org/presentationml/2006/main">
  <p:tag name="AS_UNIQUEID" val="1452"/>
</p:tagLst>
</file>

<file path=ppt/tags/tag14.xml><?xml version="1.0" encoding="utf-8"?>
<p:tagLst xmlns:p="http://schemas.openxmlformats.org/presentationml/2006/main">
  <p:tag name="AS_UNIQUEID" val="1030"/>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40.xml><?xml version="1.0" encoding="utf-8"?>
<p:tagLst xmlns:p="http://schemas.openxmlformats.org/presentationml/2006/main">
  <p:tag name="KSO_WM_SLIDE_ITEM_CNT" val="4"/>
</p:tagLst>
</file>

<file path=ppt/tags/tag141.xml><?xml version="1.0" encoding="utf-8"?>
<p:tagLst xmlns:p="http://schemas.openxmlformats.org/presentationml/2006/main">
  <p:tag name="AS_UNIQUEID" val="1438"/>
</p:tagLst>
</file>

<file path=ppt/tags/tag142.xml><?xml version="1.0" encoding="utf-8"?>
<p:tagLst xmlns:p="http://schemas.openxmlformats.org/presentationml/2006/main">
  <p:tag name="AS_UNIQUEID" val="1439"/>
</p:tagLst>
</file>

<file path=ppt/tags/tag143.xml><?xml version="1.0" encoding="utf-8"?>
<p:tagLst xmlns:p="http://schemas.openxmlformats.org/presentationml/2006/main">
  <p:tag name="AS_UNIQUEID" val="1457"/>
  <p:tag name="KSO_WM_UNIT_PLACING_PICTURE_USER_VIEWPORT" val="{&quot;height&quot;:2160,&quot;width&quot;:2250}"/>
</p:tagLst>
</file>

<file path=ppt/tags/tag144.xml><?xml version="1.0" encoding="utf-8"?>
<p:tagLst xmlns:p="http://schemas.openxmlformats.org/presentationml/2006/main">
  <p:tag name="AS_UNIQUEID" val="1458"/>
</p:tagLst>
</file>

<file path=ppt/tags/tag145.xml><?xml version="1.0" encoding="utf-8"?>
<p:tagLst xmlns:p="http://schemas.openxmlformats.org/presentationml/2006/main">
  <p:tag name="AS_UNIQUEID" val="1459"/>
</p:tagLst>
</file>

<file path=ppt/tags/tag146.xml><?xml version="1.0" encoding="utf-8"?>
<p:tagLst xmlns:p="http://schemas.openxmlformats.org/presentationml/2006/main">
  <p:tag name="AS_UNIQUEID" val="1460"/>
</p:tagLst>
</file>

<file path=ppt/tags/tag147.xml><?xml version="1.0" encoding="utf-8"?>
<p:tagLst xmlns:p="http://schemas.openxmlformats.org/presentationml/2006/main">
  <p:tag name="AS_UNIQUEID" val="1461"/>
  <p:tag name="KSO_WM_UNIT_PLACING_PICTURE_USER_VIEWPORT" val="{&quot;height&quot;:2160,&quot;width&quot;:2250}"/>
</p:tagLst>
</file>

<file path=ppt/tags/tag148.xml><?xml version="1.0" encoding="utf-8"?>
<p:tagLst xmlns:p="http://schemas.openxmlformats.org/presentationml/2006/main">
  <p:tag name="AS_UNIQUEID" val="1462"/>
</p:tagLst>
</file>

<file path=ppt/tags/tag149.xml><?xml version="1.0" encoding="utf-8"?>
<p:tagLst xmlns:p="http://schemas.openxmlformats.org/presentationml/2006/main">
  <p:tag name="AS_UNIQUEID" val="1463"/>
</p:tagLst>
</file>

<file path=ppt/tags/tag15.xml><?xml version="1.0" encoding="utf-8"?>
<p:tagLst xmlns:p="http://schemas.openxmlformats.org/presentationml/2006/main">
  <p:tag name="AS_UNIQUEID" val="1031"/>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0.xml><?xml version="1.0" encoding="utf-8"?>
<p:tagLst xmlns:p="http://schemas.openxmlformats.org/presentationml/2006/main">
  <p:tag name="AS_UNIQUEID" val="1464"/>
</p:tagLst>
</file>

<file path=ppt/tags/tag151.xml><?xml version="1.0" encoding="utf-8"?>
<p:tagLst xmlns:p="http://schemas.openxmlformats.org/presentationml/2006/main">
  <p:tag name="AS_UNIQUEID" val="1465"/>
</p:tagLst>
</file>

<file path=ppt/tags/tag152.xml><?xml version="1.0" encoding="utf-8"?>
<p:tagLst xmlns:p="http://schemas.openxmlformats.org/presentationml/2006/main">
  <p:tag name="KSO_WM_SLIDE_ITEM_CNT" val="4"/>
</p:tagLst>
</file>

<file path=ppt/tags/tag153.xml><?xml version="1.0" encoding="utf-8"?>
<p:tagLst xmlns:p="http://schemas.openxmlformats.org/presentationml/2006/main">
  <p:tag name="AS_UNIQUEID" val="1454"/>
</p:tagLst>
</file>

<file path=ppt/tags/tag154.xml><?xml version="1.0" encoding="utf-8"?>
<p:tagLst xmlns:p="http://schemas.openxmlformats.org/presentationml/2006/main">
  <p:tag name="AS_UNIQUEID" val="1455"/>
</p:tagLst>
</file>

<file path=ppt/tags/tag155.xml><?xml version="1.0" encoding="utf-8"?>
<p:tagLst xmlns:p="http://schemas.openxmlformats.org/presentationml/2006/main">
  <p:tag name="AS_UNIQUEID" val="1470"/>
</p:tagLst>
</file>

<file path=ppt/tags/tag156.xml><?xml version="1.0" encoding="utf-8"?>
<p:tagLst xmlns:p="http://schemas.openxmlformats.org/presentationml/2006/main">
  <p:tag name="AS_UNIQUEID" val="1471"/>
</p:tagLst>
</file>

<file path=ppt/tags/tag157.xml><?xml version="1.0" encoding="utf-8"?>
<p:tagLst xmlns:p="http://schemas.openxmlformats.org/presentationml/2006/main">
  <p:tag name="KSO_WM_SLIDE_ITEM_CNT" val="4"/>
</p:tagLst>
</file>

<file path=ppt/tags/tag158.xml><?xml version="1.0" encoding="utf-8"?>
<p:tagLst xmlns:p="http://schemas.openxmlformats.org/presentationml/2006/main">
  <p:tag name="AS_UNIQUEID" val="1467"/>
</p:tagLst>
</file>

<file path=ppt/tags/tag159.xml><?xml version="1.0" encoding="utf-8"?>
<p:tagLst xmlns:p="http://schemas.openxmlformats.org/presentationml/2006/main">
  <p:tag name="AS_UNIQUEID" val="1468"/>
</p:tagLst>
</file>

<file path=ppt/tags/tag16.xml><?xml version="1.0" encoding="utf-8"?>
<p:tagLst xmlns:p="http://schemas.openxmlformats.org/presentationml/2006/main">
  <p:tag name="AS_UNIQUEID" val="1032"/>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60.xml><?xml version="1.0" encoding="utf-8"?>
<p:tagLst xmlns:p="http://schemas.openxmlformats.org/presentationml/2006/main">
  <p:tag name="AS_UNIQUEID" val="1476"/>
</p:tagLst>
</file>

<file path=ppt/tags/tag161.xml><?xml version="1.0" encoding="utf-8"?>
<p:tagLst xmlns:p="http://schemas.openxmlformats.org/presentationml/2006/main">
  <p:tag name="AS_UNIQUEID" val="1477"/>
</p:tagLst>
</file>

<file path=ppt/tags/tag162.xml><?xml version="1.0" encoding="utf-8"?>
<p:tagLst xmlns:p="http://schemas.openxmlformats.org/presentationml/2006/main">
  <p:tag name="AS_UNIQUEID" val="1478"/>
</p:tagLst>
</file>

<file path=ppt/tags/tag163.xml><?xml version="1.0" encoding="utf-8"?>
<p:tagLst xmlns:p="http://schemas.openxmlformats.org/presentationml/2006/main">
  <p:tag name="AS_UNIQUEID" val="1479"/>
</p:tagLst>
</file>

<file path=ppt/tags/tag164.xml><?xml version="1.0" encoding="utf-8"?>
<p:tagLst xmlns:p="http://schemas.openxmlformats.org/presentationml/2006/main">
  <p:tag name="AS_UNIQUEID" val="1480"/>
</p:tagLst>
</file>

<file path=ppt/tags/tag165.xml><?xml version="1.0" encoding="utf-8"?>
<p:tagLst xmlns:p="http://schemas.openxmlformats.org/presentationml/2006/main">
  <p:tag name="AS_UNIQUEID" val="1481"/>
</p:tagLst>
</file>

<file path=ppt/tags/tag166.xml><?xml version="1.0" encoding="utf-8"?>
<p:tagLst xmlns:p="http://schemas.openxmlformats.org/presentationml/2006/main">
  <p:tag name="AS_UNIQUEID" val="1482"/>
</p:tagLst>
</file>

<file path=ppt/tags/tag167.xml><?xml version="1.0" encoding="utf-8"?>
<p:tagLst xmlns:p="http://schemas.openxmlformats.org/presentationml/2006/main">
  <p:tag name="AS_UNIQUEID" val="1473"/>
</p:tagLst>
</file>

<file path=ppt/tags/tag168.xml><?xml version="1.0" encoding="utf-8"?>
<p:tagLst xmlns:p="http://schemas.openxmlformats.org/presentationml/2006/main">
  <p:tag name="AS_UNIQUEID" val="1474"/>
</p:tagLst>
</file>

<file path=ppt/tags/tag169.xml><?xml version="1.0" encoding="utf-8"?>
<p:tagLst xmlns:p="http://schemas.openxmlformats.org/presentationml/2006/main">
  <p:tag name="AS_UNIQUEID" val="1077"/>
</p:tagLst>
</file>

<file path=ppt/tags/tag17.xml><?xml version="1.0" encoding="utf-8"?>
<p:tagLst xmlns:p="http://schemas.openxmlformats.org/presentationml/2006/main">
  <p:tag name="AS_UNIQUEID" val="1358"/>
</p:tagLst>
</file>

<file path=ppt/tags/tag170.xml><?xml version="1.0" encoding="utf-8"?>
<p:tagLst xmlns:p="http://schemas.openxmlformats.org/presentationml/2006/main">
  <p:tag name="AS_UNIQUEID" val="1078"/>
</p:tagLst>
</file>

<file path=ppt/tags/tag171.xml><?xml version="1.0" encoding="utf-8"?>
<p:tagLst xmlns:p="http://schemas.openxmlformats.org/presentationml/2006/main">
  <p:tag name="AS_UNIQUEID" val="1484"/>
</p:tagLst>
</file>

<file path=ppt/tags/tag172.xml><?xml version="1.0" encoding="utf-8"?>
<p:tagLst xmlns:p="http://schemas.openxmlformats.org/presentationml/2006/main">
  <p:tag name="AS_UNIQUEID" val="1489"/>
</p:tagLst>
</file>

<file path=ppt/tags/tag173.xml><?xml version="1.0" encoding="utf-8"?>
<p:tagLst xmlns:p="http://schemas.openxmlformats.org/presentationml/2006/main">
  <p:tag name="AS_UNIQUEID" val="1490"/>
</p:tagLst>
</file>

<file path=ppt/tags/tag174.xml><?xml version="1.0" encoding="utf-8"?>
<p:tagLst xmlns:p="http://schemas.openxmlformats.org/presentationml/2006/main">
  <p:tag name="AS_UNIQUEID" val="1491"/>
</p:tagLst>
</file>

<file path=ppt/tags/tag175.xml><?xml version="1.0" encoding="utf-8"?>
<p:tagLst xmlns:p="http://schemas.openxmlformats.org/presentationml/2006/main">
  <p:tag name="AS_UNIQUEID" val="1492"/>
</p:tagLst>
</file>

<file path=ppt/tags/tag176.xml><?xml version="1.0" encoding="utf-8"?>
<p:tagLst xmlns:p="http://schemas.openxmlformats.org/presentationml/2006/main">
  <p:tag name="AS_UNIQUEID" val="125"/>
</p:tagLst>
</file>

<file path=ppt/tags/tag177.xml><?xml version="1.0" encoding="utf-8"?>
<p:tagLst xmlns:p="http://schemas.openxmlformats.org/presentationml/2006/main">
  <p:tag name="AS_UNIQUEID" val="1052"/>
</p:tagLst>
</file>

<file path=ppt/tags/tag178.xml><?xml version="1.0" encoding="utf-8"?>
<p:tagLst xmlns:p="http://schemas.openxmlformats.org/presentationml/2006/main">
  <p:tag name="AS_UNIQUEID" val="1053"/>
</p:tagLst>
</file>

<file path=ppt/tags/tag179.xml><?xml version="1.0" encoding="utf-8"?>
<p:tagLst xmlns:p="http://schemas.openxmlformats.org/presentationml/2006/main">
  <p:tag name="AS_UNIQUEID" val="1486"/>
</p:tagLst>
</file>

<file path=ppt/tags/tag18.xml><?xml version="1.0" encoding="utf-8"?>
<p:tagLst xmlns:p="http://schemas.openxmlformats.org/presentationml/2006/main">
  <p:tag name="AS_UNIQUEID" val="1034"/>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80.xml><?xml version="1.0" encoding="utf-8"?>
<p:tagLst xmlns:p="http://schemas.openxmlformats.org/presentationml/2006/main">
  <p:tag name="AS_UNIQUEID" val="1487"/>
</p:tagLst>
</file>

<file path=ppt/tags/tag181.xml><?xml version="1.0" encoding="utf-8"?>
<p:tagLst xmlns:p="http://schemas.openxmlformats.org/presentationml/2006/main">
  <p:tag name="AS_UNIQUEID" val="1494"/>
</p:tagLst>
</file>

<file path=ppt/tags/tag182.xml><?xml version="1.0" encoding="utf-8"?>
<p:tagLst xmlns:p="http://schemas.openxmlformats.org/presentationml/2006/main">
  <p:tag name="AS_UNIQUEID" val="1495"/>
</p:tagLst>
</file>

<file path=ppt/tags/tag183.xml><?xml version="1.0" encoding="utf-8"?>
<p:tagLst xmlns:p="http://schemas.openxmlformats.org/presentationml/2006/main">
  <p:tag name="AS_UNIQUEID" val="1496"/>
</p:tagLst>
</file>

<file path=ppt/tags/tag184.xml><?xml version="1.0" encoding="utf-8"?>
<p:tagLst xmlns:p="http://schemas.openxmlformats.org/presentationml/2006/main">
  <p:tag name="AS_UNIQUEID" val="1497"/>
</p:tagLst>
</file>

<file path=ppt/tags/tag185.xml><?xml version="1.0" encoding="utf-8"?>
<p:tagLst xmlns:p="http://schemas.openxmlformats.org/presentationml/2006/main">
  <p:tag name="AS_UNIQUEID" val="1498"/>
</p:tagLst>
</file>

<file path=ppt/tags/tag186.xml><?xml version="1.0" encoding="utf-8"?>
<p:tagLst xmlns:p="http://schemas.openxmlformats.org/presentationml/2006/main">
  <p:tag name="AS_UNIQUEID" val="1499"/>
</p:tagLst>
</file>

<file path=ppt/tags/tag187.xml><?xml version="1.0" encoding="utf-8"?>
<p:tagLst xmlns:p="http://schemas.openxmlformats.org/presentationml/2006/main">
  <p:tag name="AS_UNIQUEID" val="1500"/>
</p:tagLst>
</file>

<file path=ppt/tags/tag188.xml><?xml version="1.0" encoding="utf-8"?>
<p:tagLst xmlns:p="http://schemas.openxmlformats.org/presentationml/2006/main">
  <p:tag name="AS_UNIQUEID" val="1501"/>
</p:tagLst>
</file>

<file path=ppt/tags/tag189.xml><?xml version="1.0" encoding="utf-8"?>
<p:tagLst xmlns:p="http://schemas.openxmlformats.org/presentationml/2006/main">
  <p:tag name="AS_UNIQUEID" val="1502"/>
</p:tagLst>
</file>

<file path=ppt/tags/tag19.xml><?xml version="1.0" encoding="utf-8"?>
<p:tagLst xmlns:p="http://schemas.openxmlformats.org/presentationml/2006/main">
  <p:tag name="AS_UNIQUEID" val="1035"/>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90.xml><?xml version="1.0" encoding="utf-8"?>
<p:tagLst xmlns:p="http://schemas.openxmlformats.org/presentationml/2006/main">
  <p:tag name="AS_UNIQUEID" val="1503"/>
</p:tagLst>
</file>

<file path=ppt/tags/tag191.xml><?xml version="1.0" encoding="utf-8"?>
<p:tagLst xmlns:p="http://schemas.openxmlformats.org/presentationml/2006/main">
  <p:tag name="AS_UNIQUEID" val="1504"/>
</p:tagLst>
</file>

<file path=ppt/tags/tag192.xml><?xml version="1.0" encoding="utf-8"?>
<p:tagLst xmlns:p="http://schemas.openxmlformats.org/presentationml/2006/main">
  <p:tag name="AS_UNIQUEID" val="1505"/>
</p:tagLst>
</file>

<file path=ppt/tags/tag193.xml><?xml version="1.0" encoding="utf-8"?>
<p:tagLst xmlns:p="http://schemas.openxmlformats.org/presentationml/2006/main">
  <p:tag name="AS_UNIQUEID" val="1506"/>
</p:tagLst>
</file>

<file path=ppt/tags/tag194.xml><?xml version="1.0" encoding="utf-8"?>
<p:tagLst xmlns:p="http://schemas.openxmlformats.org/presentationml/2006/main">
  <p:tag name="AS_UNIQUEID" val="1507"/>
</p:tagLst>
</file>

<file path=ppt/tags/tag195.xml><?xml version="1.0" encoding="utf-8"?>
<p:tagLst xmlns:p="http://schemas.openxmlformats.org/presentationml/2006/main">
  <p:tag name="AS_UNIQUEID" val="1508"/>
</p:tagLst>
</file>

<file path=ppt/tags/tag196.xml><?xml version="1.0" encoding="utf-8"?>
<p:tagLst xmlns:p="http://schemas.openxmlformats.org/presentationml/2006/main">
  <p:tag name="AS_UNIQUEID" val="1509"/>
</p:tagLst>
</file>

<file path=ppt/tags/tag197.xml><?xml version="1.0" encoding="utf-8"?>
<p:tagLst xmlns:p="http://schemas.openxmlformats.org/presentationml/2006/main">
  <p:tag name="AS_UNIQUEID" val="1510"/>
</p:tagLst>
</file>

<file path=ppt/tags/tag198.xml><?xml version="1.0" encoding="utf-8"?>
<p:tagLst xmlns:p="http://schemas.openxmlformats.org/presentationml/2006/main">
  <p:tag name="AS_UNIQUEID" val="1511"/>
</p:tagLst>
</file>

<file path=ppt/tags/tag199.xml><?xml version="1.0" encoding="utf-8"?>
<p:tagLst xmlns:p="http://schemas.openxmlformats.org/presentationml/2006/main">
  <p:tag name="AS_UNIQUEID" val="1512"/>
</p:tagLst>
</file>

<file path=ppt/tags/tag2.xml><?xml version="1.0" encoding="utf-8"?>
<p:tagLst xmlns:p="http://schemas.openxmlformats.org/presentationml/2006/main">
  <p:tag name="AS_UNIQUEID" val="1017"/>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AS_UNIQUEID" val="1036"/>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00.xml><?xml version="1.0" encoding="utf-8"?>
<p:tagLst xmlns:p="http://schemas.openxmlformats.org/presentationml/2006/main">
  <p:tag name="AS_UNIQUEID" val="1513"/>
</p:tagLst>
</file>

<file path=ppt/tags/tag201.xml><?xml version="1.0" encoding="utf-8"?>
<p:tagLst xmlns:p="http://schemas.openxmlformats.org/presentationml/2006/main">
  <p:tag name="AS_UNIQUEID" val="1514"/>
</p:tagLst>
</file>

<file path=ppt/tags/tag202.xml><?xml version="1.0" encoding="utf-8"?>
<p:tagLst xmlns:p="http://schemas.openxmlformats.org/presentationml/2006/main">
  <p:tag name="AS_UNIQUEID" val="1515"/>
</p:tagLst>
</file>

<file path=ppt/tags/tag203.xml><?xml version="1.0" encoding="utf-8"?>
<p:tagLst xmlns:p="http://schemas.openxmlformats.org/presentationml/2006/main">
  <p:tag name="AS_UNIQUEID" val="1516"/>
</p:tagLst>
</file>

<file path=ppt/tags/tag204.xml><?xml version="1.0" encoding="utf-8"?>
<p:tagLst xmlns:p="http://schemas.openxmlformats.org/presentationml/2006/main">
  <p:tag name="AS_UNIQUEID" val="1517"/>
</p:tagLst>
</file>

<file path=ppt/tags/tag205.xml><?xml version="1.0" encoding="utf-8"?>
<p:tagLst xmlns:p="http://schemas.openxmlformats.org/presentationml/2006/main">
  <p:tag name="AS_UNIQUEID" val="1518"/>
</p:tagLst>
</file>

<file path=ppt/tags/tag206.xml><?xml version="1.0" encoding="utf-8"?>
<p:tagLst xmlns:p="http://schemas.openxmlformats.org/presentationml/2006/main">
  <p:tag name="AS_UNIQUEID" val="1519"/>
</p:tagLst>
</file>

<file path=ppt/tags/tag207.xml><?xml version="1.0" encoding="utf-8"?>
<p:tagLst xmlns:p="http://schemas.openxmlformats.org/presentationml/2006/main">
  <p:tag name="AS_UNIQUEID" val="1520"/>
</p:tagLst>
</file>

<file path=ppt/tags/tag208.xml><?xml version="1.0" encoding="utf-8"?>
<p:tagLst xmlns:p="http://schemas.openxmlformats.org/presentationml/2006/main">
  <p:tag name="AS_UNIQUEID" val="1521"/>
</p:tagLst>
</file>

<file path=ppt/tags/tag209.xml><?xml version="1.0" encoding="utf-8"?>
<p:tagLst xmlns:p="http://schemas.openxmlformats.org/presentationml/2006/main">
  <p:tag name="AS_UNIQUEID" val="1522"/>
</p:tagLst>
</file>

<file path=ppt/tags/tag21.xml><?xml version="1.0" encoding="utf-8"?>
<p:tagLst xmlns:p="http://schemas.openxmlformats.org/presentationml/2006/main">
  <p:tag name="AS_UNIQUEID" val="1037"/>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0.xml><?xml version="1.0" encoding="utf-8"?>
<p:tagLst xmlns:p="http://schemas.openxmlformats.org/presentationml/2006/main">
  <p:tag name="AS_UNIQUEID" val="1523"/>
</p:tagLst>
</file>

<file path=ppt/tags/tag211.xml><?xml version="1.0" encoding="utf-8"?>
<p:tagLst xmlns:p="http://schemas.openxmlformats.org/presentationml/2006/main">
  <p:tag name="AS_UNIQUEID" val="1524"/>
</p:tagLst>
</file>

<file path=ppt/tags/tag212.xml><?xml version="1.0" encoding="utf-8"?>
<p:tagLst xmlns:p="http://schemas.openxmlformats.org/presentationml/2006/main">
  <p:tag name="AS_UNIQUEID" val="1525"/>
</p:tagLst>
</file>

<file path=ppt/tags/tag213.xml><?xml version="1.0" encoding="utf-8"?>
<p:tagLst xmlns:p="http://schemas.openxmlformats.org/presentationml/2006/main">
  <p:tag name="AS_UNIQUEID" val="1526"/>
</p:tagLst>
</file>

<file path=ppt/tags/tag214.xml><?xml version="1.0" encoding="utf-8"?>
<p:tagLst xmlns:p="http://schemas.openxmlformats.org/presentationml/2006/main">
  <p:tag name="AS_UNIQUEID" val="1527"/>
</p:tagLst>
</file>

<file path=ppt/tags/tag215.xml><?xml version="1.0" encoding="utf-8"?>
<p:tagLst xmlns:p="http://schemas.openxmlformats.org/presentationml/2006/main">
  <p:tag name="AS_UNIQUEID" val="1528"/>
</p:tagLst>
</file>

<file path=ppt/tags/tag216.xml><?xml version="1.0" encoding="utf-8"?>
<p:tagLst xmlns:p="http://schemas.openxmlformats.org/presentationml/2006/main">
  <p:tag name="AS_UNIQUEID" val="1529"/>
</p:tagLst>
</file>

<file path=ppt/tags/tag217.xml><?xml version="1.0" encoding="utf-8"?>
<p:tagLst xmlns:p="http://schemas.openxmlformats.org/presentationml/2006/main">
  <p:tag name="AS_UNIQUEID" val="1530"/>
</p:tagLst>
</file>

<file path=ppt/tags/tag218.xml><?xml version="1.0" encoding="utf-8"?>
<p:tagLst xmlns:p="http://schemas.openxmlformats.org/presentationml/2006/main">
  <p:tag name="AS_UNIQUEID" val="1531"/>
</p:tagLst>
</file>

<file path=ppt/tags/tag219.xml><?xml version="1.0" encoding="utf-8"?>
<p:tagLst xmlns:p="http://schemas.openxmlformats.org/presentationml/2006/main">
  <p:tag name="AS_UNIQUEID" val="1532"/>
</p:tagLst>
</file>

<file path=ppt/tags/tag22.xml><?xml version="1.0" encoding="utf-8"?>
<p:tagLst xmlns:p="http://schemas.openxmlformats.org/presentationml/2006/main">
  <p:tag name="AS_UNIQUEID" val="1038"/>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20.xml><?xml version="1.0" encoding="utf-8"?>
<p:tagLst xmlns:p="http://schemas.openxmlformats.org/presentationml/2006/main">
  <p:tag name="AS_UNIQUEID" val="1533"/>
</p:tagLst>
</file>

<file path=ppt/tags/tag221.xml><?xml version="1.0" encoding="utf-8"?>
<p:tagLst xmlns:p="http://schemas.openxmlformats.org/presentationml/2006/main">
  <p:tag name="AS_UNIQUEID" val="1534"/>
</p:tagLst>
</file>

<file path=ppt/tags/tag222.xml><?xml version="1.0" encoding="utf-8"?>
<p:tagLst xmlns:p="http://schemas.openxmlformats.org/presentationml/2006/main">
  <p:tag name="AS_UNIQUEID" val="1535"/>
</p:tagLst>
</file>

<file path=ppt/tags/tag223.xml><?xml version="1.0" encoding="utf-8"?>
<p:tagLst xmlns:p="http://schemas.openxmlformats.org/presentationml/2006/main">
  <p:tag name="AS_UNIQUEID" val="45"/>
</p:tagLst>
</file>

<file path=ppt/tags/tag224.xml><?xml version="1.0" encoding="utf-8"?>
<p:tagLst xmlns:p="http://schemas.openxmlformats.org/presentationml/2006/main">
  <p:tag name="AS_UNIQUEID" val="30"/>
</p:tagLst>
</file>

<file path=ppt/tags/tag225.xml><?xml version="1.0" encoding="utf-8"?>
<p:tagLst xmlns:p="http://schemas.openxmlformats.org/presentationml/2006/main">
  <p:tag name="AS_UNIQUEID" val="48"/>
</p:tagLst>
</file>

<file path=ppt/tags/tag226.xml><?xml version="1.0" encoding="utf-8"?>
<p:tagLst xmlns:p="http://schemas.openxmlformats.org/presentationml/2006/main">
  <p:tag name="AS_UNIQUEID" val="48"/>
</p:tagLst>
</file>

<file path=ppt/tags/tag227.xml><?xml version="1.0" encoding="utf-8"?>
<p:tagLst xmlns:p="http://schemas.openxmlformats.org/presentationml/2006/main">
  <p:tag name="AS_UNIQUEID" val="1350"/>
  <p:tag name="KSO_WM_UNIT_TABLE_BEAUTIFY" val="smartTable{7018a2df-723e-4e76-b8f6-2b3895d22e1e}"/>
</p:tagLst>
</file>

<file path=ppt/tags/tag228.xml><?xml version="1.0" encoding="utf-8"?>
<p:tagLst xmlns:p="http://schemas.openxmlformats.org/presentationml/2006/main">
  <p:tag name="AS_UNIQUEID" val="311"/>
</p:tagLst>
</file>

<file path=ppt/tags/tag229.xml><?xml version="1.0" encoding="utf-8"?>
<p:tagLst xmlns:p="http://schemas.openxmlformats.org/presentationml/2006/main">
  <p:tag name="AS_UNIQUEID" val="314"/>
</p:tagLst>
</file>

<file path=ppt/tags/tag23.xml><?xml version="1.0" encoding="utf-8"?>
<p:tagLst xmlns:p="http://schemas.openxmlformats.org/presentationml/2006/main">
  <p:tag name="AS_UNIQUEID" val="1039"/>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30.xml><?xml version="1.0" encoding="utf-8"?>
<p:tagLst xmlns:p="http://schemas.openxmlformats.org/presentationml/2006/main">
  <p:tag name="AS_UNIQUEID" val="1352"/>
</p:tagLst>
</file>

<file path=ppt/tags/tag231.xml><?xml version="1.0" encoding="utf-8"?>
<p:tagLst xmlns:p="http://schemas.openxmlformats.org/presentationml/2006/main">
  <p:tag name="AS_UNIQUEID" val="1353"/>
</p:tagLst>
</file>

<file path=ppt/tags/tag232.xml><?xml version="1.0" encoding="utf-8"?>
<p:tagLst xmlns:p="http://schemas.openxmlformats.org/presentationml/2006/main">
  <p:tag name="AS_UNIQUEID" val="1539"/>
  <p:tag name="KSO_WM_UNIT_TABLE_BEAUTIFY" val="smartTable{5c613179-7dc6-4a80-bdb4-fe851df0df6f}"/>
</p:tagLst>
</file>

<file path=ppt/tags/tag233.xml><?xml version="1.0" encoding="utf-8"?>
<p:tagLst xmlns:p="http://schemas.openxmlformats.org/presentationml/2006/main">
  <p:tag name="AS_UNIQUEID" val="580"/>
</p:tagLst>
</file>

<file path=ppt/tags/tag234.xml><?xml version="1.0" encoding="utf-8"?>
<p:tagLst xmlns:p="http://schemas.openxmlformats.org/presentationml/2006/main">
  <p:tag name="AS_UNIQUEID" val="30"/>
</p:tagLst>
</file>

<file path=ppt/tags/tag235.xml><?xml version="1.0" encoding="utf-8"?>
<p:tagLst xmlns:p="http://schemas.openxmlformats.org/presentationml/2006/main">
  <p:tag name="AS_UNIQUEID" val="1540"/>
</p:tagLst>
</file>

<file path=ppt/tags/tag236.xml><?xml version="1.0" encoding="utf-8"?>
<p:tagLst xmlns:p="http://schemas.openxmlformats.org/presentationml/2006/main">
  <p:tag name="AS_UNIQUEID" val="1541"/>
</p:tagLst>
</file>

<file path=ppt/tags/tag237.xml><?xml version="1.0" encoding="utf-8"?>
<p:tagLst xmlns:p="http://schemas.openxmlformats.org/presentationml/2006/main">
  <p:tag name="AS_UNIQUEID" val="1341"/>
</p:tagLst>
</file>

<file path=ppt/tags/tag238.xml><?xml version="1.0" encoding="utf-8"?>
<p:tagLst xmlns:p="http://schemas.openxmlformats.org/presentationml/2006/main">
  <p:tag name="AS_UNIQUEID" val="1342"/>
</p:tagLst>
</file>

<file path=ppt/tags/tag239.xml><?xml version="1.0" encoding="utf-8"?>
<p:tagLst xmlns:p="http://schemas.openxmlformats.org/presentationml/2006/main">
  <p:tag name="AS_UNIQUEID" val="1343"/>
</p:tagLst>
</file>

<file path=ppt/tags/tag24.xml><?xml version="1.0" encoding="utf-8"?>
<p:tagLst xmlns:p="http://schemas.openxmlformats.org/presentationml/2006/main">
  <p:tag name="AS_UNIQUEID" val="1041"/>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0.xml><?xml version="1.0" encoding="utf-8"?>
<p:tagLst xmlns:p="http://schemas.openxmlformats.org/presentationml/2006/main">
  <p:tag name="AS_UNIQUEID" val="50"/>
  <p:tag name="KSO_WM_UNIT_PLACING_PICTURE_USER_VIEWPORT" val="{&quot;height&quot;:6183,&quot;width&quot;:10009}"/>
</p:tagLst>
</file>

<file path=ppt/tags/tag241.xml><?xml version="1.0" encoding="utf-8"?>
<p:tagLst xmlns:p="http://schemas.openxmlformats.org/presentationml/2006/main">
  <p:tag name="AS_UNIQUEID" val="30"/>
</p:tagLst>
</file>

<file path=ppt/tags/tag242.xml><?xml version="1.0" encoding="utf-8"?>
<p:tagLst xmlns:p="http://schemas.openxmlformats.org/presentationml/2006/main">
  <p:tag name="AS_UNIQUEID" val="595"/>
  <p:tag name="KSO_WM_UNIT_PLACING_PICTURE_USER_VIEWPORT" val="{&quot;height&quot;:4814.39842519685,&quot;width&quot;:8009.633070866142}"/>
</p:tagLst>
</file>

<file path=ppt/tags/tag243.xml><?xml version="1.0" encoding="utf-8"?>
<p:tagLst xmlns:p="http://schemas.openxmlformats.org/presentationml/2006/main">
  <p:tag name="AS_UNIQUEID" val="1099"/>
</p:tagLst>
</file>

<file path=ppt/tags/tag244.xml><?xml version="1.0" encoding="utf-8"?>
<p:tagLst xmlns:p="http://schemas.openxmlformats.org/presentationml/2006/main">
  <p:tag name="AS_UNIQUEID" val="51"/>
</p:tagLst>
</file>

<file path=ppt/tags/tag245.xml><?xml version="1.0" encoding="utf-8"?>
<p:tagLst xmlns:p="http://schemas.openxmlformats.org/presentationml/2006/main">
  <p:tag name="AS_UNIQUEID" val="596"/>
</p:tagLst>
</file>

<file path=ppt/tags/tag246.xml><?xml version="1.0" encoding="utf-8"?>
<p:tagLst xmlns:p="http://schemas.openxmlformats.org/presentationml/2006/main">
  <p:tag name="AS_UNIQUEID" val="1543"/>
</p:tagLst>
</file>

<file path=ppt/tags/tag247.xml><?xml version="1.0" encoding="utf-8"?>
<p:tagLst xmlns:p="http://schemas.openxmlformats.org/presentationml/2006/main">
  <p:tag name="AS_UNIQUEID" val="1545"/>
</p:tagLst>
</file>

<file path=ppt/tags/tag248.xml><?xml version="1.0" encoding="utf-8"?>
<p:tagLst xmlns:p="http://schemas.openxmlformats.org/presentationml/2006/main">
  <p:tag name="AS_UNIQUEID" val="1547"/>
</p:tagLst>
</file>

<file path=ppt/tags/tag249.xml><?xml version="1.0" encoding="utf-8"?>
<p:tagLst xmlns:p="http://schemas.openxmlformats.org/presentationml/2006/main">
  <p:tag name="AS_UNIQUEID" val="1548"/>
</p:tagLst>
</file>

<file path=ppt/tags/tag25.xml><?xml version="1.0" encoding="utf-8"?>
<p:tagLst xmlns:p="http://schemas.openxmlformats.org/presentationml/2006/main">
  <p:tag name="AS_UNIQUEID" val="104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0.xml><?xml version="1.0" encoding="utf-8"?>
<p:tagLst xmlns:p="http://schemas.openxmlformats.org/presentationml/2006/main">
  <p:tag name="AS_UNIQUEID" val="664"/>
</p:tagLst>
</file>

<file path=ppt/tags/tag251.xml><?xml version="1.0" encoding="utf-8"?>
<p:tagLst xmlns:p="http://schemas.openxmlformats.org/presentationml/2006/main">
  <p:tag name="AS_UNIQUEID" val="691"/>
</p:tagLst>
</file>

<file path=ppt/tags/tag252.xml><?xml version="1.0" encoding="utf-8"?>
<p:tagLst xmlns:p="http://schemas.openxmlformats.org/presentationml/2006/main">
  <p:tag name="AS_UNIQUEID" val="61"/>
</p:tagLst>
</file>

<file path=ppt/tags/tag253.xml><?xml version="1.0" encoding="utf-8"?>
<p:tagLst xmlns:p="http://schemas.openxmlformats.org/presentationml/2006/main">
  <p:tag name="AS_UNIQUEID" val="62"/>
</p:tagLst>
</file>

<file path=ppt/tags/tag254.xml><?xml version="1.0" encoding="utf-8"?>
<p:tagLst xmlns:p="http://schemas.openxmlformats.org/presentationml/2006/main">
  <p:tag name="AS_UNIQUEID" val="705"/>
</p:tagLst>
</file>

<file path=ppt/tags/tag255.xml><?xml version="1.0" encoding="utf-8"?>
<p:tagLst xmlns:p="http://schemas.openxmlformats.org/presentationml/2006/main">
  <p:tag name="AS_UNIQUEID" val="706"/>
</p:tagLst>
</file>

<file path=ppt/tags/tag256.xml><?xml version="1.0" encoding="utf-8"?>
<p:tagLst xmlns:p="http://schemas.openxmlformats.org/presentationml/2006/main">
  <p:tag name="AS_UNIQUEID" val="1549"/>
</p:tagLst>
</file>

<file path=ppt/tags/tag257.xml><?xml version="1.0" encoding="utf-8"?>
<p:tagLst xmlns:p="http://schemas.openxmlformats.org/presentationml/2006/main">
  <p:tag name="AS_UNIQUEID" val="1550"/>
</p:tagLst>
</file>

<file path=ppt/tags/tag258.xml><?xml version="1.0" encoding="utf-8"?>
<p:tagLst xmlns:p="http://schemas.openxmlformats.org/presentationml/2006/main">
  <p:tag name="AS_UNIQUEID" val="649"/>
</p:tagLst>
</file>

<file path=ppt/tags/tag259.xml><?xml version="1.0" encoding="utf-8"?>
<p:tagLst xmlns:p="http://schemas.openxmlformats.org/presentationml/2006/main">
  <p:tag name="AS_UNIQUEID" val="1551"/>
</p:tagLst>
</file>

<file path=ppt/tags/tag26.xml><?xml version="1.0" encoding="utf-8"?>
<p:tagLst xmlns:p="http://schemas.openxmlformats.org/presentationml/2006/main">
  <p:tag name="AS_UNIQUEID" val="104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60.xml><?xml version="1.0" encoding="utf-8"?>
<p:tagLst xmlns:p="http://schemas.openxmlformats.org/presentationml/2006/main">
  <p:tag name="KSO_WM_BEAUTIFY_FLAG" val="#wm#"/>
  <p:tag name="KSO_WM_TEMPLATE_CATEGORY" val="custom"/>
  <p:tag name="KSO_WM_TEMPLATE_INDEX" val="20187308"/>
</p:tagLst>
</file>

<file path=ppt/tags/tag261.xml><?xml version="1.0" encoding="utf-8"?>
<p:tagLst xmlns:p="http://schemas.openxmlformats.org/presentationml/2006/main">
  <p:tag name="AS_UNIQUEID" val="98"/>
</p:tagLst>
</file>

<file path=ppt/tags/tag262.xml><?xml version="1.0" encoding="utf-8"?>
<p:tagLst xmlns:p="http://schemas.openxmlformats.org/presentationml/2006/main">
  <p:tag name="AS_UNIQUEID" val="99"/>
</p:tagLst>
</file>

<file path=ppt/tags/tag263.xml><?xml version="1.0" encoding="utf-8"?>
<p:tagLst xmlns:p="http://schemas.openxmlformats.org/presentationml/2006/main">
  <p:tag name="AS_UNIQUEID" val="100"/>
</p:tagLst>
</file>

<file path=ppt/tags/tag264.xml><?xml version="1.0" encoding="utf-8"?>
<p:tagLst xmlns:p="http://schemas.openxmlformats.org/presentationml/2006/main">
  <p:tag name="AS_UNIQUEID" val="101"/>
</p:tagLst>
</file>

<file path=ppt/tags/tag265.xml><?xml version="1.0" encoding="utf-8"?>
<p:tagLst xmlns:p="http://schemas.openxmlformats.org/presentationml/2006/main">
  <p:tag name="AS_UNIQUEID" val="1553"/>
</p:tagLst>
</file>

<file path=ppt/tags/tag266.xml><?xml version="1.0" encoding="utf-8"?>
<p:tagLst xmlns:p="http://schemas.openxmlformats.org/presentationml/2006/main">
  <p:tag name="AS_UNIQUEID" val="1555"/>
</p:tagLst>
</file>

<file path=ppt/tags/tag267.xml><?xml version="1.0" encoding="utf-8"?>
<p:tagLst xmlns:p="http://schemas.openxmlformats.org/presentationml/2006/main">
  <p:tag name="AS_UNIQUEID" val="1111"/>
</p:tagLst>
</file>

<file path=ppt/tags/tag268.xml><?xml version="1.0" encoding="utf-8"?>
<p:tagLst xmlns:p="http://schemas.openxmlformats.org/presentationml/2006/main">
  <p:tag name="AS_UNIQUEID" val="383"/>
</p:tagLst>
</file>

<file path=ppt/tags/tag269.xml><?xml version="1.0" encoding="utf-8"?>
<p:tagLst xmlns:p="http://schemas.openxmlformats.org/presentationml/2006/main">
  <p:tag name="AS_UNIQUEID" val="1112"/>
</p:tagLst>
</file>

<file path=ppt/tags/tag27.xml><?xml version="1.0" encoding="utf-8"?>
<p:tagLst xmlns:p="http://schemas.openxmlformats.org/presentationml/2006/main">
  <p:tag name="AS_UNIQUEID" val="104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70.xml><?xml version="1.0" encoding="utf-8"?>
<p:tagLst xmlns:p="http://schemas.openxmlformats.org/presentationml/2006/main">
  <p:tag name="AS_UNIQUEID" val="1113"/>
</p:tagLst>
</file>

<file path=ppt/tags/tag271.xml><?xml version="1.0" encoding="utf-8"?>
<p:tagLst xmlns:p="http://schemas.openxmlformats.org/presentationml/2006/main">
  <p:tag name="AS_UNIQUEID" val="1557"/>
</p:tagLst>
</file>

<file path=ppt/tags/tag272.xml><?xml version="1.0" encoding="utf-8"?>
<p:tagLst xmlns:p="http://schemas.openxmlformats.org/presentationml/2006/main">
  <p:tag name="AS_UNIQUEID" val="1558"/>
</p:tagLst>
</file>

<file path=ppt/tags/tag273.xml><?xml version="1.0" encoding="utf-8"?>
<p:tagLst xmlns:p="http://schemas.openxmlformats.org/presentationml/2006/main">
  <p:tag name="AS_UNIQUEID" val="1559"/>
</p:tagLst>
</file>

<file path=ppt/tags/tag274.xml><?xml version="1.0" encoding="utf-8"?>
<p:tagLst xmlns:p="http://schemas.openxmlformats.org/presentationml/2006/main">
  <p:tag name="AS_UNIQUEID" val="1115"/>
</p:tagLst>
</file>

<file path=ppt/tags/tag275.xml><?xml version="1.0" encoding="utf-8"?>
<p:tagLst xmlns:p="http://schemas.openxmlformats.org/presentationml/2006/main">
  <p:tag name="AS_UNIQUEID" val="1116"/>
</p:tagLst>
</file>

<file path=ppt/tags/tag276.xml><?xml version="1.0" encoding="utf-8"?>
<p:tagLst xmlns:p="http://schemas.openxmlformats.org/presentationml/2006/main">
  <p:tag name="AS_UNIQUEID" val="1117"/>
</p:tagLst>
</file>

<file path=ppt/tags/tag277.xml><?xml version="1.0" encoding="utf-8"?>
<p:tagLst xmlns:p="http://schemas.openxmlformats.org/presentationml/2006/main">
  <p:tag name="AS_UNIQUEID" val="1118"/>
</p:tagLst>
</file>

<file path=ppt/tags/tag278.xml><?xml version="1.0" encoding="utf-8"?>
<p:tagLst xmlns:p="http://schemas.openxmlformats.org/presentationml/2006/main">
  <p:tag name="AS_UNIQUEID" val="1119"/>
</p:tagLst>
</file>

<file path=ppt/tags/tag279.xml><?xml version="1.0" encoding="utf-8"?>
<p:tagLst xmlns:p="http://schemas.openxmlformats.org/presentationml/2006/main">
  <p:tag name="AS_UNIQUEID" val="740"/>
</p:tagLst>
</file>

<file path=ppt/tags/tag28.xml><?xml version="1.0" encoding="utf-8"?>
<p:tagLst xmlns:p="http://schemas.openxmlformats.org/presentationml/2006/main">
  <p:tag name="AS_UNIQUEID" val="1045"/>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80.xml><?xml version="1.0" encoding="utf-8"?>
<p:tagLst xmlns:p="http://schemas.openxmlformats.org/presentationml/2006/main">
  <p:tag name="AS_UNIQUEID" val="741"/>
</p:tagLst>
</file>

<file path=ppt/tags/tag281.xml><?xml version="1.0" encoding="utf-8"?>
<p:tagLst xmlns:p="http://schemas.openxmlformats.org/presentationml/2006/main">
  <p:tag name="AS_UNIQUEID" val="257"/>
</p:tagLst>
</file>

<file path=ppt/tags/tag282.xml><?xml version="1.0" encoding="utf-8"?>
<p:tagLst xmlns:p="http://schemas.openxmlformats.org/presentationml/2006/main">
  <p:tag name="AS_UNIQUEID" val="728"/>
</p:tagLst>
</file>

<file path=ppt/tags/tag283.xml><?xml version="1.0" encoding="utf-8"?>
<p:tagLst xmlns:p="http://schemas.openxmlformats.org/presentationml/2006/main">
  <p:tag name="AS_UNIQUEID" val="729"/>
</p:tagLst>
</file>

<file path=ppt/tags/tag284.xml><?xml version="1.0" encoding="utf-8"?>
<p:tagLst xmlns:p="http://schemas.openxmlformats.org/presentationml/2006/main">
  <p:tag name="AS_UNIQUEID" val="730"/>
</p:tagLst>
</file>

<file path=ppt/tags/tag285.xml><?xml version="1.0" encoding="utf-8"?>
<p:tagLst xmlns:p="http://schemas.openxmlformats.org/presentationml/2006/main">
  <p:tag name="AS_UNIQUEID" val="731"/>
</p:tagLst>
</file>

<file path=ppt/tags/tag286.xml><?xml version="1.0" encoding="utf-8"?>
<p:tagLst xmlns:p="http://schemas.openxmlformats.org/presentationml/2006/main">
  <p:tag name="AS_UNIQUEID" val="732"/>
</p:tagLst>
</file>

<file path=ppt/tags/tag287.xml><?xml version="1.0" encoding="utf-8"?>
<p:tagLst xmlns:p="http://schemas.openxmlformats.org/presentationml/2006/main">
  <p:tag name="AS_UNIQUEID" val="733"/>
</p:tagLst>
</file>

<file path=ppt/tags/tag288.xml><?xml version="1.0" encoding="utf-8"?>
<p:tagLst xmlns:p="http://schemas.openxmlformats.org/presentationml/2006/main">
  <p:tag name="AS_UNIQUEID" val="734"/>
</p:tagLst>
</file>

<file path=ppt/tags/tag289.xml><?xml version="1.0" encoding="utf-8"?>
<p:tagLst xmlns:p="http://schemas.openxmlformats.org/presentationml/2006/main">
  <p:tag name="AS_UNIQUEID" val="735"/>
</p:tagLst>
</file>

<file path=ppt/tags/tag29.xml><?xml version="1.0" encoding="utf-8"?>
<p:tagLst xmlns:p="http://schemas.openxmlformats.org/presentationml/2006/main">
  <p:tag name="AS_UNIQUEID" val="1046"/>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0.xml><?xml version="1.0" encoding="utf-8"?>
<p:tagLst xmlns:p="http://schemas.openxmlformats.org/presentationml/2006/main">
  <p:tag name="AS_UNIQUEID" val="736"/>
</p:tagLst>
</file>

<file path=ppt/tags/tag291.xml><?xml version="1.0" encoding="utf-8"?>
<p:tagLst xmlns:p="http://schemas.openxmlformats.org/presentationml/2006/main">
  <p:tag name="AS_UNIQUEID" val="737"/>
</p:tagLst>
</file>

<file path=ppt/tags/tag292.xml><?xml version="1.0" encoding="utf-8"?>
<p:tagLst xmlns:p="http://schemas.openxmlformats.org/presentationml/2006/main">
  <p:tag name="AS_UNIQUEID" val="257"/>
</p:tagLst>
</file>

<file path=ppt/tags/tag293.xml><?xml version="1.0" encoding="utf-8"?>
<p:tagLst xmlns:p="http://schemas.openxmlformats.org/presentationml/2006/main">
  <p:tag name="AS_UNIQUEID" val="167"/>
</p:tagLst>
</file>

<file path=ppt/tags/tag294.xml><?xml version="1.0" encoding="utf-8"?>
<p:tagLst xmlns:p="http://schemas.openxmlformats.org/presentationml/2006/main">
  <p:tag name="AS_UNIQUEID" val="1564"/>
</p:tagLst>
</file>

<file path=ppt/tags/tag295.xml><?xml version="1.0" encoding="utf-8"?>
<p:tagLst xmlns:p="http://schemas.openxmlformats.org/presentationml/2006/main">
  <p:tag name="AS_UNIQUEID" val="1565"/>
</p:tagLst>
</file>

<file path=ppt/tags/tag296.xml><?xml version="1.0" encoding="utf-8"?>
<p:tagLst xmlns:p="http://schemas.openxmlformats.org/presentationml/2006/main">
  <p:tag name="AS_UNIQUEID" val="1566"/>
</p:tagLst>
</file>

<file path=ppt/tags/tag297.xml><?xml version="1.0" encoding="utf-8"?>
<p:tagLst xmlns:p="http://schemas.openxmlformats.org/presentationml/2006/main">
  <p:tag name="AS_UNIQUEID" val="1568"/>
</p:tagLst>
</file>

<file path=ppt/tags/tag298.xml><?xml version="1.0" encoding="utf-8"?>
<p:tagLst xmlns:p="http://schemas.openxmlformats.org/presentationml/2006/main">
  <p:tag name="AS_UNIQUEID" val="1569"/>
</p:tagLst>
</file>

<file path=ppt/tags/tag299.xml><?xml version="1.0" encoding="utf-8"?>
<p:tagLst xmlns:p="http://schemas.openxmlformats.org/presentationml/2006/main">
  <p:tag name="AS_UNIQUEID" val="1570"/>
</p:tagLst>
</file>

<file path=ppt/tags/tag3.xml><?xml version="1.0" encoding="utf-8"?>
<p:tagLst xmlns:p="http://schemas.openxmlformats.org/presentationml/2006/main">
  <p:tag name="AS_UNIQUEID" val="1018"/>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AS_UNIQUEID" val="1047"/>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00.xml><?xml version="1.0" encoding="utf-8"?>
<p:tagLst xmlns:p="http://schemas.openxmlformats.org/presentationml/2006/main">
  <p:tag name="AS_UNIQUEID" val="1571"/>
</p:tagLst>
</file>

<file path=ppt/tags/tag301.xml><?xml version="1.0" encoding="utf-8"?>
<p:tagLst xmlns:p="http://schemas.openxmlformats.org/presentationml/2006/main">
  <p:tag name="AS_UNIQUEID" val="1572"/>
</p:tagLst>
</file>

<file path=ppt/tags/tag302.xml><?xml version="1.0" encoding="utf-8"?>
<p:tagLst xmlns:p="http://schemas.openxmlformats.org/presentationml/2006/main">
  <p:tag name="KSO_WM_BEAUTIFY_FLAG" val="#wm#"/>
  <p:tag name="KSO_WM_TEMPLATE_CATEGORY" val="custom"/>
  <p:tag name="KSO_WM_TEMPLATE_INDEX" val="20205081"/>
</p:tagLst>
</file>

<file path=ppt/tags/tag303.xml><?xml version="1.0" encoding="utf-8"?>
<p:tagLst xmlns:p="http://schemas.openxmlformats.org/presentationml/2006/main">
  <p:tag name="AS_UNIQUEID" val="168"/>
</p:tagLst>
</file>

<file path=ppt/tags/tag304.xml><?xml version="1.0" encoding="utf-8"?>
<p:tagLst xmlns:p="http://schemas.openxmlformats.org/presentationml/2006/main">
  <p:tag name="AS_UNIQUEID" val="169"/>
</p:tagLst>
</file>

<file path=ppt/tags/tag305.xml><?xml version="1.0" encoding="utf-8"?>
<p:tagLst xmlns:p="http://schemas.openxmlformats.org/presentationml/2006/main">
  <p:tag name="AS_UNIQUEID" val="170"/>
</p:tagLst>
</file>

<file path=ppt/tags/tag306.xml><?xml version="1.0" encoding="utf-8"?>
<p:tagLst xmlns:p="http://schemas.openxmlformats.org/presentationml/2006/main">
  <p:tag name="AS_UNIQUEID" val="171"/>
</p:tagLst>
</file>

<file path=ppt/tags/tag307.xml><?xml version="1.0" encoding="utf-8"?>
<p:tagLst xmlns:p="http://schemas.openxmlformats.org/presentationml/2006/main">
  <p:tag name="AS_UNIQUEID" val="1574"/>
</p:tagLst>
</file>

<file path=ppt/tags/tag308.xml><?xml version="1.0" encoding="utf-8"?>
<p:tagLst xmlns:p="http://schemas.openxmlformats.org/presentationml/2006/main">
  <p:tag name="AS_UNIQUEID" val="1089"/>
</p:tagLst>
</file>

<file path=ppt/tags/tag309.xml><?xml version="1.0" encoding="utf-8"?>
<p:tagLst xmlns:p="http://schemas.openxmlformats.org/presentationml/2006/main">
  <p:tag name="AS_UNIQUEID" val="1090"/>
</p:tagLst>
</file>

<file path=ppt/tags/tag31.xml><?xml version="1.0" encoding="utf-8"?>
<p:tagLst xmlns:p="http://schemas.openxmlformats.org/presentationml/2006/main">
  <p:tag name="AS_UNIQUEID" val="1048"/>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10.xml><?xml version="1.0" encoding="utf-8"?>
<p:tagLst xmlns:p="http://schemas.openxmlformats.org/presentationml/2006/main">
  <p:tag name="AS_UNIQUEID" val="1091"/>
</p:tagLst>
</file>

<file path=ppt/tags/tag311.xml><?xml version="1.0" encoding="utf-8"?>
<p:tagLst xmlns:p="http://schemas.openxmlformats.org/presentationml/2006/main">
  <p:tag name="AS_UNIQUEID" val="1092"/>
</p:tagLst>
</file>

<file path=ppt/tags/tag312.xml><?xml version="1.0" encoding="utf-8"?>
<p:tagLst xmlns:p="http://schemas.openxmlformats.org/presentationml/2006/main">
  <p:tag name="AS_UNIQUEID" val="1093"/>
</p:tagLst>
</file>

<file path=ppt/tags/tag313.xml><?xml version="1.0" encoding="utf-8"?>
<p:tagLst xmlns:p="http://schemas.openxmlformats.org/presentationml/2006/main">
  <p:tag name="AS_UNIQUEID" val="1094"/>
</p:tagLst>
</file>

<file path=ppt/tags/tag32.xml><?xml version="1.0" encoding="utf-8"?>
<p:tagLst xmlns:p="http://schemas.openxmlformats.org/presentationml/2006/main">
  <p:tag name="AS_UNIQUEID" val="1050"/>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3.xml><?xml version="1.0" encoding="utf-8"?>
<p:tagLst xmlns:p="http://schemas.openxmlformats.org/presentationml/2006/main">
  <p:tag name="AS_UNIQUEID" val="1051"/>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4.xml><?xml version="1.0" encoding="utf-8"?>
<p:tagLst xmlns:p="http://schemas.openxmlformats.org/presentationml/2006/main">
  <p:tag name="AS_UNIQUEID" val="1052"/>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5.xml><?xml version="1.0" encoding="utf-8"?>
<p:tagLst xmlns:p="http://schemas.openxmlformats.org/presentationml/2006/main">
  <p:tag name="AS_UNIQUEID" val="1053"/>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6.xml><?xml version="1.0" encoding="utf-8"?>
<p:tagLst xmlns:p="http://schemas.openxmlformats.org/presentationml/2006/main">
  <p:tag name="AS_UNIQUEID" val="1055"/>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7.xml><?xml version="1.0" encoding="utf-8"?>
<p:tagLst xmlns:p="http://schemas.openxmlformats.org/presentationml/2006/main">
  <p:tag name="AS_UNIQUEID" val="1056"/>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8.xml><?xml version="1.0" encoding="utf-8"?>
<p:tagLst xmlns:p="http://schemas.openxmlformats.org/presentationml/2006/main">
  <p:tag name="AS_UNIQUEID" val="1057"/>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9.xml><?xml version="1.0" encoding="utf-8"?>
<p:tagLst xmlns:p="http://schemas.openxmlformats.org/presentationml/2006/main">
  <p:tag name="AS_UNIQUEID" val="1059"/>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xml><?xml version="1.0" encoding="utf-8"?>
<p:tagLst xmlns:p="http://schemas.openxmlformats.org/presentationml/2006/main">
  <p:tag name="AS_UNIQUEID" val="1019"/>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AS_UNIQUEID" val="1060"/>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1.xml><?xml version="1.0" encoding="utf-8"?>
<p:tagLst xmlns:p="http://schemas.openxmlformats.org/presentationml/2006/main">
  <p:tag name="AS_UNIQUEID" val="1061"/>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2.xml><?xml version="1.0" encoding="utf-8"?>
<p:tagLst xmlns:p="http://schemas.openxmlformats.org/presentationml/2006/main">
  <p:tag name="AS_UNIQUEID" val="1062"/>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3.xml><?xml version="1.0" encoding="utf-8"?>
<p:tagLst xmlns:p="http://schemas.openxmlformats.org/presentationml/2006/main">
  <p:tag name="AS_UNIQUEID" val="1063"/>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4.xml><?xml version="1.0" encoding="utf-8"?>
<p:tagLst xmlns:p="http://schemas.openxmlformats.org/presentationml/2006/main">
  <p:tag name="AS_UNIQUEID" val="1064"/>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5.xml><?xml version="1.0" encoding="utf-8"?>
<p:tagLst xmlns:p="http://schemas.openxmlformats.org/presentationml/2006/main">
  <p:tag name="AS_UNIQUEID" val="1066"/>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6.xml><?xml version="1.0" encoding="utf-8"?>
<p:tagLst xmlns:p="http://schemas.openxmlformats.org/presentationml/2006/main">
  <p:tag name="AS_UNIQUEID" val="1067"/>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7.xml><?xml version="1.0" encoding="utf-8"?>
<p:tagLst xmlns:p="http://schemas.openxmlformats.org/presentationml/2006/main">
  <p:tag name="AS_UNIQUEID" val="1068"/>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8.xml><?xml version="1.0" encoding="utf-8"?>
<p:tagLst xmlns:p="http://schemas.openxmlformats.org/presentationml/2006/main">
  <p:tag name="AS_UNIQUEID" val="1069"/>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9.xml><?xml version="1.0" encoding="utf-8"?>
<p:tagLst xmlns:p="http://schemas.openxmlformats.org/presentationml/2006/main">
  <p:tag name="AS_UNIQUEID" val="1070"/>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xml><?xml version="1.0" encoding="utf-8"?>
<p:tagLst xmlns:p="http://schemas.openxmlformats.org/presentationml/2006/main">
  <p:tag name="AS_UNIQUEID" val="1020"/>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AS_UNIQUEID" val="1365"/>
</p:tagLst>
</file>

<file path=ppt/tags/tag51.xml><?xml version="1.0" encoding="utf-8"?>
<p:tagLst xmlns:p="http://schemas.openxmlformats.org/presentationml/2006/main">
  <p:tag name="AS_UNIQUEID" val="1072"/>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2.xml><?xml version="1.0" encoding="utf-8"?>
<p:tagLst xmlns:p="http://schemas.openxmlformats.org/presentationml/2006/main">
  <p:tag name="AS_UNIQUEID" val="1073"/>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3.xml><?xml version="1.0" encoding="utf-8"?>
<p:tagLst xmlns:p="http://schemas.openxmlformats.org/presentationml/2006/main">
  <p:tag name="AS_UNIQUEID" val="1074"/>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4.xml><?xml version="1.0" encoding="utf-8"?>
<p:tagLst xmlns:p="http://schemas.openxmlformats.org/presentationml/2006/main">
  <p:tag name="AS_UNIQUEID" val="1075"/>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5.xml><?xml version="1.0" encoding="utf-8"?>
<p:tagLst xmlns:p="http://schemas.openxmlformats.org/presentationml/2006/main">
  <p:tag name="AS_UNIQUEID" val="1077"/>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6.xml><?xml version="1.0" encoding="utf-8"?>
<p:tagLst xmlns:p="http://schemas.openxmlformats.org/presentationml/2006/main">
  <p:tag name="AS_UNIQUEID" val="1078"/>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7.xml><?xml version="1.0" encoding="utf-8"?>
<p:tagLst xmlns:p="http://schemas.openxmlformats.org/presentationml/2006/main">
  <p:tag name="AS_UNIQUEID" val="1079"/>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8.xml><?xml version="1.0" encoding="utf-8"?>
<p:tagLst xmlns:p="http://schemas.openxmlformats.org/presentationml/2006/main">
  <p:tag name="AS_UNIQUEID" val="1080"/>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9.xml><?xml version="1.0" encoding="utf-8"?>
<p:tagLst xmlns:p="http://schemas.openxmlformats.org/presentationml/2006/main">
  <p:tag name="AS_UNIQUEID" val="1081"/>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xml><?xml version="1.0" encoding="utf-8"?>
<p:tagLst xmlns:p="http://schemas.openxmlformats.org/presentationml/2006/main">
  <p:tag name="AS_UNIQUEID" val="1355"/>
</p:tagLst>
</file>

<file path=ppt/tags/tag60.xml><?xml version="1.0" encoding="utf-8"?>
<p:tagLst xmlns:p="http://schemas.openxmlformats.org/presentationml/2006/main">
  <p:tag name="AS_UNIQUEID" val="1083"/>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61.xml><?xml version="1.0" encoding="utf-8"?>
<p:tagLst xmlns:p="http://schemas.openxmlformats.org/presentationml/2006/main">
  <p:tag name="AS_UNIQUEID" val="1084"/>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62.xml><?xml version="1.0" encoding="utf-8"?>
<p:tagLst xmlns:p="http://schemas.openxmlformats.org/presentationml/2006/main">
  <p:tag name="AS_UNIQUEID" val="1085"/>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3.xml><?xml version="1.0" encoding="utf-8"?>
<p:tagLst xmlns:p="http://schemas.openxmlformats.org/presentationml/2006/main">
  <p:tag name="AS_UNIQUEID" val="1086"/>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4.xml><?xml version="1.0" encoding="utf-8"?>
<p:tagLst xmlns:p="http://schemas.openxmlformats.org/presentationml/2006/main">
  <p:tag name="AS_UNIQUEID" val="1087"/>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5.xml><?xml version="1.0" encoding="utf-8"?>
<p:tagLst xmlns:p="http://schemas.openxmlformats.org/presentationml/2006/main">
  <p:tag name="AS_UNIQUEID" val="1369"/>
</p:tagLst>
</file>

<file path=ppt/tags/tag66.xml><?xml version="1.0" encoding="utf-8"?>
<p:tagLst xmlns:p="http://schemas.openxmlformats.org/presentationml/2006/main">
  <p:tag name="AS_UNIQUEID" val="1370"/>
</p:tagLst>
</file>

<file path=ppt/tags/tag67.xml><?xml version="1.0" encoding="utf-8"?>
<p:tagLst xmlns:p="http://schemas.openxmlformats.org/presentationml/2006/main">
  <p:tag name="AS_UNIQUEID" val="1376"/>
</p:tagLst>
</file>

<file path=ppt/tags/tag68.xml><?xml version="1.0" encoding="utf-8"?>
<p:tagLst xmlns:p="http://schemas.openxmlformats.org/presentationml/2006/main">
  <p:tag name="AS_UNIQUEID" val="1377"/>
  <p:tag name="KSO_WM_UNIT_PLACING_PICTURE_USER_VIEWPORT" val="{&quot;height&quot;:2160,&quot;width&quot;:2250}"/>
</p:tagLst>
</file>

<file path=ppt/tags/tag69.xml><?xml version="1.0" encoding="utf-8"?>
<p:tagLst xmlns:p="http://schemas.openxmlformats.org/presentationml/2006/main">
  <p:tag name="AS_UNIQUEID" val="1378"/>
</p:tagLst>
</file>

<file path=ppt/tags/tag7.xml><?xml version="1.0" encoding="utf-8"?>
<p:tagLst xmlns:p="http://schemas.openxmlformats.org/presentationml/2006/main">
  <p:tag name="AS_UNIQUEID" val="1022"/>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0.xml><?xml version="1.0" encoding="utf-8"?>
<p:tagLst xmlns:p="http://schemas.openxmlformats.org/presentationml/2006/main">
  <p:tag name="AS_UNIQUEID" val="1379"/>
</p:tagLst>
</file>

<file path=ppt/tags/tag71.xml><?xml version="1.0" encoding="utf-8"?>
<p:tagLst xmlns:p="http://schemas.openxmlformats.org/presentationml/2006/main">
  <p:tag name="AS_UNIQUEID" val="1380"/>
</p:tagLst>
</file>

<file path=ppt/tags/tag72.xml><?xml version="1.0" encoding="utf-8"?>
<p:tagLst xmlns:p="http://schemas.openxmlformats.org/presentationml/2006/main">
  <p:tag name="AS_UNIQUEID" val="1381"/>
</p:tagLst>
</file>

<file path=ppt/tags/tag73.xml><?xml version="1.0" encoding="utf-8"?>
<p:tagLst xmlns:p="http://schemas.openxmlformats.org/presentationml/2006/main">
  <p:tag name="AS_UNIQUEID" val="1382"/>
</p:tagLst>
</file>

<file path=ppt/tags/tag74.xml><?xml version="1.0" encoding="utf-8"?>
<p:tagLst xmlns:p="http://schemas.openxmlformats.org/presentationml/2006/main">
  <p:tag name="AS_UNIQUEID" val="1383"/>
</p:tagLst>
</file>

<file path=ppt/tags/tag75.xml><?xml version="1.0" encoding="utf-8"?>
<p:tagLst xmlns:p="http://schemas.openxmlformats.org/presentationml/2006/main">
  <p:tag name="AS_UNIQUEID" val="1384"/>
</p:tagLst>
</file>

<file path=ppt/tags/tag76.xml><?xml version="1.0" encoding="utf-8"?>
<p:tagLst xmlns:p="http://schemas.openxmlformats.org/presentationml/2006/main">
  <p:tag name="AS_UNIQUEID" val="1385"/>
</p:tagLst>
</file>

<file path=ppt/tags/tag77.xml><?xml version="1.0" encoding="utf-8"?>
<p:tagLst xmlns:p="http://schemas.openxmlformats.org/presentationml/2006/main">
  <p:tag name="AS_UNIQUEID" val="1386"/>
  <p:tag name="KSO_WM_UNIT_PLACING_PICTURE_USER_VIEWPORT" val="{&quot;height&quot;:2160,&quot;width&quot;:2250}"/>
</p:tagLst>
</file>

<file path=ppt/tags/tag78.xml><?xml version="1.0" encoding="utf-8"?>
<p:tagLst xmlns:p="http://schemas.openxmlformats.org/presentationml/2006/main">
  <p:tag name="AS_UNIQUEID" val="1387"/>
</p:tagLst>
</file>

<file path=ppt/tags/tag79.xml><?xml version="1.0" encoding="utf-8"?>
<p:tagLst xmlns:p="http://schemas.openxmlformats.org/presentationml/2006/main">
  <p:tag name="AS_UNIQUEID" val="1388"/>
</p:tagLst>
</file>

<file path=ppt/tags/tag8.xml><?xml version="1.0" encoding="utf-8"?>
<p:tagLst xmlns:p="http://schemas.openxmlformats.org/presentationml/2006/main">
  <p:tag name="AS_UNIQUEID" val="1023"/>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0.xml><?xml version="1.0" encoding="utf-8"?>
<p:tagLst xmlns:p="http://schemas.openxmlformats.org/presentationml/2006/main">
  <p:tag name="KSO_WM_SLIDE_ITEM_CNT" val="4"/>
</p:tagLst>
</file>

<file path=ppt/tags/tag81.xml><?xml version="1.0" encoding="utf-8"?>
<p:tagLst xmlns:p="http://schemas.openxmlformats.org/presentationml/2006/main">
  <p:tag name="AS_UNIQUEID" val="1373"/>
</p:tagLst>
</file>

<file path=ppt/tags/tag82.xml><?xml version="1.0" encoding="utf-8"?>
<p:tagLst xmlns:p="http://schemas.openxmlformats.org/presentationml/2006/main">
  <p:tag name="AS_UNIQUEID" val="1374"/>
</p:tagLst>
</file>

<file path=ppt/tags/tag83.xml><?xml version="1.0" encoding="utf-8"?>
<p:tagLst xmlns:p="http://schemas.openxmlformats.org/presentationml/2006/main">
  <p:tag name="AS_UNIQUEID" val="1393"/>
  <p:tag name="KSO_WM_UNIT_PLACING_PICTURE_USER_VIEWPORT" val="{&quot;height&quot;:2160,&quot;width&quot;:2250}"/>
</p:tagLst>
</file>

<file path=ppt/tags/tag84.xml><?xml version="1.0" encoding="utf-8"?>
<p:tagLst xmlns:p="http://schemas.openxmlformats.org/presentationml/2006/main">
  <p:tag name="AS_UNIQUEID" val="1394"/>
</p:tagLst>
</file>

<file path=ppt/tags/tag85.xml><?xml version="1.0" encoding="utf-8"?>
<p:tagLst xmlns:p="http://schemas.openxmlformats.org/presentationml/2006/main">
  <p:tag name="AS_UNIQUEID" val="1395"/>
</p:tagLst>
</file>

<file path=ppt/tags/tag86.xml><?xml version="1.0" encoding="utf-8"?>
<p:tagLst xmlns:p="http://schemas.openxmlformats.org/presentationml/2006/main">
  <p:tag name="AS_UNIQUEID" val="1396"/>
</p:tagLst>
</file>

<file path=ppt/tags/tag87.xml><?xml version="1.0" encoding="utf-8"?>
<p:tagLst xmlns:p="http://schemas.openxmlformats.org/presentationml/2006/main">
  <p:tag name="AS_UNIQUEID" val="1397"/>
</p:tagLst>
</file>

<file path=ppt/tags/tag88.xml><?xml version="1.0" encoding="utf-8"?>
<p:tagLst xmlns:p="http://schemas.openxmlformats.org/presentationml/2006/main">
  <p:tag name="AS_UNIQUEID" val="1398"/>
  <p:tag name="KSO_WM_UNIT_PLACING_PICTURE_USER_VIEWPORT" val="{&quot;height&quot;:2160,&quot;width&quot;:2250}"/>
</p:tagLst>
</file>

<file path=ppt/tags/tag89.xml><?xml version="1.0" encoding="utf-8"?>
<p:tagLst xmlns:p="http://schemas.openxmlformats.org/presentationml/2006/main">
  <p:tag name="AS_UNIQUEID" val="1399"/>
</p:tagLst>
</file>

<file path=ppt/tags/tag9.xml><?xml version="1.0" encoding="utf-8"?>
<p:tagLst xmlns:p="http://schemas.openxmlformats.org/presentationml/2006/main">
  <p:tag name="AS_UNIQUEID" val="1024"/>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0.xml><?xml version="1.0" encoding="utf-8"?>
<p:tagLst xmlns:p="http://schemas.openxmlformats.org/presentationml/2006/main">
  <p:tag name="AS_UNIQUEID" val="1400"/>
</p:tagLst>
</file>

<file path=ppt/tags/tag91.xml><?xml version="1.0" encoding="utf-8"?>
<p:tagLst xmlns:p="http://schemas.openxmlformats.org/presentationml/2006/main">
  <p:tag name="AS_UNIQUEID" val="1401"/>
</p:tagLst>
</file>

<file path=ppt/tags/tag92.xml><?xml version="1.0" encoding="utf-8"?>
<p:tagLst xmlns:p="http://schemas.openxmlformats.org/presentationml/2006/main">
  <p:tag name="AS_UNIQUEID" val="1402"/>
</p:tagLst>
</file>

<file path=ppt/tags/tag93.xml><?xml version="1.0" encoding="utf-8"?>
<p:tagLst xmlns:p="http://schemas.openxmlformats.org/presentationml/2006/main">
  <p:tag name="AS_UNIQUEID" val="1403"/>
</p:tagLst>
</file>

<file path=ppt/tags/tag94.xml><?xml version="1.0" encoding="utf-8"?>
<p:tagLst xmlns:p="http://schemas.openxmlformats.org/presentationml/2006/main">
  <p:tag name="KSO_WM_SLIDE_ITEM_CNT" val="4"/>
</p:tagLst>
</file>

<file path=ppt/tags/tag95.xml><?xml version="1.0" encoding="utf-8"?>
<p:tagLst xmlns:p="http://schemas.openxmlformats.org/presentationml/2006/main">
  <p:tag name="AS_UNIQUEID" val="1390"/>
</p:tagLst>
</file>

<file path=ppt/tags/tag96.xml><?xml version="1.0" encoding="utf-8"?>
<p:tagLst xmlns:p="http://schemas.openxmlformats.org/presentationml/2006/main">
  <p:tag name="AS_UNIQUEID" val="1391"/>
</p:tagLst>
</file>

<file path=ppt/tags/tag97.xml><?xml version="1.0" encoding="utf-8"?>
<p:tagLst xmlns:p="http://schemas.openxmlformats.org/presentationml/2006/main">
  <p:tag name="AS_UNIQUEID" val="1408"/>
  <p:tag name="KSO_WM_UNIT_PLACING_PICTURE_USER_VIEWPORT" val="{&quot;height&quot;:2160,&quot;width&quot;:2250}"/>
</p:tagLst>
</file>

<file path=ppt/tags/tag98.xml><?xml version="1.0" encoding="utf-8"?>
<p:tagLst xmlns:p="http://schemas.openxmlformats.org/presentationml/2006/main">
  <p:tag name="AS_UNIQUEID" val="1409"/>
</p:tagLst>
</file>

<file path=ppt/tags/tag99.xml><?xml version="1.0" encoding="utf-8"?>
<p:tagLst xmlns:p="http://schemas.openxmlformats.org/presentationml/2006/main">
  <p:tag name="AS_UNIQUEID" val="1410"/>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6054</Words>
  <Application>WPS 演示</Application>
  <PresentationFormat/>
  <Paragraphs>573</Paragraphs>
  <Slides>25</Slides>
  <Notes>10</Notes>
  <HiddenSlides>0</HiddenSlides>
  <MMClips>0</MMClips>
  <ScaleCrop>false</ScaleCrop>
  <HeadingPairs>
    <vt:vector size="8" baseType="variant">
      <vt:variant>
        <vt:lpstr>已用的字体</vt:lpstr>
      </vt:variant>
      <vt:variant>
        <vt:i4>18</vt:i4>
      </vt:variant>
      <vt:variant>
        <vt:lpstr>主题</vt:lpstr>
      </vt:variant>
      <vt:variant>
        <vt:i4>1</vt:i4>
      </vt:variant>
      <vt:variant>
        <vt:lpstr>嵌入 OLE 服务器</vt:lpstr>
      </vt:variant>
      <vt:variant>
        <vt:i4>1</vt:i4>
      </vt:variant>
      <vt:variant>
        <vt:lpstr>幻灯片标题</vt:lpstr>
      </vt:variant>
      <vt:variant>
        <vt:i4>25</vt:i4>
      </vt:variant>
    </vt:vector>
  </HeadingPairs>
  <TitlesOfParts>
    <vt:vector size="45" baseType="lpstr">
      <vt:lpstr>Arial</vt:lpstr>
      <vt:lpstr>宋体</vt:lpstr>
      <vt:lpstr>Wingdings</vt:lpstr>
      <vt:lpstr>微软雅黑</vt:lpstr>
      <vt:lpstr>Wingdings</vt:lpstr>
      <vt:lpstr>黑体</vt:lpstr>
      <vt:lpstr>仿宋</vt:lpstr>
      <vt:lpstr>楷体_GB2312</vt:lpstr>
      <vt:lpstr>楷体</vt:lpstr>
      <vt:lpstr>Bradley Hand ITC</vt:lpstr>
      <vt:lpstr>Times New Roman</vt:lpstr>
      <vt:lpstr>Calibri</vt:lpstr>
      <vt:lpstr>Helvetica</vt:lpstr>
      <vt:lpstr>华文中宋</vt:lpstr>
      <vt:lpstr>Rockwell</vt:lpstr>
      <vt:lpstr>华文楷体</vt:lpstr>
      <vt:lpstr>新宋体</vt:lpstr>
      <vt:lpstr>Mongolian Baiti</vt:lpstr>
      <vt:lpstr>Office 主题​​</vt:lpstr>
      <vt:lpstr>Excel.Chart.8</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探究三：在商贸活动中探究文化交流的影响</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1</cp:revision>
  <cp:lastPrinted>2022-08-24T22:09:00Z</cp:lastPrinted>
  <dcterms:created xsi:type="dcterms:W3CDTF">2022-08-26T08:15:16Z</dcterms:created>
  <dcterms:modified xsi:type="dcterms:W3CDTF">2022-08-26T08:15:18Z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E3A4395C6C8C4841921315B47BC9F12D</vt:lpwstr>
  </property>
  <property fmtid="{D5CDD505-2E9C-101B-9397-08002B2CF9AE}" pid="3" name="KSOProductBuildVer">
    <vt:lpwstr>2052-10.8.2.7058</vt:lpwstr>
  </property>
</Properties>
</file>