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67.jpg" ContentType="image/pn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73" r:id="rId3"/>
    <p:sldMasterId id="2147483685" r:id="rId4"/>
    <p:sldMasterId id="2147483697" r:id="rId5"/>
    <p:sldMasterId id="2147483710" r:id="rId6"/>
    <p:sldMasterId id="2147483722" r:id="rId7"/>
  </p:sldMasterIdLst>
  <p:notesMasterIdLst>
    <p:notesMasterId r:id="rId56"/>
  </p:notesMasterIdLst>
  <p:sldIdLst>
    <p:sldId id="256" r:id="rId8"/>
    <p:sldId id="418" r:id="rId9"/>
    <p:sldId id="440" r:id="rId10"/>
    <p:sldId id="292" r:id="rId11"/>
    <p:sldId id="300" r:id="rId12"/>
    <p:sldId id="273" r:id="rId13"/>
    <p:sldId id="298" r:id="rId14"/>
    <p:sldId id="419" r:id="rId15"/>
    <p:sldId id="420" r:id="rId16"/>
    <p:sldId id="399" r:id="rId17"/>
    <p:sldId id="301" r:id="rId18"/>
    <p:sldId id="421" r:id="rId19"/>
    <p:sldId id="422" r:id="rId20"/>
    <p:sldId id="423" r:id="rId21"/>
    <p:sldId id="424" r:id="rId22"/>
    <p:sldId id="425" r:id="rId23"/>
    <p:sldId id="426" r:id="rId24"/>
    <p:sldId id="427" r:id="rId25"/>
    <p:sldId id="428" r:id="rId26"/>
    <p:sldId id="429" r:id="rId27"/>
    <p:sldId id="430" r:id="rId28"/>
    <p:sldId id="431" r:id="rId29"/>
    <p:sldId id="266" r:id="rId30"/>
    <p:sldId id="432" r:id="rId31"/>
    <p:sldId id="441" r:id="rId32"/>
    <p:sldId id="435" r:id="rId33"/>
    <p:sldId id="442" r:id="rId34"/>
    <p:sldId id="261" r:id="rId35"/>
    <p:sldId id="437" r:id="rId36"/>
    <p:sldId id="444" r:id="rId37"/>
    <p:sldId id="392" r:id="rId38"/>
    <p:sldId id="445" r:id="rId39"/>
    <p:sldId id="438" r:id="rId40"/>
    <p:sldId id="447" r:id="rId41"/>
    <p:sldId id="259" r:id="rId42"/>
    <p:sldId id="293" r:id="rId43"/>
    <p:sldId id="308" r:id="rId44"/>
    <p:sldId id="303" r:id="rId45"/>
    <p:sldId id="309" r:id="rId46"/>
    <p:sldId id="282" r:id="rId47"/>
    <p:sldId id="295" r:id="rId48"/>
    <p:sldId id="439" r:id="rId49"/>
    <p:sldId id="302" r:id="rId50"/>
    <p:sldId id="310" r:id="rId51"/>
    <p:sldId id="278" r:id="rId52"/>
    <p:sldId id="330" r:id="rId53"/>
    <p:sldId id="280" r:id="rId54"/>
    <p:sldId id="263" r:id="rId55"/>
  </p:sldIdLst>
  <p:sldSz cx="12192000" cy="6858000"/>
  <p:notesSz cx="6858000" cy="9144000"/>
  <p:embeddedFontLs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Cambria" panose="02040503050406030204" pitchFamily="18" charset="0"/>
      <p:regular r:id="rId61"/>
      <p:bold r:id="rId62"/>
      <p:italic r:id="rId63"/>
      <p:boldItalic r:id="rId64"/>
    </p:embeddedFont>
    <p:embeddedFont>
      <p:font typeface="Eras Medium ITC" panose="020B0602030504020804" pitchFamily="34" charset="0"/>
      <p:regular r:id="rId65"/>
    </p:embeddedFont>
    <p:embeddedFont>
      <p:font typeface="Maiandra GD" panose="020E0502030308020204" pitchFamily="34" charset="0"/>
      <p:regular r:id="rId66"/>
    </p:embeddedFont>
    <p:embeddedFont>
      <p:font typeface="Wingdings 2" panose="05020102010507070707" pitchFamily="18" charset="2"/>
      <p:regular r:id="rId67"/>
    </p:embeddedFont>
    <p:embeddedFont>
      <p:font typeface="等线" panose="02010600030101010101" pitchFamily="2" charset="-122"/>
      <p:regular r:id="rId68"/>
      <p:bold r:id="rId69"/>
    </p:embeddedFont>
    <p:embeddedFont>
      <p:font typeface="等线 Light" panose="02010600030101010101" pitchFamily="2" charset="-122"/>
      <p:regular r:id="rId70"/>
    </p:embeddedFont>
    <p:embeddedFont>
      <p:font typeface="汉仪菱心体简" panose="02010609000101010101" pitchFamily="49" charset="-122"/>
      <p:regular r:id="rId71"/>
    </p:embeddedFont>
    <p:embeddedFont>
      <p:font typeface="黑体" panose="02010609060101010101" pitchFamily="49" charset="-122"/>
      <p:regular r:id="rId72"/>
    </p:embeddedFont>
    <p:embeddedFont>
      <p:font typeface="华文彩云" panose="02010800040101010101" pitchFamily="2" charset="-122"/>
      <p:regular r:id="rId73"/>
    </p:embeddedFont>
    <p:embeddedFont>
      <p:font typeface="华文仿宋" panose="02010600040101010101" pitchFamily="2" charset="-122"/>
      <p:regular r:id="rId74"/>
    </p:embeddedFont>
    <p:embeddedFont>
      <p:font typeface="华文行楷" panose="02010800040101010101" pitchFamily="2" charset="-122"/>
      <p:regular r:id="rId75"/>
    </p:embeddedFont>
    <p:embeddedFont>
      <p:font typeface="华文琥珀" panose="02010800040101010101" pitchFamily="2" charset="-122"/>
      <p:regular r:id="rId76"/>
    </p:embeddedFont>
    <p:embeddedFont>
      <p:font typeface="华文楷体" panose="02010600040101010101" pitchFamily="2" charset="-122"/>
      <p:regular r:id="rId77"/>
    </p:embeddedFont>
    <p:embeddedFont>
      <p:font typeface="华文细黑" panose="02010600040101010101" pitchFamily="2" charset="-122"/>
      <p:regular r:id="rId78"/>
    </p:embeddedFont>
    <p:embeddedFont>
      <p:font typeface="华文新魏" panose="02010800040101010101" pitchFamily="2" charset="-122"/>
      <p:regular r:id="rId79"/>
    </p:embeddedFont>
    <p:embeddedFont>
      <p:font typeface="楷体" panose="02010609060101010101" pitchFamily="49" charset="-122"/>
      <p:regular r:id="rId80"/>
    </p:embeddedFont>
    <p:embeddedFont>
      <p:font typeface="隶书" panose="02010509060101010101" pitchFamily="49" charset="-122"/>
      <p:regular r:id="rId81"/>
    </p:embeddedFont>
    <p:embeddedFont>
      <p:font typeface="微软雅黑" panose="020B0503020204020204" pitchFamily="34" charset="-122"/>
      <p:regular r:id="rId82"/>
      <p:bold r:id="rId83"/>
    </p:embeddedFont>
    <p:embeddedFont>
      <p:font typeface="幼圆" panose="02010509060101010101" pitchFamily="49" charset="-122"/>
      <p:regular r:id="rId8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867C4C"/>
    <a:srgbClr val="9F785B"/>
    <a:srgbClr val="C4BD97"/>
    <a:srgbClr val="366092"/>
    <a:srgbClr val="C0504D"/>
    <a:srgbClr val="3F3151"/>
    <a:srgbClr val="974806"/>
    <a:srgbClr val="4F6128"/>
    <a:srgbClr val="4E68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7" autoAdjust="0"/>
    <p:restoredTop sz="94660"/>
  </p:normalViewPr>
  <p:slideViewPr>
    <p:cSldViewPr snapToGrid="0">
      <p:cViewPr varScale="1">
        <p:scale>
          <a:sx n="58" d="100"/>
          <a:sy n="58" d="100"/>
        </p:scale>
        <p:origin x="53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76" Type="http://schemas.openxmlformats.org/officeDocument/2006/relationships/font" Target="fonts/font20.fntdata"/><Relationship Id="rId84" Type="http://schemas.openxmlformats.org/officeDocument/2006/relationships/font" Target="fonts/font28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font" Target="fonts/font18.fntdata"/><Relationship Id="rId79" Type="http://schemas.openxmlformats.org/officeDocument/2006/relationships/font" Target="fonts/font23.fntdata"/><Relationship Id="rId8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5.fntdata"/><Relationship Id="rId82" Type="http://schemas.openxmlformats.org/officeDocument/2006/relationships/font" Target="fonts/font26.fntdata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77" Type="http://schemas.openxmlformats.org/officeDocument/2006/relationships/font" Target="fonts/font21.fntdata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font" Target="fonts/font16.fntdata"/><Relationship Id="rId80" Type="http://schemas.openxmlformats.org/officeDocument/2006/relationships/font" Target="fonts/font24.fntdata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font" Target="fonts/font19.fntdata"/><Relationship Id="rId83" Type="http://schemas.openxmlformats.org/officeDocument/2006/relationships/font" Target="fonts/font27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font" Target="fonts/font1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font" Target="fonts/font17.fntdata"/><Relationship Id="rId78" Type="http://schemas.openxmlformats.org/officeDocument/2006/relationships/font" Target="fonts/font22.fntdata"/><Relationship Id="rId81" Type="http://schemas.openxmlformats.org/officeDocument/2006/relationships/font" Target="fonts/font25.fntdata"/><Relationship Id="rId86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08A0E8-C95B-445C-92E9-EE24AE9F29FC}" type="doc">
      <dgm:prSet loTypeId="urn:microsoft.com/office/officeart/2005/8/layout/cycle6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0A3C639-9208-4B53-9AA7-208DE9064AC0}">
      <dgm:prSet custT="1"/>
      <dgm:spPr>
        <a:xfrm>
          <a:off x="4665403" y="1556009"/>
          <a:ext cx="1951360" cy="941140"/>
        </a:xfrm>
        <a:prstGeom prst="roundRect">
          <a:avLst/>
        </a:prstGeom>
        <a:solidFill>
          <a:sysClr val="windowText" lastClr="000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zh-CN" altLang="en-US" sz="4000" kern="1200" dirty="0">
              <a:solidFill>
                <a:sysClr val="window" lastClr="FFFFFF"/>
              </a:solidFill>
              <a:latin typeface="等线" panose="020F0502020204030204"/>
              <a:ea typeface="方正北魏楷书简体"/>
              <a:cs typeface="+mn-cs"/>
            </a:rPr>
            <a:t>阅读力：视界</a:t>
          </a:r>
          <a:endParaRPr lang="en-US" sz="4000" kern="1200" dirty="0">
            <a:solidFill>
              <a:sysClr val="window" lastClr="FFFFFF"/>
            </a:solidFill>
            <a:latin typeface="等线" panose="020F0502020204030204"/>
            <a:ea typeface="方正北魏楷书简体"/>
            <a:cs typeface="+mn-cs"/>
          </a:endParaRPr>
        </a:p>
      </dgm:t>
    </dgm:pt>
    <dgm:pt modelId="{F1CBF9FE-AFD9-4315-920B-B7EBA4FE6635}" type="parTrans" cxnId="{76AC70C8-395A-40C2-A94B-F41548C9F1B7}">
      <dgm:prSet/>
      <dgm:spPr/>
      <dgm:t>
        <a:bodyPr/>
        <a:lstStyle/>
        <a:p>
          <a:endParaRPr lang="en-US"/>
        </a:p>
      </dgm:t>
    </dgm:pt>
    <dgm:pt modelId="{FC2B509D-17EF-471E-970B-F9F448E00709}" type="sibTrans" cxnId="{76AC70C8-395A-40C2-A94B-F41548C9F1B7}">
      <dgm:prSet/>
      <dgm:spPr>
        <a:xfrm>
          <a:off x="2530771" y="471424"/>
          <a:ext cx="3110311" cy="3110311"/>
        </a:xfrm>
        <a:custGeom>
          <a:avLst/>
          <a:gdLst/>
          <a:ahLst/>
          <a:cxnLst/>
          <a:rect l="0" t="0" r="0" b="0"/>
          <a:pathLst>
            <a:path>
              <a:moveTo>
                <a:pt x="3034621" y="2034416"/>
              </a:moveTo>
              <a:arcTo wR="1555155" hR="1555155" stAng="1076959" swAng="2007318"/>
            </a:path>
          </a:pathLst>
        </a:custGeom>
        <a:noFill/>
        <a:ln w="6350" cap="flat" cmpd="sng" algn="ctr">
          <a:solidFill>
            <a:srgbClr val="ED7D31">
              <a:hueOff val="-485121"/>
              <a:satOff val="-27976"/>
              <a:lumOff val="2876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3B3412AF-C83B-42FE-8085-DB4980F2ADB5}">
      <dgm:prSet/>
      <dgm:spPr>
        <a:xfrm>
          <a:off x="3122945" y="3111165"/>
          <a:ext cx="1925964" cy="941140"/>
        </a:xfrm>
        <a:prstGeom prst="roundRect">
          <a:avLst/>
        </a:prstGeom>
        <a:solidFill>
          <a:sysClr val="windowText" lastClr="000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zh-CN" altLang="en-US" dirty="0">
              <a:solidFill>
                <a:sysClr val="window" lastClr="FFFFFF"/>
              </a:solidFill>
              <a:latin typeface="等线" panose="020F0502020204030204"/>
              <a:ea typeface="+mn-ea"/>
              <a:cs typeface="+mn-cs"/>
            </a:rPr>
            <a:t>设计力：境界</a:t>
          </a:r>
          <a:endParaRPr lang="en-US" dirty="0">
            <a:solidFill>
              <a:sysClr val="window" lastClr="FFFFFF"/>
            </a:solidFill>
            <a:latin typeface="等线" panose="020F0502020204030204"/>
            <a:ea typeface="+mn-ea"/>
            <a:cs typeface="+mn-cs"/>
          </a:endParaRPr>
        </a:p>
      </dgm:t>
    </dgm:pt>
    <dgm:pt modelId="{20BD3D60-B7EF-4385-8D84-0526FE32C135}" type="parTrans" cxnId="{4EB9104C-4CCB-40EE-9621-A4A95C0F4C61}">
      <dgm:prSet/>
      <dgm:spPr/>
      <dgm:t>
        <a:bodyPr/>
        <a:lstStyle/>
        <a:p>
          <a:endParaRPr lang="en-US"/>
        </a:p>
      </dgm:t>
    </dgm:pt>
    <dgm:pt modelId="{00B30F5B-0A9E-4577-A04B-0136B1A0C016}" type="sibTrans" cxnId="{4EB9104C-4CCB-40EE-9621-A4A95C0F4C61}">
      <dgm:prSet/>
      <dgm:spPr>
        <a:xfrm>
          <a:off x="2530771" y="471424"/>
          <a:ext cx="3110311" cy="3110311"/>
        </a:xfrm>
        <a:custGeom>
          <a:avLst/>
          <a:gdLst/>
          <a:ahLst/>
          <a:cxnLst/>
          <a:rect l="0" t="0" r="0" b="0"/>
          <a:pathLst>
            <a:path>
              <a:moveTo>
                <a:pt x="585023" y="2770620"/>
              </a:moveTo>
              <a:arcTo wR="1555155" hR="1555155" stAng="7715723" swAng="2007318"/>
            </a:path>
          </a:pathLst>
        </a:custGeom>
        <a:noFill/>
        <a:ln w="6350" cap="flat" cmpd="sng" algn="ctr">
          <a:solidFill>
            <a:srgbClr val="ED7D31">
              <a:hueOff val="-970242"/>
              <a:satOff val="-55952"/>
              <a:lumOff val="5752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872333E9-C20A-4480-A112-E71228E0EA97}">
      <dgm:prSet/>
      <dgm:spPr>
        <a:xfrm>
          <a:off x="1529709" y="1556009"/>
          <a:ext cx="2002124" cy="941140"/>
        </a:xfrm>
        <a:prstGeom prst="roundRect">
          <a:avLst/>
        </a:prstGeom>
        <a:solidFill>
          <a:sysClr val="windowText" lastClr="000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zh-CN" altLang="en-US" dirty="0">
              <a:solidFill>
                <a:sysClr val="window" lastClr="FFFFFF"/>
              </a:solidFill>
              <a:latin typeface="等线" panose="020F0502020204030204"/>
              <a:ea typeface="+mn-ea"/>
              <a:cs typeface="+mn-cs"/>
            </a:rPr>
            <a:t>思想力：心界</a:t>
          </a:r>
          <a:endParaRPr lang="en-US" dirty="0">
            <a:solidFill>
              <a:sysClr val="window" lastClr="FFFFFF"/>
            </a:solidFill>
            <a:latin typeface="等线" panose="020F0502020204030204"/>
            <a:ea typeface="+mn-ea"/>
            <a:cs typeface="+mn-cs"/>
          </a:endParaRPr>
        </a:p>
      </dgm:t>
    </dgm:pt>
    <dgm:pt modelId="{3F399DE8-F532-403A-BB03-D8D46FAC5C70}" type="parTrans" cxnId="{EE08652C-D246-469A-A886-9E4E3BA02EB8}">
      <dgm:prSet/>
      <dgm:spPr/>
      <dgm:t>
        <a:bodyPr/>
        <a:lstStyle/>
        <a:p>
          <a:endParaRPr lang="en-US"/>
        </a:p>
      </dgm:t>
    </dgm:pt>
    <dgm:pt modelId="{9405C5AB-D740-4072-AFD4-1B634D7DCF7E}" type="sibTrans" cxnId="{EE08652C-D246-469A-A886-9E4E3BA02EB8}">
      <dgm:prSet/>
      <dgm:spPr>
        <a:xfrm>
          <a:off x="2530771" y="471424"/>
          <a:ext cx="3110311" cy="3110311"/>
        </a:xfrm>
        <a:custGeom>
          <a:avLst/>
          <a:gdLst/>
          <a:ahLst/>
          <a:cxnLst/>
          <a:rect l="0" t="0" r="0" b="0"/>
          <a:pathLst>
            <a:path>
              <a:moveTo>
                <a:pt x="75277" y="1077170"/>
              </a:moveTo>
              <a:arcTo wR="1555155" hR="1555155" stAng="11873996" swAng="1705323"/>
            </a:path>
          </a:pathLst>
        </a:custGeom>
        <a:noFill/>
        <a:ln w="6350" cap="flat" cmpd="sng" algn="ctr">
          <a:solidFill>
            <a:srgbClr val="ED7D31">
              <a:hueOff val="-1455363"/>
              <a:satOff val="-83928"/>
              <a:lumOff val="8628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8DAF274F-B159-40B4-9DBA-4A7CA5D293D8}" type="pres">
      <dgm:prSet presAssocID="{6B08A0E8-C95B-445C-92E9-EE24AE9F29FC}" presName="cycle" presStyleCnt="0">
        <dgm:presLayoutVars>
          <dgm:dir/>
          <dgm:resizeHandles val="exact"/>
        </dgm:presLayoutVars>
      </dgm:prSet>
      <dgm:spPr/>
    </dgm:pt>
    <dgm:pt modelId="{9FB59355-9461-4AA3-9E34-5164A1D4BAAC}" type="pres">
      <dgm:prSet presAssocID="{10A3C639-9208-4B53-9AA7-208DE9064AC0}" presName="node" presStyleLbl="node1" presStyleIdx="0" presStyleCnt="3" custScaleX="221350">
        <dgm:presLayoutVars>
          <dgm:bulletEnabled val="1"/>
        </dgm:presLayoutVars>
      </dgm:prSet>
      <dgm:spPr/>
    </dgm:pt>
    <dgm:pt modelId="{EE88BC11-DBCC-42CA-B803-157B38A373DE}" type="pres">
      <dgm:prSet presAssocID="{10A3C639-9208-4B53-9AA7-208DE9064AC0}" presName="spNode" presStyleCnt="0"/>
      <dgm:spPr/>
    </dgm:pt>
    <dgm:pt modelId="{062474B0-EAE1-41AB-B71D-8ECD23863BF8}" type="pres">
      <dgm:prSet presAssocID="{FC2B509D-17EF-471E-970B-F9F448E00709}" presName="sibTrans" presStyleLbl="sibTrans1D1" presStyleIdx="0" presStyleCnt="3"/>
      <dgm:spPr/>
    </dgm:pt>
    <dgm:pt modelId="{C68561D7-27D5-4932-8319-6F4C58AE9D35}" type="pres">
      <dgm:prSet presAssocID="{3B3412AF-C83B-42FE-8085-DB4980F2ADB5}" presName="node" presStyleLbl="node1" presStyleIdx="1" presStyleCnt="3" custScaleX="188444" custRadScaleRad="133820" custRadScaleInc="-22042">
        <dgm:presLayoutVars>
          <dgm:bulletEnabled val="1"/>
        </dgm:presLayoutVars>
      </dgm:prSet>
      <dgm:spPr/>
    </dgm:pt>
    <dgm:pt modelId="{923B1DB9-F55D-4147-B706-18349F209C10}" type="pres">
      <dgm:prSet presAssocID="{3B3412AF-C83B-42FE-8085-DB4980F2ADB5}" presName="spNode" presStyleCnt="0"/>
      <dgm:spPr/>
    </dgm:pt>
    <dgm:pt modelId="{09BEA33E-BF70-4DAD-B617-B0B80C6EBBBB}" type="pres">
      <dgm:prSet presAssocID="{00B30F5B-0A9E-4577-A04B-0136B1A0C016}" presName="sibTrans" presStyleLbl="sibTrans1D1" presStyleIdx="1" presStyleCnt="3"/>
      <dgm:spPr/>
    </dgm:pt>
    <dgm:pt modelId="{283B0E4E-F2DB-458D-BB51-8CBF42C2815B}" type="pres">
      <dgm:prSet presAssocID="{872333E9-C20A-4480-A112-E71228E0EA97}" presName="node" presStyleLbl="node1" presStyleIdx="2" presStyleCnt="3" custScaleX="198238" custRadScaleRad="139289" custRadScaleInc="24857">
        <dgm:presLayoutVars>
          <dgm:bulletEnabled val="1"/>
        </dgm:presLayoutVars>
      </dgm:prSet>
      <dgm:spPr/>
    </dgm:pt>
    <dgm:pt modelId="{EA22D8DB-1D33-408B-A2F6-B055248C3E23}" type="pres">
      <dgm:prSet presAssocID="{872333E9-C20A-4480-A112-E71228E0EA97}" presName="spNode" presStyleCnt="0"/>
      <dgm:spPr/>
    </dgm:pt>
    <dgm:pt modelId="{26BD1B88-4238-4881-BBE6-3465D2DDB6B6}" type="pres">
      <dgm:prSet presAssocID="{9405C5AB-D740-4072-AFD4-1B634D7DCF7E}" presName="sibTrans" presStyleLbl="sibTrans1D1" presStyleIdx="2" presStyleCnt="3"/>
      <dgm:spPr/>
    </dgm:pt>
  </dgm:ptLst>
  <dgm:cxnLst>
    <dgm:cxn modelId="{6DA4D416-0321-4590-8BD1-F5A54C8C7E70}" type="presOf" srcId="{FC2B509D-17EF-471E-970B-F9F448E00709}" destId="{062474B0-EAE1-41AB-B71D-8ECD23863BF8}" srcOrd="0" destOrd="0" presId="urn:microsoft.com/office/officeart/2005/8/layout/cycle6"/>
    <dgm:cxn modelId="{5A295420-5641-4E90-963E-BEFF9C26503F}" type="presOf" srcId="{3B3412AF-C83B-42FE-8085-DB4980F2ADB5}" destId="{C68561D7-27D5-4932-8319-6F4C58AE9D35}" srcOrd="0" destOrd="0" presId="urn:microsoft.com/office/officeart/2005/8/layout/cycle6"/>
    <dgm:cxn modelId="{EE08652C-D246-469A-A886-9E4E3BA02EB8}" srcId="{6B08A0E8-C95B-445C-92E9-EE24AE9F29FC}" destId="{872333E9-C20A-4480-A112-E71228E0EA97}" srcOrd="2" destOrd="0" parTransId="{3F399DE8-F532-403A-BB03-D8D46FAC5C70}" sibTransId="{9405C5AB-D740-4072-AFD4-1B634D7DCF7E}"/>
    <dgm:cxn modelId="{B605212D-62FF-4824-8E21-C2C57D4A6629}" type="presOf" srcId="{00B30F5B-0A9E-4577-A04B-0136B1A0C016}" destId="{09BEA33E-BF70-4DAD-B617-B0B80C6EBBBB}" srcOrd="0" destOrd="0" presId="urn:microsoft.com/office/officeart/2005/8/layout/cycle6"/>
    <dgm:cxn modelId="{4EB9104C-4CCB-40EE-9621-A4A95C0F4C61}" srcId="{6B08A0E8-C95B-445C-92E9-EE24AE9F29FC}" destId="{3B3412AF-C83B-42FE-8085-DB4980F2ADB5}" srcOrd="1" destOrd="0" parTransId="{20BD3D60-B7EF-4385-8D84-0526FE32C135}" sibTransId="{00B30F5B-0A9E-4577-A04B-0136B1A0C016}"/>
    <dgm:cxn modelId="{834A1092-E5A7-4FF7-854A-4F138D9134FA}" type="presOf" srcId="{872333E9-C20A-4480-A112-E71228E0EA97}" destId="{283B0E4E-F2DB-458D-BB51-8CBF42C2815B}" srcOrd="0" destOrd="0" presId="urn:microsoft.com/office/officeart/2005/8/layout/cycle6"/>
    <dgm:cxn modelId="{5333D5B7-852A-414B-81F4-F80E56575DF9}" type="presOf" srcId="{10A3C639-9208-4B53-9AA7-208DE9064AC0}" destId="{9FB59355-9461-4AA3-9E34-5164A1D4BAAC}" srcOrd="0" destOrd="0" presId="urn:microsoft.com/office/officeart/2005/8/layout/cycle6"/>
    <dgm:cxn modelId="{A49D64C6-B3E8-49BC-9778-91C93D25E95B}" type="presOf" srcId="{9405C5AB-D740-4072-AFD4-1B634D7DCF7E}" destId="{26BD1B88-4238-4881-BBE6-3465D2DDB6B6}" srcOrd="0" destOrd="0" presId="urn:microsoft.com/office/officeart/2005/8/layout/cycle6"/>
    <dgm:cxn modelId="{76AC70C8-395A-40C2-A94B-F41548C9F1B7}" srcId="{6B08A0E8-C95B-445C-92E9-EE24AE9F29FC}" destId="{10A3C639-9208-4B53-9AA7-208DE9064AC0}" srcOrd="0" destOrd="0" parTransId="{F1CBF9FE-AFD9-4315-920B-B7EBA4FE6635}" sibTransId="{FC2B509D-17EF-471E-970B-F9F448E00709}"/>
    <dgm:cxn modelId="{D25C6EFA-85B5-4D92-85F7-9F028D240121}" type="presOf" srcId="{6B08A0E8-C95B-445C-92E9-EE24AE9F29FC}" destId="{8DAF274F-B159-40B4-9DBA-4A7CA5D293D8}" srcOrd="0" destOrd="0" presId="urn:microsoft.com/office/officeart/2005/8/layout/cycle6"/>
    <dgm:cxn modelId="{1C514E99-33D5-4BD6-860F-72795285B5A9}" type="presParOf" srcId="{8DAF274F-B159-40B4-9DBA-4A7CA5D293D8}" destId="{9FB59355-9461-4AA3-9E34-5164A1D4BAAC}" srcOrd="0" destOrd="0" presId="urn:microsoft.com/office/officeart/2005/8/layout/cycle6"/>
    <dgm:cxn modelId="{F48DBB16-39ED-45C8-B175-1AC38A885891}" type="presParOf" srcId="{8DAF274F-B159-40B4-9DBA-4A7CA5D293D8}" destId="{EE88BC11-DBCC-42CA-B803-157B38A373DE}" srcOrd="1" destOrd="0" presId="urn:microsoft.com/office/officeart/2005/8/layout/cycle6"/>
    <dgm:cxn modelId="{8568E767-6218-45BD-9A2E-064C9BF1D3F0}" type="presParOf" srcId="{8DAF274F-B159-40B4-9DBA-4A7CA5D293D8}" destId="{062474B0-EAE1-41AB-B71D-8ECD23863BF8}" srcOrd="2" destOrd="0" presId="urn:microsoft.com/office/officeart/2005/8/layout/cycle6"/>
    <dgm:cxn modelId="{9BC70A36-52CB-4A1E-91F6-765399D4BFBB}" type="presParOf" srcId="{8DAF274F-B159-40B4-9DBA-4A7CA5D293D8}" destId="{C68561D7-27D5-4932-8319-6F4C58AE9D35}" srcOrd="3" destOrd="0" presId="urn:microsoft.com/office/officeart/2005/8/layout/cycle6"/>
    <dgm:cxn modelId="{AC680B30-CBCD-444B-B6BE-80989237AA24}" type="presParOf" srcId="{8DAF274F-B159-40B4-9DBA-4A7CA5D293D8}" destId="{923B1DB9-F55D-4147-B706-18349F209C10}" srcOrd="4" destOrd="0" presId="urn:microsoft.com/office/officeart/2005/8/layout/cycle6"/>
    <dgm:cxn modelId="{7D22387D-7D74-4B03-852C-54FC815FA43A}" type="presParOf" srcId="{8DAF274F-B159-40B4-9DBA-4A7CA5D293D8}" destId="{09BEA33E-BF70-4DAD-B617-B0B80C6EBBBB}" srcOrd="5" destOrd="0" presId="urn:microsoft.com/office/officeart/2005/8/layout/cycle6"/>
    <dgm:cxn modelId="{2096E0C8-B3F7-48A3-80AE-D10130E8EB4E}" type="presParOf" srcId="{8DAF274F-B159-40B4-9DBA-4A7CA5D293D8}" destId="{283B0E4E-F2DB-458D-BB51-8CBF42C2815B}" srcOrd="6" destOrd="0" presId="urn:microsoft.com/office/officeart/2005/8/layout/cycle6"/>
    <dgm:cxn modelId="{40BB29D2-CB7E-491A-9CCF-33350BD7CDD0}" type="presParOf" srcId="{8DAF274F-B159-40B4-9DBA-4A7CA5D293D8}" destId="{EA22D8DB-1D33-408B-A2F6-B055248C3E23}" srcOrd="7" destOrd="0" presId="urn:microsoft.com/office/officeart/2005/8/layout/cycle6"/>
    <dgm:cxn modelId="{52278AC1-A315-435B-87AA-83A63AF95A71}" type="presParOf" srcId="{8DAF274F-B159-40B4-9DBA-4A7CA5D293D8}" destId="{26BD1B88-4238-4881-BBE6-3465D2DDB6B6}" srcOrd="8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60C48E-F161-4F7C-8A5E-B58AD073CDD5}" type="doc">
      <dgm:prSet loTypeId="urn:microsoft.com/office/officeart/2005/8/layout/hierarchy3" loCatId="hierarchy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2E0774C1-6F32-4B9C-B8A1-A54E7B7F5CE7}">
      <dgm:prSet custT="1"/>
      <dgm:spPr/>
      <dgm:t>
        <a:bodyPr/>
        <a:lstStyle/>
        <a:p>
          <a:pPr marL="0"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4800" kern="1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  <a:cs typeface="+mn-cs"/>
            </a:rPr>
            <a:t>人性</a:t>
          </a:r>
          <a:endParaRPr lang="en-US" altLang="zh-CN" sz="4800" kern="1200" dirty="0">
            <a:solidFill>
              <a:prstClr val="white"/>
            </a:solidFill>
            <a:latin typeface="等线" panose="020F0502020204030204"/>
            <a:ea typeface="等线" panose="02010600030101010101" pitchFamily="2" charset="-122"/>
            <a:cs typeface="+mn-cs"/>
          </a:endParaRPr>
        </a:p>
        <a:p>
          <a:pPr marL="0"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4800" kern="1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  <a:cs typeface="+mn-cs"/>
            </a:rPr>
            <a:t>诗性</a:t>
          </a:r>
          <a:endParaRPr lang="en-US" altLang="zh-CN" sz="4800" kern="1200" dirty="0">
            <a:solidFill>
              <a:prstClr val="white"/>
            </a:solidFill>
            <a:latin typeface="等线" panose="020F0502020204030204"/>
            <a:ea typeface="等线" panose="02010600030101010101" pitchFamily="2" charset="-122"/>
            <a:cs typeface="+mn-cs"/>
          </a:endParaRPr>
        </a:p>
        <a:p>
          <a:pPr marL="0"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4800" kern="1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  <a:cs typeface="+mn-cs"/>
            </a:rPr>
            <a:t>感性</a:t>
          </a:r>
          <a:endParaRPr lang="en-US" sz="4800" kern="1200" dirty="0">
            <a:solidFill>
              <a:prstClr val="white"/>
            </a:solidFill>
            <a:latin typeface="等线" panose="020F0502020204030204"/>
            <a:ea typeface="等线" panose="02010600030101010101" pitchFamily="2" charset="-122"/>
            <a:cs typeface="+mn-cs"/>
          </a:endParaRPr>
        </a:p>
      </dgm:t>
    </dgm:pt>
    <dgm:pt modelId="{A3242C2B-14A9-4520-B5BB-903BC35CCC67}" type="parTrans" cxnId="{332E83E7-FFBF-42B6-A23C-27ECFC46054C}">
      <dgm:prSet/>
      <dgm:spPr/>
      <dgm:t>
        <a:bodyPr/>
        <a:lstStyle/>
        <a:p>
          <a:endParaRPr lang="en-US"/>
        </a:p>
      </dgm:t>
    </dgm:pt>
    <dgm:pt modelId="{5995EAE1-D274-4BCE-955A-46F54BF3748B}" type="sibTrans" cxnId="{332E83E7-FFBF-42B6-A23C-27ECFC46054C}">
      <dgm:prSet phldrT="1"/>
      <dgm:spPr/>
      <dgm:t>
        <a:bodyPr/>
        <a:lstStyle/>
        <a:p>
          <a:endParaRPr lang="en-US"/>
        </a:p>
      </dgm:t>
    </dgm:pt>
    <dgm:pt modelId="{F28E165C-DBE6-4B02-BAA7-326D61504A6A}">
      <dgm:prSet/>
      <dgm:spPr/>
      <dgm:t>
        <a:bodyPr/>
        <a:lstStyle/>
        <a:p>
          <a:r>
            <a:rPr lang="zh-CN" altLang="en-US" dirty="0"/>
            <a:t>家庭</a:t>
          </a:r>
          <a:endParaRPr lang="en-US" altLang="zh-CN" dirty="0"/>
        </a:p>
        <a:p>
          <a:r>
            <a:rPr lang="zh-CN" altLang="en-US" dirty="0"/>
            <a:t>家园</a:t>
          </a:r>
          <a:endParaRPr lang="en-US" altLang="zh-CN" dirty="0"/>
        </a:p>
        <a:p>
          <a:r>
            <a:rPr lang="zh-CN" altLang="en-US" dirty="0"/>
            <a:t>家国</a:t>
          </a:r>
          <a:endParaRPr lang="en-US" dirty="0"/>
        </a:p>
      </dgm:t>
    </dgm:pt>
    <dgm:pt modelId="{AF99AFCF-7A30-483F-8FF6-8868269253C0}" type="parTrans" cxnId="{BF874E43-C866-422A-ADFF-3ACEA03392C5}">
      <dgm:prSet/>
      <dgm:spPr/>
      <dgm:t>
        <a:bodyPr/>
        <a:lstStyle/>
        <a:p>
          <a:endParaRPr lang="en-US"/>
        </a:p>
      </dgm:t>
    </dgm:pt>
    <dgm:pt modelId="{EA62C72D-A6E9-4F9E-A563-1D4FCCB63CD4}" type="sibTrans" cxnId="{BF874E43-C866-422A-ADFF-3ACEA03392C5}">
      <dgm:prSet phldrT="2"/>
      <dgm:spPr/>
      <dgm:t>
        <a:bodyPr/>
        <a:lstStyle/>
        <a:p>
          <a:endParaRPr lang="en-US"/>
        </a:p>
      </dgm:t>
    </dgm:pt>
    <dgm:pt modelId="{8268F44C-3D41-4B34-9F60-852D8BBC9264}" type="pres">
      <dgm:prSet presAssocID="{D860C48E-F161-4F7C-8A5E-B58AD073CDD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C6E7DB5-786A-4774-8754-26BA940C9EC9}" type="pres">
      <dgm:prSet presAssocID="{2E0774C1-6F32-4B9C-B8A1-A54E7B7F5CE7}" presName="root" presStyleCnt="0"/>
      <dgm:spPr/>
    </dgm:pt>
    <dgm:pt modelId="{395D1AE0-3CAE-4846-8661-D642CA2EFDE2}" type="pres">
      <dgm:prSet presAssocID="{2E0774C1-6F32-4B9C-B8A1-A54E7B7F5CE7}" presName="rootComposite" presStyleCnt="0"/>
      <dgm:spPr/>
    </dgm:pt>
    <dgm:pt modelId="{05332637-B287-4340-A7AD-E891D51E37F0}" type="pres">
      <dgm:prSet presAssocID="{2E0774C1-6F32-4B9C-B8A1-A54E7B7F5CE7}" presName="rootText" presStyleLbl="node1" presStyleIdx="0" presStyleCnt="2" custScaleY="273988" custLinFactNeighborX="-362" custLinFactNeighborY="10704"/>
      <dgm:spPr/>
    </dgm:pt>
    <dgm:pt modelId="{5201859A-CD45-44A0-9941-3F68642F9583}" type="pres">
      <dgm:prSet presAssocID="{2E0774C1-6F32-4B9C-B8A1-A54E7B7F5CE7}" presName="rootConnector" presStyleLbl="node1" presStyleIdx="0" presStyleCnt="2"/>
      <dgm:spPr/>
    </dgm:pt>
    <dgm:pt modelId="{29A70447-88C0-4558-A288-58850771FB87}" type="pres">
      <dgm:prSet presAssocID="{2E0774C1-6F32-4B9C-B8A1-A54E7B7F5CE7}" presName="childShape" presStyleCnt="0"/>
      <dgm:spPr/>
    </dgm:pt>
    <dgm:pt modelId="{579B3C4F-1C3D-48C2-854F-D751990D7E44}" type="pres">
      <dgm:prSet presAssocID="{F28E165C-DBE6-4B02-BAA7-326D61504A6A}" presName="root" presStyleCnt="0"/>
      <dgm:spPr/>
    </dgm:pt>
    <dgm:pt modelId="{397F17EB-69FC-4F73-BE1D-F2AADD9E1E43}" type="pres">
      <dgm:prSet presAssocID="{F28E165C-DBE6-4B02-BAA7-326D61504A6A}" presName="rootComposite" presStyleCnt="0"/>
      <dgm:spPr/>
    </dgm:pt>
    <dgm:pt modelId="{4803F6BB-7CC8-4471-AE68-6EFEE2A8E461}" type="pres">
      <dgm:prSet presAssocID="{F28E165C-DBE6-4B02-BAA7-326D61504A6A}" presName="rootText" presStyleLbl="node1" presStyleIdx="1" presStyleCnt="2" custScaleX="68779" custScaleY="223142" custLinFactNeighborX="-22425" custLinFactNeighborY="27194"/>
      <dgm:spPr/>
    </dgm:pt>
    <dgm:pt modelId="{62324948-F1F7-43F7-AC6A-DBA5F828C1DB}" type="pres">
      <dgm:prSet presAssocID="{F28E165C-DBE6-4B02-BAA7-326D61504A6A}" presName="rootConnector" presStyleLbl="node1" presStyleIdx="1" presStyleCnt="2"/>
      <dgm:spPr/>
    </dgm:pt>
    <dgm:pt modelId="{2E38251A-B7DF-4E28-B011-1208D49C128D}" type="pres">
      <dgm:prSet presAssocID="{F28E165C-DBE6-4B02-BAA7-326D61504A6A}" presName="childShape" presStyleCnt="0"/>
      <dgm:spPr/>
    </dgm:pt>
  </dgm:ptLst>
  <dgm:cxnLst>
    <dgm:cxn modelId="{BF874E43-C866-422A-ADFF-3ACEA03392C5}" srcId="{D860C48E-F161-4F7C-8A5E-B58AD073CDD5}" destId="{F28E165C-DBE6-4B02-BAA7-326D61504A6A}" srcOrd="1" destOrd="0" parTransId="{AF99AFCF-7A30-483F-8FF6-8868269253C0}" sibTransId="{EA62C72D-A6E9-4F9E-A563-1D4FCCB63CD4}"/>
    <dgm:cxn modelId="{5DB3E477-157A-4076-BF8B-68CF38C93F87}" type="presOf" srcId="{2E0774C1-6F32-4B9C-B8A1-A54E7B7F5CE7}" destId="{5201859A-CD45-44A0-9941-3F68642F9583}" srcOrd="1" destOrd="0" presId="urn:microsoft.com/office/officeart/2005/8/layout/hierarchy3"/>
    <dgm:cxn modelId="{5E7EE282-8C9D-46FA-A54A-021983BEE620}" type="presOf" srcId="{F28E165C-DBE6-4B02-BAA7-326D61504A6A}" destId="{62324948-F1F7-43F7-AC6A-DBA5F828C1DB}" srcOrd="1" destOrd="0" presId="urn:microsoft.com/office/officeart/2005/8/layout/hierarchy3"/>
    <dgm:cxn modelId="{247EA39B-551F-4567-81DC-8203FDEE0680}" type="presOf" srcId="{F28E165C-DBE6-4B02-BAA7-326D61504A6A}" destId="{4803F6BB-7CC8-4471-AE68-6EFEE2A8E461}" srcOrd="0" destOrd="0" presId="urn:microsoft.com/office/officeart/2005/8/layout/hierarchy3"/>
    <dgm:cxn modelId="{E55685BA-B59C-4203-A3B0-9E6C2EC310F8}" type="presOf" srcId="{2E0774C1-6F32-4B9C-B8A1-A54E7B7F5CE7}" destId="{05332637-B287-4340-A7AD-E891D51E37F0}" srcOrd="0" destOrd="0" presId="urn:microsoft.com/office/officeart/2005/8/layout/hierarchy3"/>
    <dgm:cxn modelId="{332E83E7-FFBF-42B6-A23C-27ECFC46054C}" srcId="{D860C48E-F161-4F7C-8A5E-B58AD073CDD5}" destId="{2E0774C1-6F32-4B9C-B8A1-A54E7B7F5CE7}" srcOrd="0" destOrd="0" parTransId="{A3242C2B-14A9-4520-B5BB-903BC35CCC67}" sibTransId="{5995EAE1-D274-4BCE-955A-46F54BF3748B}"/>
    <dgm:cxn modelId="{EE5D8DE8-20E5-4CB5-AC57-3B6292A6B144}" type="presOf" srcId="{D860C48E-F161-4F7C-8A5E-B58AD073CDD5}" destId="{8268F44C-3D41-4B34-9F60-852D8BBC9264}" srcOrd="0" destOrd="0" presId="urn:microsoft.com/office/officeart/2005/8/layout/hierarchy3"/>
    <dgm:cxn modelId="{18BF9E6A-CC3A-474F-86E0-631F0BD545AD}" type="presParOf" srcId="{8268F44C-3D41-4B34-9F60-852D8BBC9264}" destId="{BC6E7DB5-786A-4774-8754-26BA940C9EC9}" srcOrd="0" destOrd="0" presId="urn:microsoft.com/office/officeart/2005/8/layout/hierarchy3"/>
    <dgm:cxn modelId="{6591A1BE-C31E-46C6-942D-AA835FBDFFFB}" type="presParOf" srcId="{BC6E7DB5-786A-4774-8754-26BA940C9EC9}" destId="{395D1AE0-3CAE-4846-8661-D642CA2EFDE2}" srcOrd="0" destOrd="0" presId="urn:microsoft.com/office/officeart/2005/8/layout/hierarchy3"/>
    <dgm:cxn modelId="{BFA5B7E1-481E-4026-BDFE-054E07798DDB}" type="presParOf" srcId="{395D1AE0-3CAE-4846-8661-D642CA2EFDE2}" destId="{05332637-B287-4340-A7AD-E891D51E37F0}" srcOrd="0" destOrd="0" presId="urn:microsoft.com/office/officeart/2005/8/layout/hierarchy3"/>
    <dgm:cxn modelId="{5E811F44-B75C-46F0-8375-647142188EBA}" type="presParOf" srcId="{395D1AE0-3CAE-4846-8661-D642CA2EFDE2}" destId="{5201859A-CD45-44A0-9941-3F68642F9583}" srcOrd="1" destOrd="0" presId="urn:microsoft.com/office/officeart/2005/8/layout/hierarchy3"/>
    <dgm:cxn modelId="{82C550B1-F597-43D8-ACF2-C8DFCD93B551}" type="presParOf" srcId="{BC6E7DB5-786A-4774-8754-26BA940C9EC9}" destId="{29A70447-88C0-4558-A288-58850771FB87}" srcOrd="1" destOrd="0" presId="urn:microsoft.com/office/officeart/2005/8/layout/hierarchy3"/>
    <dgm:cxn modelId="{8847D7C8-F8E9-4C54-B4FD-037CE6482D6F}" type="presParOf" srcId="{8268F44C-3D41-4B34-9F60-852D8BBC9264}" destId="{579B3C4F-1C3D-48C2-854F-D751990D7E44}" srcOrd="1" destOrd="0" presId="urn:microsoft.com/office/officeart/2005/8/layout/hierarchy3"/>
    <dgm:cxn modelId="{4B1D3B1E-FA35-4E3C-B599-B12A0623C230}" type="presParOf" srcId="{579B3C4F-1C3D-48C2-854F-D751990D7E44}" destId="{397F17EB-69FC-4F73-BE1D-F2AADD9E1E43}" srcOrd="0" destOrd="0" presId="urn:microsoft.com/office/officeart/2005/8/layout/hierarchy3"/>
    <dgm:cxn modelId="{A1BC96D1-0E1B-4573-BDC3-277882EB5BEC}" type="presParOf" srcId="{397F17EB-69FC-4F73-BE1D-F2AADD9E1E43}" destId="{4803F6BB-7CC8-4471-AE68-6EFEE2A8E461}" srcOrd="0" destOrd="0" presId="urn:microsoft.com/office/officeart/2005/8/layout/hierarchy3"/>
    <dgm:cxn modelId="{DD5CB2C9-50A6-4196-835A-98D0ED78D34A}" type="presParOf" srcId="{397F17EB-69FC-4F73-BE1D-F2AADD9E1E43}" destId="{62324948-F1F7-43F7-AC6A-DBA5F828C1DB}" srcOrd="1" destOrd="0" presId="urn:microsoft.com/office/officeart/2005/8/layout/hierarchy3"/>
    <dgm:cxn modelId="{3DC84E10-1892-4DD7-8B7B-4E64FE08606B}" type="presParOf" srcId="{579B3C4F-1C3D-48C2-854F-D751990D7E44}" destId="{2E38251A-B7DF-4E28-B011-1208D49C128D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B59355-9461-4AA3-9E34-5164A1D4BAAC}">
      <dsp:nvSpPr>
        <dsp:cNvPr id="0" name=""/>
        <dsp:cNvSpPr/>
      </dsp:nvSpPr>
      <dsp:spPr>
        <a:xfrm>
          <a:off x="2062800" y="1825"/>
          <a:ext cx="4111838" cy="1207452"/>
        </a:xfrm>
        <a:prstGeom prst="roundRect">
          <a:avLst/>
        </a:prstGeom>
        <a:solidFill>
          <a:sysClr val="windowText" lastClr="000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4000" kern="1200" dirty="0">
              <a:solidFill>
                <a:sysClr val="window" lastClr="FFFFFF"/>
              </a:solidFill>
              <a:latin typeface="等线" panose="020F0502020204030204"/>
              <a:ea typeface="方正北魏楷书简体"/>
              <a:cs typeface="+mn-cs"/>
            </a:rPr>
            <a:t>阅读力：视界</a:t>
          </a:r>
          <a:endParaRPr lang="en-US" sz="4000" kern="1200" dirty="0">
            <a:solidFill>
              <a:sysClr val="window" lastClr="FFFFFF"/>
            </a:solidFill>
            <a:latin typeface="等线" panose="020F0502020204030204"/>
            <a:ea typeface="方正北魏楷书简体"/>
            <a:cs typeface="+mn-cs"/>
          </a:endParaRPr>
        </a:p>
      </dsp:txBody>
      <dsp:txXfrm>
        <a:off x="2121743" y="60768"/>
        <a:ext cx="3993952" cy="1089566"/>
      </dsp:txXfrm>
    </dsp:sp>
    <dsp:sp modelId="{062474B0-EAE1-41AB-B71D-8ECD23863BF8}">
      <dsp:nvSpPr>
        <dsp:cNvPr id="0" name=""/>
        <dsp:cNvSpPr/>
      </dsp:nvSpPr>
      <dsp:spPr>
        <a:xfrm>
          <a:off x="2430574" y="1099540"/>
          <a:ext cx="3222869" cy="3222869"/>
        </a:xfrm>
        <a:custGeom>
          <a:avLst/>
          <a:gdLst/>
          <a:ahLst/>
          <a:cxnLst/>
          <a:rect l="0" t="0" r="0" b="0"/>
          <a:pathLst>
            <a:path>
              <a:moveTo>
                <a:pt x="3034621" y="2034416"/>
              </a:moveTo>
              <a:arcTo wR="1555155" hR="1555155" stAng="1076959" swAng="2007318"/>
            </a:path>
          </a:pathLst>
        </a:custGeom>
        <a:noFill/>
        <a:ln w="6350" cap="flat" cmpd="sng" algn="ctr">
          <a:solidFill>
            <a:srgbClr val="ED7D31">
              <a:hueOff val="-485121"/>
              <a:satOff val="-27976"/>
              <a:lumOff val="2876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8561D7-27D5-4932-8319-6F4C58AE9D35}">
      <dsp:nvSpPr>
        <dsp:cNvPr id="0" name=""/>
        <dsp:cNvSpPr/>
      </dsp:nvSpPr>
      <dsp:spPr>
        <a:xfrm>
          <a:off x="4379147" y="2392485"/>
          <a:ext cx="3500570" cy="1207452"/>
        </a:xfrm>
        <a:prstGeom prst="roundRect">
          <a:avLst/>
        </a:prstGeom>
        <a:solidFill>
          <a:sysClr val="windowText" lastClr="000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4000" kern="1200" dirty="0">
              <a:solidFill>
                <a:sysClr val="window" lastClr="FFFFFF"/>
              </a:solidFill>
              <a:latin typeface="等线" panose="020F0502020204030204"/>
              <a:ea typeface="+mn-ea"/>
              <a:cs typeface="+mn-cs"/>
            </a:rPr>
            <a:t>设计力：境界</a:t>
          </a:r>
          <a:endParaRPr lang="en-US" sz="4000" kern="1200" dirty="0">
            <a:solidFill>
              <a:sysClr val="window" lastClr="FFFFFF"/>
            </a:solidFill>
            <a:latin typeface="等线" panose="020F0502020204030204"/>
            <a:ea typeface="+mn-ea"/>
            <a:cs typeface="+mn-cs"/>
          </a:endParaRPr>
        </a:p>
      </dsp:txBody>
      <dsp:txXfrm>
        <a:off x="4438090" y="2451428"/>
        <a:ext cx="3382684" cy="1089566"/>
      </dsp:txXfrm>
    </dsp:sp>
    <dsp:sp modelId="{09BEA33E-BF70-4DAD-B617-B0B80C6EBBBB}">
      <dsp:nvSpPr>
        <dsp:cNvPr id="0" name=""/>
        <dsp:cNvSpPr/>
      </dsp:nvSpPr>
      <dsp:spPr>
        <a:xfrm>
          <a:off x="2343475" y="1880307"/>
          <a:ext cx="3429821" cy="3429821"/>
        </a:xfrm>
        <a:custGeom>
          <a:avLst/>
          <a:gdLst/>
          <a:ahLst/>
          <a:cxnLst/>
          <a:rect l="0" t="0" r="0" b="0"/>
          <a:pathLst>
            <a:path>
              <a:moveTo>
                <a:pt x="585023" y="2770620"/>
              </a:moveTo>
              <a:arcTo wR="1555155" hR="1555155" stAng="7715723" swAng="2007318"/>
            </a:path>
          </a:pathLst>
        </a:custGeom>
        <a:noFill/>
        <a:ln w="6350" cap="flat" cmpd="sng" algn="ctr">
          <a:solidFill>
            <a:srgbClr val="ED7D31">
              <a:hueOff val="-970242"/>
              <a:satOff val="-55952"/>
              <a:lumOff val="5752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3B0E4E-F2DB-458D-BB51-8CBF42C2815B}">
      <dsp:nvSpPr>
        <dsp:cNvPr id="0" name=""/>
        <dsp:cNvSpPr/>
      </dsp:nvSpPr>
      <dsp:spPr>
        <a:xfrm>
          <a:off x="169046" y="2383046"/>
          <a:ext cx="3682505" cy="1207452"/>
        </a:xfrm>
        <a:prstGeom prst="roundRect">
          <a:avLst/>
        </a:prstGeom>
        <a:solidFill>
          <a:sysClr val="windowText" lastClr="000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4000" kern="1200" dirty="0">
              <a:solidFill>
                <a:sysClr val="window" lastClr="FFFFFF"/>
              </a:solidFill>
              <a:latin typeface="等线" panose="020F0502020204030204"/>
              <a:ea typeface="+mn-ea"/>
              <a:cs typeface="+mn-cs"/>
            </a:rPr>
            <a:t>思想力：心界</a:t>
          </a:r>
          <a:endParaRPr lang="en-US" sz="4000" kern="1200" dirty="0">
            <a:solidFill>
              <a:sysClr val="window" lastClr="FFFFFF"/>
            </a:solidFill>
            <a:latin typeface="等线" panose="020F0502020204030204"/>
            <a:ea typeface="+mn-ea"/>
            <a:cs typeface="+mn-cs"/>
          </a:endParaRPr>
        </a:p>
      </dsp:txBody>
      <dsp:txXfrm>
        <a:off x="227989" y="2441989"/>
        <a:ext cx="3564619" cy="1089566"/>
      </dsp:txXfrm>
    </dsp:sp>
    <dsp:sp modelId="{26BD1B88-4238-4881-BBE6-3465D2DDB6B6}">
      <dsp:nvSpPr>
        <dsp:cNvPr id="0" name=""/>
        <dsp:cNvSpPr/>
      </dsp:nvSpPr>
      <dsp:spPr>
        <a:xfrm>
          <a:off x="2507176" y="1118067"/>
          <a:ext cx="3222869" cy="3222869"/>
        </a:xfrm>
        <a:custGeom>
          <a:avLst/>
          <a:gdLst/>
          <a:ahLst/>
          <a:cxnLst/>
          <a:rect l="0" t="0" r="0" b="0"/>
          <a:pathLst>
            <a:path>
              <a:moveTo>
                <a:pt x="75277" y="1077170"/>
              </a:moveTo>
              <a:arcTo wR="1555155" hR="1555155" stAng="11873996" swAng="1705323"/>
            </a:path>
          </a:pathLst>
        </a:custGeom>
        <a:noFill/>
        <a:ln w="6350" cap="flat" cmpd="sng" algn="ctr">
          <a:solidFill>
            <a:srgbClr val="ED7D31">
              <a:hueOff val="-1455363"/>
              <a:satOff val="-83928"/>
              <a:lumOff val="8628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332637-B287-4340-A7AD-E891D51E37F0}">
      <dsp:nvSpPr>
        <dsp:cNvPr id="0" name=""/>
        <dsp:cNvSpPr/>
      </dsp:nvSpPr>
      <dsp:spPr>
        <a:xfrm>
          <a:off x="57041" y="4040"/>
          <a:ext cx="3202083" cy="438666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60960" rIns="9144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4800" kern="1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  <a:cs typeface="+mn-cs"/>
            </a:rPr>
            <a:t>人性</a:t>
          </a:r>
          <a:endParaRPr lang="en-US" altLang="zh-CN" sz="4800" kern="1200" dirty="0">
            <a:solidFill>
              <a:prstClr val="white"/>
            </a:solidFill>
            <a:latin typeface="等线" panose="020F0502020204030204"/>
            <a:ea typeface="等线" panose="02010600030101010101" pitchFamily="2" charset="-122"/>
            <a:cs typeface="+mn-cs"/>
          </a:endParaRPr>
        </a:p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4800" kern="1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  <a:cs typeface="+mn-cs"/>
            </a:rPr>
            <a:t>诗性</a:t>
          </a:r>
          <a:endParaRPr lang="en-US" altLang="zh-CN" sz="4800" kern="1200" dirty="0">
            <a:solidFill>
              <a:prstClr val="white"/>
            </a:solidFill>
            <a:latin typeface="等线" panose="020F0502020204030204"/>
            <a:ea typeface="等线" panose="02010600030101010101" pitchFamily="2" charset="-122"/>
            <a:cs typeface="+mn-cs"/>
          </a:endParaRPr>
        </a:p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4800" kern="1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  <a:cs typeface="+mn-cs"/>
            </a:rPr>
            <a:t>感性</a:t>
          </a:r>
          <a:endParaRPr lang="en-US" sz="4800" kern="1200" dirty="0">
            <a:solidFill>
              <a:prstClr val="white"/>
            </a:solidFill>
            <a:latin typeface="等线" panose="020F0502020204030204"/>
            <a:ea typeface="等线" panose="02010600030101010101" pitchFamily="2" charset="-122"/>
            <a:cs typeface="+mn-cs"/>
          </a:endParaRPr>
        </a:p>
      </dsp:txBody>
      <dsp:txXfrm>
        <a:off x="150827" y="97826"/>
        <a:ext cx="3014511" cy="4199090"/>
      </dsp:txXfrm>
    </dsp:sp>
    <dsp:sp modelId="{4803F6BB-7CC8-4471-AE68-6EFEE2A8E461}">
      <dsp:nvSpPr>
        <dsp:cNvPr id="0" name=""/>
        <dsp:cNvSpPr/>
      </dsp:nvSpPr>
      <dsp:spPr>
        <a:xfrm>
          <a:off x="3353170" y="437407"/>
          <a:ext cx="2202361" cy="357259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71120" rIns="106680" bIns="7112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5600" kern="1200" dirty="0"/>
            <a:t>家庭</a:t>
          </a:r>
          <a:endParaRPr lang="en-US" altLang="zh-CN" sz="5600" kern="1200" dirty="0"/>
        </a:p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5600" kern="1200" dirty="0"/>
            <a:t>家园</a:t>
          </a:r>
          <a:endParaRPr lang="en-US" altLang="zh-CN" sz="5600" kern="1200" dirty="0"/>
        </a:p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5600" kern="1200" dirty="0"/>
            <a:t>家国</a:t>
          </a:r>
          <a:endParaRPr lang="en-US" sz="5600" kern="1200" dirty="0"/>
        </a:p>
      </dsp:txBody>
      <dsp:txXfrm>
        <a:off x="3417675" y="501912"/>
        <a:ext cx="2073351" cy="34435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5E0DB8-B38B-47C4-BB2C-3AC3C689AECA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1BC5DB-AFCA-49BA-84CC-7C486967C8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180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3699D8-CBEA-44C7-B44C-29253E5B38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442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3699D8-CBEA-44C7-B44C-29253E5B38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94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3699D8-CBEA-44C7-B44C-29253E5B38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3121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FBD738-D14D-48A9-BF04-CB1BF7B219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981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21507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3C36E8-A624-4D85-B129-54F8893BEDB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4515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9F3070-D41F-48DC-A92E-6A55E5D6A91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7168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2B56CC-9931-4A01-AF8F-7412D8068B2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3699D8-CBEA-44C7-B44C-29253E5B38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004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3699D8-CBEA-44C7-B44C-29253E5B38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892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3699D8-CBEA-44C7-B44C-29253E5B38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077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3699D8-CBEA-44C7-B44C-29253E5B38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242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3699D8-CBEA-44C7-B44C-29253E5B38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95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3699D8-CBEA-44C7-B44C-29253E5B38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055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3699D8-CBEA-44C7-B44C-29253E5B38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829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3699D8-CBEA-44C7-B44C-29253E5B38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137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800" y="403307"/>
            <a:ext cx="889200" cy="88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4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99F97C-433E-4E31-9CCD-6F5415D95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2340B66-92B7-4D0C-A43F-CCC49CA92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E626-759C-4063-A025-2669FD0E5709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79D888B-1086-478B-A715-776F3D438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8A3D85F-B1A5-47EA-972F-EF54A1379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B5359-27B3-4978-81E6-ABABC82CE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67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A54E227-99E0-4202-ACD1-8748F8F0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E626-759C-4063-A025-2669FD0E5709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E702D00-C31B-4337-8745-030C3FD57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E000DD-F073-4CD6-BDDC-28A213D5E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B5359-27B3-4978-81E6-ABABC82CE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2692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906938-E4F9-4910-A753-03505C41C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40E136-F13F-4203-9727-F02AB79D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69485B3-3008-41D0-9775-8A503284CD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7454416-F886-45E4-B6AA-E53F8F7C7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E626-759C-4063-A025-2669FD0E5709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C6CC2C-35CA-4C8E-B76F-2F62C0EEF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22DD177-71DD-4ED2-9672-8E8A8D7D6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B5359-27B3-4978-81E6-ABABC82CE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006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DBB45-3566-4522-90D9-A36E92673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0781ECD-4440-4D7F-9D22-AC936E3D58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4D015A5-FD50-4782-A3E1-552C3D6535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134436F-4E82-498C-BD66-6380EC8B5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E626-759C-4063-A025-2669FD0E5709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737724-6FF8-49AD-BA50-B9D15B5E7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1D7C03-CA62-4C6C-A5E7-11923E0D4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B5359-27B3-4978-81E6-ABABC82CE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840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1ACEF1-F17D-4E51-8B94-E033A0DCF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BA6D4B1-929D-4927-8ED5-613D395EF2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B48154-AFC0-43FD-9006-73053D414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E626-759C-4063-A025-2669FD0E5709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6FF8B9-37EA-4627-9B7C-5F7B2A26C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81C921-2A4E-4FF4-B61B-BFE8CE820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B5359-27B3-4978-81E6-ABABC82CE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798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2F471F9-D684-40D8-9DB9-686F9E1EB1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133D4E6-7669-430B-B39B-E77BC3A43E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576DDE-91BF-4F06-86D7-A8B756451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E626-759C-4063-A025-2669FD0E5709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295D1D-19A8-4DA9-B317-51373D67B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D1745A-DD07-4456-83A4-9F5FBB6C0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B5359-27B3-4978-81E6-ABABC82CE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892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1173158"/>
            <a:ext cx="10363200" cy="1470025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916955" y="2643182"/>
            <a:ext cx="8893821" cy="175260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CN" altLang="en-US"/>
              <a:t>单击此处编辑母版副标题样式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0A10E-8E48-4D72-88FD-D45B3FF75059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3DDBA-C553-4816-A101-E206C83E92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839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0A10E-8E48-4D72-88FD-D45B3FF75059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3DDBA-C553-4816-A101-E206C83E92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323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2924181"/>
            <a:ext cx="10363200" cy="1362075"/>
          </a:xfrm>
        </p:spPr>
        <p:txBody>
          <a:bodyPr anchor="t"/>
          <a:lstStyle>
            <a:lvl1pPr algn="l">
              <a:defRPr sz="4400" b="0" cap="all"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14400" y="1428748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0A10E-8E48-4D72-88FD-D45B3FF75059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3DDBA-C553-4816-A101-E206C83E92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2705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0A10E-8E48-4D72-88FD-D45B3FF75059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3DDBA-C553-4816-A101-E206C83E92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9883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90" y="407958"/>
            <a:ext cx="890093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0A10E-8E48-4D72-88FD-D45B3FF75059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3DDBA-C553-4816-A101-E206C83E92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30072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0A10E-8E48-4D72-88FD-D45B3FF75059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3DDBA-C553-4816-A101-E206C83E92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0875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0A10E-8E48-4D72-88FD-D45B3FF75059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3DDBA-C553-4816-A101-E206C83E92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9581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3843" y="1071546"/>
            <a:ext cx="6815667" cy="50497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572111" y="1071547"/>
            <a:ext cx="4011084" cy="34290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0A10E-8E48-4D72-88FD-D45B3FF75059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3DDBA-C553-4816-A101-E206C83E92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8" y="285728"/>
            <a:ext cx="10974657" cy="696626"/>
          </a:xfrm>
        </p:spPr>
        <p:txBody>
          <a:bodyPr anchor="ctr"/>
          <a:lstStyle>
            <a:lvl1pPr algn="ctr">
              <a:defRPr sz="3600" b="0"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416882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32" y="642918"/>
            <a:ext cx="1047757" cy="4572032"/>
          </a:xfrm>
        </p:spPr>
        <p:txBody>
          <a:bodyPr vert="eaVert" anchor="ctr"/>
          <a:lstStyle>
            <a:lvl1pPr algn="l">
              <a:defRPr sz="2400" b="0"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90563" y="541340"/>
            <a:ext cx="8553459" cy="5459428"/>
          </a:xfrm>
          <a:prstGeom prst="roundRect">
            <a:avLst>
              <a:gd name="adj" fmla="val 4800"/>
            </a:avLst>
          </a:prstGeom>
          <a:solidFill>
            <a:schemeClr val="accent1">
              <a:tint val="20000"/>
            </a:schemeClr>
          </a:solidFill>
          <a:ln w="38100"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tint val="20000"/>
                  </a:schemeClr>
                </a:gs>
              </a:gsLst>
              <a:lin ang="16200000" scaled="1"/>
              <a:tileRect/>
            </a:gradFill>
          </a:ln>
          <a:effectLst>
            <a:outerShdw blurRad="76200" dist="38100" dir="5400000" sx="100500" sy="100500" algn="tl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CN" altLang="en-US"/>
              <a:t>单击图标添加图片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429774" y="1000108"/>
            <a:ext cx="1219157" cy="4214842"/>
          </a:xfrm>
        </p:spPr>
        <p:txBody>
          <a:bodyPr vert="eaVert" anchor="ctr"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000"/>
            </a:lvl3pPr>
            <a:lvl4pPr marL="1371600" indent="0" algn="ctr">
              <a:buNone/>
              <a:defRPr sz="900"/>
            </a:lvl4pPr>
            <a:lvl5pPr marL="1828800" indent="0" algn="ct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0A10E-8E48-4D72-88FD-D45B3FF75059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3DDBA-C553-4816-A101-E206C83E92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757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0A10E-8E48-4D72-88FD-D45B3FF75059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3DDBA-C553-4816-A101-E206C83E92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1324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525024" y="274640"/>
            <a:ext cx="2057376" cy="5851525"/>
          </a:xfrm>
        </p:spPr>
        <p:txBody>
          <a:bodyPr vert="eaVert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820173" cy="5851525"/>
          </a:xfrm>
        </p:spPr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0A10E-8E48-4D72-88FD-D45B3FF75059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3DDBA-C553-4816-A101-E206C83E92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9411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AE92E-546E-4AF5-AEA1-3ADC58F29674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06B4-3111-42ED-A271-C6A0970B97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9835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AE92E-546E-4AF5-AEA1-3ADC58F29674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06B4-3111-42ED-A271-C6A0970B97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86990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AE92E-546E-4AF5-AEA1-3ADC58F29674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06B4-3111-42ED-A271-C6A0970B97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443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781925" y="1272443"/>
            <a:ext cx="4410075" cy="829977"/>
          </a:xfrm>
          <a:prstGeom prst="rect">
            <a:avLst/>
          </a:prstGeom>
          <a:solidFill>
            <a:srgbClr val="9F785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90" y="407958"/>
            <a:ext cx="890093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AE92E-546E-4AF5-AEA1-3ADC58F29674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06B4-3111-42ED-A271-C6A0970B97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15262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AE92E-546E-4AF5-AEA1-3ADC58F29674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06B4-3111-42ED-A271-C6A0970B97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91992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AE92E-546E-4AF5-AEA1-3ADC58F29674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06B4-3111-42ED-A271-C6A0970B97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7041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AE92E-546E-4AF5-AEA1-3ADC58F29674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06B4-3111-42ED-A271-C6A0970B97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309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AE92E-546E-4AF5-AEA1-3ADC58F29674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06B4-3111-42ED-A271-C6A0970B97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61874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AE92E-546E-4AF5-AEA1-3ADC58F29674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06B4-3111-42ED-A271-C6A0970B97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6929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AE92E-546E-4AF5-AEA1-3ADC58F29674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06B4-3111-42ED-A271-C6A0970B97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1810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AE92E-546E-4AF5-AEA1-3ADC58F29674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406B4-3111-42ED-A271-C6A0970B97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3169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C678B-F4EF-402C-930A-860A9C6917DD}" type="datetimeFigureOut">
              <a:rPr lang="zh-CN" altLang="en-US"/>
              <a:pPr>
                <a:defRPr/>
              </a:pPr>
              <a:t>2019-03-17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D2A43-3786-49F0-B831-D64283C7499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730043"/>
      </p:ext>
    </p:extLst>
  </p:cSld>
  <p:clrMapOvr>
    <a:masterClrMapping/>
  </p:clrMapOvr>
  <p:transition spd="slow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0C011-CDBF-4FB9-995C-759E61165888}" type="datetimeFigureOut">
              <a:rPr lang="zh-CN" altLang="en-US"/>
              <a:pPr>
                <a:defRPr/>
              </a:pPr>
              <a:t>2019-03-17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C06CF-0453-47D5-95CA-2DC83D503ED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369232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995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7B8C8-394C-4909-B8F1-62A8471E6CC5}" type="datetimeFigureOut">
              <a:rPr lang="zh-CN" altLang="en-US"/>
              <a:pPr>
                <a:defRPr/>
              </a:pPr>
              <a:t>2019-03-17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466E6-7D5C-45FE-A900-B8ED70FEA42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446924"/>
      </p:ext>
    </p:extLst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71182-57B8-4346-9D53-3FCFA8A8816A}" type="datetimeFigureOut">
              <a:rPr lang="zh-CN" altLang="en-US"/>
              <a:pPr>
                <a:defRPr/>
              </a:pPr>
              <a:t>2019-03-17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70AC9-22EB-44D9-ADC2-7C99A5264D7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3754762"/>
      </p:ext>
    </p:extLst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9973E-E9DF-4BFC-8E55-D212DA60C1E6}" type="datetimeFigureOut">
              <a:rPr lang="zh-CN" altLang="en-US"/>
              <a:pPr>
                <a:defRPr/>
              </a:pPr>
              <a:t>2019-03-17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534B5-E34E-47BB-B9B1-BAB4896ED99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282872"/>
      </p:ext>
    </p:extLst>
  </p:cSld>
  <p:clrMapOvr>
    <a:masterClrMapping/>
  </p:clrMapOvr>
  <p:transition spd="slow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E617B-72F2-4C02-81CA-F00510738FA3}" type="datetimeFigureOut">
              <a:rPr lang="zh-CN" altLang="en-US"/>
              <a:pPr>
                <a:defRPr/>
              </a:pPr>
              <a:t>2019-03-17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59558-CAD1-4EDE-A50C-BC5B0A2B05E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01034"/>
      </p:ext>
    </p:extLst>
  </p:cSld>
  <p:clrMapOvr>
    <a:masterClrMapping/>
  </p:clrMapOvr>
  <p:transition spd="slow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86DB2-673F-494A-B78C-F6FBBD839653}" type="datetimeFigureOut">
              <a:rPr lang="zh-CN" altLang="en-US"/>
              <a:pPr>
                <a:defRPr/>
              </a:pPr>
              <a:t>2019-03-17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EFB8D-843D-4AF6-B858-08A12598E85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8576542"/>
      </p:ext>
    </p:extLst>
  </p:cSld>
  <p:clrMapOvr>
    <a:masterClrMapping/>
  </p:clrMapOvr>
  <p:transition spd="slow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1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15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81F41-4CA0-430D-BACA-292A3035160A}" type="datetimeFigureOut">
              <a:rPr lang="zh-CN" altLang="en-US"/>
              <a:pPr>
                <a:defRPr/>
              </a:pPr>
              <a:t>2019-03-17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CD99C-CC73-4F65-9721-E24F24847BD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5881153"/>
      </p:ext>
    </p:extLst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43050-1E9E-49B8-B6E5-04932ED14D88}" type="datetimeFigureOut">
              <a:rPr lang="zh-CN" altLang="en-US"/>
              <a:pPr>
                <a:defRPr/>
              </a:pPr>
              <a:t>2019-03-17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229BF-0D7A-4F1C-BBF6-368851E3B22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477002"/>
      </p:ext>
    </p:extLst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7F296-A06C-4449-94D8-5CA2152F2393}" type="datetimeFigureOut">
              <a:rPr lang="zh-CN" altLang="en-US"/>
              <a:pPr>
                <a:defRPr/>
              </a:pPr>
              <a:t>2019-03-17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8C0AC-1648-4D88-90F9-05E1B2F7688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9758591"/>
      </p:ext>
    </p:extLst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BAC27-8FD1-4C82-81CC-14A2ED77C0A3}" type="datetimeFigureOut">
              <a:rPr lang="zh-CN" altLang="en-US"/>
              <a:pPr>
                <a:defRPr/>
              </a:pPr>
              <a:t>2019-03-17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238FF-672C-409A-A0CD-EB22484DC0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118436"/>
      </p:ext>
    </p:extLst>
  </p:cSld>
  <p:clrMapOvr>
    <a:masterClrMapping/>
  </p:clrMapOvr>
  <p:transition spd="slow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C32CB-510F-4DC0-A3A9-020C8C681BC0}" type="datetimeFigureOut">
              <a:rPr lang="zh-CN" altLang="en-US"/>
              <a:pPr>
                <a:defRPr/>
              </a:pPr>
              <a:t>2019-03-17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50174-320A-4FCD-8346-BE43A1A8DA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552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C0C437-084F-4C54-92ED-5C902F8F1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A92A083-6779-4F5C-820D-464C9E8899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9D5E-957E-49B5-8B9F-0F78AE3EF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E626-759C-4063-A025-2669FD0E5709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50123E-746D-4442-94C1-3CB9E2CE6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0D564F-4696-4471-8C07-5F06037C8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B5359-27B3-4978-81E6-ABABC82CE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95187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6A50B-8040-46D5-8467-81460CB19AD7}" type="datetimeFigureOut">
              <a:rPr lang="zh-CN" altLang="en-US"/>
              <a:pPr>
                <a:defRPr/>
              </a:pPr>
              <a:t>2019-03-17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32687-0013-4F9E-9D86-E7C881F1A12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11210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DBBD2-2710-4B42-9698-B4BE0D925DF4}" type="datetimeFigureOut">
              <a:rPr lang="zh-CN" altLang="en-US"/>
              <a:pPr>
                <a:defRPr/>
              </a:pPr>
              <a:t>2019-03-17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AD116-D2F8-4FC0-9CCE-7C88EEFC6FE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1158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07EF1-756A-4A91-B9C2-66F85C1AC4C0}" type="datetimeFigureOut">
              <a:rPr lang="zh-CN" altLang="en-US"/>
              <a:pPr>
                <a:defRPr/>
              </a:pPr>
              <a:t>2019-03-17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163BD-8F94-4163-B253-3A7C3B8B98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26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BB85E-52ED-4661-A7C3-CEF476F7AD52}" type="datetimeFigureOut">
              <a:rPr lang="zh-CN" altLang="en-US"/>
              <a:pPr>
                <a:defRPr/>
              </a:pPr>
              <a:t>2019-03-17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50570-4497-486D-BCA8-4DEF10EAB43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58112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6A0F5-EBB8-4236-B812-951FEBC3E4C4}" type="datetimeFigureOut">
              <a:rPr lang="zh-CN" altLang="en-US"/>
              <a:pPr>
                <a:defRPr/>
              </a:pPr>
              <a:t>2019-03-17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E23B7-FA8A-4FFA-9EB4-3B3C7D1D6A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2898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8B531-EF82-4DC8-9CA0-98D330AB0BF0}" type="datetimeFigureOut">
              <a:rPr lang="zh-CN" altLang="en-US"/>
              <a:pPr>
                <a:defRPr/>
              </a:pPr>
              <a:t>2019-03-17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E575C-F134-40BB-B4F8-1F2BC72EFFB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5018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8B1AD-3284-4921-B2F3-A0BDC22DFF4F}" type="datetimeFigureOut">
              <a:rPr lang="zh-CN" altLang="en-US"/>
              <a:pPr>
                <a:defRPr/>
              </a:pPr>
              <a:t>2019-03-17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1F3C9-4FCF-4E1B-8BBE-77A5B3F0E1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5724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7DCBD-5BB8-4022-B2B8-76F68E54ACAC}" type="datetimeFigureOut">
              <a:rPr lang="zh-CN" altLang="en-US"/>
              <a:pPr>
                <a:defRPr/>
              </a:pPr>
              <a:t>2019-03-17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A1900-9812-416A-9975-B199CFFE2F9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5878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74AA6-20C9-4961-9A73-10D7E2466609}" type="datetimeFigureOut">
              <a:rPr lang="zh-CN" altLang="en-US"/>
              <a:pPr>
                <a:defRPr/>
              </a:pPr>
              <a:t>2019-03-17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2DFFF-1737-4008-8C08-C123F998157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5456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138C1-9862-4961-82F6-7DDD592B5730}" type="datetimeFigureOut">
              <a:rPr lang="zh-CN" altLang="en-US"/>
              <a:pPr>
                <a:defRPr/>
              </a:pPr>
              <a:t>2019-03-17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36057-C557-43B9-91D8-E9D6F6BFBAE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787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78C0BC-D307-474C-A0C0-3194798B9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415727-0058-4CE4-B0BD-2EB61B396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558711-1825-4E71-810D-AFE023073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E626-759C-4063-A025-2669FD0E5709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A603CB-CAED-4E01-9927-7665373DB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44E315-E431-41C5-A7C1-8B7D321FE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B5359-27B3-4978-81E6-ABABC82CE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3790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3BE8D-22A9-4F2D-8F10-1AB0FF0B6B31}" type="datetimeFigureOut">
              <a:rPr lang="zh-CN" altLang="en-US"/>
              <a:pPr>
                <a:defRPr/>
              </a:pPr>
              <a:t>2019-03-17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B708E-17EA-473C-B9F6-E928E372A25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9987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1283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2613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41370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4989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1657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39528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35303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8048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447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BCF3F3-BF95-4E00-8FC4-72E7D5A5E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BEF45D6-51D5-42DD-8DA1-ECDB0FBE7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CC7A98-A044-43CC-8452-8B81FAC78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E626-759C-4063-A025-2669FD0E5709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340AB5-A305-47C3-8740-3EFB19322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1FB421-8CB2-4620-BFBC-ED0F99B0C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B5359-27B3-4978-81E6-ABABC82CE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69284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89035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343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EA6E8A-120F-4A89-AB13-5E8D287FD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55F082C-7C51-430C-93B2-93131E1741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8A6E2E2-1D19-4022-BEB4-E8D122F960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93DACA-8F1E-43AB-BA78-251D5E00B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E626-759C-4063-A025-2669FD0E5709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AF73DB-7877-4A90-B4E0-C2D71B178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F8C611-B845-4A33-8B57-8CE0F364D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B5359-27B3-4978-81E6-ABABC82CE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156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3C56CE-6DD4-4399-B6B4-272F5CFCF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887F56-EC8C-4B3C-ACB9-BBCAF7CCC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0E29351-9DF3-41C6-988A-56BE6A22E8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D50080-52A5-4C69-B493-D12D39580F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64C75AF-AD64-41CA-93A2-D66BC3962C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BDE73A2-F996-4EF9-B8E7-DC41E0097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E626-759C-4063-A025-2669FD0E5709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53DD07D-7DE4-4588-B555-622C2CE8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AC636E6-BF75-464C-A237-017A0E173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B5359-27B3-4978-81E6-ABABC82CE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997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8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43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8" r:id="rId2"/>
    <p:sldLayoutId id="2147483659" r:id="rId3"/>
    <p:sldLayoutId id="2147483655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0A93E2A-FFEF-45B5-9798-30E835352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A26B514-F0F2-47AA-A4E6-75B8EAB22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C559F0-5395-48E1-9B07-8FCA470195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CE626-759C-4063-A025-2669FD0E5709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0B893B-0F6C-4B11-8E45-1F5100A28F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85F53D-4CDB-4475-AFE3-39791093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B5359-27B3-4978-81E6-ABABC82CE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93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3">
            <a:duotone>
              <a:schemeClr val="accent1"/>
              <a:srgbClr val="FFFFFF"/>
            </a:duotone>
            <a:lum bright="12000" contrast="40000"/>
          </a:blip>
          <a:stretch>
            <a:fillRect/>
          </a:stretch>
        </p:blipFill>
        <p:spPr>
          <a:xfrm>
            <a:off x="8890413" y="4915144"/>
            <a:ext cx="3301588" cy="194285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矩形 9"/>
          <p:cNvSpPr/>
          <p:nvPr/>
        </p:nvSpPr>
        <p:spPr>
          <a:xfrm>
            <a:off x="0" y="0"/>
            <a:ext cx="12192000" cy="714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</a:schemeClr>
              </a:gs>
            </a:gsLst>
            <a:lin ang="18900000" scaled="1"/>
            <a:tileRect/>
          </a:gradFill>
          <a:ln w="12700" cap="rnd" cmpd="sng" algn="ctr">
            <a:noFill/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0" y="40951"/>
            <a:ext cx="6096000" cy="714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  <a:alpha val="60000"/>
                </a:schemeClr>
              </a:gs>
            </a:gsLst>
            <a:lin ang="8100000" scaled="1"/>
            <a:tileRect/>
          </a:gradFill>
          <a:ln w="12700" cap="rnd" cmpd="sng" algn="ctr">
            <a:noFill/>
            <a:prstDash val="solid"/>
          </a:ln>
          <a:effectLst>
            <a:glow>
              <a:schemeClr val="accent1">
                <a:tint val="100000"/>
                <a:shade val="100000"/>
                <a:hueMod val="100000"/>
                <a:satMod val="100000"/>
              </a:schemeClr>
            </a:glow>
            <a:softEdge rad="127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4">
            <a:duotone>
              <a:schemeClr val="accent1"/>
              <a:srgbClr val="FFFFFF"/>
            </a:duotone>
            <a:lum bright="35000" contrast="40000"/>
          </a:blip>
          <a:stretch>
            <a:fillRect/>
          </a:stretch>
        </p:blipFill>
        <p:spPr>
          <a:xfrm>
            <a:off x="0" y="6420446"/>
            <a:ext cx="12192000" cy="43755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  <a:p>
            <a:pPr lvl="1" eaLnBrk="1" latinLnBrk="0" hangingPunct="1"/>
            <a:r>
              <a:rPr kumimoji="0" lang="zh-CN" altLang="en-US"/>
              <a:t>第二级</a:t>
            </a:r>
          </a:p>
          <a:p>
            <a:pPr lvl="2" eaLnBrk="1" latinLnBrk="0" hangingPunct="1"/>
            <a:r>
              <a:rPr kumimoji="0" lang="zh-CN" altLang="en-US"/>
              <a:t>第三级</a:t>
            </a:r>
          </a:p>
          <a:p>
            <a:pPr lvl="3" eaLnBrk="1" latinLnBrk="0" hangingPunct="1"/>
            <a:r>
              <a:rPr kumimoji="0" lang="zh-CN" altLang="en-US"/>
              <a:t>第四级</a:t>
            </a:r>
          </a:p>
          <a:p>
            <a:pPr lvl="4" eaLnBrk="1" latinLnBrk="0" hangingPunct="1"/>
            <a:r>
              <a:rPr kumimoji="0"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0A10E-8E48-4D72-88FD-D45B3FF75059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3DDBA-C553-4816-A101-E206C83E92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0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50000"/>
        <a:buFont typeface="Wingdings 2"/>
        <a:buChar char="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2"/>
        </a:buClr>
        <a:buSzPct val="50000"/>
        <a:buFont typeface="Wingdings 2"/>
        <a:buChar char="³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3"/>
        </a:buClr>
        <a:buSzPct val="60000"/>
        <a:buFont typeface="Wingdings 2"/>
        <a:buChar char="®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5"/>
        </a:buClr>
        <a:buSzPct val="45000"/>
        <a:buFont typeface="Wingdings 2"/>
        <a:buChar char="¯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AE92E-546E-4AF5-AEA1-3ADC58F29674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406B4-3111-42ED-A271-C6A0970B97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80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email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F2E6D83-8164-46B9-A773-61CA6B799E41}" type="datetimeFigureOut">
              <a:rPr lang="zh-CN" altLang="en-US"/>
              <a:pPr>
                <a:defRPr/>
              </a:pPr>
              <a:t>2019-03-17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691F080-51C6-4F6B-91A3-D9C88906CBF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686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ransition spd="slow">
    <p:pull/>
  </p:transition>
  <p:txStyles>
    <p:titleStyle>
      <a:lvl1pPr algn="ctr" rtl="0" fontAlgn="base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/>
          <a:ea typeface="宋体" charset="-122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/>
          <a:ea typeface="宋体" charset="-122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/>
          <a:ea typeface="宋体" charset="-122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/>
          <a:ea typeface="宋体" charset="-122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/>
          <a:ea typeface="宋体" charset="-122"/>
        </a:defRPr>
      </a:lvl9pPr>
    </p:titleStyle>
    <p:bodyStyle>
      <a:lvl1pPr marL="457189" indent="-457189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433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A16B692-7B8D-45C6-9DD7-F1C88B931E27}" type="datetimeFigureOut">
              <a:rPr lang="zh-CN" altLang="en-US"/>
              <a:pPr>
                <a:defRPr/>
              </a:pPr>
              <a:t>2019-03-17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A03E004-6D5D-41D9-93DA-7D5FCF3774C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578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  <a:ea typeface="宋体" charset="-122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  <a:ea typeface="宋体" charset="-122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  <a:ea typeface="宋体" charset="-122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  <a:ea typeface="宋体" charset="-122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2019-03-17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30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8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hyperlink" Target="&#32418;&#20891;&#19981;&#24597;&#36828;&#24449;&#38590;-&#32463;&#20856;&#32769;&#27468;-&#21333;&#26354;-&#37239;&#25105;&#38899;&#20048;-&#22909;&#38899;&#36136;&#29992;&#37239;&#25105;.html" TargetMode="External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66.jpg"/><Relationship Id="rId7" Type="http://schemas.openxmlformats.org/officeDocument/2006/relationships/image" Target="../media/image70.jpg"/><Relationship Id="rId12" Type="http://schemas.openxmlformats.org/officeDocument/2006/relationships/image" Target="../media/image5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9.jpg"/><Relationship Id="rId11" Type="http://schemas.openxmlformats.org/officeDocument/2006/relationships/image" Target="../media/image74.jpeg"/><Relationship Id="rId5" Type="http://schemas.openxmlformats.org/officeDocument/2006/relationships/image" Target="../media/image68.jpg"/><Relationship Id="rId10" Type="http://schemas.openxmlformats.org/officeDocument/2006/relationships/image" Target="../media/image73.jpeg"/><Relationship Id="rId4" Type="http://schemas.openxmlformats.org/officeDocument/2006/relationships/image" Target="../media/image67.jpg"/><Relationship Id="rId9" Type="http://schemas.openxmlformats.org/officeDocument/2006/relationships/image" Target="../media/image7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13" Type="http://schemas.openxmlformats.org/officeDocument/2006/relationships/image" Target="../media/image109.jpg"/><Relationship Id="rId3" Type="http://schemas.openxmlformats.org/officeDocument/2006/relationships/image" Target="../media/image101.jpeg"/><Relationship Id="rId7" Type="http://schemas.openxmlformats.org/officeDocument/2006/relationships/hyperlink" Target="http://zh.wikipedia.org/wiki/File:Zhang_Zhidong.jpg" TargetMode="External"/><Relationship Id="rId12" Type="http://schemas.openxmlformats.org/officeDocument/2006/relationships/image" Target="../media/image98.jp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04.png"/><Relationship Id="rId11" Type="http://schemas.openxmlformats.org/officeDocument/2006/relationships/image" Target="../media/image108.jpeg"/><Relationship Id="rId5" Type="http://schemas.openxmlformats.org/officeDocument/2006/relationships/image" Target="../media/image103.png"/><Relationship Id="rId10" Type="http://schemas.openxmlformats.org/officeDocument/2006/relationships/image" Target="../media/image107.jpeg"/><Relationship Id="rId4" Type="http://schemas.openxmlformats.org/officeDocument/2006/relationships/image" Target="../media/image102.jpeg"/><Relationship Id="rId9" Type="http://schemas.openxmlformats.org/officeDocument/2006/relationships/image" Target="../media/image10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://pic.baike.soso.com/p/20111010/20111010205211-1055641204.jpg" TargetMode="External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16.png"/><Relationship Id="rId11" Type="http://schemas.openxmlformats.org/officeDocument/2006/relationships/image" Target="../media/image120.jpeg"/><Relationship Id="rId5" Type="http://schemas.openxmlformats.org/officeDocument/2006/relationships/image" Target="../media/image115.jpeg"/><Relationship Id="rId10" Type="http://schemas.openxmlformats.org/officeDocument/2006/relationships/image" Target="../media/image119.jpeg"/><Relationship Id="rId4" Type="http://schemas.openxmlformats.org/officeDocument/2006/relationships/image" Target="../media/image114.png"/><Relationship Id="rId9" Type="http://schemas.openxmlformats.org/officeDocument/2006/relationships/image" Target="../media/image11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3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3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yanan\Desktop\&#39640;&#20108;&#24180;&#32423;&#21382;&#21490;&#35838;\&#31532;&#20116;&#20876;\&#31532;6&#35838;%20%20%20&#30002;&#21320;&#25112;&#20105;&#19982;&#39532;&#20851;&#26465;&#32422;\&#24369;&#22269;&#26080;&#22806;&#20132;&#20043;&#26446;&#40511;&#31456;&#30002;&#21320;&#25112;&#20105;&#20013;&#26085;&#35848;&#21028;_clip.mp4" TargetMode="Externa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2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17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16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15.png"/><Relationship Id="rId5" Type="http://schemas.openxmlformats.org/officeDocument/2006/relationships/tags" Target="../tags/tag17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6.xml"/><Relationship Id="rId9" Type="http://schemas.openxmlformats.org/officeDocument/2006/relationships/tags" Target="../tags/tag2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266784"/>
            <a:ext cx="12192000" cy="1591215"/>
          </a:xfrm>
          <a:prstGeom prst="rect">
            <a:avLst/>
          </a:prstGeom>
          <a:noFill/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4" y="4804476"/>
            <a:ext cx="2357151" cy="214368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1299366" y="100739"/>
            <a:ext cx="10800" cy="6858000"/>
          </a:xfrm>
          <a:prstGeom prst="rect">
            <a:avLst/>
          </a:prstGeom>
          <a:solidFill>
            <a:srgbClr val="9F7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10626841" y="2339468"/>
            <a:ext cx="1369992" cy="1378401"/>
            <a:chOff x="9748912" y="2527859"/>
            <a:chExt cx="942536" cy="948321"/>
          </a:xfrm>
        </p:grpSpPr>
        <p:sp>
          <p:nvSpPr>
            <p:cNvPr id="14" name="矩形 13"/>
            <p:cNvSpPr/>
            <p:nvPr/>
          </p:nvSpPr>
          <p:spPr>
            <a:xfrm>
              <a:off x="9748912" y="2533644"/>
              <a:ext cx="942536" cy="942536"/>
            </a:xfrm>
            <a:prstGeom prst="rect">
              <a:avLst/>
            </a:prstGeom>
            <a:solidFill>
              <a:srgbClr val="9F78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dirty="0">
                <a:solidFill>
                  <a:schemeClr val="bg1"/>
                </a:solidFill>
                <a:latin typeface="+mj-ea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9768775" y="2527859"/>
              <a:ext cx="127092" cy="444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1059572" y="2314363"/>
            <a:ext cx="5665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李惠军</a:t>
            </a:r>
            <a:endParaRPr lang="zh-CN" altLang="en-US" sz="28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6B8F1589-BF03-4802-9F0F-931ED935E5D2}"/>
              </a:ext>
            </a:extLst>
          </p:cNvPr>
          <p:cNvGrpSpPr/>
          <p:nvPr/>
        </p:nvGrpSpPr>
        <p:grpSpPr>
          <a:xfrm>
            <a:off x="2093721" y="1732491"/>
            <a:ext cx="1489812" cy="3954650"/>
            <a:chOff x="2303259" y="1579053"/>
            <a:chExt cx="1489812" cy="395465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B02F2901-0ECE-4DBC-8AA5-13C135E447A8}"/>
                </a:ext>
              </a:extLst>
            </p:cNvPr>
            <p:cNvGrpSpPr/>
            <p:nvPr/>
          </p:nvGrpSpPr>
          <p:grpSpPr>
            <a:xfrm>
              <a:off x="2303259" y="1958155"/>
              <a:ext cx="1489812" cy="3575548"/>
              <a:chOff x="2842841" y="1639717"/>
              <a:chExt cx="1800000" cy="4320000"/>
            </a:xfrm>
          </p:grpSpPr>
          <p:sp>
            <p:nvSpPr>
              <p:cNvPr id="27" name="任意多边形 41">
                <a:extLst>
                  <a:ext uri="{FF2B5EF4-FFF2-40B4-BE49-F238E27FC236}">
                    <a16:creationId xmlns:a16="http://schemas.microsoft.com/office/drawing/2014/main" id="{BFED8C26-5EDC-46C2-B240-6E4C544E8D48}"/>
                  </a:ext>
                </a:extLst>
              </p:cNvPr>
              <p:cNvSpPr/>
              <p:nvPr/>
            </p:nvSpPr>
            <p:spPr>
              <a:xfrm>
                <a:off x="2842841" y="1639717"/>
                <a:ext cx="1800000" cy="4320000"/>
              </a:xfrm>
              <a:custGeom>
                <a:avLst/>
                <a:gdLst>
                  <a:gd name="connsiteX0" fmla="*/ 72000 w 1800000"/>
                  <a:gd name="connsiteY0" fmla="*/ 72000 h 4320000"/>
                  <a:gd name="connsiteX1" fmla="*/ 72000 w 1800000"/>
                  <a:gd name="connsiteY1" fmla="*/ 4248000 h 4320000"/>
                  <a:gd name="connsiteX2" fmla="*/ 1728000 w 1800000"/>
                  <a:gd name="connsiteY2" fmla="*/ 4248000 h 4320000"/>
                  <a:gd name="connsiteX3" fmla="*/ 1728000 w 1800000"/>
                  <a:gd name="connsiteY3" fmla="*/ 72000 h 4320000"/>
                  <a:gd name="connsiteX4" fmla="*/ 0 w 1800000"/>
                  <a:gd name="connsiteY4" fmla="*/ 0 h 4320000"/>
                  <a:gd name="connsiteX5" fmla="*/ 1800000 w 1800000"/>
                  <a:gd name="connsiteY5" fmla="*/ 0 h 4320000"/>
                  <a:gd name="connsiteX6" fmla="*/ 1800000 w 1800000"/>
                  <a:gd name="connsiteY6" fmla="*/ 4320000 h 4320000"/>
                  <a:gd name="connsiteX7" fmla="*/ 0 w 1800000"/>
                  <a:gd name="connsiteY7" fmla="*/ 4320000 h 432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0000" h="4320000">
                    <a:moveTo>
                      <a:pt x="72000" y="72000"/>
                    </a:moveTo>
                    <a:lnTo>
                      <a:pt x="72000" y="4248000"/>
                    </a:lnTo>
                    <a:lnTo>
                      <a:pt x="1728000" y="4248000"/>
                    </a:lnTo>
                    <a:lnTo>
                      <a:pt x="1728000" y="72000"/>
                    </a:lnTo>
                    <a:close/>
                    <a:moveTo>
                      <a:pt x="0" y="0"/>
                    </a:moveTo>
                    <a:lnTo>
                      <a:pt x="1800000" y="0"/>
                    </a:lnTo>
                    <a:lnTo>
                      <a:pt x="1800000" y="4320000"/>
                    </a:lnTo>
                    <a:lnTo>
                      <a:pt x="0" y="4320000"/>
                    </a:lnTo>
                    <a:close/>
                  </a:path>
                </a:pathLst>
              </a:custGeom>
              <a:blipFill>
                <a:blip r:embed="rId4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</a:blip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552EB884-63A5-4E2D-858E-46D85A952DB3}"/>
                  </a:ext>
                </a:extLst>
              </p:cNvPr>
              <p:cNvSpPr/>
              <p:nvPr/>
            </p:nvSpPr>
            <p:spPr>
              <a:xfrm>
                <a:off x="2914841" y="1711717"/>
                <a:ext cx="1656000" cy="4176000"/>
              </a:xfrm>
              <a:prstGeom prst="rect">
                <a:avLst/>
              </a:prstGeom>
              <a:solidFill>
                <a:srgbClr val="F3EE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84552147-FAF5-4FB5-8BEB-E7C50A912B86}"/>
                </a:ext>
              </a:extLst>
            </p:cNvPr>
            <p:cNvGrpSpPr/>
            <p:nvPr/>
          </p:nvGrpSpPr>
          <p:grpSpPr>
            <a:xfrm>
              <a:off x="2711587" y="1579053"/>
              <a:ext cx="673157" cy="696327"/>
              <a:chOff x="3356829" y="1248754"/>
              <a:chExt cx="787359" cy="814460"/>
            </a:xfrm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1D832424-3527-464A-913A-09F2F8C31D6F}"/>
                  </a:ext>
                </a:extLst>
              </p:cNvPr>
              <p:cNvSpPr/>
              <p:nvPr/>
            </p:nvSpPr>
            <p:spPr>
              <a:xfrm>
                <a:off x="3402950" y="1298750"/>
                <a:ext cx="707511" cy="707511"/>
              </a:xfrm>
              <a:prstGeom prst="rect">
                <a:avLst/>
              </a:prstGeom>
              <a:solidFill>
                <a:srgbClr val="9F78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latin typeface="方正北魏楷书繁体" panose="03000509000000000000" pitchFamily="65" charset="-122"/>
                    <a:ea typeface="方正北魏楷书繁体" panose="03000509000000000000" pitchFamily="65" charset="-122"/>
                  </a:rPr>
                  <a:t>壹</a:t>
                </a:r>
              </a:p>
            </p:txBody>
          </p:sp>
          <p:grpSp>
            <p:nvGrpSpPr>
              <p:cNvPr id="21" name="组合 20">
                <a:extLst>
                  <a:ext uri="{FF2B5EF4-FFF2-40B4-BE49-F238E27FC236}">
                    <a16:creationId xmlns:a16="http://schemas.microsoft.com/office/drawing/2014/main" id="{5C68F4C2-A6CD-4808-89BA-5BA5BECFB9EC}"/>
                  </a:ext>
                </a:extLst>
              </p:cNvPr>
              <p:cNvGrpSpPr/>
              <p:nvPr/>
            </p:nvGrpSpPr>
            <p:grpSpPr>
              <a:xfrm>
                <a:off x="3356829" y="1248754"/>
                <a:ext cx="113906" cy="113906"/>
                <a:chOff x="675249" y="966245"/>
                <a:chExt cx="177970" cy="177970"/>
              </a:xfrm>
            </p:grpSpPr>
            <p:cxnSp>
              <p:nvCxnSpPr>
                <p:cNvPr id="25" name="直接连接符 24">
                  <a:extLst>
                    <a:ext uri="{FF2B5EF4-FFF2-40B4-BE49-F238E27FC236}">
                      <a16:creationId xmlns:a16="http://schemas.microsoft.com/office/drawing/2014/main" id="{327D2C84-DD02-4A35-B223-4DC047FB4404}"/>
                    </a:ext>
                  </a:extLst>
                </p:cNvPr>
                <p:cNvCxnSpPr/>
                <p:nvPr/>
              </p:nvCxnSpPr>
              <p:spPr>
                <a:xfrm>
                  <a:off x="675249" y="966245"/>
                  <a:ext cx="177970" cy="0"/>
                </a:xfrm>
                <a:prstGeom prst="line">
                  <a:avLst/>
                </a:prstGeom>
                <a:ln w="28575">
                  <a:solidFill>
                    <a:srgbClr val="9F785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0D59A1F3-B448-400C-BFB8-39D320487768}"/>
                    </a:ext>
                  </a:extLst>
                </p:cNvPr>
                <p:cNvCxnSpPr/>
                <p:nvPr/>
              </p:nvCxnSpPr>
              <p:spPr>
                <a:xfrm rot="5400000">
                  <a:off x="586264" y="1055230"/>
                  <a:ext cx="177970" cy="0"/>
                </a:xfrm>
                <a:prstGeom prst="line">
                  <a:avLst/>
                </a:prstGeom>
                <a:ln w="28575">
                  <a:solidFill>
                    <a:srgbClr val="9F785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组合 21">
                <a:extLst>
                  <a:ext uri="{FF2B5EF4-FFF2-40B4-BE49-F238E27FC236}">
                    <a16:creationId xmlns:a16="http://schemas.microsoft.com/office/drawing/2014/main" id="{9E11C48A-9527-4BBA-A9D9-95D9E052E3A3}"/>
                  </a:ext>
                </a:extLst>
              </p:cNvPr>
              <p:cNvGrpSpPr/>
              <p:nvPr/>
            </p:nvGrpSpPr>
            <p:grpSpPr>
              <a:xfrm flipH="1" flipV="1">
                <a:off x="4030282" y="1949308"/>
                <a:ext cx="113906" cy="113906"/>
                <a:chOff x="675249" y="966245"/>
                <a:chExt cx="177970" cy="177970"/>
              </a:xfrm>
            </p:grpSpPr>
            <p:cxnSp>
              <p:nvCxnSpPr>
                <p:cNvPr id="23" name="直接连接符 22">
                  <a:extLst>
                    <a:ext uri="{FF2B5EF4-FFF2-40B4-BE49-F238E27FC236}">
                      <a16:creationId xmlns:a16="http://schemas.microsoft.com/office/drawing/2014/main" id="{C46BBE71-E848-4D2E-94B0-6CAD5713081F}"/>
                    </a:ext>
                  </a:extLst>
                </p:cNvPr>
                <p:cNvCxnSpPr/>
                <p:nvPr/>
              </p:nvCxnSpPr>
              <p:spPr>
                <a:xfrm>
                  <a:off x="675249" y="966245"/>
                  <a:ext cx="177970" cy="0"/>
                </a:xfrm>
                <a:prstGeom prst="line">
                  <a:avLst/>
                </a:prstGeom>
                <a:ln w="28575">
                  <a:solidFill>
                    <a:srgbClr val="9F785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3">
                  <a:extLst>
                    <a:ext uri="{FF2B5EF4-FFF2-40B4-BE49-F238E27FC236}">
                      <a16:creationId xmlns:a16="http://schemas.microsoft.com/office/drawing/2014/main" id="{C4B29F31-EE0C-4B41-8B4D-D2E9E5DA4E43}"/>
                    </a:ext>
                  </a:extLst>
                </p:cNvPr>
                <p:cNvCxnSpPr/>
                <p:nvPr/>
              </p:nvCxnSpPr>
              <p:spPr>
                <a:xfrm rot="5400000">
                  <a:off x="586264" y="1055230"/>
                  <a:ext cx="177970" cy="0"/>
                </a:xfrm>
                <a:prstGeom prst="line">
                  <a:avLst/>
                </a:prstGeom>
                <a:ln w="28575">
                  <a:solidFill>
                    <a:srgbClr val="9F785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2206656E-2F9F-45F1-9FB4-A77C1678C3CD}"/>
                </a:ext>
              </a:extLst>
            </p:cNvPr>
            <p:cNvSpPr txBox="1"/>
            <p:nvPr/>
          </p:nvSpPr>
          <p:spPr>
            <a:xfrm>
              <a:off x="2602622" y="2403819"/>
              <a:ext cx="800219" cy="265713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4000" b="1" dirty="0">
                  <a:ln w="12700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灵魂的统摄</a:t>
              </a: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47D45F2B-890A-40A2-A5F1-C85DC48DBDE1}"/>
              </a:ext>
            </a:extLst>
          </p:cNvPr>
          <p:cNvGrpSpPr/>
          <p:nvPr/>
        </p:nvGrpSpPr>
        <p:grpSpPr>
          <a:xfrm>
            <a:off x="4774630" y="1695790"/>
            <a:ext cx="1489812" cy="3954650"/>
            <a:chOff x="4277202" y="1579053"/>
            <a:chExt cx="1489812" cy="3954650"/>
          </a:xfrm>
        </p:grpSpPr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39F5C3C8-C815-445B-AE99-067177ED8C30}"/>
                </a:ext>
              </a:extLst>
            </p:cNvPr>
            <p:cNvGrpSpPr/>
            <p:nvPr/>
          </p:nvGrpSpPr>
          <p:grpSpPr>
            <a:xfrm>
              <a:off x="4277202" y="1958155"/>
              <a:ext cx="1489812" cy="3575548"/>
              <a:chOff x="2842841" y="1639717"/>
              <a:chExt cx="1800000" cy="4320000"/>
            </a:xfrm>
          </p:grpSpPr>
          <p:sp>
            <p:nvSpPr>
              <p:cNvPr id="40" name="任意多边形 56">
                <a:extLst>
                  <a:ext uri="{FF2B5EF4-FFF2-40B4-BE49-F238E27FC236}">
                    <a16:creationId xmlns:a16="http://schemas.microsoft.com/office/drawing/2014/main" id="{68769A8D-EEDE-4398-AC61-E9FC323D7B24}"/>
                  </a:ext>
                </a:extLst>
              </p:cNvPr>
              <p:cNvSpPr/>
              <p:nvPr/>
            </p:nvSpPr>
            <p:spPr>
              <a:xfrm>
                <a:off x="2842841" y="1639717"/>
                <a:ext cx="1800000" cy="4320000"/>
              </a:xfrm>
              <a:custGeom>
                <a:avLst/>
                <a:gdLst>
                  <a:gd name="connsiteX0" fmla="*/ 72000 w 1800000"/>
                  <a:gd name="connsiteY0" fmla="*/ 72000 h 4320000"/>
                  <a:gd name="connsiteX1" fmla="*/ 72000 w 1800000"/>
                  <a:gd name="connsiteY1" fmla="*/ 4248000 h 4320000"/>
                  <a:gd name="connsiteX2" fmla="*/ 1728000 w 1800000"/>
                  <a:gd name="connsiteY2" fmla="*/ 4248000 h 4320000"/>
                  <a:gd name="connsiteX3" fmla="*/ 1728000 w 1800000"/>
                  <a:gd name="connsiteY3" fmla="*/ 72000 h 4320000"/>
                  <a:gd name="connsiteX4" fmla="*/ 0 w 1800000"/>
                  <a:gd name="connsiteY4" fmla="*/ 0 h 4320000"/>
                  <a:gd name="connsiteX5" fmla="*/ 1800000 w 1800000"/>
                  <a:gd name="connsiteY5" fmla="*/ 0 h 4320000"/>
                  <a:gd name="connsiteX6" fmla="*/ 1800000 w 1800000"/>
                  <a:gd name="connsiteY6" fmla="*/ 4320000 h 4320000"/>
                  <a:gd name="connsiteX7" fmla="*/ 0 w 1800000"/>
                  <a:gd name="connsiteY7" fmla="*/ 4320000 h 432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0000" h="4320000">
                    <a:moveTo>
                      <a:pt x="72000" y="72000"/>
                    </a:moveTo>
                    <a:lnTo>
                      <a:pt x="72000" y="4248000"/>
                    </a:lnTo>
                    <a:lnTo>
                      <a:pt x="1728000" y="4248000"/>
                    </a:lnTo>
                    <a:lnTo>
                      <a:pt x="1728000" y="72000"/>
                    </a:lnTo>
                    <a:close/>
                    <a:moveTo>
                      <a:pt x="0" y="0"/>
                    </a:moveTo>
                    <a:lnTo>
                      <a:pt x="1800000" y="0"/>
                    </a:lnTo>
                    <a:lnTo>
                      <a:pt x="1800000" y="4320000"/>
                    </a:lnTo>
                    <a:lnTo>
                      <a:pt x="0" y="4320000"/>
                    </a:lnTo>
                    <a:close/>
                  </a:path>
                </a:pathLst>
              </a:custGeom>
              <a:blipFill>
                <a:blip r:embed="rId4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</a:blip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7627EED2-38ED-437C-A946-E8248773E63F}"/>
                  </a:ext>
                </a:extLst>
              </p:cNvPr>
              <p:cNvSpPr/>
              <p:nvPr/>
            </p:nvSpPr>
            <p:spPr>
              <a:xfrm>
                <a:off x="2914841" y="1711717"/>
                <a:ext cx="1656000" cy="4176000"/>
              </a:xfrm>
              <a:prstGeom prst="rect">
                <a:avLst/>
              </a:prstGeom>
              <a:solidFill>
                <a:srgbClr val="F3EE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921C65C1-CCCA-4954-9B67-2EBE56309E79}"/>
                </a:ext>
              </a:extLst>
            </p:cNvPr>
            <p:cNvGrpSpPr/>
            <p:nvPr/>
          </p:nvGrpSpPr>
          <p:grpSpPr>
            <a:xfrm>
              <a:off x="4685530" y="1579053"/>
              <a:ext cx="673157" cy="696327"/>
              <a:chOff x="3356829" y="1248754"/>
              <a:chExt cx="787359" cy="814460"/>
            </a:xfrm>
          </p:grpSpPr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D467AB42-A0F7-4063-8B75-D7F31400C109}"/>
                  </a:ext>
                </a:extLst>
              </p:cNvPr>
              <p:cNvSpPr/>
              <p:nvPr/>
            </p:nvSpPr>
            <p:spPr>
              <a:xfrm>
                <a:off x="3402950" y="1298750"/>
                <a:ext cx="707511" cy="707511"/>
              </a:xfrm>
              <a:prstGeom prst="rect">
                <a:avLst/>
              </a:prstGeom>
              <a:solidFill>
                <a:srgbClr val="9F78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latin typeface="方正北魏楷书繁体" panose="03000509000000000000" pitchFamily="65" charset="-122"/>
                    <a:ea typeface="方正北魏楷书繁体" panose="03000509000000000000" pitchFamily="65" charset="-122"/>
                  </a:rPr>
                  <a:t>贰</a:t>
                </a:r>
              </a:p>
            </p:txBody>
          </p:sp>
          <p:grpSp>
            <p:nvGrpSpPr>
              <p:cNvPr id="34" name="组合 33">
                <a:extLst>
                  <a:ext uri="{FF2B5EF4-FFF2-40B4-BE49-F238E27FC236}">
                    <a16:creationId xmlns:a16="http://schemas.microsoft.com/office/drawing/2014/main" id="{6903DF40-8315-45D2-A0AC-B6BA5E9FC692}"/>
                  </a:ext>
                </a:extLst>
              </p:cNvPr>
              <p:cNvGrpSpPr/>
              <p:nvPr/>
            </p:nvGrpSpPr>
            <p:grpSpPr>
              <a:xfrm>
                <a:off x="3356829" y="1248754"/>
                <a:ext cx="113906" cy="113906"/>
                <a:chOff x="675249" y="966245"/>
                <a:chExt cx="177970" cy="177970"/>
              </a:xfrm>
            </p:grpSpPr>
            <p:cxnSp>
              <p:nvCxnSpPr>
                <p:cNvPr id="38" name="直接连接符 37">
                  <a:extLst>
                    <a:ext uri="{FF2B5EF4-FFF2-40B4-BE49-F238E27FC236}">
                      <a16:creationId xmlns:a16="http://schemas.microsoft.com/office/drawing/2014/main" id="{26FBF1AC-668D-44E9-AC52-DC6CB0C78EF0}"/>
                    </a:ext>
                  </a:extLst>
                </p:cNvPr>
                <p:cNvCxnSpPr/>
                <p:nvPr/>
              </p:nvCxnSpPr>
              <p:spPr>
                <a:xfrm>
                  <a:off x="675249" y="966245"/>
                  <a:ext cx="177970" cy="0"/>
                </a:xfrm>
                <a:prstGeom prst="line">
                  <a:avLst/>
                </a:prstGeom>
                <a:ln w="28575">
                  <a:solidFill>
                    <a:srgbClr val="9F785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>
                  <a:extLst>
                    <a:ext uri="{FF2B5EF4-FFF2-40B4-BE49-F238E27FC236}">
                      <a16:creationId xmlns:a16="http://schemas.microsoft.com/office/drawing/2014/main" id="{761C2F0C-9164-44EB-A17C-B0D5B589269C}"/>
                    </a:ext>
                  </a:extLst>
                </p:cNvPr>
                <p:cNvCxnSpPr/>
                <p:nvPr/>
              </p:nvCxnSpPr>
              <p:spPr>
                <a:xfrm rot="5400000">
                  <a:off x="586264" y="1055230"/>
                  <a:ext cx="177970" cy="0"/>
                </a:xfrm>
                <a:prstGeom prst="line">
                  <a:avLst/>
                </a:prstGeom>
                <a:ln w="28575">
                  <a:solidFill>
                    <a:srgbClr val="9F785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组合 34">
                <a:extLst>
                  <a:ext uri="{FF2B5EF4-FFF2-40B4-BE49-F238E27FC236}">
                    <a16:creationId xmlns:a16="http://schemas.microsoft.com/office/drawing/2014/main" id="{701796A5-3C6E-4961-B4EE-BA496F686295}"/>
                  </a:ext>
                </a:extLst>
              </p:cNvPr>
              <p:cNvGrpSpPr/>
              <p:nvPr/>
            </p:nvGrpSpPr>
            <p:grpSpPr>
              <a:xfrm flipH="1" flipV="1">
                <a:off x="4030282" y="1949308"/>
                <a:ext cx="113906" cy="113906"/>
                <a:chOff x="675249" y="966245"/>
                <a:chExt cx="177970" cy="177970"/>
              </a:xfrm>
            </p:grpSpPr>
            <p:cxnSp>
              <p:nvCxnSpPr>
                <p:cNvPr id="36" name="直接连接符 35">
                  <a:extLst>
                    <a:ext uri="{FF2B5EF4-FFF2-40B4-BE49-F238E27FC236}">
                      <a16:creationId xmlns:a16="http://schemas.microsoft.com/office/drawing/2014/main" id="{CB0F82DF-2986-42D6-838E-1333798A3525}"/>
                    </a:ext>
                  </a:extLst>
                </p:cNvPr>
                <p:cNvCxnSpPr/>
                <p:nvPr/>
              </p:nvCxnSpPr>
              <p:spPr>
                <a:xfrm>
                  <a:off x="675249" y="966245"/>
                  <a:ext cx="177970" cy="0"/>
                </a:xfrm>
                <a:prstGeom prst="line">
                  <a:avLst/>
                </a:prstGeom>
                <a:ln w="28575">
                  <a:solidFill>
                    <a:srgbClr val="9F785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>
                  <a:extLst>
                    <a:ext uri="{FF2B5EF4-FFF2-40B4-BE49-F238E27FC236}">
                      <a16:creationId xmlns:a16="http://schemas.microsoft.com/office/drawing/2014/main" id="{C54E3A09-4192-444E-95ED-3A49A309FE29}"/>
                    </a:ext>
                  </a:extLst>
                </p:cNvPr>
                <p:cNvCxnSpPr/>
                <p:nvPr/>
              </p:nvCxnSpPr>
              <p:spPr>
                <a:xfrm rot="5400000">
                  <a:off x="586264" y="1055230"/>
                  <a:ext cx="177970" cy="0"/>
                </a:xfrm>
                <a:prstGeom prst="line">
                  <a:avLst/>
                </a:prstGeom>
                <a:ln w="28575">
                  <a:solidFill>
                    <a:srgbClr val="9F785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1864F8B2-338E-4FBB-BC8F-A70849E8D631}"/>
                </a:ext>
              </a:extLst>
            </p:cNvPr>
            <p:cNvSpPr txBox="1"/>
            <p:nvPr/>
          </p:nvSpPr>
          <p:spPr>
            <a:xfrm>
              <a:off x="4557742" y="2391332"/>
              <a:ext cx="800219" cy="265713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4000" b="1" dirty="0">
                  <a:ln w="12700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主旨的统领</a:t>
              </a: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D4AD37F3-9E26-402B-89F9-E329A0BB62D3}"/>
              </a:ext>
            </a:extLst>
          </p:cNvPr>
          <p:cNvGrpSpPr/>
          <p:nvPr/>
        </p:nvGrpSpPr>
        <p:grpSpPr>
          <a:xfrm>
            <a:off x="7557031" y="1729138"/>
            <a:ext cx="1489812" cy="3954650"/>
            <a:chOff x="6251145" y="1579053"/>
            <a:chExt cx="1489812" cy="3954650"/>
          </a:xfrm>
        </p:grpSpPr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E47DFA62-2A70-401D-ACA8-1DAA66D845EF}"/>
                </a:ext>
              </a:extLst>
            </p:cNvPr>
            <p:cNvGrpSpPr/>
            <p:nvPr/>
          </p:nvGrpSpPr>
          <p:grpSpPr>
            <a:xfrm>
              <a:off x="6251145" y="1958155"/>
              <a:ext cx="1489812" cy="3575548"/>
              <a:chOff x="2842841" y="1639717"/>
              <a:chExt cx="1800000" cy="4320000"/>
            </a:xfrm>
          </p:grpSpPr>
          <p:sp>
            <p:nvSpPr>
              <p:cNvPr id="53" name="任意多边形 67">
                <a:extLst>
                  <a:ext uri="{FF2B5EF4-FFF2-40B4-BE49-F238E27FC236}">
                    <a16:creationId xmlns:a16="http://schemas.microsoft.com/office/drawing/2014/main" id="{1CB6043F-C890-4452-8482-1AE6164D175D}"/>
                  </a:ext>
                </a:extLst>
              </p:cNvPr>
              <p:cNvSpPr/>
              <p:nvPr/>
            </p:nvSpPr>
            <p:spPr>
              <a:xfrm>
                <a:off x="2842841" y="1639717"/>
                <a:ext cx="1800000" cy="4320000"/>
              </a:xfrm>
              <a:custGeom>
                <a:avLst/>
                <a:gdLst>
                  <a:gd name="connsiteX0" fmla="*/ 72000 w 1800000"/>
                  <a:gd name="connsiteY0" fmla="*/ 72000 h 4320000"/>
                  <a:gd name="connsiteX1" fmla="*/ 72000 w 1800000"/>
                  <a:gd name="connsiteY1" fmla="*/ 4248000 h 4320000"/>
                  <a:gd name="connsiteX2" fmla="*/ 1728000 w 1800000"/>
                  <a:gd name="connsiteY2" fmla="*/ 4248000 h 4320000"/>
                  <a:gd name="connsiteX3" fmla="*/ 1728000 w 1800000"/>
                  <a:gd name="connsiteY3" fmla="*/ 72000 h 4320000"/>
                  <a:gd name="connsiteX4" fmla="*/ 0 w 1800000"/>
                  <a:gd name="connsiteY4" fmla="*/ 0 h 4320000"/>
                  <a:gd name="connsiteX5" fmla="*/ 1800000 w 1800000"/>
                  <a:gd name="connsiteY5" fmla="*/ 0 h 4320000"/>
                  <a:gd name="connsiteX6" fmla="*/ 1800000 w 1800000"/>
                  <a:gd name="connsiteY6" fmla="*/ 4320000 h 4320000"/>
                  <a:gd name="connsiteX7" fmla="*/ 0 w 1800000"/>
                  <a:gd name="connsiteY7" fmla="*/ 4320000 h 432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0000" h="4320000">
                    <a:moveTo>
                      <a:pt x="72000" y="72000"/>
                    </a:moveTo>
                    <a:lnTo>
                      <a:pt x="72000" y="4248000"/>
                    </a:lnTo>
                    <a:lnTo>
                      <a:pt x="1728000" y="4248000"/>
                    </a:lnTo>
                    <a:lnTo>
                      <a:pt x="1728000" y="72000"/>
                    </a:lnTo>
                    <a:close/>
                    <a:moveTo>
                      <a:pt x="0" y="0"/>
                    </a:moveTo>
                    <a:lnTo>
                      <a:pt x="1800000" y="0"/>
                    </a:lnTo>
                    <a:lnTo>
                      <a:pt x="1800000" y="4320000"/>
                    </a:lnTo>
                    <a:lnTo>
                      <a:pt x="0" y="4320000"/>
                    </a:lnTo>
                    <a:close/>
                  </a:path>
                </a:pathLst>
              </a:custGeom>
              <a:blipFill>
                <a:blip r:embed="rId4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</a:blip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矩形 53">
                <a:extLst>
                  <a:ext uri="{FF2B5EF4-FFF2-40B4-BE49-F238E27FC236}">
                    <a16:creationId xmlns:a16="http://schemas.microsoft.com/office/drawing/2014/main" id="{3101F069-8369-41FB-AF9A-E77CC822A29D}"/>
                  </a:ext>
                </a:extLst>
              </p:cNvPr>
              <p:cNvSpPr/>
              <p:nvPr/>
            </p:nvSpPr>
            <p:spPr>
              <a:xfrm>
                <a:off x="2914841" y="1711717"/>
                <a:ext cx="1656000" cy="4176000"/>
              </a:xfrm>
              <a:prstGeom prst="rect">
                <a:avLst/>
              </a:prstGeom>
              <a:solidFill>
                <a:srgbClr val="F3EE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C11A5B9C-A460-4B72-81A6-15BD7AAEAE03}"/>
                </a:ext>
              </a:extLst>
            </p:cNvPr>
            <p:cNvGrpSpPr/>
            <p:nvPr/>
          </p:nvGrpSpPr>
          <p:grpSpPr>
            <a:xfrm>
              <a:off x="6659473" y="1579053"/>
              <a:ext cx="673157" cy="696327"/>
              <a:chOff x="3356829" y="1248754"/>
              <a:chExt cx="787359" cy="814460"/>
            </a:xfrm>
          </p:grpSpPr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A05B8498-AB6C-4822-BFA3-5438FF8B0F79}"/>
                  </a:ext>
                </a:extLst>
              </p:cNvPr>
              <p:cNvSpPr/>
              <p:nvPr/>
            </p:nvSpPr>
            <p:spPr>
              <a:xfrm>
                <a:off x="3402950" y="1298750"/>
                <a:ext cx="707511" cy="707511"/>
              </a:xfrm>
              <a:prstGeom prst="rect">
                <a:avLst/>
              </a:prstGeom>
              <a:solidFill>
                <a:srgbClr val="9F78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latin typeface="方正北魏楷书繁体" panose="03000509000000000000" pitchFamily="65" charset="-122"/>
                    <a:ea typeface="方正北魏楷书繁体" panose="03000509000000000000" pitchFamily="65" charset="-122"/>
                  </a:rPr>
                  <a:t>叁</a:t>
                </a:r>
              </a:p>
            </p:txBody>
          </p:sp>
          <p:grpSp>
            <p:nvGrpSpPr>
              <p:cNvPr id="47" name="组合 46">
                <a:extLst>
                  <a:ext uri="{FF2B5EF4-FFF2-40B4-BE49-F238E27FC236}">
                    <a16:creationId xmlns:a16="http://schemas.microsoft.com/office/drawing/2014/main" id="{BD2DF728-06CF-4430-A42E-3396E13795DF}"/>
                  </a:ext>
                </a:extLst>
              </p:cNvPr>
              <p:cNvGrpSpPr/>
              <p:nvPr/>
            </p:nvGrpSpPr>
            <p:grpSpPr>
              <a:xfrm>
                <a:off x="3356829" y="1248754"/>
                <a:ext cx="113906" cy="113906"/>
                <a:chOff x="675249" y="966245"/>
                <a:chExt cx="177970" cy="177970"/>
              </a:xfrm>
            </p:grpSpPr>
            <p:cxnSp>
              <p:nvCxnSpPr>
                <p:cNvPr id="51" name="直接连接符 50">
                  <a:extLst>
                    <a:ext uri="{FF2B5EF4-FFF2-40B4-BE49-F238E27FC236}">
                      <a16:creationId xmlns:a16="http://schemas.microsoft.com/office/drawing/2014/main" id="{9AB2C410-A194-4E62-B49C-CE354D8956F1}"/>
                    </a:ext>
                  </a:extLst>
                </p:cNvPr>
                <p:cNvCxnSpPr/>
                <p:nvPr/>
              </p:nvCxnSpPr>
              <p:spPr>
                <a:xfrm>
                  <a:off x="675249" y="966245"/>
                  <a:ext cx="177970" cy="0"/>
                </a:xfrm>
                <a:prstGeom prst="line">
                  <a:avLst/>
                </a:prstGeom>
                <a:ln w="28575">
                  <a:solidFill>
                    <a:srgbClr val="9F785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>
                  <a:extLst>
                    <a:ext uri="{FF2B5EF4-FFF2-40B4-BE49-F238E27FC236}">
                      <a16:creationId xmlns:a16="http://schemas.microsoft.com/office/drawing/2014/main" id="{41F7FFE2-BED3-4F29-97C0-2B5FB58D23C9}"/>
                    </a:ext>
                  </a:extLst>
                </p:cNvPr>
                <p:cNvCxnSpPr/>
                <p:nvPr/>
              </p:nvCxnSpPr>
              <p:spPr>
                <a:xfrm rot="5400000">
                  <a:off x="586264" y="1055230"/>
                  <a:ext cx="177970" cy="0"/>
                </a:xfrm>
                <a:prstGeom prst="line">
                  <a:avLst/>
                </a:prstGeom>
                <a:ln w="28575">
                  <a:solidFill>
                    <a:srgbClr val="9F785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组合 47">
                <a:extLst>
                  <a:ext uri="{FF2B5EF4-FFF2-40B4-BE49-F238E27FC236}">
                    <a16:creationId xmlns:a16="http://schemas.microsoft.com/office/drawing/2014/main" id="{80C1CCFA-4414-4144-BEBC-B1F1EB8E2632}"/>
                  </a:ext>
                </a:extLst>
              </p:cNvPr>
              <p:cNvGrpSpPr/>
              <p:nvPr/>
            </p:nvGrpSpPr>
            <p:grpSpPr>
              <a:xfrm flipH="1" flipV="1">
                <a:off x="4030282" y="1949308"/>
                <a:ext cx="113906" cy="113906"/>
                <a:chOff x="675249" y="966245"/>
                <a:chExt cx="177970" cy="177970"/>
              </a:xfrm>
            </p:grpSpPr>
            <p:cxnSp>
              <p:nvCxnSpPr>
                <p:cNvPr id="49" name="直接连接符 48">
                  <a:extLst>
                    <a:ext uri="{FF2B5EF4-FFF2-40B4-BE49-F238E27FC236}">
                      <a16:creationId xmlns:a16="http://schemas.microsoft.com/office/drawing/2014/main" id="{7EBA255C-7E85-4B9E-BBA0-9248B44D9DE3}"/>
                    </a:ext>
                  </a:extLst>
                </p:cNvPr>
                <p:cNvCxnSpPr/>
                <p:nvPr/>
              </p:nvCxnSpPr>
              <p:spPr>
                <a:xfrm>
                  <a:off x="675249" y="966245"/>
                  <a:ext cx="177970" cy="0"/>
                </a:xfrm>
                <a:prstGeom prst="line">
                  <a:avLst/>
                </a:prstGeom>
                <a:ln w="28575">
                  <a:solidFill>
                    <a:srgbClr val="9F785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>
                  <a:extLst>
                    <a:ext uri="{FF2B5EF4-FFF2-40B4-BE49-F238E27FC236}">
                      <a16:creationId xmlns:a16="http://schemas.microsoft.com/office/drawing/2014/main" id="{C3EEB657-64F2-4080-9CB6-38188B499F44}"/>
                    </a:ext>
                  </a:extLst>
                </p:cNvPr>
                <p:cNvCxnSpPr/>
                <p:nvPr/>
              </p:nvCxnSpPr>
              <p:spPr>
                <a:xfrm rot="5400000">
                  <a:off x="586264" y="1055230"/>
                  <a:ext cx="177970" cy="0"/>
                </a:xfrm>
                <a:prstGeom prst="line">
                  <a:avLst/>
                </a:prstGeom>
                <a:ln w="28575">
                  <a:solidFill>
                    <a:srgbClr val="9F785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857D277C-84F0-479C-B724-740D6238022E}"/>
                </a:ext>
              </a:extLst>
            </p:cNvPr>
            <p:cNvSpPr txBox="1"/>
            <p:nvPr/>
          </p:nvSpPr>
          <p:spPr>
            <a:xfrm>
              <a:off x="6534204" y="2437826"/>
              <a:ext cx="800219" cy="265713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4000" b="1" dirty="0">
                  <a:ln w="12700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环节的统筹</a:t>
              </a: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A53A859F-0815-465A-AE4C-541C89A8FC52}"/>
              </a:ext>
            </a:extLst>
          </p:cNvPr>
          <p:cNvSpPr/>
          <p:nvPr/>
        </p:nvSpPr>
        <p:spPr>
          <a:xfrm>
            <a:off x="990113" y="597208"/>
            <a:ext cx="949490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例谈历史课的创意与呈现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36617E4-88D9-45FB-8B99-F2D52F86219F}"/>
              </a:ext>
            </a:extLst>
          </p:cNvPr>
          <p:cNvSpPr/>
          <p:nvPr/>
        </p:nvSpPr>
        <p:spPr>
          <a:xfrm>
            <a:off x="2043758" y="5608119"/>
            <a:ext cx="71096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呈现的穿透力与震撼力</a:t>
            </a:r>
          </a:p>
        </p:txBody>
      </p:sp>
    </p:spTree>
    <p:extLst>
      <p:ext uri="{BB962C8B-B14F-4D97-AF65-F5344CB8AC3E}">
        <p14:creationId xmlns:p14="http://schemas.microsoft.com/office/powerpoint/2010/main" val="404502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8E8D362A-9609-443B-996C-B947FD6F48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" t="6639" r="5373" b="10412"/>
          <a:stretch/>
        </p:blipFill>
        <p:spPr>
          <a:xfrm>
            <a:off x="47290" y="48123"/>
            <a:ext cx="4154215" cy="380654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61DBD89-1B8E-4D64-AC45-B605CE6DA1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676" y="104310"/>
            <a:ext cx="1298251" cy="158729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CE5A336-8220-489A-A9F7-1AB3F2CEEB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676" y="1907336"/>
            <a:ext cx="1298251" cy="1610766"/>
          </a:xfrm>
          <a:prstGeom prst="rect">
            <a:avLst/>
          </a:prstGeom>
        </p:spPr>
      </p:pic>
      <p:pic>
        <p:nvPicPr>
          <p:cNvPr id="20" name="内容占位符 4">
            <a:extLst>
              <a:ext uri="{FF2B5EF4-FFF2-40B4-BE49-F238E27FC236}">
                <a16:creationId xmlns:a16="http://schemas.microsoft.com/office/drawing/2014/main" id="{1FFE2C42-C8F2-4A3E-9CF1-000F3A8407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0" r="16614"/>
          <a:stretch/>
        </p:blipFill>
        <p:spPr>
          <a:xfrm>
            <a:off x="4143927" y="110791"/>
            <a:ext cx="8048073" cy="3800065"/>
          </a:xfrm>
          <a:prstGeom prst="rect">
            <a:avLst/>
          </a:prstGeom>
        </p:spPr>
      </p:pic>
      <p:sp>
        <p:nvSpPr>
          <p:cNvPr id="21" name="内容占位符 2">
            <a:extLst>
              <a:ext uri="{FF2B5EF4-FFF2-40B4-BE49-F238E27FC236}">
                <a16:creationId xmlns:a16="http://schemas.microsoft.com/office/drawing/2014/main" id="{FD5853C5-8B36-4B4D-9A96-2712FD92B9B5}"/>
              </a:ext>
            </a:extLst>
          </p:cNvPr>
          <p:cNvSpPr txBox="1">
            <a:spLocks/>
          </p:cNvSpPr>
          <p:nvPr/>
        </p:nvSpPr>
        <p:spPr>
          <a:xfrm>
            <a:off x="22837" y="4035975"/>
            <a:ext cx="12144710" cy="969579"/>
          </a:xfrm>
          <a:prstGeom prst="rect">
            <a:avLst/>
          </a:prstGeom>
          <a:solidFill>
            <a:srgbClr val="000000">
              <a:alpha val="61961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诱敌深入到御敌于国门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---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运动游击战到阵地阻击战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480052C-5E37-4D5C-B141-68EFE52DD00E}"/>
              </a:ext>
            </a:extLst>
          </p:cNvPr>
          <p:cNvSpPr/>
          <p:nvPr/>
        </p:nvSpPr>
        <p:spPr>
          <a:xfrm>
            <a:off x="4201506" y="232601"/>
            <a:ext cx="7943204" cy="107721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《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广昌保卫战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》: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硝烟、瓦砾、颓墻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18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天的广昌战役，最惨烈的阵地消耗战。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C39A7E75-1A8A-4982-B060-FD3C34FC7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90" y="5130673"/>
            <a:ext cx="12097420" cy="1494725"/>
          </a:xfrm>
          <a:solidFill>
            <a:schemeClr val="tx1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8800" dirty="0">
                <a:solidFill>
                  <a:schemeClr val="bg1"/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rPr>
              <a:t>被动挨打</a:t>
            </a:r>
            <a:r>
              <a:rPr lang="en-US" altLang="zh-CN" sz="8800" dirty="0">
                <a:solidFill>
                  <a:schemeClr val="bg1"/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rPr>
              <a:t>-</a:t>
            </a:r>
            <a:r>
              <a:rPr lang="zh-CN" altLang="en-US" sz="8800" dirty="0">
                <a:solidFill>
                  <a:schemeClr val="bg1"/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rPr>
              <a:t>丧师失地</a:t>
            </a:r>
          </a:p>
        </p:txBody>
      </p:sp>
    </p:spTree>
    <p:extLst>
      <p:ext uri="{BB962C8B-B14F-4D97-AF65-F5344CB8AC3E}">
        <p14:creationId xmlns:p14="http://schemas.microsoft.com/office/powerpoint/2010/main" val="1171652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雄关漫道 长征系列震撼油画大集合">
            <a:extLst>
              <a:ext uri="{FF2B5EF4-FFF2-40B4-BE49-F238E27FC236}">
                <a16:creationId xmlns:a16="http://schemas.microsoft.com/office/drawing/2014/main" id="{B64A3F7E-E64B-4A30-8900-1EA20C898F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1" r="8035" b="2"/>
          <a:stretch/>
        </p:blipFill>
        <p:spPr bwMode="auto">
          <a:xfrm>
            <a:off x="34836" y="-7883"/>
            <a:ext cx="2831192" cy="239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雄关漫道 长征系列震撼油画大集合">
            <a:extLst>
              <a:ext uri="{FF2B5EF4-FFF2-40B4-BE49-F238E27FC236}">
                <a16:creationId xmlns:a16="http://schemas.microsoft.com/office/drawing/2014/main" id="{54A6866F-A657-4B4D-BA5D-0BC6DDAB2B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6" r="-2" b="2882"/>
          <a:stretch/>
        </p:blipFill>
        <p:spPr bwMode="auto">
          <a:xfrm>
            <a:off x="34836" y="1825651"/>
            <a:ext cx="2831192" cy="250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D318397-1315-44E7-9339-7E79C594D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682" y="3911451"/>
            <a:ext cx="2918710" cy="64623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5FB0360-42FD-4AB1-944F-55663968B9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682" y="1833708"/>
            <a:ext cx="2918710" cy="646232"/>
          </a:xfrm>
          <a:prstGeom prst="rect">
            <a:avLst/>
          </a:prstGeom>
        </p:spPr>
      </p:pic>
      <p:pic>
        <p:nvPicPr>
          <p:cNvPr id="9" name="图片 8" descr="图片包含 文字&#10;&#10;已生成极高可信度的说明">
            <a:extLst>
              <a:ext uri="{FF2B5EF4-FFF2-40B4-BE49-F238E27FC236}">
                <a16:creationId xmlns:a16="http://schemas.microsoft.com/office/drawing/2014/main" id="{4D52FD59-8CDE-4CF9-AE6E-16CE994AFE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3" t="13559" r="9195" b="16914"/>
          <a:stretch/>
        </p:blipFill>
        <p:spPr>
          <a:xfrm>
            <a:off x="2953546" y="73053"/>
            <a:ext cx="9196827" cy="1756600"/>
          </a:xfrm>
          <a:prstGeom prst="rect">
            <a:avLst/>
          </a:prstGeom>
        </p:spPr>
      </p:pic>
      <p:sp>
        <p:nvSpPr>
          <p:cNvPr id="30" name="内容占位符 2">
            <a:extLst>
              <a:ext uri="{FF2B5EF4-FFF2-40B4-BE49-F238E27FC236}">
                <a16:creationId xmlns:a16="http://schemas.microsoft.com/office/drawing/2014/main" id="{19B27B16-4A61-4DA0-8F52-F4852F130CED}"/>
              </a:ext>
            </a:extLst>
          </p:cNvPr>
          <p:cNvSpPr txBox="1">
            <a:spLocks/>
          </p:cNvSpPr>
          <p:nvPr/>
        </p:nvSpPr>
        <p:spPr>
          <a:xfrm>
            <a:off x="2858350" y="1833708"/>
            <a:ext cx="5024409" cy="362904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     </a:t>
            </a:r>
            <a:r>
              <a:rPr kumimoji="0" lang="zh-CN" altLang="en-US" sz="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清平乐</a:t>
            </a:r>
            <a:r>
              <a:rPr kumimoji="0" lang="en-US" altLang="zh-CN" sz="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·</a:t>
            </a:r>
            <a:r>
              <a:rPr kumimoji="0" lang="zh-CN" altLang="en-US" sz="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会昌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            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  东方欲晓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,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莫道君行早。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  踏遍青山人未老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,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风景这边独好。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  会昌城外高峰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,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颠连直接东溟。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  战士指看南粤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,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更加郁郁葱葱。 </a:t>
            </a:r>
          </a:p>
        </p:txBody>
      </p:sp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00F0447B-4404-4126-B89F-E8E52DC4B8BA}"/>
              </a:ext>
            </a:extLst>
          </p:cNvPr>
          <p:cNvSpPr txBox="1">
            <a:spLocks/>
          </p:cNvSpPr>
          <p:nvPr/>
        </p:nvSpPr>
        <p:spPr>
          <a:xfrm>
            <a:off x="7882759" y="1833708"/>
            <a:ext cx="4267613" cy="362904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1934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年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7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月，毛泽东在受到“左”倾教条主义排挤被剥夺兵权，心情苦闷又目睹革命失败的情况下写下这首词。字里行间反映了他积极乐观的精神和坚韧不拔的意志。但是也隐约表露了词人的忧虑和愤懑。 </a:t>
            </a:r>
          </a:p>
        </p:txBody>
      </p:sp>
      <p:pic>
        <p:nvPicPr>
          <p:cNvPr id="26" name="Picture 2" descr="雄关漫道 长征系列震撼油画大集合">
            <a:extLst>
              <a:ext uri="{FF2B5EF4-FFF2-40B4-BE49-F238E27FC236}">
                <a16:creationId xmlns:a16="http://schemas.microsoft.com/office/drawing/2014/main" id="{348A511C-192E-49C5-A88A-9D60BF5C3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7" y="4440683"/>
            <a:ext cx="2842809" cy="230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C499FC1-2183-45B4-A563-44F4CD573ED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225" t="15797" r="11352" b="12142"/>
          <a:stretch/>
        </p:blipFill>
        <p:spPr>
          <a:xfrm>
            <a:off x="110351" y="6288356"/>
            <a:ext cx="2747999" cy="46204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F39D44E-3E8B-4070-80B7-F8559459ED03}"/>
              </a:ext>
            </a:extLst>
          </p:cNvPr>
          <p:cNvSpPr txBox="1"/>
          <p:nvPr/>
        </p:nvSpPr>
        <p:spPr>
          <a:xfrm>
            <a:off x="2978745" y="5595542"/>
            <a:ext cx="9171627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菱心体简" panose="02010609000101010101" pitchFamily="49" charset="-122"/>
                <a:ea typeface="汉仪菱心体简" panose="02010609000101010101" pitchFamily="49" charset="-122"/>
                <a:cs typeface="+mn-cs"/>
              </a:rPr>
              <a:t>悲情告别</a:t>
            </a: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菱心体简" panose="02010609000101010101" pitchFamily="49" charset="-122"/>
                <a:ea typeface="汉仪菱心体简" panose="02010609000101010101" pitchFamily="49" charset="-122"/>
                <a:cs typeface="+mn-cs"/>
              </a:rPr>
              <a:t>-</a:t>
            </a:r>
            <a:r>
              <a:rPr kumimoji="0" lang="zh-CN" alt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菱心体简" panose="02010609000101010101" pitchFamily="49" charset="-122"/>
                <a:ea typeface="汉仪菱心体简" panose="02010609000101010101" pitchFamily="49" charset="-122"/>
                <a:cs typeface="+mn-cs"/>
              </a:rPr>
              <a:t>十送红军</a:t>
            </a:r>
          </a:p>
        </p:txBody>
      </p:sp>
    </p:spTree>
    <p:extLst>
      <p:ext uri="{BB962C8B-B14F-4D97-AF65-F5344CB8AC3E}">
        <p14:creationId xmlns:p14="http://schemas.microsoft.com/office/powerpoint/2010/main" val="4243779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长征图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" t="3797" r="3217" b="3591"/>
          <a:stretch>
            <a:fillRect/>
          </a:stretch>
        </p:blipFill>
        <p:spPr bwMode="auto">
          <a:xfrm>
            <a:off x="0" y="48640"/>
            <a:ext cx="12191999" cy="6780179"/>
          </a:xfrm>
          <a:prstGeom prst="rect">
            <a:avLst/>
          </a:prstGeom>
          <a:noFill/>
          <a:ln w="63500" algn="ctr">
            <a:solidFill>
              <a:srgbClr val="800000"/>
            </a:solidFill>
            <a:miter lim="800000"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Freeform 4"/>
          <p:cNvSpPr/>
          <p:nvPr/>
        </p:nvSpPr>
        <p:spPr bwMode="auto">
          <a:xfrm>
            <a:off x="5059680" y="5657685"/>
            <a:ext cx="3387634" cy="623887"/>
          </a:xfrm>
          <a:custGeom>
            <a:avLst/>
            <a:gdLst/>
            <a:ahLst/>
            <a:cxnLst>
              <a:cxn ang="0">
                <a:pos x="1543" y="136"/>
              </a:cxn>
              <a:cxn ang="0">
                <a:pos x="1361" y="363"/>
              </a:cxn>
              <a:cxn ang="0">
                <a:pos x="1271" y="317"/>
              </a:cxn>
              <a:cxn ang="0">
                <a:pos x="1044" y="272"/>
              </a:cxn>
              <a:cxn ang="0">
                <a:pos x="862" y="227"/>
              </a:cxn>
              <a:cxn ang="0">
                <a:pos x="227" y="91"/>
              </a:cxn>
              <a:cxn ang="0">
                <a:pos x="0" y="0"/>
              </a:cxn>
            </a:cxnLst>
            <a:rect l="0" t="0" r="r" b="b"/>
            <a:pathLst>
              <a:path w="1543" h="393">
                <a:moveTo>
                  <a:pt x="1543" y="136"/>
                </a:moveTo>
                <a:cubicBezTo>
                  <a:pt x="1474" y="234"/>
                  <a:pt x="1406" y="333"/>
                  <a:pt x="1361" y="363"/>
                </a:cubicBezTo>
                <a:cubicBezTo>
                  <a:pt x="1316" y="393"/>
                  <a:pt x="1324" y="332"/>
                  <a:pt x="1271" y="317"/>
                </a:cubicBezTo>
                <a:cubicBezTo>
                  <a:pt x="1218" y="302"/>
                  <a:pt x="1112" y="287"/>
                  <a:pt x="1044" y="272"/>
                </a:cubicBezTo>
                <a:cubicBezTo>
                  <a:pt x="976" y="257"/>
                  <a:pt x="998" y="257"/>
                  <a:pt x="862" y="227"/>
                </a:cubicBezTo>
                <a:cubicBezTo>
                  <a:pt x="726" y="197"/>
                  <a:pt x="371" y="129"/>
                  <a:pt x="227" y="91"/>
                </a:cubicBezTo>
                <a:cubicBezTo>
                  <a:pt x="83" y="53"/>
                  <a:pt x="41" y="26"/>
                  <a:pt x="0" y="0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tailEnd type="stealth" w="med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63" name="AutoShape 24"/>
          <p:cNvSpPr>
            <a:spLocks noChangeArrowheads="1"/>
          </p:cNvSpPr>
          <p:nvPr/>
        </p:nvSpPr>
        <p:spPr bwMode="auto">
          <a:xfrm>
            <a:off x="4165687" y="6125202"/>
            <a:ext cx="2610327" cy="503238"/>
          </a:xfrm>
          <a:prstGeom prst="wedgeRoundRectCallout">
            <a:avLst>
              <a:gd name="adj1" fmla="val -18065"/>
              <a:gd name="adj2" fmla="val -145583"/>
              <a:gd name="adj3" fmla="val 16667"/>
            </a:avLst>
          </a:prstGeom>
          <a:solidFill>
            <a:srgbClr val="6B210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>
            <a:lvl1pPr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  <a:lvl2pPr marL="742950" indent="-28575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2pPr>
            <a:lvl3pPr marL="11430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3pPr>
            <a:lvl4pPr marL="16002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4pPr>
            <a:lvl5pPr marL="20574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冲破四道封锁线</a:t>
            </a:r>
          </a:p>
        </p:txBody>
      </p:sp>
      <p:sp>
        <p:nvSpPr>
          <p:cNvPr id="72" name="AutoShape 33"/>
          <p:cNvSpPr>
            <a:spLocks noChangeArrowheads="1"/>
          </p:cNvSpPr>
          <p:nvPr/>
        </p:nvSpPr>
        <p:spPr bwMode="auto">
          <a:xfrm>
            <a:off x="9198405" y="5213822"/>
            <a:ext cx="2671377" cy="1223962"/>
          </a:xfrm>
          <a:prstGeom prst="wedgeRoundRectCallout">
            <a:avLst>
              <a:gd name="adj1" fmla="val -64813"/>
              <a:gd name="adj2" fmla="val -15402"/>
              <a:gd name="adj3" fmla="val 16667"/>
            </a:avLst>
          </a:prstGeom>
          <a:solidFill>
            <a:srgbClr val="6B210F"/>
          </a:solidFill>
          <a:ln w="9525">
            <a:solidFill>
              <a:srgbClr val="000000"/>
            </a:solidFill>
            <a:miter lim="800000"/>
          </a:ln>
        </p:spPr>
        <p:txBody>
          <a:bodyPr anchor="ctr"/>
          <a:lstStyle>
            <a:lvl1pPr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  <a:lvl2pPr marL="742950" indent="-28575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2pPr>
            <a:lvl3pPr marL="11430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3pPr>
            <a:lvl4pPr marL="16002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4pPr>
            <a:lvl5pPr marL="20574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1934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年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10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月中央红军开始长征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E5302DD-01F4-45D8-99E8-AEC95204B6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092"/>
          <a:stretch/>
        </p:blipFill>
        <p:spPr>
          <a:xfrm>
            <a:off x="-60959" y="23080"/>
            <a:ext cx="12252958" cy="518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长征图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" t="3797" r="3217" b="3591"/>
          <a:stretch>
            <a:fillRect/>
          </a:stretch>
        </p:blipFill>
        <p:spPr bwMode="auto">
          <a:xfrm>
            <a:off x="1" y="48640"/>
            <a:ext cx="12192000" cy="6780179"/>
          </a:xfrm>
          <a:prstGeom prst="rect">
            <a:avLst/>
          </a:prstGeom>
          <a:noFill/>
          <a:ln w="63500" algn="ctr">
            <a:solidFill>
              <a:srgbClr val="800000"/>
            </a:solidFill>
            <a:miter lim="800000"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Freeform 4"/>
          <p:cNvSpPr/>
          <p:nvPr/>
        </p:nvSpPr>
        <p:spPr bwMode="auto">
          <a:xfrm>
            <a:off x="5970559" y="5657685"/>
            <a:ext cx="2449513" cy="623887"/>
          </a:xfrm>
          <a:custGeom>
            <a:avLst/>
            <a:gdLst/>
            <a:ahLst/>
            <a:cxnLst>
              <a:cxn ang="0">
                <a:pos x="1543" y="136"/>
              </a:cxn>
              <a:cxn ang="0">
                <a:pos x="1361" y="363"/>
              </a:cxn>
              <a:cxn ang="0">
                <a:pos x="1271" y="317"/>
              </a:cxn>
              <a:cxn ang="0">
                <a:pos x="1044" y="272"/>
              </a:cxn>
              <a:cxn ang="0">
                <a:pos x="862" y="227"/>
              </a:cxn>
              <a:cxn ang="0">
                <a:pos x="227" y="91"/>
              </a:cxn>
              <a:cxn ang="0">
                <a:pos x="0" y="0"/>
              </a:cxn>
            </a:cxnLst>
            <a:rect l="0" t="0" r="r" b="b"/>
            <a:pathLst>
              <a:path w="1543" h="393">
                <a:moveTo>
                  <a:pt x="1543" y="136"/>
                </a:moveTo>
                <a:cubicBezTo>
                  <a:pt x="1474" y="234"/>
                  <a:pt x="1406" y="333"/>
                  <a:pt x="1361" y="363"/>
                </a:cubicBezTo>
                <a:cubicBezTo>
                  <a:pt x="1316" y="393"/>
                  <a:pt x="1324" y="332"/>
                  <a:pt x="1271" y="317"/>
                </a:cubicBezTo>
                <a:cubicBezTo>
                  <a:pt x="1218" y="302"/>
                  <a:pt x="1112" y="287"/>
                  <a:pt x="1044" y="272"/>
                </a:cubicBezTo>
                <a:cubicBezTo>
                  <a:pt x="976" y="257"/>
                  <a:pt x="998" y="257"/>
                  <a:pt x="862" y="227"/>
                </a:cubicBezTo>
                <a:cubicBezTo>
                  <a:pt x="726" y="197"/>
                  <a:pt x="371" y="129"/>
                  <a:pt x="227" y="91"/>
                </a:cubicBezTo>
                <a:cubicBezTo>
                  <a:pt x="83" y="53"/>
                  <a:pt x="41" y="26"/>
                  <a:pt x="0" y="0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tailEnd type="stealth" w="med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grpSp>
        <p:nvGrpSpPr>
          <p:cNvPr id="33" name="Group 5"/>
          <p:cNvGrpSpPr/>
          <p:nvPr/>
        </p:nvGrpSpPr>
        <p:grpSpPr bwMode="auto">
          <a:xfrm>
            <a:off x="5035522" y="5011571"/>
            <a:ext cx="788987" cy="573088"/>
            <a:chOff x="1973" y="3114"/>
            <a:chExt cx="497" cy="361"/>
          </a:xfrm>
        </p:grpSpPr>
        <p:sp>
          <p:nvSpPr>
            <p:cNvPr id="36" name="Freeform 6"/>
            <p:cNvSpPr/>
            <p:nvPr/>
          </p:nvSpPr>
          <p:spPr bwMode="auto">
            <a:xfrm rot="480956">
              <a:off x="1973" y="3203"/>
              <a:ext cx="453" cy="272"/>
            </a:xfrm>
            <a:custGeom>
              <a:avLst/>
              <a:gdLst/>
              <a:ahLst/>
              <a:cxnLst>
                <a:cxn ang="0">
                  <a:pos x="453" y="272"/>
                </a:cxn>
                <a:cxn ang="0">
                  <a:pos x="181" y="136"/>
                </a:cxn>
                <a:cxn ang="0">
                  <a:pos x="0" y="0"/>
                </a:cxn>
              </a:cxnLst>
              <a:rect l="0" t="0" r="r" b="b"/>
              <a:pathLst>
                <a:path w="453" h="272">
                  <a:moveTo>
                    <a:pt x="453" y="272"/>
                  </a:moveTo>
                  <a:cubicBezTo>
                    <a:pt x="354" y="226"/>
                    <a:pt x="256" y="181"/>
                    <a:pt x="181" y="136"/>
                  </a:cubicBezTo>
                  <a:cubicBezTo>
                    <a:pt x="106" y="91"/>
                    <a:pt x="53" y="45"/>
                    <a:pt x="0" y="0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endParaRPr>
            </a:p>
          </p:txBody>
        </p:sp>
        <p:sp>
          <p:nvSpPr>
            <p:cNvPr id="40" name="Freeform 7"/>
            <p:cNvSpPr/>
            <p:nvPr/>
          </p:nvSpPr>
          <p:spPr bwMode="auto">
            <a:xfrm rot="279641">
              <a:off x="2016" y="3114"/>
              <a:ext cx="454" cy="272"/>
            </a:xfrm>
            <a:custGeom>
              <a:avLst/>
              <a:gdLst/>
              <a:ahLst/>
              <a:cxnLst>
                <a:cxn ang="0">
                  <a:pos x="408" y="226"/>
                </a:cxn>
                <a:cxn ang="0">
                  <a:pos x="181" y="45"/>
                </a:cxn>
                <a:cxn ang="0">
                  <a:pos x="0" y="0"/>
                </a:cxn>
              </a:cxnLst>
              <a:rect l="0" t="0" r="r" b="b"/>
              <a:pathLst>
                <a:path w="408" h="226">
                  <a:moveTo>
                    <a:pt x="408" y="226"/>
                  </a:moveTo>
                  <a:cubicBezTo>
                    <a:pt x="328" y="154"/>
                    <a:pt x="249" y="83"/>
                    <a:pt x="181" y="45"/>
                  </a:cubicBezTo>
                  <a:cubicBezTo>
                    <a:pt x="113" y="7"/>
                    <a:pt x="56" y="3"/>
                    <a:pt x="0" y="0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endParaRPr>
            </a:p>
          </p:txBody>
        </p:sp>
      </p:grpSp>
      <p:sp>
        <p:nvSpPr>
          <p:cNvPr id="63" name="AutoShape 24"/>
          <p:cNvSpPr>
            <a:spLocks noChangeArrowheads="1"/>
          </p:cNvSpPr>
          <p:nvPr/>
        </p:nvSpPr>
        <p:spPr bwMode="auto">
          <a:xfrm>
            <a:off x="5117708" y="6104418"/>
            <a:ext cx="2610327" cy="503238"/>
          </a:xfrm>
          <a:prstGeom prst="wedgeRoundRectCallout">
            <a:avLst>
              <a:gd name="adj1" fmla="val -18065"/>
              <a:gd name="adj2" fmla="val -145583"/>
              <a:gd name="adj3" fmla="val 16667"/>
            </a:avLst>
          </a:prstGeom>
          <a:solidFill>
            <a:srgbClr val="6B210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>
            <a:lvl1pPr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  <a:lvl2pPr marL="742950" indent="-28575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2pPr>
            <a:lvl3pPr marL="11430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3pPr>
            <a:lvl4pPr marL="16002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4pPr>
            <a:lvl5pPr marL="20574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冲破四道封锁线</a:t>
            </a:r>
          </a:p>
        </p:txBody>
      </p:sp>
      <p:sp>
        <p:nvSpPr>
          <p:cNvPr id="64" name="AutoShape 25"/>
          <p:cNvSpPr>
            <a:spLocks noChangeArrowheads="1"/>
          </p:cNvSpPr>
          <p:nvPr/>
        </p:nvSpPr>
        <p:spPr bwMode="auto">
          <a:xfrm>
            <a:off x="5566300" y="4578777"/>
            <a:ext cx="1944688" cy="465138"/>
          </a:xfrm>
          <a:prstGeom prst="wedgeRoundRectCallout">
            <a:avLst>
              <a:gd name="adj1" fmla="val -106895"/>
              <a:gd name="adj2" fmla="val 3458"/>
              <a:gd name="adj3" fmla="val 16667"/>
            </a:avLst>
          </a:prstGeom>
          <a:solidFill>
            <a:srgbClr val="6B210F"/>
          </a:solidFill>
          <a:ln w="9525">
            <a:solidFill>
              <a:srgbClr val="000000"/>
            </a:solidFill>
            <a:miter lim="800000"/>
          </a:ln>
        </p:spPr>
        <p:txBody>
          <a:bodyPr anchor="ctr"/>
          <a:lstStyle>
            <a:lvl1pPr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  <a:lvl2pPr marL="742950" indent="-28575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2pPr>
            <a:lvl3pPr marL="11430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3pPr>
            <a:lvl4pPr marL="16002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4pPr>
            <a:lvl5pPr marL="20574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遵义会议</a:t>
            </a:r>
          </a:p>
        </p:txBody>
      </p:sp>
      <p:sp>
        <p:nvSpPr>
          <p:cNvPr id="72" name="AutoShape 33"/>
          <p:cNvSpPr>
            <a:spLocks noChangeArrowheads="1"/>
          </p:cNvSpPr>
          <p:nvPr/>
        </p:nvSpPr>
        <p:spPr bwMode="auto">
          <a:xfrm>
            <a:off x="9067771" y="5152859"/>
            <a:ext cx="1979612" cy="1223962"/>
          </a:xfrm>
          <a:prstGeom prst="wedgeRoundRectCallout">
            <a:avLst>
              <a:gd name="adj1" fmla="val -72292"/>
              <a:gd name="adj2" fmla="val -3306"/>
              <a:gd name="adj3" fmla="val 16667"/>
            </a:avLst>
          </a:prstGeom>
          <a:solidFill>
            <a:srgbClr val="6B210F"/>
          </a:solidFill>
          <a:ln w="9525">
            <a:solidFill>
              <a:srgbClr val="000000"/>
            </a:solidFill>
            <a:miter lim="800000"/>
          </a:ln>
        </p:spPr>
        <p:txBody>
          <a:bodyPr anchor="ctr"/>
          <a:lstStyle>
            <a:lvl1pPr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  <a:lvl2pPr marL="742950" indent="-28575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2pPr>
            <a:lvl3pPr marL="11430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3pPr>
            <a:lvl4pPr marL="16002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4pPr>
            <a:lvl5pPr marL="20574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1934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年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10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月中央红军开始长征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AA15DC7-25A6-47CE-8765-3A8AE8E05E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016"/>
          <a:stretch/>
        </p:blipFill>
        <p:spPr>
          <a:xfrm>
            <a:off x="-69145" y="120815"/>
            <a:ext cx="12313398" cy="452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20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C297504-04A6-48BD-807D-04997AB237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8" t="30255" r="14145"/>
          <a:stretch/>
        </p:blipFill>
        <p:spPr>
          <a:xfrm>
            <a:off x="-5809" y="1933304"/>
            <a:ext cx="12328440" cy="492469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5365676-68E8-4B2D-AD02-ECDCA0BB57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84"/>
          <a:stretch/>
        </p:blipFill>
        <p:spPr>
          <a:xfrm>
            <a:off x="435430" y="54501"/>
            <a:ext cx="11286310" cy="194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979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C2B26D0-7FE1-4A16-AEBC-60BA92DA8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0" y="983271"/>
            <a:ext cx="12192000" cy="1925396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047FF3CB-6651-4651-8DDF-2C339F9509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138" b="27791"/>
          <a:stretch/>
        </p:blipFill>
        <p:spPr>
          <a:xfrm>
            <a:off x="37940" y="0"/>
            <a:ext cx="12154060" cy="10711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3E121EF-ADBF-46ED-9562-58F684A04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39" y="2694984"/>
            <a:ext cx="6174378" cy="3590428"/>
          </a:xfrm>
          <a:prstGeom prst="rect">
            <a:avLst/>
          </a:prstGeom>
        </p:spPr>
      </p:pic>
      <p:pic>
        <p:nvPicPr>
          <p:cNvPr id="11" name="内容占位符 4" descr="图片包含 文字&#10;&#10;已生成极高可信度的说明">
            <a:extLst>
              <a:ext uri="{FF2B5EF4-FFF2-40B4-BE49-F238E27FC236}">
                <a16:creationId xmlns:a16="http://schemas.microsoft.com/office/drawing/2014/main" id="{1A0F3299-D9ED-44D6-9DED-032DA8D838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7" t="11487" r="5624" b="3551"/>
          <a:stretch/>
        </p:blipFill>
        <p:spPr>
          <a:xfrm>
            <a:off x="6174378" y="2639153"/>
            <a:ext cx="5643154" cy="184665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8BC30F0C-C384-48E7-B1ED-EC935D74D2D0}"/>
              </a:ext>
            </a:extLst>
          </p:cNvPr>
          <p:cNvSpPr/>
          <p:nvPr/>
        </p:nvSpPr>
        <p:spPr>
          <a:xfrm>
            <a:off x="6174378" y="4589060"/>
            <a:ext cx="5979683" cy="2128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忆秦娥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·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娄山关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西风烈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,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长空雁叫霜晨月。霜晨月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,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马蹄声碎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,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喇叭声咽。雄关漫道真如铁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,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而今迈步从头越。从头越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,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苍山如海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,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残阳如血。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771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长征图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" t="3797" r="3217" b="3591"/>
          <a:stretch>
            <a:fillRect/>
          </a:stretch>
        </p:blipFill>
        <p:spPr bwMode="auto">
          <a:xfrm>
            <a:off x="-60959" y="48640"/>
            <a:ext cx="12252960" cy="6780179"/>
          </a:xfrm>
          <a:prstGeom prst="rect">
            <a:avLst/>
          </a:prstGeom>
          <a:noFill/>
          <a:ln w="63500" algn="ctr">
            <a:solidFill>
              <a:srgbClr val="800000"/>
            </a:solidFill>
            <a:miter lim="800000"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Freeform 4"/>
          <p:cNvSpPr/>
          <p:nvPr/>
        </p:nvSpPr>
        <p:spPr bwMode="auto">
          <a:xfrm>
            <a:off x="5970559" y="5657685"/>
            <a:ext cx="2449513" cy="623887"/>
          </a:xfrm>
          <a:custGeom>
            <a:avLst/>
            <a:gdLst/>
            <a:ahLst/>
            <a:cxnLst>
              <a:cxn ang="0">
                <a:pos x="1543" y="136"/>
              </a:cxn>
              <a:cxn ang="0">
                <a:pos x="1361" y="363"/>
              </a:cxn>
              <a:cxn ang="0">
                <a:pos x="1271" y="317"/>
              </a:cxn>
              <a:cxn ang="0">
                <a:pos x="1044" y="272"/>
              </a:cxn>
              <a:cxn ang="0">
                <a:pos x="862" y="227"/>
              </a:cxn>
              <a:cxn ang="0">
                <a:pos x="227" y="91"/>
              </a:cxn>
              <a:cxn ang="0">
                <a:pos x="0" y="0"/>
              </a:cxn>
            </a:cxnLst>
            <a:rect l="0" t="0" r="r" b="b"/>
            <a:pathLst>
              <a:path w="1543" h="393">
                <a:moveTo>
                  <a:pt x="1543" y="136"/>
                </a:moveTo>
                <a:cubicBezTo>
                  <a:pt x="1474" y="234"/>
                  <a:pt x="1406" y="333"/>
                  <a:pt x="1361" y="363"/>
                </a:cubicBezTo>
                <a:cubicBezTo>
                  <a:pt x="1316" y="393"/>
                  <a:pt x="1324" y="332"/>
                  <a:pt x="1271" y="317"/>
                </a:cubicBezTo>
                <a:cubicBezTo>
                  <a:pt x="1218" y="302"/>
                  <a:pt x="1112" y="287"/>
                  <a:pt x="1044" y="272"/>
                </a:cubicBezTo>
                <a:cubicBezTo>
                  <a:pt x="976" y="257"/>
                  <a:pt x="998" y="257"/>
                  <a:pt x="862" y="227"/>
                </a:cubicBezTo>
                <a:cubicBezTo>
                  <a:pt x="726" y="197"/>
                  <a:pt x="371" y="129"/>
                  <a:pt x="227" y="91"/>
                </a:cubicBezTo>
                <a:cubicBezTo>
                  <a:pt x="83" y="53"/>
                  <a:pt x="41" y="26"/>
                  <a:pt x="0" y="0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tailEnd type="stealth" w="med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grpSp>
        <p:nvGrpSpPr>
          <p:cNvPr id="33" name="Group 5"/>
          <p:cNvGrpSpPr/>
          <p:nvPr/>
        </p:nvGrpSpPr>
        <p:grpSpPr bwMode="auto">
          <a:xfrm>
            <a:off x="5035522" y="5011571"/>
            <a:ext cx="788987" cy="573088"/>
            <a:chOff x="1973" y="3114"/>
            <a:chExt cx="497" cy="361"/>
          </a:xfrm>
        </p:grpSpPr>
        <p:sp>
          <p:nvSpPr>
            <p:cNvPr id="36" name="Freeform 6"/>
            <p:cNvSpPr/>
            <p:nvPr/>
          </p:nvSpPr>
          <p:spPr bwMode="auto">
            <a:xfrm rot="480956">
              <a:off x="1973" y="3203"/>
              <a:ext cx="453" cy="272"/>
            </a:xfrm>
            <a:custGeom>
              <a:avLst/>
              <a:gdLst/>
              <a:ahLst/>
              <a:cxnLst>
                <a:cxn ang="0">
                  <a:pos x="453" y="272"/>
                </a:cxn>
                <a:cxn ang="0">
                  <a:pos x="181" y="136"/>
                </a:cxn>
                <a:cxn ang="0">
                  <a:pos x="0" y="0"/>
                </a:cxn>
              </a:cxnLst>
              <a:rect l="0" t="0" r="r" b="b"/>
              <a:pathLst>
                <a:path w="453" h="272">
                  <a:moveTo>
                    <a:pt x="453" y="272"/>
                  </a:moveTo>
                  <a:cubicBezTo>
                    <a:pt x="354" y="226"/>
                    <a:pt x="256" y="181"/>
                    <a:pt x="181" y="136"/>
                  </a:cubicBezTo>
                  <a:cubicBezTo>
                    <a:pt x="106" y="91"/>
                    <a:pt x="53" y="45"/>
                    <a:pt x="0" y="0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endParaRPr>
            </a:p>
          </p:txBody>
        </p:sp>
        <p:sp>
          <p:nvSpPr>
            <p:cNvPr id="40" name="Freeform 7"/>
            <p:cNvSpPr/>
            <p:nvPr/>
          </p:nvSpPr>
          <p:spPr bwMode="auto">
            <a:xfrm rot="279641">
              <a:off x="2016" y="3114"/>
              <a:ext cx="454" cy="272"/>
            </a:xfrm>
            <a:custGeom>
              <a:avLst/>
              <a:gdLst/>
              <a:ahLst/>
              <a:cxnLst>
                <a:cxn ang="0">
                  <a:pos x="408" y="226"/>
                </a:cxn>
                <a:cxn ang="0">
                  <a:pos x="181" y="45"/>
                </a:cxn>
                <a:cxn ang="0">
                  <a:pos x="0" y="0"/>
                </a:cxn>
              </a:cxnLst>
              <a:rect l="0" t="0" r="r" b="b"/>
              <a:pathLst>
                <a:path w="408" h="226">
                  <a:moveTo>
                    <a:pt x="408" y="226"/>
                  </a:moveTo>
                  <a:cubicBezTo>
                    <a:pt x="328" y="154"/>
                    <a:pt x="249" y="83"/>
                    <a:pt x="181" y="45"/>
                  </a:cubicBezTo>
                  <a:cubicBezTo>
                    <a:pt x="113" y="7"/>
                    <a:pt x="56" y="3"/>
                    <a:pt x="0" y="0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endParaRPr>
            </a:p>
          </p:txBody>
        </p:sp>
      </p:grpSp>
      <p:sp>
        <p:nvSpPr>
          <p:cNvPr id="48" name="Freeform 9"/>
          <p:cNvSpPr/>
          <p:nvPr/>
        </p:nvSpPr>
        <p:spPr bwMode="auto">
          <a:xfrm>
            <a:off x="4367184" y="4715424"/>
            <a:ext cx="503237" cy="228600"/>
          </a:xfrm>
          <a:custGeom>
            <a:avLst/>
            <a:gdLst/>
            <a:ahLst/>
            <a:cxnLst>
              <a:cxn ang="0">
                <a:pos x="0" y="99"/>
              </a:cxn>
              <a:cxn ang="0">
                <a:pos x="90" y="99"/>
              </a:cxn>
              <a:cxn ang="0">
                <a:pos x="226" y="8"/>
              </a:cxn>
              <a:cxn ang="0">
                <a:pos x="272" y="53"/>
              </a:cxn>
              <a:cxn ang="0">
                <a:pos x="317" y="144"/>
              </a:cxn>
            </a:cxnLst>
            <a:rect l="0" t="0" r="r" b="b"/>
            <a:pathLst>
              <a:path w="317" h="144">
                <a:moveTo>
                  <a:pt x="0" y="99"/>
                </a:moveTo>
                <a:cubicBezTo>
                  <a:pt x="26" y="106"/>
                  <a:pt x="52" y="114"/>
                  <a:pt x="90" y="99"/>
                </a:cubicBezTo>
                <a:cubicBezTo>
                  <a:pt x="128" y="84"/>
                  <a:pt x="196" y="16"/>
                  <a:pt x="226" y="8"/>
                </a:cubicBezTo>
                <a:cubicBezTo>
                  <a:pt x="256" y="0"/>
                  <a:pt x="257" y="30"/>
                  <a:pt x="272" y="53"/>
                </a:cubicBezTo>
                <a:cubicBezTo>
                  <a:pt x="287" y="76"/>
                  <a:pt x="302" y="110"/>
                  <a:pt x="317" y="144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49" name="Freeform 10"/>
          <p:cNvSpPr/>
          <p:nvPr/>
        </p:nvSpPr>
        <p:spPr bwMode="auto">
          <a:xfrm>
            <a:off x="4459258" y="4792496"/>
            <a:ext cx="431800" cy="254000"/>
          </a:xfrm>
          <a:custGeom>
            <a:avLst/>
            <a:gdLst/>
            <a:ahLst/>
            <a:cxnLst>
              <a:cxn ang="0">
                <a:pos x="272" y="137"/>
              </a:cxn>
              <a:cxn ang="0">
                <a:pos x="136" y="137"/>
              </a:cxn>
              <a:cxn ang="0">
                <a:pos x="0" y="0"/>
              </a:cxn>
            </a:cxnLst>
            <a:rect l="0" t="0" r="r" b="b"/>
            <a:pathLst>
              <a:path w="272" h="160">
                <a:moveTo>
                  <a:pt x="272" y="137"/>
                </a:moveTo>
                <a:cubicBezTo>
                  <a:pt x="226" y="148"/>
                  <a:pt x="181" y="160"/>
                  <a:pt x="136" y="137"/>
                </a:cubicBezTo>
                <a:cubicBezTo>
                  <a:pt x="91" y="114"/>
                  <a:pt x="45" y="57"/>
                  <a:pt x="0" y="0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50" name="Freeform 11"/>
          <p:cNvSpPr/>
          <p:nvPr/>
        </p:nvSpPr>
        <p:spPr bwMode="auto">
          <a:xfrm>
            <a:off x="4459258" y="4709947"/>
            <a:ext cx="431800" cy="658813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91" y="7"/>
              </a:cxn>
              <a:cxn ang="0">
                <a:pos x="181" y="52"/>
              </a:cxn>
              <a:cxn ang="0">
                <a:pos x="181" y="279"/>
              </a:cxn>
              <a:cxn ang="0">
                <a:pos x="272" y="415"/>
              </a:cxn>
            </a:cxnLst>
            <a:rect l="0" t="0" r="r" b="b"/>
            <a:pathLst>
              <a:path w="272" h="415">
                <a:moveTo>
                  <a:pt x="0" y="7"/>
                </a:moveTo>
                <a:cubicBezTo>
                  <a:pt x="30" y="3"/>
                  <a:pt x="61" y="0"/>
                  <a:pt x="91" y="7"/>
                </a:cubicBezTo>
                <a:cubicBezTo>
                  <a:pt x="121" y="14"/>
                  <a:pt x="166" y="7"/>
                  <a:pt x="181" y="52"/>
                </a:cubicBezTo>
                <a:cubicBezTo>
                  <a:pt x="196" y="97"/>
                  <a:pt x="166" y="219"/>
                  <a:pt x="181" y="279"/>
                </a:cubicBezTo>
                <a:cubicBezTo>
                  <a:pt x="196" y="339"/>
                  <a:pt x="234" y="377"/>
                  <a:pt x="272" y="415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51" name="Freeform 12"/>
          <p:cNvSpPr/>
          <p:nvPr/>
        </p:nvSpPr>
        <p:spPr bwMode="auto">
          <a:xfrm>
            <a:off x="1550126" y="5168123"/>
            <a:ext cx="3485397" cy="729273"/>
          </a:xfrm>
          <a:custGeom>
            <a:avLst/>
            <a:gdLst/>
            <a:ahLst/>
            <a:cxnLst>
              <a:cxn ang="0">
                <a:pos x="1270" y="136"/>
              </a:cxn>
              <a:cxn ang="0">
                <a:pos x="1088" y="363"/>
              </a:cxn>
              <a:cxn ang="0">
                <a:pos x="635" y="408"/>
              </a:cxn>
              <a:cxn ang="0">
                <a:pos x="363" y="363"/>
              </a:cxn>
              <a:cxn ang="0">
                <a:pos x="136" y="363"/>
              </a:cxn>
              <a:cxn ang="0">
                <a:pos x="0" y="0"/>
              </a:cxn>
            </a:cxnLst>
            <a:rect l="0" t="0" r="r" b="b"/>
            <a:pathLst>
              <a:path w="1270" h="423">
                <a:moveTo>
                  <a:pt x="1270" y="136"/>
                </a:moveTo>
                <a:cubicBezTo>
                  <a:pt x="1232" y="227"/>
                  <a:pt x="1194" y="318"/>
                  <a:pt x="1088" y="363"/>
                </a:cubicBezTo>
                <a:cubicBezTo>
                  <a:pt x="982" y="408"/>
                  <a:pt x="756" y="408"/>
                  <a:pt x="635" y="408"/>
                </a:cubicBezTo>
                <a:cubicBezTo>
                  <a:pt x="514" y="408"/>
                  <a:pt x="446" y="370"/>
                  <a:pt x="363" y="363"/>
                </a:cubicBezTo>
                <a:cubicBezTo>
                  <a:pt x="280" y="356"/>
                  <a:pt x="196" y="423"/>
                  <a:pt x="136" y="363"/>
                </a:cubicBezTo>
                <a:cubicBezTo>
                  <a:pt x="76" y="303"/>
                  <a:pt x="38" y="151"/>
                  <a:pt x="0" y="0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grpSp>
        <p:nvGrpSpPr>
          <p:cNvPr id="59" name="Group 20"/>
          <p:cNvGrpSpPr/>
          <p:nvPr/>
        </p:nvGrpSpPr>
        <p:grpSpPr bwMode="auto">
          <a:xfrm>
            <a:off x="3198783" y="2201696"/>
            <a:ext cx="755650" cy="1079500"/>
            <a:chOff x="816" y="1344"/>
            <a:chExt cx="476" cy="680"/>
          </a:xfrm>
        </p:grpSpPr>
        <p:sp>
          <p:nvSpPr>
            <p:cNvPr id="60" name="Freeform 21"/>
            <p:cNvSpPr/>
            <p:nvPr/>
          </p:nvSpPr>
          <p:spPr bwMode="auto">
            <a:xfrm>
              <a:off x="816" y="1706"/>
              <a:ext cx="250" cy="318"/>
            </a:xfrm>
            <a:custGeom>
              <a:avLst/>
              <a:gdLst/>
              <a:ahLst/>
              <a:cxnLst>
                <a:cxn ang="0">
                  <a:pos x="23" y="318"/>
                </a:cxn>
                <a:cxn ang="0">
                  <a:pos x="23" y="227"/>
                </a:cxn>
                <a:cxn ang="0">
                  <a:pos x="159" y="136"/>
                </a:cxn>
                <a:cxn ang="0">
                  <a:pos x="250" y="0"/>
                </a:cxn>
              </a:cxnLst>
              <a:rect l="0" t="0" r="r" b="b"/>
              <a:pathLst>
                <a:path w="250" h="318">
                  <a:moveTo>
                    <a:pt x="23" y="318"/>
                  </a:moveTo>
                  <a:cubicBezTo>
                    <a:pt x="11" y="287"/>
                    <a:pt x="0" y="257"/>
                    <a:pt x="23" y="227"/>
                  </a:cubicBezTo>
                  <a:cubicBezTo>
                    <a:pt x="46" y="197"/>
                    <a:pt x="121" y="174"/>
                    <a:pt x="159" y="136"/>
                  </a:cubicBezTo>
                  <a:cubicBezTo>
                    <a:pt x="197" y="98"/>
                    <a:pt x="223" y="49"/>
                    <a:pt x="250" y="0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endParaRPr>
            </a:p>
          </p:txBody>
        </p:sp>
        <p:sp>
          <p:nvSpPr>
            <p:cNvPr id="61" name="Freeform 22"/>
            <p:cNvSpPr/>
            <p:nvPr/>
          </p:nvSpPr>
          <p:spPr bwMode="auto">
            <a:xfrm>
              <a:off x="1036" y="1344"/>
              <a:ext cx="256" cy="272"/>
            </a:xfrm>
            <a:custGeom>
              <a:avLst/>
              <a:gdLst/>
              <a:ahLst/>
              <a:cxnLst>
                <a:cxn ang="0">
                  <a:pos x="75" y="272"/>
                </a:cxn>
                <a:cxn ang="0">
                  <a:pos x="30" y="136"/>
                </a:cxn>
                <a:cxn ang="0">
                  <a:pos x="256" y="0"/>
                </a:cxn>
              </a:cxnLst>
              <a:rect l="0" t="0" r="r" b="b"/>
              <a:pathLst>
                <a:path w="256" h="272">
                  <a:moveTo>
                    <a:pt x="75" y="272"/>
                  </a:moveTo>
                  <a:cubicBezTo>
                    <a:pt x="37" y="226"/>
                    <a:pt x="0" y="181"/>
                    <a:pt x="30" y="136"/>
                  </a:cubicBezTo>
                  <a:cubicBezTo>
                    <a:pt x="60" y="91"/>
                    <a:pt x="158" y="45"/>
                    <a:pt x="256" y="0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endParaRPr>
            </a:p>
          </p:txBody>
        </p:sp>
      </p:grpSp>
      <p:sp>
        <p:nvSpPr>
          <p:cNvPr id="62" name="Freeform 23"/>
          <p:cNvSpPr/>
          <p:nvPr/>
        </p:nvSpPr>
        <p:spPr bwMode="auto">
          <a:xfrm>
            <a:off x="4098897" y="976146"/>
            <a:ext cx="1512887" cy="1092200"/>
          </a:xfrm>
          <a:custGeom>
            <a:avLst/>
            <a:gdLst/>
            <a:ahLst/>
            <a:cxnLst>
              <a:cxn ang="0">
                <a:pos x="0" y="688"/>
              </a:cxn>
              <a:cxn ang="0">
                <a:pos x="136" y="597"/>
              </a:cxn>
              <a:cxn ang="0">
                <a:pos x="182" y="461"/>
              </a:cxn>
              <a:cxn ang="0">
                <a:pos x="544" y="325"/>
              </a:cxn>
              <a:cxn ang="0">
                <a:pos x="771" y="53"/>
              </a:cxn>
              <a:cxn ang="0">
                <a:pos x="953" y="7"/>
              </a:cxn>
            </a:cxnLst>
            <a:rect l="0" t="0" r="r" b="b"/>
            <a:pathLst>
              <a:path w="953" h="688">
                <a:moveTo>
                  <a:pt x="0" y="688"/>
                </a:moveTo>
                <a:cubicBezTo>
                  <a:pt x="53" y="661"/>
                  <a:pt x="106" y="635"/>
                  <a:pt x="136" y="597"/>
                </a:cubicBezTo>
                <a:cubicBezTo>
                  <a:pt x="166" y="559"/>
                  <a:pt x="114" y="506"/>
                  <a:pt x="182" y="461"/>
                </a:cubicBezTo>
                <a:cubicBezTo>
                  <a:pt x="250" y="416"/>
                  <a:pt x="446" y="393"/>
                  <a:pt x="544" y="325"/>
                </a:cubicBezTo>
                <a:cubicBezTo>
                  <a:pt x="642" y="257"/>
                  <a:pt x="703" y="106"/>
                  <a:pt x="771" y="53"/>
                </a:cubicBezTo>
                <a:cubicBezTo>
                  <a:pt x="839" y="0"/>
                  <a:pt x="896" y="3"/>
                  <a:pt x="953" y="7"/>
                </a:cubicBezTo>
              </a:path>
            </a:pathLst>
          </a:custGeom>
          <a:noFill/>
          <a:ln w="635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63" name="AutoShape 24"/>
          <p:cNvSpPr>
            <a:spLocks noChangeArrowheads="1"/>
          </p:cNvSpPr>
          <p:nvPr/>
        </p:nvSpPr>
        <p:spPr bwMode="auto">
          <a:xfrm>
            <a:off x="5233481" y="6138147"/>
            <a:ext cx="2610327" cy="503238"/>
          </a:xfrm>
          <a:prstGeom prst="wedgeRoundRectCallout">
            <a:avLst>
              <a:gd name="adj1" fmla="val -18065"/>
              <a:gd name="adj2" fmla="val -145583"/>
              <a:gd name="adj3" fmla="val 16667"/>
            </a:avLst>
          </a:prstGeom>
          <a:solidFill>
            <a:srgbClr val="6B210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>
            <a:lvl1pPr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  <a:lvl2pPr marL="742950" indent="-28575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2pPr>
            <a:lvl3pPr marL="11430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3pPr>
            <a:lvl4pPr marL="16002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4pPr>
            <a:lvl5pPr marL="20574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冲破四道封锁线</a:t>
            </a:r>
          </a:p>
        </p:txBody>
      </p:sp>
      <p:sp>
        <p:nvSpPr>
          <p:cNvPr id="64" name="AutoShape 25"/>
          <p:cNvSpPr>
            <a:spLocks noChangeArrowheads="1"/>
          </p:cNvSpPr>
          <p:nvPr/>
        </p:nvSpPr>
        <p:spPr bwMode="auto">
          <a:xfrm>
            <a:off x="6384519" y="4872258"/>
            <a:ext cx="1944688" cy="465138"/>
          </a:xfrm>
          <a:prstGeom prst="wedgeRoundRectCallout">
            <a:avLst>
              <a:gd name="adj1" fmla="val -113613"/>
              <a:gd name="adj2" fmla="val -67688"/>
              <a:gd name="adj3" fmla="val 16667"/>
            </a:avLst>
          </a:prstGeom>
          <a:solidFill>
            <a:srgbClr val="6B210F"/>
          </a:solidFill>
          <a:ln w="9525">
            <a:solidFill>
              <a:srgbClr val="000000"/>
            </a:solidFill>
            <a:miter lim="800000"/>
          </a:ln>
        </p:spPr>
        <p:txBody>
          <a:bodyPr anchor="ctr"/>
          <a:lstStyle>
            <a:lvl1pPr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  <a:lvl2pPr marL="742950" indent="-28575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2pPr>
            <a:lvl3pPr marL="11430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3pPr>
            <a:lvl4pPr marL="16002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4pPr>
            <a:lvl5pPr marL="20574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遵义会议</a:t>
            </a:r>
          </a:p>
        </p:txBody>
      </p:sp>
      <p:sp>
        <p:nvSpPr>
          <p:cNvPr id="65" name="AutoShape 26"/>
          <p:cNvSpPr>
            <a:spLocks noChangeArrowheads="1"/>
          </p:cNvSpPr>
          <p:nvPr/>
        </p:nvSpPr>
        <p:spPr bwMode="auto">
          <a:xfrm>
            <a:off x="3711170" y="5417775"/>
            <a:ext cx="1728788" cy="465137"/>
          </a:xfrm>
          <a:prstGeom prst="wedgeRoundRectCallout">
            <a:avLst>
              <a:gd name="adj1" fmla="val 3854"/>
              <a:gd name="adj2" fmla="val -106459"/>
              <a:gd name="adj3" fmla="val 16667"/>
            </a:avLst>
          </a:prstGeom>
          <a:solidFill>
            <a:srgbClr val="6B210F"/>
          </a:solidFill>
          <a:ln w="9525">
            <a:solidFill>
              <a:srgbClr val="000000"/>
            </a:solidFill>
            <a:miter lim="800000"/>
          </a:ln>
        </p:spPr>
        <p:txBody>
          <a:bodyPr anchor="ctr"/>
          <a:lstStyle>
            <a:lvl1pPr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  <a:lvl2pPr marL="742950" indent="-28575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2pPr>
            <a:lvl3pPr marL="11430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3pPr>
            <a:lvl4pPr marL="16002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4pPr>
            <a:lvl5pPr marL="20574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四渡赤水</a:t>
            </a:r>
          </a:p>
        </p:txBody>
      </p:sp>
      <p:sp>
        <p:nvSpPr>
          <p:cNvPr id="66" name="AutoShape 27"/>
          <p:cNvSpPr>
            <a:spLocks noChangeArrowheads="1"/>
          </p:cNvSpPr>
          <p:nvPr/>
        </p:nvSpPr>
        <p:spPr bwMode="auto">
          <a:xfrm>
            <a:off x="1903384" y="6089485"/>
            <a:ext cx="1908175" cy="465137"/>
          </a:xfrm>
          <a:prstGeom prst="wedgeRoundRectCallout">
            <a:avLst>
              <a:gd name="adj1" fmla="val 12560"/>
              <a:gd name="adj2" fmla="val -166042"/>
              <a:gd name="adj3" fmla="val 16667"/>
            </a:avLst>
          </a:prstGeom>
          <a:solidFill>
            <a:srgbClr val="6B210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>
            <a:lvl1pPr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  <a:lvl2pPr marL="742950" indent="-28575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2pPr>
            <a:lvl3pPr marL="11430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3pPr>
            <a:lvl4pPr marL="16002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4pPr>
            <a:lvl5pPr marL="20574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巧渡金沙江</a:t>
            </a:r>
          </a:p>
        </p:txBody>
      </p:sp>
      <p:sp>
        <p:nvSpPr>
          <p:cNvPr id="72" name="AutoShape 33"/>
          <p:cNvSpPr>
            <a:spLocks noChangeArrowheads="1"/>
          </p:cNvSpPr>
          <p:nvPr/>
        </p:nvSpPr>
        <p:spPr bwMode="auto">
          <a:xfrm>
            <a:off x="9067771" y="5152859"/>
            <a:ext cx="1979612" cy="1223962"/>
          </a:xfrm>
          <a:prstGeom prst="wedgeRoundRectCallout">
            <a:avLst>
              <a:gd name="adj1" fmla="val -72292"/>
              <a:gd name="adj2" fmla="val -3306"/>
              <a:gd name="adj3" fmla="val 16667"/>
            </a:avLst>
          </a:prstGeom>
          <a:solidFill>
            <a:srgbClr val="6B210F"/>
          </a:solidFill>
          <a:ln w="9525">
            <a:solidFill>
              <a:srgbClr val="000000"/>
            </a:solidFill>
            <a:miter lim="800000"/>
          </a:ln>
        </p:spPr>
        <p:txBody>
          <a:bodyPr anchor="ctr"/>
          <a:lstStyle>
            <a:lvl1pPr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  <a:lvl2pPr marL="742950" indent="-28575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2pPr>
            <a:lvl3pPr marL="11430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3pPr>
            <a:lvl4pPr marL="16002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4pPr>
            <a:lvl5pPr marL="20574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1934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年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10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月中央红军开始长征</a:t>
            </a:r>
          </a:p>
        </p:txBody>
      </p:sp>
      <p:sp>
        <p:nvSpPr>
          <p:cNvPr id="77" name="Freeform 40"/>
          <p:cNvSpPr/>
          <p:nvPr/>
        </p:nvSpPr>
        <p:spPr bwMode="auto">
          <a:xfrm>
            <a:off x="4135408" y="4553562"/>
            <a:ext cx="827088" cy="407988"/>
          </a:xfrm>
          <a:custGeom>
            <a:avLst/>
            <a:gdLst/>
            <a:ahLst/>
            <a:cxnLst>
              <a:cxn ang="0">
                <a:pos x="521" y="212"/>
              </a:cxn>
              <a:cxn ang="0">
                <a:pos x="431" y="30"/>
              </a:cxn>
              <a:cxn ang="0">
                <a:pos x="204" y="30"/>
              </a:cxn>
              <a:cxn ang="0">
                <a:pos x="159" y="76"/>
              </a:cxn>
              <a:cxn ang="0">
                <a:pos x="23" y="121"/>
              </a:cxn>
              <a:cxn ang="0">
                <a:pos x="23" y="166"/>
              </a:cxn>
              <a:cxn ang="0">
                <a:pos x="113" y="257"/>
              </a:cxn>
            </a:cxnLst>
            <a:rect l="0" t="0" r="r" b="b"/>
            <a:pathLst>
              <a:path w="521" h="257">
                <a:moveTo>
                  <a:pt x="521" y="212"/>
                </a:moveTo>
                <a:cubicBezTo>
                  <a:pt x="502" y="136"/>
                  <a:pt x="484" y="60"/>
                  <a:pt x="431" y="30"/>
                </a:cubicBezTo>
                <a:cubicBezTo>
                  <a:pt x="378" y="0"/>
                  <a:pt x="249" y="22"/>
                  <a:pt x="204" y="30"/>
                </a:cubicBezTo>
                <a:cubicBezTo>
                  <a:pt x="159" y="38"/>
                  <a:pt x="189" y="61"/>
                  <a:pt x="159" y="76"/>
                </a:cubicBezTo>
                <a:cubicBezTo>
                  <a:pt x="129" y="91"/>
                  <a:pt x="46" y="106"/>
                  <a:pt x="23" y="121"/>
                </a:cubicBezTo>
                <a:cubicBezTo>
                  <a:pt x="0" y="136"/>
                  <a:pt x="8" y="143"/>
                  <a:pt x="23" y="166"/>
                </a:cubicBezTo>
                <a:cubicBezTo>
                  <a:pt x="38" y="189"/>
                  <a:pt x="75" y="223"/>
                  <a:pt x="113" y="257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7CE834B-AD89-45F9-8629-5CCFEACB1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844" y="-16196"/>
            <a:ext cx="12334844" cy="446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51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512B4D-5F0C-4691-9DD9-4A1584ECB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0" y="3108325"/>
            <a:ext cx="10515600" cy="132556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8E528E5-EFDF-4D3A-AD40-C8C1987126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0E8267D-F45E-4492-BB03-4B3C8C78C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40727" cy="685799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2404FFD-2494-475E-9763-FE04A726D365}"/>
              </a:ext>
            </a:extLst>
          </p:cNvPr>
          <p:cNvSpPr txBox="1"/>
          <p:nvPr/>
        </p:nvSpPr>
        <p:spPr>
          <a:xfrm>
            <a:off x="0" y="905667"/>
            <a:ext cx="12340728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汉仪菱心体简" panose="02010609000101010101" pitchFamily="49" charset="-122"/>
                <a:ea typeface="汉仪菱心体简" panose="02010609000101010101" pitchFamily="49" charset="-122"/>
                <a:cs typeface="+mn-cs"/>
              </a:rPr>
              <a:t>战略转移</a:t>
            </a: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汉仪菱心体简" panose="02010609000101010101" pitchFamily="49" charset="-122"/>
                <a:ea typeface="汉仪菱心体简" panose="02010609000101010101" pitchFamily="49" charset="-122"/>
                <a:cs typeface="+mn-cs"/>
              </a:rPr>
              <a:t>-</a:t>
            </a:r>
            <a:r>
              <a:rPr kumimoji="0" lang="zh-CN" alt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汉仪菱心体简" panose="02010609000101010101" pitchFamily="49" charset="-122"/>
                <a:ea typeface="汉仪菱心体简" panose="02010609000101010101" pitchFamily="49" charset="-122"/>
                <a:cs typeface="+mn-cs"/>
              </a:rPr>
              <a:t>绝地强生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08875D7-0C8B-4250-B992-1DAF65D9D7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94"/>
          <a:stretch/>
        </p:blipFill>
        <p:spPr>
          <a:xfrm>
            <a:off x="4471842" y="2105997"/>
            <a:ext cx="7899364" cy="47520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E2CA2E6-1418-4C52-BCDE-0BF48D6AAD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940" t="21048" r="13528"/>
          <a:stretch/>
        </p:blipFill>
        <p:spPr>
          <a:xfrm>
            <a:off x="-1" y="2105995"/>
            <a:ext cx="4588759" cy="470389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D141E5A-41F3-4B20-B888-06E01409D236}"/>
              </a:ext>
            </a:extLst>
          </p:cNvPr>
          <p:cNvSpPr/>
          <p:nvPr/>
        </p:nvSpPr>
        <p:spPr>
          <a:xfrm>
            <a:off x="5315545" y="5807632"/>
            <a:ext cx="6211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22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名战士踩着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13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根铁索，如神兵天降，突破了大渡河天险；</a:t>
            </a:r>
          </a:p>
        </p:txBody>
      </p:sp>
    </p:spTree>
    <p:extLst>
      <p:ext uri="{BB962C8B-B14F-4D97-AF65-F5344CB8AC3E}">
        <p14:creationId xmlns:p14="http://schemas.microsoft.com/office/powerpoint/2010/main" val="4198555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长征图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" t="3797" r="3217" b="3591"/>
          <a:stretch>
            <a:fillRect/>
          </a:stretch>
        </p:blipFill>
        <p:spPr bwMode="auto">
          <a:xfrm>
            <a:off x="-1645907" y="48640"/>
            <a:ext cx="13794377" cy="6780179"/>
          </a:xfrm>
          <a:prstGeom prst="rect">
            <a:avLst/>
          </a:prstGeom>
          <a:noFill/>
          <a:ln w="63500" algn="ctr">
            <a:solidFill>
              <a:srgbClr val="800000"/>
            </a:solidFill>
            <a:miter lim="800000"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Group 16"/>
          <p:cNvGrpSpPr/>
          <p:nvPr/>
        </p:nvGrpSpPr>
        <p:grpSpPr bwMode="auto">
          <a:xfrm>
            <a:off x="3019397" y="3928896"/>
            <a:ext cx="142875" cy="215900"/>
            <a:chOff x="703" y="2432"/>
            <a:chExt cx="90" cy="136"/>
          </a:xfrm>
        </p:grpSpPr>
        <p:sp>
          <p:nvSpPr>
            <p:cNvPr id="56" name="Line 17"/>
            <p:cNvSpPr>
              <a:spLocks noChangeShapeType="1"/>
            </p:cNvSpPr>
            <p:nvPr/>
          </p:nvSpPr>
          <p:spPr bwMode="auto">
            <a:xfrm flipV="1">
              <a:off x="703" y="2432"/>
              <a:ext cx="45" cy="1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stealth" w="med" len="lg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endParaRPr>
            </a:p>
          </p:txBody>
        </p:sp>
        <p:sp>
          <p:nvSpPr>
            <p:cNvPr id="57" name="Line 18"/>
            <p:cNvSpPr>
              <a:spLocks noChangeShapeType="1"/>
            </p:cNvSpPr>
            <p:nvPr/>
          </p:nvSpPr>
          <p:spPr bwMode="auto">
            <a:xfrm flipV="1">
              <a:off x="793" y="2432"/>
              <a:ext cx="0" cy="1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stealth" w="med" len="lg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endParaRPr>
            </a:p>
          </p:txBody>
        </p:sp>
      </p:grpSp>
      <p:sp>
        <p:nvSpPr>
          <p:cNvPr id="63" name="AutoShape 24"/>
          <p:cNvSpPr>
            <a:spLocks noChangeArrowheads="1"/>
          </p:cNvSpPr>
          <p:nvPr/>
        </p:nvSpPr>
        <p:spPr bwMode="auto">
          <a:xfrm>
            <a:off x="5233481" y="6233946"/>
            <a:ext cx="2610327" cy="503238"/>
          </a:xfrm>
          <a:prstGeom prst="wedgeRoundRectCallout">
            <a:avLst>
              <a:gd name="adj1" fmla="val -18065"/>
              <a:gd name="adj2" fmla="val -145583"/>
              <a:gd name="adj3" fmla="val 16667"/>
            </a:avLst>
          </a:prstGeom>
          <a:solidFill>
            <a:srgbClr val="6B210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>
            <a:lvl1pPr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  <a:lvl2pPr marL="742950" indent="-28575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2pPr>
            <a:lvl3pPr marL="11430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3pPr>
            <a:lvl4pPr marL="16002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4pPr>
            <a:lvl5pPr marL="20574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冲破四道封锁线</a:t>
            </a:r>
          </a:p>
        </p:txBody>
      </p:sp>
      <p:sp>
        <p:nvSpPr>
          <p:cNvPr id="64" name="AutoShape 25"/>
          <p:cNvSpPr>
            <a:spLocks noChangeArrowheads="1"/>
          </p:cNvSpPr>
          <p:nvPr/>
        </p:nvSpPr>
        <p:spPr bwMode="auto">
          <a:xfrm>
            <a:off x="3306593" y="5235416"/>
            <a:ext cx="1944688" cy="740922"/>
          </a:xfrm>
          <a:prstGeom prst="wedgeRoundRectCallout">
            <a:avLst>
              <a:gd name="adj1" fmla="val -44202"/>
              <a:gd name="adj2" fmla="val -68219"/>
              <a:gd name="adj3" fmla="val 16667"/>
            </a:avLst>
          </a:prstGeom>
          <a:solidFill>
            <a:srgbClr val="6B210F"/>
          </a:solidFill>
          <a:ln w="9525">
            <a:solidFill>
              <a:srgbClr val="000000"/>
            </a:solidFill>
            <a:miter lim="800000"/>
          </a:ln>
        </p:spPr>
        <p:txBody>
          <a:bodyPr anchor="ctr"/>
          <a:lstStyle>
            <a:lvl1pPr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  <a:lvl2pPr marL="742950" indent="-28575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2pPr>
            <a:lvl3pPr marL="11430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3pPr>
            <a:lvl4pPr marL="16002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4pPr>
            <a:lvl5pPr marL="20574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遵义会议</a:t>
            </a:r>
          </a:p>
        </p:txBody>
      </p:sp>
      <p:sp>
        <p:nvSpPr>
          <p:cNvPr id="65" name="AutoShape 26"/>
          <p:cNvSpPr>
            <a:spLocks noChangeArrowheads="1"/>
          </p:cNvSpPr>
          <p:nvPr/>
        </p:nvSpPr>
        <p:spPr bwMode="auto">
          <a:xfrm>
            <a:off x="1548577" y="4153498"/>
            <a:ext cx="1728788" cy="465137"/>
          </a:xfrm>
          <a:prstGeom prst="wedgeRoundRectCallout">
            <a:avLst>
              <a:gd name="adj1" fmla="val 2343"/>
              <a:gd name="adj2" fmla="val 165019"/>
              <a:gd name="adj3" fmla="val 16667"/>
            </a:avLst>
          </a:prstGeom>
          <a:solidFill>
            <a:srgbClr val="6B210F"/>
          </a:solidFill>
          <a:ln w="9525">
            <a:solidFill>
              <a:srgbClr val="000000"/>
            </a:solidFill>
            <a:miter lim="800000"/>
          </a:ln>
        </p:spPr>
        <p:txBody>
          <a:bodyPr anchor="ctr"/>
          <a:lstStyle>
            <a:lvl1pPr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  <a:lvl2pPr marL="742950" indent="-28575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2pPr>
            <a:lvl3pPr marL="11430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3pPr>
            <a:lvl4pPr marL="16002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4pPr>
            <a:lvl5pPr marL="20574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四渡赤水</a:t>
            </a:r>
          </a:p>
        </p:txBody>
      </p:sp>
      <p:sp>
        <p:nvSpPr>
          <p:cNvPr id="66" name="AutoShape 27"/>
          <p:cNvSpPr>
            <a:spLocks noChangeArrowheads="1"/>
          </p:cNvSpPr>
          <p:nvPr/>
        </p:nvSpPr>
        <p:spPr bwMode="auto">
          <a:xfrm>
            <a:off x="1903384" y="6089485"/>
            <a:ext cx="1908175" cy="465137"/>
          </a:xfrm>
          <a:prstGeom prst="wedgeRoundRectCallout">
            <a:avLst>
              <a:gd name="adj1" fmla="val 12560"/>
              <a:gd name="adj2" fmla="val -166042"/>
              <a:gd name="adj3" fmla="val 16667"/>
            </a:avLst>
          </a:prstGeom>
          <a:solidFill>
            <a:srgbClr val="6B210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>
            <a:lvl1pPr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  <a:lvl2pPr marL="742950" indent="-28575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2pPr>
            <a:lvl3pPr marL="11430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3pPr>
            <a:lvl4pPr marL="16002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4pPr>
            <a:lvl5pPr marL="20574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巧渡金沙江</a:t>
            </a:r>
          </a:p>
        </p:txBody>
      </p:sp>
      <p:sp>
        <p:nvSpPr>
          <p:cNvPr id="67" name="AutoShape 28"/>
          <p:cNvSpPr>
            <a:spLocks noChangeArrowheads="1"/>
          </p:cNvSpPr>
          <p:nvPr/>
        </p:nvSpPr>
        <p:spPr bwMode="auto">
          <a:xfrm>
            <a:off x="-133805" y="4944024"/>
            <a:ext cx="1908175" cy="465137"/>
          </a:xfrm>
          <a:prstGeom prst="wedgeRoundRectCallout">
            <a:avLst>
              <a:gd name="adj1" fmla="val 14060"/>
              <a:gd name="adj2" fmla="val -186519"/>
              <a:gd name="adj3" fmla="val 16667"/>
            </a:avLst>
          </a:prstGeom>
          <a:solidFill>
            <a:srgbClr val="6B210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>
            <a:lvl1pPr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  <a:lvl2pPr marL="742950" indent="-28575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2pPr>
            <a:lvl3pPr marL="11430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3pPr>
            <a:lvl4pPr marL="16002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4pPr>
            <a:lvl5pPr marL="20574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强渡大渡河</a:t>
            </a:r>
          </a:p>
        </p:txBody>
      </p:sp>
      <p:sp>
        <p:nvSpPr>
          <p:cNvPr id="68" name="AutoShape 29"/>
          <p:cNvSpPr>
            <a:spLocks noChangeArrowheads="1"/>
          </p:cNvSpPr>
          <p:nvPr/>
        </p:nvSpPr>
        <p:spPr bwMode="auto">
          <a:xfrm>
            <a:off x="1428987" y="3065296"/>
            <a:ext cx="1944687" cy="465138"/>
          </a:xfrm>
          <a:prstGeom prst="wedgeRoundRectCallout">
            <a:avLst>
              <a:gd name="adj1" fmla="val -78974"/>
              <a:gd name="adj2" fmla="val 83468"/>
              <a:gd name="adj3" fmla="val 16667"/>
            </a:avLst>
          </a:prstGeom>
          <a:solidFill>
            <a:srgbClr val="6B210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>
            <a:lvl1pPr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  <a:lvl2pPr marL="742950" indent="-28575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2pPr>
            <a:lvl3pPr marL="11430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3pPr>
            <a:lvl4pPr marL="16002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4pPr>
            <a:lvl5pPr marL="20574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飞夺泸定桥</a:t>
            </a:r>
          </a:p>
        </p:txBody>
      </p:sp>
      <p:sp>
        <p:nvSpPr>
          <p:cNvPr id="69" name="AutoShape 30"/>
          <p:cNvSpPr>
            <a:spLocks noChangeArrowheads="1"/>
          </p:cNvSpPr>
          <p:nvPr/>
        </p:nvSpPr>
        <p:spPr bwMode="auto">
          <a:xfrm>
            <a:off x="-212847" y="2633496"/>
            <a:ext cx="1512888" cy="465138"/>
          </a:xfrm>
          <a:prstGeom prst="wedgeRoundRectCallout">
            <a:avLst>
              <a:gd name="adj1" fmla="val 2629"/>
              <a:gd name="adj2" fmla="val 107173"/>
              <a:gd name="adj3" fmla="val 16667"/>
            </a:avLst>
          </a:prstGeom>
          <a:solidFill>
            <a:srgbClr val="6B210F"/>
          </a:solidFill>
          <a:ln w="9525">
            <a:solidFill>
              <a:srgbClr val="000000"/>
            </a:solidFill>
            <a:miter lim="800000"/>
          </a:ln>
        </p:spPr>
        <p:txBody>
          <a:bodyPr anchor="ctr"/>
          <a:lstStyle>
            <a:lvl1pPr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  <a:lvl2pPr marL="742950" indent="-28575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2pPr>
            <a:lvl3pPr marL="11430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3pPr>
            <a:lvl4pPr marL="16002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4pPr>
            <a:lvl5pPr marL="20574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爬雪山</a:t>
            </a:r>
          </a:p>
        </p:txBody>
      </p:sp>
      <p:sp>
        <p:nvSpPr>
          <p:cNvPr id="70" name="AutoShape 31"/>
          <p:cNvSpPr>
            <a:spLocks noChangeArrowheads="1"/>
          </p:cNvSpPr>
          <p:nvPr/>
        </p:nvSpPr>
        <p:spPr bwMode="auto">
          <a:xfrm>
            <a:off x="-151846" y="1625435"/>
            <a:ext cx="1512888" cy="465137"/>
          </a:xfrm>
          <a:prstGeom prst="wedgeRoundRectCallout">
            <a:avLst>
              <a:gd name="adj1" fmla="val 38877"/>
              <a:gd name="adj2" fmla="val 69893"/>
              <a:gd name="adj3" fmla="val 16667"/>
            </a:avLst>
          </a:prstGeom>
          <a:solidFill>
            <a:srgbClr val="6B210F"/>
          </a:solidFill>
          <a:ln w="9525">
            <a:solidFill>
              <a:srgbClr val="000000"/>
            </a:solidFill>
            <a:miter lim="800000"/>
          </a:ln>
        </p:spPr>
        <p:txBody>
          <a:bodyPr anchor="ctr"/>
          <a:lstStyle>
            <a:lvl1pPr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  <a:lvl2pPr marL="742950" indent="-28575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2pPr>
            <a:lvl3pPr marL="11430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3pPr>
            <a:lvl4pPr marL="16002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4pPr>
            <a:lvl5pPr marL="20574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过草地</a:t>
            </a:r>
          </a:p>
        </p:txBody>
      </p:sp>
      <p:sp>
        <p:nvSpPr>
          <p:cNvPr id="72" name="AutoShape 33"/>
          <p:cNvSpPr>
            <a:spLocks noChangeArrowheads="1"/>
          </p:cNvSpPr>
          <p:nvPr/>
        </p:nvSpPr>
        <p:spPr bwMode="auto">
          <a:xfrm>
            <a:off x="9067771" y="5152859"/>
            <a:ext cx="1979612" cy="1223962"/>
          </a:xfrm>
          <a:prstGeom prst="wedgeRoundRectCallout">
            <a:avLst>
              <a:gd name="adj1" fmla="val -72292"/>
              <a:gd name="adj2" fmla="val -3306"/>
              <a:gd name="adj3" fmla="val 16667"/>
            </a:avLst>
          </a:prstGeom>
          <a:solidFill>
            <a:srgbClr val="6B210F"/>
          </a:solidFill>
          <a:ln w="9525">
            <a:solidFill>
              <a:srgbClr val="000000"/>
            </a:solidFill>
            <a:miter lim="800000"/>
          </a:ln>
        </p:spPr>
        <p:txBody>
          <a:bodyPr anchor="ctr"/>
          <a:lstStyle>
            <a:lvl1pPr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  <a:lvl2pPr marL="742950" indent="-28575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2pPr>
            <a:lvl3pPr marL="11430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3pPr>
            <a:lvl4pPr marL="16002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4pPr>
            <a:lvl5pPr marL="20574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1934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年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10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月中央红军开始长征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F5FF51E-8912-402D-84F2-176A69F744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430" t="31017"/>
          <a:stretch/>
        </p:blipFill>
        <p:spPr>
          <a:xfrm>
            <a:off x="3648899" y="0"/>
            <a:ext cx="8470782" cy="523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96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0" y="19132"/>
            <a:ext cx="5819293" cy="33552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316" y="3223554"/>
            <a:ext cx="5525684" cy="3477611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71891" y="3431466"/>
            <a:ext cx="6616292" cy="3269699"/>
            <a:chOff x="-18541" y="3820557"/>
            <a:chExt cx="6616292" cy="326969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368"/>
            <a:stretch>
              <a:fillRect/>
            </a:stretch>
          </p:blipFill>
          <p:spPr>
            <a:xfrm>
              <a:off x="-18541" y="3872704"/>
              <a:ext cx="2540680" cy="3217552"/>
            </a:xfrm>
            <a:prstGeom prst="rect">
              <a:avLst/>
            </a:prstGeom>
          </p:spPr>
        </p:pic>
        <p:sp>
          <p:nvSpPr>
            <p:cNvPr id="4" name="圆角矩形标注 3"/>
            <p:cNvSpPr/>
            <p:nvPr/>
          </p:nvSpPr>
          <p:spPr>
            <a:xfrm>
              <a:off x="2425573" y="3820557"/>
              <a:ext cx="4172178" cy="3091253"/>
            </a:xfrm>
            <a:prstGeom prst="wedgeRoundRectCallout">
              <a:avLst>
                <a:gd name="adj1" fmla="val -43838"/>
                <a:gd name="adj2" fmla="val 57246"/>
                <a:gd name="adj3" fmla="val 16667"/>
              </a:avLst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  <a:cs typeface="+mn-cs"/>
                </a:rPr>
                <a:t>“</a:t>
              </a: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  <a:cs typeface="+mn-cs"/>
                </a:rPr>
                <a:t>那草丛间呈深褐色、透着腐臭味的沼泽，一下子就陷进去了一位战友，另一位战友去救，也被拉了进去。早上还在一起吃饭的战友，眨眼之间就不见了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  <a:cs typeface="+mn-cs"/>
                </a:rPr>
                <a:t>……”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3324" y="4051883"/>
              <a:ext cx="800219" cy="96578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黑体" pitchFamily="49" charset="-122"/>
                  <a:ea typeface="黑体" pitchFamily="49" charset="-122"/>
                  <a:cs typeface="+mn-cs"/>
                </a:rPr>
                <a:t>老红军袁崇义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830005" y="19132"/>
            <a:ext cx="6361995" cy="2915657"/>
            <a:chOff x="6956138" y="808892"/>
            <a:chExt cx="6361995" cy="2915657"/>
          </a:xfrm>
        </p:grpSpPr>
        <p:sp>
          <p:nvSpPr>
            <p:cNvPr id="13" name="圆角矩形标注 12"/>
            <p:cNvSpPr/>
            <p:nvPr/>
          </p:nvSpPr>
          <p:spPr>
            <a:xfrm>
              <a:off x="6956138" y="808892"/>
              <a:ext cx="4001971" cy="2915657"/>
            </a:xfrm>
            <a:prstGeom prst="wedgeRoundRectCallout">
              <a:avLst>
                <a:gd name="adj1" fmla="val 62988"/>
                <a:gd name="adj2" fmla="val 38679"/>
                <a:gd name="adj3" fmla="val 16667"/>
              </a:avLst>
            </a:prstGeom>
            <a:solidFill>
              <a:srgbClr val="703B38"/>
            </a:solidFill>
            <a:ln>
              <a:solidFill>
                <a:srgbClr val="6B21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  <a:cs typeface="+mn-cs"/>
                </a:rPr>
                <a:t>我上到山上感到气也喘不上来。山顶空气稀薄，不能讲话，只能闷着头走，不管多累，也不敢停下来休息，因为一坐下来就可能永远起不来了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75540" y="831057"/>
              <a:ext cx="2242593" cy="267815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1151189" y="1158075"/>
              <a:ext cx="461665" cy="103999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华文楷体" panose="02010600040101010101" pitchFamily="2" charset="-122"/>
                  <a:cs typeface="+mn-cs"/>
                </a:rPr>
                <a:t>聂荣臻</a:t>
              </a: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295619E2-F8A0-4783-B005-32578A9E18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4674" y="2580426"/>
            <a:ext cx="2176616" cy="83021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8ED1794-EFC4-4745-80FD-C1ED47C769D3}"/>
              </a:ext>
            </a:extLst>
          </p:cNvPr>
          <p:cNvSpPr txBox="1"/>
          <p:nvPr/>
        </p:nvSpPr>
        <p:spPr>
          <a:xfrm>
            <a:off x="10486721" y="6148251"/>
            <a:ext cx="163338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  <a:cs typeface="+mn-cs"/>
              </a:rPr>
              <a:t>茫茫沼泽草地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0109E02-7EED-4C04-B86D-27DAB9A85E72}"/>
              </a:ext>
            </a:extLst>
          </p:cNvPr>
          <p:cNvSpPr/>
          <p:nvPr/>
        </p:nvSpPr>
        <p:spPr>
          <a:xfrm>
            <a:off x="34061" y="2140068"/>
            <a:ext cx="3153277" cy="120032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  <a:cs typeface="+mn-cs"/>
              </a:rPr>
              <a:t>军需处长把最后一件棉袄留给战士，自己却冻死在冰天雪地里！</a:t>
            </a:r>
          </a:p>
        </p:txBody>
      </p:sp>
    </p:spTree>
    <p:extLst>
      <p:ext uri="{BB962C8B-B14F-4D97-AF65-F5344CB8AC3E}">
        <p14:creationId xmlns:p14="http://schemas.microsoft.com/office/powerpoint/2010/main" val="396651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内容占位符 2">
            <a:extLst>
              <a:ext uri="{FF2B5EF4-FFF2-40B4-BE49-F238E27FC236}">
                <a16:creationId xmlns:a16="http://schemas.microsoft.com/office/drawing/2014/main" id="{6971AB28-DD94-40C9-B08B-83DC315914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4312556"/>
              </p:ext>
            </p:extLst>
          </p:nvPr>
        </p:nvGraphicFramePr>
        <p:xfrm>
          <a:off x="1944284" y="1402420"/>
          <a:ext cx="8146473" cy="4053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等腰三角形 2">
            <a:extLst>
              <a:ext uri="{FF2B5EF4-FFF2-40B4-BE49-F238E27FC236}">
                <a16:creationId xmlns:a16="http://schemas.microsoft.com/office/drawing/2014/main" id="{7130C4E3-341D-4281-899A-9AD696A98A82}"/>
              </a:ext>
            </a:extLst>
          </p:cNvPr>
          <p:cNvSpPr/>
          <p:nvPr/>
        </p:nvSpPr>
        <p:spPr>
          <a:xfrm>
            <a:off x="5322915" y="2657958"/>
            <a:ext cx="1546169" cy="109918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3FBB3D0-2F0D-406E-8E85-92288A9F62C8}"/>
              </a:ext>
            </a:extLst>
          </p:cNvPr>
          <p:cNvSpPr txBox="1"/>
          <p:nvPr/>
        </p:nvSpPr>
        <p:spPr>
          <a:xfrm>
            <a:off x="2392707" y="528266"/>
            <a:ext cx="7104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/>
              <a:t>五大学科核心素养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612EBFE-4DA7-4113-AD0D-38EA509567B2}"/>
              </a:ext>
            </a:extLst>
          </p:cNvPr>
          <p:cNvSpPr txBox="1"/>
          <p:nvPr/>
        </p:nvSpPr>
        <p:spPr>
          <a:xfrm>
            <a:off x="289498" y="5396871"/>
            <a:ext cx="4653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/>
              <a:t>如何灵动践行？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3344D4F-877C-4FB6-9B94-290CF546BAED}"/>
              </a:ext>
            </a:extLst>
          </p:cNvPr>
          <p:cNvSpPr txBox="1"/>
          <p:nvPr/>
        </p:nvSpPr>
        <p:spPr>
          <a:xfrm>
            <a:off x="7826644" y="5360189"/>
            <a:ext cx="3890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/>
              <a:t>如何动态生成？</a:t>
            </a:r>
          </a:p>
        </p:txBody>
      </p:sp>
    </p:spTree>
    <p:extLst>
      <p:ext uri="{BB962C8B-B14F-4D97-AF65-F5344CB8AC3E}">
        <p14:creationId xmlns:p14="http://schemas.microsoft.com/office/powerpoint/2010/main" val="408450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B3C87C44-19B2-42A4-9656-4154B598C1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121" b="1319"/>
          <a:stretch/>
        </p:blipFill>
        <p:spPr>
          <a:xfrm>
            <a:off x="-1" y="0"/>
            <a:ext cx="12192001" cy="377952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537B223-65AB-4E42-8691-9675DE73E8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76" t="10956" r="18573" b="25812"/>
          <a:stretch/>
        </p:blipFill>
        <p:spPr>
          <a:xfrm>
            <a:off x="87086" y="3779520"/>
            <a:ext cx="6305322" cy="307848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348B706-7B12-4798-BF1F-F81C32ACD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46" t="26700" r="15859" b="10575"/>
          <a:stretch/>
        </p:blipFill>
        <p:spPr>
          <a:xfrm>
            <a:off x="6392408" y="3779519"/>
            <a:ext cx="5799592" cy="307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9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长征图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" t="3797" r="3217" b="3591"/>
          <a:stretch>
            <a:fillRect/>
          </a:stretch>
        </p:blipFill>
        <p:spPr bwMode="auto">
          <a:xfrm>
            <a:off x="1637211" y="48640"/>
            <a:ext cx="9734023" cy="6780179"/>
          </a:xfrm>
          <a:prstGeom prst="rect">
            <a:avLst/>
          </a:prstGeom>
          <a:noFill/>
          <a:ln w="63500" algn="ctr">
            <a:solidFill>
              <a:srgbClr val="800000"/>
            </a:solidFill>
            <a:miter lim="800000"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Freeform 4"/>
          <p:cNvSpPr/>
          <p:nvPr/>
        </p:nvSpPr>
        <p:spPr bwMode="auto">
          <a:xfrm>
            <a:off x="5970559" y="5657685"/>
            <a:ext cx="2449513" cy="623887"/>
          </a:xfrm>
          <a:custGeom>
            <a:avLst/>
            <a:gdLst/>
            <a:ahLst/>
            <a:cxnLst>
              <a:cxn ang="0">
                <a:pos x="1543" y="136"/>
              </a:cxn>
              <a:cxn ang="0">
                <a:pos x="1361" y="363"/>
              </a:cxn>
              <a:cxn ang="0">
                <a:pos x="1271" y="317"/>
              </a:cxn>
              <a:cxn ang="0">
                <a:pos x="1044" y="272"/>
              </a:cxn>
              <a:cxn ang="0">
                <a:pos x="862" y="227"/>
              </a:cxn>
              <a:cxn ang="0">
                <a:pos x="227" y="91"/>
              </a:cxn>
              <a:cxn ang="0">
                <a:pos x="0" y="0"/>
              </a:cxn>
            </a:cxnLst>
            <a:rect l="0" t="0" r="r" b="b"/>
            <a:pathLst>
              <a:path w="1543" h="393">
                <a:moveTo>
                  <a:pt x="1543" y="136"/>
                </a:moveTo>
                <a:cubicBezTo>
                  <a:pt x="1474" y="234"/>
                  <a:pt x="1406" y="333"/>
                  <a:pt x="1361" y="363"/>
                </a:cubicBezTo>
                <a:cubicBezTo>
                  <a:pt x="1316" y="393"/>
                  <a:pt x="1324" y="332"/>
                  <a:pt x="1271" y="317"/>
                </a:cubicBezTo>
                <a:cubicBezTo>
                  <a:pt x="1218" y="302"/>
                  <a:pt x="1112" y="287"/>
                  <a:pt x="1044" y="272"/>
                </a:cubicBezTo>
                <a:cubicBezTo>
                  <a:pt x="976" y="257"/>
                  <a:pt x="998" y="257"/>
                  <a:pt x="862" y="227"/>
                </a:cubicBezTo>
                <a:cubicBezTo>
                  <a:pt x="726" y="197"/>
                  <a:pt x="371" y="129"/>
                  <a:pt x="227" y="91"/>
                </a:cubicBezTo>
                <a:cubicBezTo>
                  <a:pt x="83" y="53"/>
                  <a:pt x="41" y="26"/>
                  <a:pt x="0" y="0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tailEnd type="stealth" w="med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grpSp>
        <p:nvGrpSpPr>
          <p:cNvPr id="33" name="Group 5"/>
          <p:cNvGrpSpPr/>
          <p:nvPr/>
        </p:nvGrpSpPr>
        <p:grpSpPr bwMode="auto">
          <a:xfrm>
            <a:off x="5035522" y="5011571"/>
            <a:ext cx="788987" cy="573088"/>
            <a:chOff x="1973" y="3114"/>
            <a:chExt cx="497" cy="361"/>
          </a:xfrm>
        </p:grpSpPr>
        <p:sp>
          <p:nvSpPr>
            <p:cNvPr id="36" name="Freeform 6"/>
            <p:cNvSpPr/>
            <p:nvPr/>
          </p:nvSpPr>
          <p:spPr bwMode="auto">
            <a:xfrm rot="480956">
              <a:off x="1973" y="3203"/>
              <a:ext cx="453" cy="272"/>
            </a:xfrm>
            <a:custGeom>
              <a:avLst/>
              <a:gdLst/>
              <a:ahLst/>
              <a:cxnLst>
                <a:cxn ang="0">
                  <a:pos x="453" y="272"/>
                </a:cxn>
                <a:cxn ang="0">
                  <a:pos x="181" y="136"/>
                </a:cxn>
                <a:cxn ang="0">
                  <a:pos x="0" y="0"/>
                </a:cxn>
              </a:cxnLst>
              <a:rect l="0" t="0" r="r" b="b"/>
              <a:pathLst>
                <a:path w="453" h="272">
                  <a:moveTo>
                    <a:pt x="453" y="272"/>
                  </a:moveTo>
                  <a:cubicBezTo>
                    <a:pt x="354" y="226"/>
                    <a:pt x="256" y="181"/>
                    <a:pt x="181" y="136"/>
                  </a:cubicBezTo>
                  <a:cubicBezTo>
                    <a:pt x="106" y="91"/>
                    <a:pt x="53" y="45"/>
                    <a:pt x="0" y="0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endParaRPr>
            </a:p>
          </p:txBody>
        </p:sp>
        <p:sp>
          <p:nvSpPr>
            <p:cNvPr id="40" name="Freeform 7"/>
            <p:cNvSpPr/>
            <p:nvPr/>
          </p:nvSpPr>
          <p:spPr bwMode="auto">
            <a:xfrm rot="279641">
              <a:off x="2016" y="3114"/>
              <a:ext cx="454" cy="272"/>
            </a:xfrm>
            <a:custGeom>
              <a:avLst/>
              <a:gdLst/>
              <a:ahLst/>
              <a:cxnLst>
                <a:cxn ang="0">
                  <a:pos x="408" y="226"/>
                </a:cxn>
                <a:cxn ang="0">
                  <a:pos x="181" y="45"/>
                </a:cxn>
                <a:cxn ang="0">
                  <a:pos x="0" y="0"/>
                </a:cxn>
              </a:cxnLst>
              <a:rect l="0" t="0" r="r" b="b"/>
              <a:pathLst>
                <a:path w="408" h="226">
                  <a:moveTo>
                    <a:pt x="408" y="226"/>
                  </a:moveTo>
                  <a:cubicBezTo>
                    <a:pt x="328" y="154"/>
                    <a:pt x="249" y="83"/>
                    <a:pt x="181" y="45"/>
                  </a:cubicBezTo>
                  <a:cubicBezTo>
                    <a:pt x="113" y="7"/>
                    <a:pt x="56" y="3"/>
                    <a:pt x="0" y="0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endParaRPr>
            </a:p>
          </p:txBody>
        </p:sp>
      </p:grpSp>
      <p:sp>
        <p:nvSpPr>
          <p:cNvPr id="43" name="Freeform 8"/>
          <p:cNvSpPr/>
          <p:nvPr/>
        </p:nvSpPr>
        <p:spPr bwMode="auto">
          <a:xfrm rot="2804293">
            <a:off x="4571178" y="524503"/>
            <a:ext cx="598487" cy="1066800"/>
          </a:xfrm>
          <a:custGeom>
            <a:avLst/>
            <a:gdLst/>
            <a:ahLst/>
            <a:cxnLst>
              <a:cxn ang="0">
                <a:pos x="521" y="212"/>
              </a:cxn>
              <a:cxn ang="0">
                <a:pos x="431" y="30"/>
              </a:cxn>
              <a:cxn ang="0">
                <a:pos x="204" y="30"/>
              </a:cxn>
              <a:cxn ang="0">
                <a:pos x="159" y="76"/>
              </a:cxn>
              <a:cxn ang="0">
                <a:pos x="23" y="121"/>
              </a:cxn>
              <a:cxn ang="0">
                <a:pos x="23" y="166"/>
              </a:cxn>
              <a:cxn ang="0">
                <a:pos x="113" y="257"/>
              </a:cxn>
            </a:cxnLst>
            <a:rect l="0" t="0" r="r" b="b"/>
            <a:pathLst>
              <a:path w="521" h="257">
                <a:moveTo>
                  <a:pt x="521" y="212"/>
                </a:moveTo>
                <a:cubicBezTo>
                  <a:pt x="502" y="136"/>
                  <a:pt x="484" y="60"/>
                  <a:pt x="431" y="30"/>
                </a:cubicBezTo>
                <a:cubicBezTo>
                  <a:pt x="378" y="0"/>
                  <a:pt x="249" y="22"/>
                  <a:pt x="204" y="30"/>
                </a:cubicBezTo>
                <a:cubicBezTo>
                  <a:pt x="159" y="38"/>
                  <a:pt x="189" y="61"/>
                  <a:pt x="159" y="76"/>
                </a:cubicBezTo>
                <a:cubicBezTo>
                  <a:pt x="129" y="91"/>
                  <a:pt x="46" y="106"/>
                  <a:pt x="23" y="121"/>
                </a:cubicBezTo>
                <a:cubicBezTo>
                  <a:pt x="0" y="136"/>
                  <a:pt x="8" y="143"/>
                  <a:pt x="23" y="166"/>
                </a:cubicBezTo>
                <a:cubicBezTo>
                  <a:pt x="38" y="189"/>
                  <a:pt x="75" y="223"/>
                  <a:pt x="113" y="257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48" name="Freeform 9"/>
          <p:cNvSpPr/>
          <p:nvPr/>
        </p:nvSpPr>
        <p:spPr bwMode="auto">
          <a:xfrm>
            <a:off x="4367184" y="4715424"/>
            <a:ext cx="503237" cy="228600"/>
          </a:xfrm>
          <a:custGeom>
            <a:avLst/>
            <a:gdLst/>
            <a:ahLst/>
            <a:cxnLst>
              <a:cxn ang="0">
                <a:pos x="0" y="99"/>
              </a:cxn>
              <a:cxn ang="0">
                <a:pos x="90" y="99"/>
              </a:cxn>
              <a:cxn ang="0">
                <a:pos x="226" y="8"/>
              </a:cxn>
              <a:cxn ang="0">
                <a:pos x="272" y="53"/>
              </a:cxn>
              <a:cxn ang="0">
                <a:pos x="317" y="144"/>
              </a:cxn>
            </a:cxnLst>
            <a:rect l="0" t="0" r="r" b="b"/>
            <a:pathLst>
              <a:path w="317" h="144">
                <a:moveTo>
                  <a:pt x="0" y="99"/>
                </a:moveTo>
                <a:cubicBezTo>
                  <a:pt x="26" y="106"/>
                  <a:pt x="52" y="114"/>
                  <a:pt x="90" y="99"/>
                </a:cubicBezTo>
                <a:cubicBezTo>
                  <a:pt x="128" y="84"/>
                  <a:pt x="196" y="16"/>
                  <a:pt x="226" y="8"/>
                </a:cubicBezTo>
                <a:cubicBezTo>
                  <a:pt x="256" y="0"/>
                  <a:pt x="257" y="30"/>
                  <a:pt x="272" y="53"/>
                </a:cubicBezTo>
                <a:cubicBezTo>
                  <a:pt x="287" y="76"/>
                  <a:pt x="302" y="110"/>
                  <a:pt x="317" y="144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49" name="Freeform 10"/>
          <p:cNvSpPr/>
          <p:nvPr/>
        </p:nvSpPr>
        <p:spPr bwMode="auto">
          <a:xfrm>
            <a:off x="4459258" y="4792496"/>
            <a:ext cx="431800" cy="254000"/>
          </a:xfrm>
          <a:custGeom>
            <a:avLst/>
            <a:gdLst/>
            <a:ahLst/>
            <a:cxnLst>
              <a:cxn ang="0">
                <a:pos x="272" y="137"/>
              </a:cxn>
              <a:cxn ang="0">
                <a:pos x="136" y="137"/>
              </a:cxn>
              <a:cxn ang="0">
                <a:pos x="0" y="0"/>
              </a:cxn>
            </a:cxnLst>
            <a:rect l="0" t="0" r="r" b="b"/>
            <a:pathLst>
              <a:path w="272" h="160">
                <a:moveTo>
                  <a:pt x="272" y="137"/>
                </a:moveTo>
                <a:cubicBezTo>
                  <a:pt x="226" y="148"/>
                  <a:pt x="181" y="160"/>
                  <a:pt x="136" y="137"/>
                </a:cubicBezTo>
                <a:cubicBezTo>
                  <a:pt x="91" y="114"/>
                  <a:pt x="45" y="57"/>
                  <a:pt x="0" y="0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50" name="Freeform 11"/>
          <p:cNvSpPr/>
          <p:nvPr/>
        </p:nvSpPr>
        <p:spPr bwMode="auto">
          <a:xfrm>
            <a:off x="4459258" y="4709947"/>
            <a:ext cx="431800" cy="658813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91" y="7"/>
              </a:cxn>
              <a:cxn ang="0">
                <a:pos x="181" y="52"/>
              </a:cxn>
              <a:cxn ang="0">
                <a:pos x="181" y="279"/>
              </a:cxn>
              <a:cxn ang="0">
                <a:pos x="272" y="415"/>
              </a:cxn>
            </a:cxnLst>
            <a:rect l="0" t="0" r="r" b="b"/>
            <a:pathLst>
              <a:path w="272" h="415">
                <a:moveTo>
                  <a:pt x="0" y="7"/>
                </a:moveTo>
                <a:cubicBezTo>
                  <a:pt x="30" y="3"/>
                  <a:pt x="61" y="0"/>
                  <a:pt x="91" y="7"/>
                </a:cubicBezTo>
                <a:cubicBezTo>
                  <a:pt x="121" y="14"/>
                  <a:pt x="166" y="7"/>
                  <a:pt x="181" y="52"/>
                </a:cubicBezTo>
                <a:cubicBezTo>
                  <a:pt x="196" y="97"/>
                  <a:pt x="166" y="219"/>
                  <a:pt x="181" y="279"/>
                </a:cubicBezTo>
                <a:cubicBezTo>
                  <a:pt x="196" y="339"/>
                  <a:pt x="234" y="377"/>
                  <a:pt x="272" y="415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51" name="Freeform 12"/>
          <p:cNvSpPr/>
          <p:nvPr/>
        </p:nvSpPr>
        <p:spPr bwMode="auto">
          <a:xfrm>
            <a:off x="3019397" y="5225884"/>
            <a:ext cx="2016125" cy="671512"/>
          </a:xfrm>
          <a:custGeom>
            <a:avLst/>
            <a:gdLst/>
            <a:ahLst/>
            <a:cxnLst>
              <a:cxn ang="0">
                <a:pos x="1270" y="136"/>
              </a:cxn>
              <a:cxn ang="0">
                <a:pos x="1088" y="363"/>
              </a:cxn>
              <a:cxn ang="0">
                <a:pos x="635" y="408"/>
              </a:cxn>
              <a:cxn ang="0">
                <a:pos x="363" y="363"/>
              </a:cxn>
              <a:cxn ang="0">
                <a:pos x="136" y="363"/>
              </a:cxn>
              <a:cxn ang="0">
                <a:pos x="0" y="0"/>
              </a:cxn>
            </a:cxnLst>
            <a:rect l="0" t="0" r="r" b="b"/>
            <a:pathLst>
              <a:path w="1270" h="423">
                <a:moveTo>
                  <a:pt x="1270" y="136"/>
                </a:moveTo>
                <a:cubicBezTo>
                  <a:pt x="1232" y="227"/>
                  <a:pt x="1194" y="318"/>
                  <a:pt x="1088" y="363"/>
                </a:cubicBezTo>
                <a:cubicBezTo>
                  <a:pt x="982" y="408"/>
                  <a:pt x="756" y="408"/>
                  <a:pt x="635" y="408"/>
                </a:cubicBezTo>
                <a:cubicBezTo>
                  <a:pt x="514" y="408"/>
                  <a:pt x="446" y="370"/>
                  <a:pt x="363" y="363"/>
                </a:cubicBezTo>
                <a:cubicBezTo>
                  <a:pt x="280" y="356"/>
                  <a:pt x="196" y="423"/>
                  <a:pt x="136" y="363"/>
                </a:cubicBezTo>
                <a:cubicBezTo>
                  <a:pt x="76" y="303"/>
                  <a:pt x="38" y="151"/>
                  <a:pt x="0" y="0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grpSp>
        <p:nvGrpSpPr>
          <p:cNvPr id="52" name="Group 13"/>
          <p:cNvGrpSpPr/>
          <p:nvPr/>
        </p:nvGrpSpPr>
        <p:grpSpPr bwMode="auto">
          <a:xfrm>
            <a:off x="2933671" y="4217821"/>
            <a:ext cx="265112" cy="935038"/>
            <a:chOff x="649" y="2614"/>
            <a:chExt cx="167" cy="589"/>
          </a:xfrm>
        </p:grpSpPr>
        <p:sp>
          <p:nvSpPr>
            <p:cNvPr id="53" name="Freeform 14"/>
            <p:cNvSpPr/>
            <p:nvPr/>
          </p:nvSpPr>
          <p:spPr bwMode="auto">
            <a:xfrm>
              <a:off x="649" y="2659"/>
              <a:ext cx="54" cy="544"/>
            </a:xfrm>
            <a:custGeom>
              <a:avLst/>
              <a:gdLst/>
              <a:ahLst/>
              <a:cxnLst>
                <a:cxn ang="0">
                  <a:pos x="8" y="544"/>
                </a:cxn>
                <a:cxn ang="0">
                  <a:pos x="8" y="363"/>
                </a:cxn>
                <a:cxn ang="0">
                  <a:pos x="54" y="0"/>
                </a:cxn>
              </a:cxnLst>
              <a:rect l="0" t="0" r="r" b="b"/>
              <a:pathLst>
                <a:path w="54" h="544">
                  <a:moveTo>
                    <a:pt x="8" y="544"/>
                  </a:moveTo>
                  <a:cubicBezTo>
                    <a:pt x="4" y="499"/>
                    <a:pt x="0" y="454"/>
                    <a:pt x="8" y="363"/>
                  </a:cubicBezTo>
                  <a:cubicBezTo>
                    <a:pt x="16" y="272"/>
                    <a:pt x="35" y="136"/>
                    <a:pt x="54" y="0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endParaRPr>
            </a:p>
          </p:txBody>
        </p:sp>
        <p:sp>
          <p:nvSpPr>
            <p:cNvPr id="54" name="Freeform 15"/>
            <p:cNvSpPr/>
            <p:nvPr/>
          </p:nvSpPr>
          <p:spPr bwMode="auto">
            <a:xfrm>
              <a:off x="657" y="2614"/>
              <a:ext cx="159" cy="317"/>
            </a:xfrm>
            <a:custGeom>
              <a:avLst/>
              <a:gdLst/>
              <a:ahLst/>
              <a:cxnLst>
                <a:cxn ang="0">
                  <a:pos x="0" y="317"/>
                </a:cxn>
                <a:cxn ang="0">
                  <a:pos x="136" y="226"/>
                </a:cxn>
                <a:cxn ang="0">
                  <a:pos x="136" y="90"/>
                </a:cxn>
                <a:cxn ang="0">
                  <a:pos x="91" y="0"/>
                </a:cxn>
              </a:cxnLst>
              <a:rect l="0" t="0" r="r" b="b"/>
              <a:pathLst>
                <a:path w="159" h="317">
                  <a:moveTo>
                    <a:pt x="0" y="317"/>
                  </a:moveTo>
                  <a:cubicBezTo>
                    <a:pt x="56" y="290"/>
                    <a:pt x="113" y="264"/>
                    <a:pt x="136" y="226"/>
                  </a:cubicBezTo>
                  <a:cubicBezTo>
                    <a:pt x="159" y="188"/>
                    <a:pt x="143" y="128"/>
                    <a:pt x="136" y="90"/>
                  </a:cubicBezTo>
                  <a:cubicBezTo>
                    <a:pt x="129" y="52"/>
                    <a:pt x="110" y="26"/>
                    <a:pt x="91" y="0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endParaRPr>
            </a:p>
          </p:txBody>
        </p:sp>
      </p:grpSp>
      <p:grpSp>
        <p:nvGrpSpPr>
          <p:cNvPr id="55" name="Group 16"/>
          <p:cNvGrpSpPr/>
          <p:nvPr/>
        </p:nvGrpSpPr>
        <p:grpSpPr bwMode="auto">
          <a:xfrm>
            <a:off x="3019397" y="3928896"/>
            <a:ext cx="142875" cy="215900"/>
            <a:chOff x="703" y="2432"/>
            <a:chExt cx="90" cy="136"/>
          </a:xfrm>
        </p:grpSpPr>
        <p:sp>
          <p:nvSpPr>
            <p:cNvPr id="56" name="Line 17"/>
            <p:cNvSpPr>
              <a:spLocks noChangeShapeType="1"/>
            </p:cNvSpPr>
            <p:nvPr/>
          </p:nvSpPr>
          <p:spPr bwMode="auto">
            <a:xfrm flipV="1">
              <a:off x="703" y="2432"/>
              <a:ext cx="45" cy="1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stealth" w="med" len="lg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endParaRPr>
            </a:p>
          </p:txBody>
        </p:sp>
        <p:sp>
          <p:nvSpPr>
            <p:cNvPr id="57" name="Line 18"/>
            <p:cNvSpPr>
              <a:spLocks noChangeShapeType="1"/>
            </p:cNvSpPr>
            <p:nvPr/>
          </p:nvSpPr>
          <p:spPr bwMode="auto">
            <a:xfrm flipV="1">
              <a:off x="793" y="2432"/>
              <a:ext cx="0" cy="1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stealth" w="med" len="lg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endParaRPr>
            </a:p>
          </p:txBody>
        </p:sp>
      </p:grpSp>
      <p:sp>
        <p:nvSpPr>
          <p:cNvPr id="58" name="Freeform 19"/>
          <p:cNvSpPr/>
          <p:nvPr/>
        </p:nvSpPr>
        <p:spPr bwMode="auto">
          <a:xfrm>
            <a:off x="3162272" y="3425659"/>
            <a:ext cx="230187" cy="671512"/>
          </a:xfrm>
          <a:custGeom>
            <a:avLst/>
            <a:gdLst/>
            <a:ahLst/>
            <a:cxnLst>
              <a:cxn ang="0">
                <a:pos x="0" y="317"/>
              </a:cxn>
              <a:cxn ang="0">
                <a:pos x="46" y="408"/>
              </a:cxn>
              <a:cxn ang="0">
                <a:pos x="91" y="408"/>
              </a:cxn>
              <a:cxn ang="0">
                <a:pos x="137" y="317"/>
              </a:cxn>
              <a:cxn ang="0">
                <a:pos x="137" y="226"/>
              </a:cxn>
              <a:cxn ang="0">
                <a:pos x="91" y="90"/>
              </a:cxn>
              <a:cxn ang="0">
                <a:pos x="46" y="0"/>
              </a:cxn>
            </a:cxnLst>
            <a:rect l="0" t="0" r="r" b="b"/>
            <a:pathLst>
              <a:path w="145" h="423">
                <a:moveTo>
                  <a:pt x="0" y="317"/>
                </a:moveTo>
                <a:cubicBezTo>
                  <a:pt x="15" y="355"/>
                  <a:pt x="31" y="393"/>
                  <a:pt x="46" y="408"/>
                </a:cubicBezTo>
                <a:cubicBezTo>
                  <a:pt x="61" y="423"/>
                  <a:pt x="76" y="423"/>
                  <a:pt x="91" y="408"/>
                </a:cubicBezTo>
                <a:cubicBezTo>
                  <a:pt x="106" y="393"/>
                  <a:pt x="129" y="347"/>
                  <a:pt x="137" y="317"/>
                </a:cubicBezTo>
                <a:cubicBezTo>
                  <a:pt x="145" y="287"/>
                  <a:pt x="145" y="264"/>
                  <a:pt x="137" y="226"/>
                </a:cubicBezTo>
                <a:cubicBezTo>
                  <a:pt x="129" y="188"/>
                  <a:pt x="106" y="128"/>
                  <a:pt x="91" y="90"/>
                </a:cubicBezTo>
                <a:cubicBezTo>
                  <a:pt x="76" y="52"/>
                  <a:pt x="61" y="26"/>
                  <a:pt x="46" y="0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grpSp>
        <p:nvGrpSpPr>
          <p:cNvPr id="59" name="Group 20"/>
          <p:cNvGrpSpPr/>
          <p:nvPr/>
        </p:nvGrpSpPr>
        <p:grpSpPr bwMode="auto">
          <a:xfrm>
            <a:off x="3198783" y="2201696"/>
            <a:ext cx="755650" cy="1079500"/>
            <a:chOff x="816" y="1344"/>
            <a:chExt cx="476" cy="680"/>
          </a:xfrm>
        </p:grpSpPr>
        <p:sp>
          <p:nvSpPr>
            <p:cNvPr id="60" name="Freeform 21"/>
            <p:cNvSpPr/>
            <p:nvPr/>
          </p:nvSpPr>
          <p:spPr bwMode="auto">
            <a:xfrm>
              <a:off x="816" y="1706"/>
              <a:ext cx="250" cy="318"/>
            </a:xfrm>
            <a:custGeom>
              <a:avLst/>
              <a:gdLst/>
              <a:ahLst/>
              <a:cxnLst>
                <a:cxn ang="0">
                  <a:pos x="23" y="318"/>
                </a:cxn>
                <a:cxn ang="0">
                  <a:pos x="23" y="227"/>
                </a:cxn>
                <a:cxn ang="0">
                  <a:pos x="159" y="136"/>
                </a:cxn>
                <a:cxn ang="0">
                  <a:pos x="250" y="0"/>
                </a:cxn>
              </a:cxnLst>
              <a:rect l="0" t="0" r="r" b="b"/>
              <a:pathLst>
                <a:path w="250" h="318">
                  <a:moveTo>
                    <a:pt x="23" y="318"/>
                  </a:moveTo>
                  <a:cubicBezTo>
                    <a:pt x="11" y="287"/>
                    <a:pt x="0" y="257"/>
                    <a:pt x="23" y="227"/>
                  </a:cubicBezTo>
                  <a:cubicBezTo>
                    <a:pt x="46" y="197"/>
                    <a:pt x="121" y="174"/>
                    <a:pt x="159" y="136"/>
                  </a:cubicBezTo>
                  <a:cubicBezTo>
                    <a:pt x="197" y="98"/>
                    <a:pt x="223" y="49"/>
                    <a:pt x="250" y="0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endParaRPr>
            </a:p>
          </p:txBody>
        </p:sp>
        <p:sp>
          <p:nvSpPr>
            <p:cNvPr id="61" name="Freeform 22"/>
            <p:cNvSpPr/>
            <p:nvPr/>
          </p:nvSpPr>
          <p:spPr bwMode="auto">
            <a:xfrm>
              <a:off x="1036" y="1344"/>
              <a:ext cx="256" cy="272"/>
            </a:xfrm>
            <a:custGeom>
              <a:avLst/>
              <a:gdLst/>
              <a:ahLst/>
              <a:cxnLst>
                <a:cxn ang="0">
                  <a:pos x="75" y="272"/>
                </a:cxn>
                <a:cxn ang="0">
                  <a:pos x="30" y="136"/>
                </a:cxn>
                <a:cxn ang="0">
                  <a:pos x="256" y="0"/>
                </a:cxn>
              </a:cxnLst>
              <a:rect l="0" t="0" r="r" b="b"/>
              <a:pathLst>
                <a:path w="256" h="272">
                  <a:moveTo>
                    <a:pt x="75" y="272"/>
                  </a:moveTo>
                  <a:cubicBezTo>
                    <a:pt x="37" y="226"/>
                    <a:pt x="0" y="181"/>
                    <a:pt x="30" y="136"/>
                  </a:cubicBezTo>
                  <a:cubicBezTo>
                    <a:pt x="60" y="91"/>
                    <a:pt x="158" y="45"/>
                    <a:pt x="256" y="0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endParaRPr>
            </a:p>
          </p:txBody>
        </p:sp>
      </p:grpSp>
      <p:sp>
        <p:nvSpPr>
          <p:cNvPr id="62" name="Freeform 23"/>
          <p:cNvSpPr/>
          <p:nvPr/>
        </p:nvSpPr>
        <p:spPr bwMode="auto">
          <a:xfrm>
            <a:off x="4098897" y="976146"/>
            <a:ext cx="1512887" cy="1092200"/>
          </a:xfrm>
          <a:custGeom>
            <a:avLst/>
            <a:gdLst/>
            <a:ahLst/>
            <a:cxnLst>
              <a:cxn ang="0">
                <a:pos x="0" y="688"/>
              </a:cxn>
              <a:cxn ang="0">
                <a:pos x="136" y="597"/>
              </a:cxn>
              <a:cxn ang="0">
                <a:pos x="182" y="461"/>
              </a:cxn>
              <a:cxn ang="0">
                <a:pos x="544" y="325"/>
              </a:cxn>
              <a:cxn ang="0">
                <a:pos x="771" y="53"/>
              </a:cxn>
              <a:cxn ang="0">
                <a:pos x="953" y="7"/>
              </a:cxn>
            </a:cxnLst>
            <a:rect l="0" t="0" r="r" b="b"/>
            <a:pathLst>
              <a:path w="953" h="688">
                <a:moveTo>
                  <a:pt x="0" y="688"/>
                </a:moveTo>
                <a:cubicBezTo>
                  <a:pt x="53" y="661"/>
                  <a:pt x="106" y="635"/>
                  <a:pt x="136" y="597"/>
                </a:cubicBezTo>
                <a:cubicBezTo>
                  <a:pt x="166" y="559"/>
                  <a:pt x="114" y="506"/>
                  <a:pt x="182" y="461"/>
                </a:cubicBezTo>
                <a:cubicBezTo>
                  <a:pt x="250" y="416"/>
                  <a:pt x="446" y="393"/>
                  <a:pt x="544" y="325"/>
                </a:cubicBezTo>
                <a:cubicBezTo>
                  <a:pt x="642" y="257"/>
                  <a:pt x="703" y="106"/>
                  <a:pt x="771" y="53"/>
                </a:cubicBezTo>
                <a:cubicBezTo>
                  <a:pt x="839" y="0"/>
                  <a:pt x="896" y="3"/>
                  <a:pt x="953" y="7"/>
                </a:cubicBezTo>
              </a:path>
            </a:pathLst>
          </a:custGeom>
          <a:noFill/>
          <a:ln w="635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63" name="AutoShape 24"/>
          <p:cNvSpPr>
            <a:spLocks noChangeArrowheads="1"/>
          </p:cNvSpPr>
          <p:nvPr/>
        </p:nvSpPr>
        <p:spPr bwMode="auto">
          <a:xfrm>
            <a:off x="5233481" y="6233946"/>
            <a:ext cx="2610327" cy="503238"/>
          </a:xfrm>
          <a:prstGeom prst="wedgeRoundRectCallout">
            <a:avLst>
              <a:gd name="adj1" fmla="val -18065"/>
              <a:gd name="adj2" fmla="val -145583"/>
              <a:gd name="adj3" fmla="val 16667"/>
            </a:avLst>
          </a:prstGeom>
          <a:solidFill>
            <a:srgbClr val="6B210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>
            <a:lvl1pPr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  <a:lvl2pPr marL="742950" indent="-28575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2pPr>
            <a:lvl3pPr marL="11430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3pPr>
            <a:lvl4pPr marL="16002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4pPr>
            <a:lvl5pPr marL="20574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冲破四道封锁线</a:t>
            </a:r>
          </a:p>
        </p:txBody>
      </p:sp>
      <p:sp>
        <p:nvSpPr>
          <p:cNvPr id="64" name="AutoShape 25"/>
          <p:cNvSpPr>
            <a:spLocks noChangeArrowheads="1"/>
          </p:cNvSpPr>
          <p:nvPr/>
        </p:nvSpPr>
        <p:spPr bwMode="auto">
          <a:xfrm>
            <a:off x="5827683" y="4001921"/>
            <a:ext cx="1944688" cy="465138"/>
          </a:xfrm>
          <a:prstGeom prst="wedgeRoundRectCallout">
            <a:avLst>
              <a:gd name="adj1" fmla="val -91222"/>
              <a:gd name="adj2" fmla="val 151366"/>
              <a:gd name="adj3" fmla="val 16667"/>
            </a:avLst>
          </a:prstGeom>
          <a:solidFill>
            <a:srgbClr val="6B210F"/>
          </a:solidFill>
          <a:ln w="9525">
            <a:solidFill>
              <a:srgbClr val="000000"/>
            </a:solidFill>
            <a:miter lim="800000"/>
          </a:ln>
        </p:spPr>
        <p:txBody>
          <a:bodyPr anchor="ctr"/>
          <a:lstStyle>
            <a:lvl1pPr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  <a:lvl2pPr marL="742950" indent="-28575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2pPr>
            <a:lvl3pPr marL="11430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3pPr>
            <a:lvl4pPr marL="16002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4pPr>
            <a:lvl5pPr marL="20574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遵义会议</a:t>
            </a:r>
          </a:p>
        </p:txBody>
      </p:sp>
      <p:sp>
        <p:nvSpPr>
          <p:cNvPr id="65" name="AutoShape 26"/>
          <p:cNvSpPr>
            <a:spLocks noChangeArrowheads="1"/>
          </p:cNvSpPr>
          <p:nvPr/>
        </p:nvSpPr>
        <p:spPr bwMode="auto">
          <a:xfrm>
            <a:off x="3954433" y="3784435"/>
            <a:ext cx="1728788" cy="465137"/>
          </a:xfrm>
          <a:prstGeom prst="wedgeRoundRectCallout">
            <a:avLst>
              <a:gd name="adj1" fmla="val 2343"/>
              <a:gd name="adj2" fmla="val 165019"/>
              <a:gd name="adj3" fmla="val 16667"/>
            </a:avLst>
          </a:prstGeom>
          <a:solidFill>
            <a:srgbClr val="6B210F"/>
          </a:solidFill>
          <a:ln w="9525">
            <a:solidFill>
              <a:srgbClr val="000000"/>
            </a:solidFill>
            <a:miter lim="800000"/>
          </a:ln>
        </p:spPr>
        <p:txBody>
          <a:bodyPr anchor="ctr"/>
          <a:lstStyle>
            <a:lvl1pPr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  <a:lvl2pPr marL="742950" indent="-28575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2pPr>
            <a:lvl3pPr marL="11430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3pPr>
            <a:lvl4pPr marL="16002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4pPr>
            <a:lvl5pPr marL="20574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四渡赤水</a:t>
            </a:r>
          </a:p>
        </p:txBody>
      </p:sp>
      <p:sp>
        <p:nvSpPr>
          <p:cNvPr id="66" name="AutoShape 27"/>
          <p:cNvSpPr>
            <a:spLocks noChangeArrowheads="1"/>
          </p:cNvSpPr>
          <p:nvPr/>
        </p:nvSpPr>
        <p:spPr bwMode="auto">
          <a:xfrm>
            <a:off x="1903384" y="6089485"/>
            <a:ext cx="1908175" cy="465137"/>
          </a:xfrm>
          <a:prstGeom prst="wedgeRoundRectCallout">
            <a:avLst>
              <a:gd name="adj1" fmla="val 12560"/>
              <a:gd name="adj2" fmla="val -166042"/>
              <a:gd name="adj3" fmla="val 16667"/>
            </a:avLst>
          </a:prstGeom>
          <a:solidFill>
            <a:srgbClr val="6B210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>
            <a:lvl1pPr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  <a:lvl2pPr marL="742950" indent="-28575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2pPr>
            <a:lvl3pPr marL="11430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3pPr>
            <a:lvl4pPr marL="16002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4pPr>
            <a:lvl5pPr marL="20574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巧渡金沙江</a:t>
            </a:r>
          </a:p>
        </p:txBody>
      </p:sp>
      <p:sp>
        <p:nvSpPr>
          <p:cNvPr id="67" name="AutoShape 28"/>
          <p:cNvSpPr>
            <a:spLocks noChangeArrowheads="1"/>
          </p:cNvSpPr>
          <p:nvPr/>
        </p:nvSpPr>
        <p:spPr bwMode="auto">
          <a:xfrm>
            <a:off x="1903384" y="4936960"/>
            <a:ext cx="1908175" cy="465137"/>
          </a:xfrm>
          <a:prstGeom prst="wedgeRoundRectCallout">
            <a:avLst>
              <a:gd name="adj1" fmla="val 14060"/>
              <a:gd name="adj2" fmla="val -186519"/>
              <a:gd name="adj3" fmla="val 16667"/>
            </a:avLst>
          </a:prstGeom>
          <a:solidFill>
            <a:srgbClr val="6B210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>
            <a:lvl1pPr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  <a:lvl2pPr marL="742950" indent="-28575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2pPr>
            <a:lvl3pPr marL="11430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3pPr>
            <a:lvl4pPr marL="16002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4pPr>
            <a:lvl5pPr marL="20574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强渡大渡河</a:t>
            </a:r>
          </a:p>
        </p:txBody>
      </p:sp>
      <p:sp>
        <p:nvSpPr>
          <p:cNvPr id="68" name="AutoShape 29"/>
          <p:cNvSpPr>
            <a:spLocks noChangeArrowheads="1"/>
          </p:cNvSpPr>
          <p:nvPr/>
        </p:nvSpPr>
        <p:spPr bwMode="auto">
          <a:xfrm>
            <a:off x="3667097" y="3065296"/>
            <a:ext cx="1944687" cy="465138"/>
          </a:xfrm>
          <a:prstGeom prst="wedgeRoundRectCallout">
            <a:avLst>
              <a:gd name="adj1" fmla="val -76287"/>
              <a:gd name="adj2" fmla="val 156486"/>
              <a:gd name="adj3" fmla="val 16667"/>
            </a:avLst>
          </a:prstGeom>
          <a:solidFill>
            <a:srgbClr val="6B210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>
            <a:lvl1pPr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  <a:lvl2pPr marL="742950" indent="-28575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2pPr>
            <a:lvl3pPr marL="11430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3pPr>
            <a:lvl4pPr marL="16002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4pPr>
            <a:lvl5pPr marL="20574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飞夺泸定桥</a:t>
            </a:r>
          </a:p>
        </p:txBody>
      </p:sp>
      <p:sp>
        <p:nvSpPr>
          <p:cNvPr id="69" name="AutoShape 30"/>
          <p:cNvSpPr>
            <a:spLocks noChangeArrowheads="1"/>
          </p:cNvSpPr>
          <p:nvPr/>
        </p:nvSpPr>
        <p:spPr bwMode="auto">
          <a:xfrm>
            <a:off x="1903383" y="2633496"/>
            <a:ext cx="1512888" cy="465138"/>
          </a:xfrm>
          <a:prstGeom prst="wedgeRoundRectCallout">
            <a:avLst>
              <a:gd name="adj1" fmla="val 45801"/>
              <a:gd name="adj2" fmla="val 174574"/>
              <a:gd name="adj3" fmla="val 16667"/>
            </a:avLst>
          </a:prstGeom>
          <a:solidFill>
            <a:srgbClr val="6B210F"/>
          </a:solidFill>
          <a:ln w="9525">
            <a:solidFill>
              <a:srgbClr val="000000"/>
            </a:solidFill>
            <a:miter lim="800000"/>
          </a:ln>
        </p:spPr>
        <p:txBody>
          <a:bodyPr anchor="ctr"/>
          <a:lstStyle>
            <a:lvl1pPr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  <a:lvl2pPr marL="742950" indent="-28575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2pPr>
            <a:lvl3pPr marL="11430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3pPr>
            <a:lvl4pPr marL="16002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4pPr>
            <a:lvl5pPr marL="20574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爬雪山</a:t>
            </a:r>
          </a:p>
        </p:txBody>
      </p:sp>
      <p:sp>
        <p:nvSpPr>
          <p:cNvPr id="70" name="AutoShape 31"/>
          <p:cNvSpPr>
            <a:spLocks noChangeArrowheads="1"/>
          </p:cNvSpPr>
          <p:nvPr/>
        </p:nvSpPr>
        <p:spPr bwMode="auto">
          <a:xfrm>
            <a:off x="1903383" y="1625435"/>
            <a:ext cx="1512888" cy="465137"/>
          </a:xfrm>
          <a:prstGeom prst="wedgeRoundRectCallout">
            <a:avLst>
              <a:gd name="adj1" fmla="val 79171"/>
              <a:gd name="adj2" fmla="val 107338"/>
              <a:gd name="adj3" fmla="val 16667"/>
            </a:avLst>
          </a:prstGeom>
          <a:solidFill>
            <a:srgbClr val="6B210F"/>
          </a:solidFill>
          <a:ln w="9525">
            <a:solidFill>
              <a:srgbClr val="000000"/>
            </a:solidFill>
            <a:miter lim="800000"/>
          </a:ln>
        </p:spPr>
        <p:txBody>
          <a:bodyPr anchor="ctr"/>
          <a:lstStyle>
            <a:lvl1pPr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  <a:lvl2pPr marL="742950" indent="-28575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2pPr>
            <a:lvl3pPr marL="11430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3pPr>
            <a:lvl4pPr marL="16002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4pPr>
            <a:lvl5pPr marL="20574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过草地</a:t>
            </a:r>
          </a:p>
        </p:txBody>
      </p:sp>
      <p:sp>
        <p:nvSpPr>
          <p:cNvPr id="71" name="AutoShape 32"/>
          <p:cNvSpPr>
            <a:spLocks noChangeArrowheads="1"/>
          </p:cNvSpPr>
          <p:nvPr/>
        </p:nvSpPr>
        <p:spPr bwMode="auto">
          <a:xfrm>
            <a:off x="6330921" y="257009"/>
            <a:ext cx="1873250" cy="1223962"/>
          </a:xfrm>
          <a:prstGeom prst="wedgeRoundRectCallout">
            <a:avLst>
              <a:gd name="adj1" fmla="val -77713"/>
              <a:gd name="adj2" fmla="val -8625"/>
              <a:gd name="adj3" fmla="val 16667"/>
            </a:avLst>
          </a:prstGeom>
          <a:solidFill>
            <a:srgbClr val="6B210F"/>
          </a:solidFill>
          <a:ln w="9525">
            <a:solidFill>
              <a:srgbClr val="000000"/>
            </a:solidFill>
            <a:miter lim="800000"/>
          </a:ln>
        </p:spPr>
        <p:txBody>
          <a:bodyPr anchor="ctr"/>
          <a:lstStyle>
            <a:lvl1pPr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  <a:lvl2pPr marL="742950" indent="-28575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2pPr>
            <a:lvl3pPr marL="11430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3pPr>
            <a:lvl4pPr marL="16002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4pPr>
            <a:lvl5pPr marL="20574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1935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年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10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月中央红军到达陕北</a:t>
            </a:r>
          </a:p>
        </p:txBody>
      </p:sp>
      <p:sp>
        <p:nvSpPr>
          <p:cNvPr id="72" name="AutoShape 33"/>
          <p:cNvSpPr>
            <a:spLocks noChangeArrowheads="1"/>
          </p:cNvSpPr>
          <p:nvPr/>
        </p:nvSpPr>
        <p:spPr bwMode="auto">
          <a:xfrm>
            <a:off x="9067771" y="5152859"/>
            <a:ext cx="1979612" cy="1223962"/>
          </a:xfrm>
          <a:prstGeom prst="wedgeRoundRectCallout">
            <a:avLst>
              <a:gd name="adj1" fmla="val -72292"/>
              <a:gd name="adj2" fmla="val -3306"/>
              <a:gd name="adj3" fmla="val 16667"/>
            </a:avLst>
          </a:prstGeom>
          <a:solidFill>
            <a:srgbClr val="6B210F"/>
          </a:solidFill>
          <a:ln w="9525">
            <a:solidFill>
              <a:srgbClr val="000000"/>
            </a:solidFill>
            <a:miter lim="800000"/>
          </a:ln>
        </p:spPr>
        <p:txBody>
          <a:bodyPr anchor="ctr"/>
          <a:lstStyle>
            <a:lvl1pPr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  <a:lvl2pPr marL="742950" indent="-28575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2pPr>
            <a:lvl3pPr marL="11430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3pPr>
            <a:lvl4pPr marL="16002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4pPr>
            <a:lvl5pPr marL="20574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1934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年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10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月中央红军开始长征</a:t>
            </a:r>
          </a:p>
        </p:txBody>
      </p:sp>
      <p:sp>
        <p:nvSpPr>
          <p:cNvPr id="73" name="AutoShape 34"/>
          <p:cNvSpPr>
            <a:spLocks noChangeArrowheads="1"/>
          </p:cNvSpPr>
          <p:nvPr/>
        </p:nvSpPr>
        <p:spPr bwMode="auto">
          <a:xfrm>
            <a:off x="3287949" y="296696"/>
            <a:ext cx="1434834" cy="425450"/>
          </a:xfrm>
          <a:prstGeom prst="wedgeRoundRectCallout">
            <a:avLst>
              <a:gd name="adj1" fmla="val 104833"/>
              <a:gd name="adj2" fmla="val 92537"/>
              <a:gd name="adj3" fmla="val 16667"/>
            </a:avLst>
          </a:prstGeom>
          <a:solidFill>
            <a:srgbClr val="6B210F"/>
          </a:solidFill>
          <a:ln w="9525">
            <a:solidFill>
              <a:srgbClr val="000000"/>
            </a:solidFill>
            <a:miter lim="800000"/>
          </a:ln>
        </p:spPr>
        <p:txBody>
          <a:bodyPr anchor="ctr"/>
          <a:lstStyle>
            <a:lvl1pPr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  <a:lvl2pPr marL="742950" indent="-28575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2pPr>
            <a:lvl3pPr marL="11430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3pPr>
            <a:lvl4pPr marL="16002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4pPr>
            <a:lvl5pPr marL="20574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吴起镇</a:t>
            </a:r>
          </a:p>
        </p:txBody>
      </p:sp>
      <p:sp>
        <p:nvSpPr>
          <p:cNvPr id="74" name="AutoShape 35"/>
          <p:cNvSpPr>
            <a:spLocks noChangeArrowheads="1"/>
          </p:cNvSpPr>
          <p:nvPr/>
        </p:nvSpPr>
        <p:spPr bwMode="auto">
          <a:xfrm>
            <a:off x="4962496" y="1773239"/>
            <a:ext cx="2089150" cy="1223961"/>
          </a:xfrm>
          <a:prstGeom prst="wedgeRoundRectCallout">
            <a:avLst>
              <a:gd name="adj1" fmla="val -72111"/>
              <a:gd name="adj2" fmla="val -81542"/>
              <a:gd name="adj3" fmla="val 16667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</a:ln>
        </p:spPr>
        <p:txBody>
          <a:bodyPr anchor="ctr"/>
          <a:lstStyle>
            <a:lvl1pPr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  <a:lvl2pPr marL="742950" indent="-28575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2pPr>
            <a:lvl3pPr marL="11430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3pPr>
            <a:lvl4pPr marL="16002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4pPr>
            <a:lvl5pPr marL="2057400" indent="-228600" eaLnBrk="0" hangingPunct="0"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1936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年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10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月红军三大主力会师</a:t>
            </a:r>
          </a:p>
        </p:txBody>
      </p:sp>
      <p:sp>
        <p:nvSpPr>
          <p:cNvPr id="77" name="Freeform 40"/>
          <p:cNvSpPr/>
          <p:nvPr/>
        </p:nvSpPr>
        <p:spPr bwMode="auto">
          <a:xfrm>
            <a:off x="4135408" y="4553562"/>
            <a:ext cx="827088" cy="407988"/>
          </a:xfrm>
          <a:custGeom>
            <a:avLst/>
            <a:gdLst/>
            <a:ahLst/>
            <a:cxnLst>
              <a:cxn ang="0">
                <a:pos x="521" y="212"/>
              </a:cxn>
              <a:cxn ang="0">
                <a:pos x="431" y="30"/>
              </a:cxn>
              <a:cxn ang="0">
                <a:pos x="204" y="30"/>
              </a:cxn>
              <a:cxn ang="0">
                <a:pos x="159" y="76"/>
              </a:cxn>
              <a:cxn ang="0">
                <a:pos x="23" y="121"/>
              </a:cxn>
              <a:cxn ang="0">
                <a:pos x="23" y="166"/>
              </a:cxn>
              <a:cxn ang="0">
                <a:pos x="113" y="257"/>
              </a:cxn>
            </a:cxnLst>
            <a:rect l="0" t="0" r="r" b="b"/>
            <a:pathLst>
              <a:path w="521" h="257">
                <a:moveTo>
                  <a:pt x="521" y="212"/>
                </a:moveTo>
                <a:cubicBezTo>
                  <a:pt x="502" y="136"/>
                  <a:pt x="484" y="60"/>
                  <a:pt x="431" y="30"/>
                </a:cubicBezTo>
                <a:cubicBezTo>
                  <a:pt x="378" y="0"/>
                  <a:pt x="249" y="22"/>
                  <a:pt x="204" y="30"/>
                </a:cubicBezTo>
                <a:cubicBezTo>
                  <a:pt x="159" y="38"/>
                  <a:pt x="189" y="61"/>
                  <a:pt x="159" y="76"/>
                </a:cubicBezTo>
                <a:cubicBezTo>
                  <a:pt x="129" y="91"/>
                  <a:pt x="46" y="106"/>
                  <a:pt x="23" y="121"/>
                </a:cubicBezTo>
                <a:cubicBezTo>
                  <a:pt x="0" y="136"/>
                  <a:pt x="8" y="143"/>
                  <a:pt x="23" y="166"/>
                </a:cubicBezTo>
                <a:cubicBezTo>
                  <a:pt x="38" y="189"/>
                  <a:pt x="75" y="223"/>
                  <a:pt x="113" y="257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D9F4ECC-C645-4895-AD0C-AAED1B1E966A}"/>
              </a:ext>
            </a:extLst>
          </p:cNvPr>
          <p:cNvSpPr txBox="1"/>
          <p:nvPr/>
        </p:nvSpPr>
        <p:spPr>
          <a:xfrm>
            <a:off x="11493537" y="23080"/>
            <a:ext cx="553998" cy="6891519"/>
          </a:xfrm>
          <a:prstGeom prst="rect">
            <a:avLst/>
          </a:prstGeom>
          <a:solidFill>
            <a:srgbClr val="FF0000"/>
          </a:solidFill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  <a:cs typeface="+mn-cs"/>
              </a:rPr>
              <a:t>历时两年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  <a:cs typeface="+mn-cs"/>
              </a:rPr>
              <a:t>,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  <a:cs typeface="+mn-cs"/>
              </a:rPr>
              <a:t>穿越十一省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  <a:cs typeface="+mn-cs"/>
              </a:rPr>
              <a:t>,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  <a:cs typeface="+mn-cs"/>
              </a:rPr>
              <a:t>行程两万五千里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5E323BB-A1F8-4BAA-A121-E70401DB4905}"/>
              </a:ext>
            </a:extLst>
          </p:cNvPr>
          <p:cNvSpPr txBox="1"/>
          <p:nvPr/>
        </p:nvSpPr>
        <p:spPr>
          <a:xfrm>
            <a:off x="61601" y="23080"/>
            <a:ext cx="1661993" cy="6805739"/>
          </a:xfrm>
          <a:prstGeom prst="rect">
            <a:avLst/>
          </a:prstGeom>
          <a:solidFill>
            <a:srgbClr val="FF0000"/>
          </a:solidFill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  <a:cs typeface="+mn-cs"/>
              </a:rPr>
              <a:t>人类历史上罕见的不畏艰险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  <a:cs typeface="+mn-cs"/>
              </a:rPr>
              <a:t>,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  <a:cs typeface="+mn-cs"/>
              </a:rPr>
              <a:t>不畏牺牲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  <a:cs typeface="+mn-cs"/>
              </a:rPr>
              <a:t>,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  <a:cs typeface="+mn-cs"/>
              </a:rPr>
              <a:t>传播理想的远征！</a:t>
            </a:r>
          </a:p>
        </p:txBody>
      </p:sp>
    </p:spTree>
    <p:extLst>
      <p:ext uri="{BB962C8B-B14F-4D97-AF65-F5344CB8AC3E}">
        <p14:creationId xmlns:p14="http://schemas.microsoft.com/office/powerpoint/2010/main" val="1160666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 descr="图片包含 照片, 展示, 文字, 不同&#10;&#10;已生成高可信度的说明">
            <a:extLst>
              <a:ext uri="{FF2B5EF4-FFF2-40B4-BE49-F238E27FC236}">
                <a16:creationId xmlns:a16="http://schemas.microsoft.com/office/drawing/2014/main" id="{2FF0A732-2318-44DF-87F8-E3348ED776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938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10A7491C-B7B8-4059-94B1-76A4DA9606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4"/>
          <a:stretch/>
        </p:blipFill>
        <p:spPr>
          <a:xfrm>
            <a:off x="8935" y="108478"/>
            <a:ext cx="6095974" cy="425252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F001697-8278-4B15-8A58-35F193E1B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037" t="-1" r="-1" b="-1"/>
          <a:stretch/>
        </p:blipFill>
        <p:spPr>
          <a:xfrm>
            <a:off x="6148579" y="-20645"/>
            <a:ext cx="6095971" cy="412960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>
            <a:extLst>
              <a:ext uri="{FF2B5EF4-FFF2-40B4-BE49-F238E27FC236}">
                <a16:creationId xmlns:a16="http://schemas.microsoft.com/office/drawing/2014/main" id="{A41E19B6-F417-4FCB-A9C3-1E907C801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001" y="3356689"/>
            <a:ext cx="2525485" cy="850611"/>
          </a:xfr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zh-CN" alt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董希文油画</a:t>
            </a:r>
            <a:br>
              <a:rPr lang="en-US" altLang="zh-CN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altLang="zh-CN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《</a:t>
            </a:r>
            <a:r>
              <a:rPr lang="zh-CN" alt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红军不怕远征难</a:t>
            </a:r>
            <a:r>
              <a:rPr lang="en-US" altLang="zh-CN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》</a:t>
            </a:r>
          </a:p>
        </p:txBody>
      </p:sp>
      <p:pic>
        <p:nvPicPr>
          <p:cNvPr id="9" name="图片 3">
            <a:hlinkClick r:id="rId5" action="ppaction://hlinkfile"/>
            <a:extLst>
              <a:ext uri="{FF2B5EF4-FFF2-40B4-BE49-F238E27FC236}">
                <a16:creationId xmlns:a16="http://schemas.microsoft.com/office/drawing/2014/main" id="{16BC358D-CC95-490F-B5C2-E2D26E7AE6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215" r="11459"/>
          <a:stretch/>
        </p:blipFill>
        <p:spPr>
          <a:xfrm>
            <a:off x="-8937" y="4207300"/>
            <a:ext cx="12192002" cy="263178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22A21E1-37D6-49FF-93BC-480CCD5D468F}"/>
              </a:ext>
            </a:extLst>
          </p:cNvPr>
          <p:cNvSpPr/>
          <p:nvPr/>
        </p:nvSpPr>
        <p:spPr>
          <a:xfrm>
            <a:off x="4453491" y="4293824"/>
            <a:ext cx="3492062" cy="236988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菱心体简" panose="02010609000101010101" pitchFamily="49" charset="-122"/>
                <a:ea typeface="汉仪菱心体简" panose="02010609000101010101" pitchFamily="49" charset="-122"/>
                <a:cs typeface="+mn-cs"/>
              </a:rPr>
              <a:t>回望长征路，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菱心体简" panose="02010609000101010101" pitchFamily="49" charset="-122"/>
              <a:ea typeface="汉仪菱心体简" panose="02010609000101010101" pitchFamily="49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菱心体简" panose="02010609000101010101" pitchFamily="49" charset="-122"/>
                <a:ea typeface="汉仪菱心体简" panose="02010609000101010101" pitchFamily="49" charset="-122"/>
                <a:cs typeface="+mn-cs"/>
              </a:rPr>
              <a:t>不是重复过去，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菱心体简" panose="02010609000101010101" pitchFamily="49" charset="-122"/>
              <a:ea typeface="汉仪菱心体简" panose="02010609000101010101" pitchFamily="49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菱心体简" panose="02010609000101010101" pitchFamily="49" charset="-122"/>
                <a:ea typeface="汉仪菱心体简" panose="02010609000101010101" pitchFamily="49" charset="-122"/>
                <a:cs typeface="+mn-cs"/>
              </a:rPr>
              <a:t>而是面对今天！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1296E61-F39F-4BBD-B164-C9F3F1CBA64F}"/>
              </a:ext>
            </a:extLst>
          </p:cNvPr>
          <p:cNvSpPr/>
          <p:nvPr/>
        </p:nvSpPr>
        <p:spPr>
          <a:xfrm>
            <a:off x="55182" y="281794"/>
            <a:ext cx="5936304" cy="1200329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忘不了，群众唱着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《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十送红军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》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惜别场景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忘不了，百姓给红军在乌江当向导和挑夫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忘不了，敌人搜到红军，村民说自家孩子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5F5355D-ACB6-4CEC-A137-935267A3BC2B}"/>
              </a:ext>
            </a:extLst>
          </p:cNvPr>
          <p:cNvSpPr/>
          <p:nvPr/>
        </p:nvSpPr>
        <p:spPr>
          <a:xfrm>
            <a:off x="6207137" y="2402583"/>
            <a:ext cx="5549511" cy="1200329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忘不了，船工冒着弹雨勇士送过大渡河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忘不了，山民拿出辣椒和生姜帮着御寒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忘不了，放羊娃把羊毛马甲让给小伤员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8516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07" y="134461"/>
            <a:ext cx="12192000" cy="727904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258" y="3987"/>
            <a:ext cx="2959935" cy="176452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167" y="0"/>
            <a:ext cx="3315956" cy="176850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258" y="5290679"/>
            <a:ext cx="2986741" cy="170487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784" y="5283252"/>
            <a:ext cx="3015473" cy="198836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" y="5305465"/>
            <a:ext cx="2846406" cy="192384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8006"/>
            <a:ext cx="2287672" cy="3682673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-50922" y="2230841"/>
            <a:ext cx="12155792" cy="2832679"/>
            <a:chOff x="326518" y="2149970"/>
            <a:chExt cx="12155792" cy="2832679"/>
          </a:xfrm>
        </p:grpSpPr>
        <p:sp>
          <p:nvSpPr>
            <p:cNvPr id="5" name="TextBox 4"/>
            <p:cNvSpPr txBox="1"/>
            <p:nvPr/>
          </p:nvSpPr>
          <p:spPr>
            <a:xfrm>
              <a:off x="11682091" y="2149970"/>
              <a:ext cx="800219" cy="283267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华文彩云" pitchFamily="2" charset="-122"/>
                  <a:ea typeface="华文彩云" pitchFamily="2" charset="-122"/>
                  <a:cs typeface="+mn-cs"/>
                </a:rPr>
                <a:t>向死而生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6518" y="2180950"/>
              <a:ext cx="800219" cy="279944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华文彩云" pitchFamily="2" charset="-122"/>
                  <a:ea typeface="华文彩云" pitchFamily="2" charset="-122"/>
                  <a:cs typeface="+mn-cs"/>
                </a:rPr>
                <a:t>无问西东</a:t>
              </a: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123" y="9877"/>
            <a:ext cx="2945135" cy="175863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944167" cy="1768509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103" y="5283252"/>
            <a:ext cx="3336681" cy="192384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3336487"/>
            <a:ext cx="12084760" cy="1667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长征留给我们的仅仅是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: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凄美壮烈的油画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?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气吞山河的诗词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?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惊心动魄的故事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还是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?……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还有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?……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每一代人都有自己的长征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——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我们行走在新长征路上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——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坚定走好自己的长征路</a:t>
            </a:r>
          </a:p>
        </p:txBody>
      </p:sp>
      <p:sp>
        <p:nvSpPr>
          <p:cNvPr id="3" name="矩形 2"/>
          <p:cNvSpPr/>
          <p:nvPr/>
        </p:nvSpPr>
        <p:spPr>
          <a:xfrm>
            <a:off x="1070512" y="1822369"/>
            <a:ext cx="10238543" cy="1284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itchFamily="49" charset="-122"/>
                <a:ea typeface="幼圆" pitchFamily="49" charset="-122"/>
                <a:cs typeface="+mn-cs"/>
              </a:rPr>
              <a:t>是什么支撑着这些年轻的士兵浴血奋战走过漫漫长路？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幼圆" pitchFamily="49" charset="-122"/>
              <a:ea typeface="幼圆" pitchFamily="49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itchFamily="49" charset="-122"/>
                <a:ea typeface="幼圆" pitchFamily="49" charset="-122"/>
                <a:cs typeface="+mn-cs"/>
              </a:rPr>
              <a:t>今天追逐红军长征足迹回看这段历史的现实意义何在？</a:t>
            </a:r>
          </a:p>
        </p:txBody>
      </p:sp>
    </p:spTree>
    <p:extLst>
      <p:ext uri="{BB962C8B-B14F-4D97-AF65-F5344CB8AC3E}">
        <p14:creationId xmlns:p14="http://schemas.microsoft.com/office/powerpoint/2010/main" val="120719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9EB3D6C-7B32-4122-A5AE-DFDDD9353F8E}"/>
              </a:ext>
            </a:extLst>
          </p:cNvPr>
          <p:cNvSpPr/>
          <p:nvPr/>
        </p:nvSpPr>
        <p:spPr>
          <a:xfrm>
            <a:off x="6095999" y="480449"/>
            <a:ext cx="5930686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等线" panose="02010600030101010101" pitchFamily="2" charset="-122"/>
                <a:ea typeface="等线" panose="02010600030101010101" pitchFamily="2" charset="-122"/>
              </a:rPr>
              <a:t>●</a:t>
            </a:r>
            <a:r>
              <a:rPr lang="zh-CN" altLang="en-US" sz="3200" dirty="0"/>
              <a:t>家国情怀植根于对故土精神皈依与情感眷恋。要在历史教育中培育学生纯真和质朴的家国情怀，离不开对“家庭”</a:t>
            </a:r>
            <a:r>
              <a:rPr lang="en-US" altLang="zh-CN" sz="3200" dirty="0"/>
              <a:t>-“</a:t>
            </a:r>
            <a:r>
              <a:rPr lang="zh-CN" altLang="en-US" sz="3200" dirty="0"/>
              <a:t>家园”的追忆和依存，并由此延展到对“家国”的认同和挚爱。</a:t>
            </a:r>
            <a:endParaRPr lang="en-US" altLang="zh-CN" sz="32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5122A72-A045-47F9-9A1B-93C57985B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273"/>
            <a:ext cx="6096528" cy="3429297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17E2A8D8-A959-4A5E-B4FB-78A6799D54AA}"/>
              </a:ext>
            </a:extLst>
          </p:cNvPr>
          <p:cNvSpPr/>
          <p:nvPr/>
        </p:nvSpPr>
        <p:spPr>
          <a:xfrm>
            <a:off x="528" y="3840005"/>
            <a:ext cx="6096000" cy="255454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zh-CN" altLang="en-US" sz="3200" dirty="0"/>
              <a:t>●同样，在世界历史的教学中，我们也应该善于从不同地区、不同民族的这种“恋土”情愫中，汲取人类世界所共有的精神力量，反哺中国人的家国情怀。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5EDCF51-C31A-42BB-8BE9-1CAC33049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101" y="3649851"/>
            <a:ext cx="6096000" cy="335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654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67AE864-8469-4B15-AE03-39CEDA415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10" y="-164968"/>
            <a:ext cx="12485276" cy="702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77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7D01F8-2A9D-4C87-9BFB-FF1C5FFAE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7534" y="1347638"/>
            <a:ext cx="4861622" cy="5510362"/>
          </a:xfrm>
        </p:spPr>
        <p:txBody>
          <a:bodyPr>
            <a:normAutofit/>
          </a:bodyPr>
          <a:lstStyle/>
          <a:p>
            <a:r>
              <a:rPr lang="zh-CN" altLang="en-US" sz="3600" dirty="0"/>
              <a:t>在有限时间载荷量的情况下</a:t>
            </a:r>
            <a:r>
              <a:rPr lang="en-US" altLang="zh-CN" sz="3600" dirty="0"/>
              <a:t>,</a:t>
            </a:r>
            <a:r>
              <a:rPr lang="zh-CN" altLang="en-US" sz="3600" dirty="0"/>
              <a:t>对进行“素描”绝非易事。</a:t>
            </a:r>
            <a:endParaRPr lang="en-US" altLang="zh-CN" sz="3600" dirty="0"/>
          </a:p>
          <a:p>
            <a:r>
              <a:rPr lang="zh-CN" altLang="en-US" sz="3600" dirty="0"/>
              <a:t>在历史节点和要点上提纲挈领、举要连线、执简御繁。</a:t>
            </a:r>
            <a:endParaRPr lang="en-US" altLang="zh-CN" sz="3600" dirty="0"/>
          </a:p>
          <a:p>
            <a:r>
              <a:rPr lang="zh-CN" altLang="en-US" sz="3600" dirty="0"/>
              <a:t>在简洁且不失精彩前提下</a:t>
            </a:r>
            <a:r>
              <a:rPr lang="en-US" altLang="zh-CN" sz="3600" dirty="0"/>
              <a:t>,</a:t>
            </a:r>
            <a:r>
              <a:rPr lang="zh-CN" altLang="en-US" sz="3600" dirty="0"/>
              <a:t>追踪历史滥觞和轨迹图谱。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8DA0F93-9CBD-4186-89EC-7F20B81F3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9236"/>
            <a:ext cx="7167534" cy="444139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288315E-6DE7-4D6A-97F0-AA29F7404641}"/>
              </a:ext>
            </a:extLst>
          </p:cNvPr>
          <p:cNvSpPr/>
          <p:nvPr/>
        </p:nvSpPr>
        <p:spPr>
          <a:xfrm>
            <a:off x="1924269" y="239642"/>
            <a:ext cx="780213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600" b="1" dirty="0">
                <a:solidFill>
                  <a:srgbClr val="FF0000"/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rPr>
              <a:t>历史课要“有格局”</a:t>
            </a:r>
            <a:endParaRPr lang="en-US" altLang="zh-CN" sz="6600" b="1" dirty="0">
              <a:solidFill>
                <a:srgbClr val="FF0000"/>
              </a:solidFill>
              <a:latin typeface="汉仪菱心体简" panose="02010609000101010101" pitchFamily="49" charset="-122"/>
              <a:ea typeface="汉仪菱心体简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7379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7" name="Picture 2" descr="https://timgsa.baidu.com/timg?image&amp;quality=80&amp;size=b9999_10000&amp;sec=1530164334706&amp;di=70485699a32f0ee0ddc8cbcf63f7839c&amp;imgtype=0&amp;src=http%3A%2F%2Fp.ananas.chaoxing.com%2Fstar%2F1024_0%2F1382000773246wgyiw.jpg">
            <a:extLst>
              <a:ext uri="{FF2B5EF4-FFF2-40B4-BE49-F238E27FC236}">
                <a16:creationId xmlns:a16="http://schemas.microsoft.com/office/drawing/2014/main" id="{21094CAA-22AC-48CD-A9AD-D80DB18B91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8" b="24312"/>
          <a:stretch/>
        </p:blipFill>
        <p:spPr bwMode="auto">
          <a:xfrm>
            <a:off x="358587" y="308745"/>
            <a:ext cx="11474825" cy="312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8329FBD-457F-4C2F-A37F-B5FD47EA2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449" y="1067359"/>
            <a:ext cx="10901471" cy="1236440"/>
          </a:xfrm>
          <a:prstGeom prst="ellipse">
            <a:avLst/>
          </a:prstGeo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zh-CN" altLang="en-US" sz="6000" b="1" dirty="0">
                <a:latin typeface="黑体" panose="02010609060101010101" pitchFamily="49" charset="-122"/>
                <a:ea typeface="黑体" panose="02010609060101010101" pitchFamily="49" charset="-122"/>
              </a:rPr>
              <a:t>理论体系与思想价值</a:t>
            </a:r>
            <a:endParaRPr lang="en-US" altLang="zh-CN" sz="6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0911A618-6BE3-47F8-BDEF-04ABF9186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740" y="3581401"/>
            <a:ext cx="4378036" cy="2770908"/>
          </a:xfrm>
        </p:spPr>
        <p:txBody>
          <a:bodyPr>
            <a:normAutofit/>
          </a:bodyPr>
          <a:lstStyle/>
          <a:p>
            <a:r>
              <a:rPr lang="zh-CN" altLang="en-US" dirty="0"/>
              <a:t>社会存在决定社会意识</a:t>
            </a:r>
            <a:endParaRPr lang="en-US" altLang="zh-CN" dirty="0"/>
          </a:p>
          <a:p>
            <a:r>
              <a:rPr lang="zh-CN" altLang="en-US" dirty="0"/>
              <a:t>生 产 力 决定生产关系</a:t>
            </a:r>
            <a:endParaRPr lang="en-US" altLang="zh-CN" dirty="0"/>
          </a:p>
          <a:p>
            <a:r>
              <a:rPr lang="zh-CN" altLang="en-US" dirty="0"/>
              <a:t>经济基础决定上层建筑</a:t>
            </a:r>
            <a:endParaRPr lang="en-US" altLang="zh-CN" dirty="0"/>
          </a:p>
          <a:p>
            <a:r>
              <a:rPr lang="zh-CN" altLang="en-US" dirty="0"/>
              <a:t>社会形态渐进发展规律</a:t>
            </a:r>
            <a:endParaRPr lang="en-US" altLang="zh-CN" dirty="0"/>
          </a:p>
          <a:p>
            <a:r>
              <a:rPr lang="zh-CN" altLang="en-US" dirty="0"/>
              <a:t>阶级与阶级斗争的立论</a:t>
            </a:r>
            <a:endParaRPr lang="en-US" altLang="zh-CN" dirty="0"/>
          </a:p>
        </p:txBody>
      </p:sp>
      <p:sp>
        <p:nvSpPr>
          <p:cNvPr id="36" name="内容占位符 4">
            <a:extLst>
              <a:ext uri="{FF2B5EF4-FFF2-40B4-BE49-F238E27FC236}">
                <a16:creationId xmlns:a16="http://schemas.microsoft.com/office/drawing/2014/main" id="{45B15FC4-C151-4312-87AF-46CD9624CA57}"/>
              </a:ext>
            </a:extLst>
          </p:cNvPr>
          <p:cNvSpPr txBox="1">
            <a:spLocks/>
          </p:cNvSpPr>
          <p:nvPr/>
        </p:nvSpPr>
        <p:spPr>
          <a:xfrm>
            <a:off x="5964395" y="3567553"/>
            <a:ext cx="4378036" cy="27709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人民群众是历史创造者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多种历史因素相互作用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人类世界从分散到整体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历史发展的必然与偶然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地理环境与人类的历史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48BF66D-B189-4EE1-9210-F27678E709C5}"/>
              </a:ext>
            </a:extLst>
          </p:cNvPr>
          <p:cNvSpPr/>
          <p:nvPr/>
        </p:nvSpPr>
        <p:spPr>
          <a:xfrm>
            <a:off x="3763903" y="5967588"/>
            <a:ext cx="379136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科学历史观？</a:t>
            </a:r>
          </a:p>
        </p:txBody>
      </p:sp>
    </p:spTree>
    <p:extLst>
      <p:ext uri="{BB962C8B-B14F-4D97-AF65-F5344CB8AC3E}">
        <p14:creationId xmlns:p14="http://schemas.microsoft.com/office/powerpoint/2010/main" val="19598329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99B898A-7AB0-4F53-BE3C-E4D0011DF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9182"/>
            <a:ext cx="8578392" cy="542041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C5B4B88-67B2-49BB-BD67-2E9631A31975}"/>
              </a:ext>
            </a:extLst>
          </p:cNvPr>
          <p:cNvSpPr txBox="1"/>
          <p:nvPr/>
        </p:nvSpPr>
        <p:spPr>
          <a:xfrm>
            <a:off x="367645" y="131970"/>
            <a:ext cx="8125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>
                <a:solidFill>
                  <a:srgbClr val="FF0000"/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rPr>
              <a:t>历史课要“有格局”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3D9947B-92DB-4E42-8E0B-73103973C50D}"/>
              </a:ext>
            </a:extLst>
          </p:cNvPr>
          <p:cNvSpPr txBox="1"/>
          <p:nvPr/>
        </p:nvSpPr>
        <p:spPr>
          <a:xfrm>
            <a:off x="8748074" y="146110"/>
            <a:ext cx="3318236" cy="6083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dirty="0"/>
              <a:t>●在宏阔的时空图谱中“释史求通” </a:t>
            </a:r>
            <a:endParaRPr lang="en-US" altLang="zh-CN" sz="4400" dirty="0"/>
          </a:p>
          <a:p>
            <a:pPr>
              <a:lnSpc>
                <a:spcPct val="150000"/>
              </a:lnSpc>
            </a:pPr>
            <a:r>
              <a:rPr lang="zh-CN" altLang="en-US" sz="4400" dirty="0"/>
              <a:t>●在往事的变换镜像中“极目远眺”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B6C05F8-FB46-401E-BD3D-16353FC46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21" y="-2782"/>
            <a:ext cx="8509645" cy="675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5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1C54452-FA81-4BF1-823F-123816FC8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22" y="0"/>
            <a:ext cx="11834766" cy="400643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46A875A-ECDA-43D6-B129-5FA551480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44" y="4006430"/>
            <a:ext cx="11953588" cy="277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5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>
            <a:extLst>
              <a:ext uri="{FF2B5EF4-FFF2-40B4-BE49-F238E27FC236}">
                <a16:creationId xmlns:a16="http://schemas.microsoft.com/office/drawing/2014/main" id="{086AC614-5303-41B1-A46E-B5A11ADFC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738" y="694944"/>
            <a:ext cx="10710062" cy="5482019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恩格斯说：“</a:t>
            </a: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根据唯物史观，历史过程中的决定性因素归根到底是现实生活的生产和再生产。无论马克思或我都从来没有肯定过比这更多的东西。如果有人在这里加以歪曲，说经济因素是唯一决定性因素，那么他就是把这个命题变成毫无内容的、抽象的、荒诞无稽的空话。”（</a:t>
            </a: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马克思恩格斯选集</a:t>
            </a: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卷，第</a:t>
            </a: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</a:rPr>
              <a:t>695-696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页）</a:t>
            </a:r>
          </a:p>
        </p:txBody>
      </p:sp>
    </p:spTree>
    <p:extLst>
      <p:ext uri="{BB962C8B-B14F-4D97-AF65-F5344CB8AC3E}">
        <p14:creationId xmlns:p14="http://schemas.microsoft.com/office/powerpoint/2010/main" val="27847159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194932" y="342117"/>
            <a:ext cx="780213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600" b="1" dirty="0">
                <a:solidFill>
                  <a:srgbClr val="FF0000"/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rPr>
              <a:t>历史课要“有证据”</a:t>
            </a:r>
            <a:endParaRPr lang="en-US" altLang="zh-CN" sz="6600" b="1" dirty="0">
              <a:solidFill>
                <a:srgbClr val="FF0000"/>
              </a:solidFill>
              <a:latin typeface="汉仪菱心体简" panose="02010609000101010101" pitchFamily="49" charset="-122"/>
              <a:ea typeface="汉仪菱心体简" panose="02010609000101010101" pitchFamily="49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FBE8B61-C92C-4455-A33A-4E2F060CB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155" y="1709579"/>
            <a:ext cx="8927183" cy="480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9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图片 4" descr="图片包含 标牌, 户外&#10;&#10;已生成极高可信度的说明">
            <a:extLst>
              <a:ext uri="{FF2B5EF4-FFF2-40B4-BE49-F238E27FC236}">
                <a16:creationId xmlns:a16="http://schemas.microsoft.com/office/drawing/2014/main" id="{C8BFDD55-1116-49FE-BC60-A8C00B5FDA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4" t="1" r="1947" b="-1841"/>
          <a:stretch/>
        </p:blipFill>
        <p:spPr>
          <a:xfrm>
            <a:off x="7028197" y="1963337"/>
            <a:ext cx="4149977" cy="40361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Freeform: Shape 11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705F3A-F32A-44AA-8035-2604FDB11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226" y="362647"/>
            <a:ext cx="6014371" cy="26877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例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马克思强调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“研究必须充分地占有材料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分析它的各种发展形式”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然后才能做到“探寻这些形式的内在联系”。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——《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马克思恩格斯文集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第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卷，人民出版社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2009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年版，第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21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页。</a:t>
            </a:r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endParaRPr lang="en-US" altLang="zh-CN" sz="13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DC826E7A-6050-45D6-9FBF-A42DE03DAFFF}"/>
              </a:ext>
            </a:extLst>
          </p:cNvPr>
          <p:cNvSpPr txBox="1">
            <a:spLocks/>
          </p:cNvSpPr>
          <p:nvPr/>
        </p:nvSpPr>
        <p:spPr>
          <a:xfrm>
            <a:off x="169277" y="3937106"/>
            <a:ext cx="4395796" cy="2687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2.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马克思指出：科学的任务就是“把看得见的、只是表面的运动归结为内部的现实的运动”。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——《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马克思恩格斯文集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》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第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7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卷，人民出版社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2009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年版，第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348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页。</a:t>
            </a:r>
          </a:p>
        </p:txBody>
      </p:sp>
      <p:pic>
        <p:nvPicPr>
          <p:cNvPr id="2050" name="Picture 2" descr="https://ss0.bdstatic.com/70cFuHSh_Q1YnxGkpoWK1HF6hhy/it/u=2098476941,288041398&amp;fm=27&amp;gp=0.jpg">
            <a:extLst>
              <a:ext uri="{FF2B5EF4-FFF2-40B4-BE49-F238E27FC236}">
                <a16:creationId xmlns:a16="http://schemas.microsoft.com/office/drawing/2014/main" id="{AFB22193-6C8D-47E3-BAC6-E7BED474E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51"/>
          <a:stretch/>
        </p:blipFill>
        <p:spPr bwMode="auto">
          <a:xfrm>
            <a:off x="6437617" y="23878"/>
            <a:ext cx="5711579" cy="683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F13CA65-244A-4512-A6BF-F58A0E50A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215" y="34510"/>
            <a:ext cx="5678537" cy="1325563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sz="4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理论体系与思想价值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0B8ECC1-0153-4C5E-8B32-9F313B43BECE}"/>
              </a:ext>
            </a:extLst>
          </p:cNvPr>
          <p:cNvSpPr/>
          <p:nvPr/>
        </p:nvSpPr>
        <p:spPr>
          <a:xfrm>
            <a:off x="15096" y="2801526"/>
            <a:ext cx="7497092" cy="1231106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唯物史观超越单一归纳的思维方法，注重透过历史表象，透析现象背后所蕴含的因果关系。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43A9A20-65C1-4C84-9F7E-8546CCD376F2}"/>
              </a:ext>
            </a:extLst>
          </p:cNvPr>
          <p:cNvSpPr/>
          <p:nvPr/>
        </p:nvSpPr>
        <p:spPr>
          <a:xfrm>
            <a:off x="4339110" y="5614797"/>
            <a:ext cx="379136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科学方法论？</a:t>
            </a:r>
          </a:p>
        </p:txBody>
      </p:sp>
    </p:spTree>
    <p:extLst>
      <p:ext uri="{BB962C8B-B14F-4D97-AF65-F5344CB8AC3E}">
        <p14:creationId xmlns:p14="http://schemas.microsoft.com/office/powerpoint/2010/main" val="1789730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76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0F8D348-F7F0-4B59-A6A8-A9F1D9C60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10093" y="3763398"/>
            <a:ext cx="4923367" cy="1342199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sz="9600" b="1" dirty="0">
                <a:solidFill>
                  <a:srgbClr val="FFFFFF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洋务运动</a:t>
            </a:r>
          </a:p>
        </p:txBody>
      </p:sp>
      <p:cxnSp>
        <p:nvCxnSpPr>
          <p:cNvPr id="1035" name="Straight Connector 78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timgsa.baidu.com/timg?image&amp;quality=80&amp;size=b9999_10000&amp;sec=1535162921723&amp;di=de4eb5cfddb77eb0b7424e7ed579d9a7&amp;imgtype=0&amp;src=http%3A%2F%2Fs2.sinaimg.cn%2Fmiddle%2Fa404f6ddtbf4a7c316651%26690">
            <a:extLst>
              <a:ext uri="{FF2B5EF4-FFF2-40B4-BE49-F238E27FC236}">
                <a16:creationId xmlns:a16="http://schemas.microsoft.com/office/drawing/2014/main" id="{1C7C87CD-DB8F-4828-A500-DE2E9759BC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4" r="31665" b="1"/>
          <a:stretch/>
        </p:blipFill>
        <p:spPr bwMode="auto">
          <a:xfrm>
            <a:off x="317635" y="321733"/>
            <a:ext cx="4160452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timgsa.baidu.com/timg?image&amp;quality=80&amp;size=b9999_10000&amp;sec=1535163020890&amp;di=b17d05702d77db8bf1eac5b12c3a7ee5&amp;imgtype=0&amp;src=http%3A%2F%2F5b0988e595225.cdn.sohucs.com%2Fq_mini%2Cc_zoom%2Cw_640%2Fimages%2F20170724%2F938d228136c04bc2894121cd6b214cd4.jpeg">
            <a:extLst>
              <a:ext uri="{FF2B5EF4-FFF2-40B4-BE49-F238E27FC236}">
                <a16:creationId xmlns:a16="http://schemas.microsoft.com/office/drawing/2014/main" id="{02F049C3-F0A6-43B4-BB7C-928E5705A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00" r="2" b="14698"/>
          <a:stretch/>
        </p:blipFill>
        <p:spPr bwMode="auto">
          <a:xfrm>
            <a:off x="4654296" y="299363"/>
            <a:ext cx="7217085" cy="300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1D998CC-C06D-49FC-9A32-3D24782F608B}"/>
              </a:ext>
            </a:extLst>
          </p:cNvPr>
          <p:cNvSpPr txBox="1"/>
          <p:nvPr/>
        </p:nvSpPr>
        <p:spPr>
          <a:xfrm>
            <a:off x="4548164" y="5659587"/>
            <a:ext cx="7092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    30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年光荣与屈辱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.30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年梦想与阵痛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035FB80-D3A8-4511-9F8F-56516202A158}"/>
              </a:ext>
            </a:extLst>
          </p:cNvPr>
          <p:cNvSpPr txBox="1"/>
          <p:nvPr/>
        </p:nvSpPr>
        <p:spPr>
          <a:xfrm>
            <a:off x="2262434" y="2724341"/>
            <a:ext cx="9681328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>
                <a:solidFill>
                  <a:srgbClr val="FF0000"/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rPr>
              <a:t>历史课要“有机理”</a:t>
            </a:r>
          </a:p>
        </p:txBody>
      </p:sp>
    </p:spTree>
    <p:extLst>
      <p:ext uri="{BB962C8B-B14F-4D97-AF65-F5344CB8AC3E}">
        <p14:creationId xmlns:p14="http://schemas.microsoft.com/office/powerpoint/2010/main" val="8980373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 descr="图片包含 文字&#10;&#10;已生成极高可信度的说明">
            <a:extLst>
              <a:ext uri="{FF2B5EF4-FFF2-40B4-BE49-F238E27FC236}">
                <a16:creationId xmlns:a16="http://schemas.microsoft.com/office/drawing/2014/main" id="{C1998CB6-CB6B-4A21-8763-D0422A0B1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5" r="-1" b="-1"/>
          <a:stretch/>
        </p:blipFill>
        <p:spPr>
          <a:xfrm>
            <a:off x="5683910" y="55245"/>
            <a:ext cx="6383497" cy="6287414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CDB41B-1DCD-408A-B3C5-9820E93FF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587" y="238795"/>
            <a:ext cx="5808033" cy="3675031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zh-CN" altLang="en-US" sz="3600" dirty="0"/>
              <a:t>全面理解概念内涵界定</a:t>
            </a:r>
            <a:endParaRPr lang="en-US" altLang="zh-CN" sz="3600" dirty="0"/>
          </a:p>
          <a:p>
            <a:pPr marL="0" indent="0">
              <a:buNone/>
            </a:pPr>
            <a:r>
              <a:rPr lang="zh-CN" altLang="en-US" sz="3600" dirty="0"/>
              <a:t>是进行教学创意的前提</a:t>
            </a:r>
            <a:endParaRPr lang="en-US" altLang="zh-CN" sz="3600" dirty="0"/>
          </a:p>
          <a:p>
            <a:r>
              <a:rPr lang="zh-CN" altLang="en-US" sz="3600" dirty="0"/>
              <a:t>精细解读学业水平标准</a:t>
            </a:r>
            <a:endParaRPr lang="en-US" altLang="zh-CN" sz="3600" dirty="0"/>
          </a:p>
          <a:p>
            <a:pPr marL="0" indent="0">
              <a:buNone/>
            </a:pPr>
            <a:r>
              <a:rPr lang="zh-CN" altLang="en-US" sz="3600" dirty="0"/>
              <a:t>是确定教学策略的准绳</a:t>
            </a:r>
            <a:endParaRPr lang="en-US" altLang="zh-CN" sz="3600" dirty="0"/>
          </a:p>
          <a:p>
            <a:r>
              <a:rPr lang="zh-CN" altLang="en-US" sz="3600" dirty="0"/>
              <a:t>历史的理性认识的水平</a:t>
            </a:r>
            <a:endParaRPr lang="en-US" altLang="zh-CN" sz="3600" dirty="0"/>
          </a:p>
          <a:p>
            <a:pPr marL="0" indent="0">
              <a:buNone/>
            </a:pPr>
            <a:r>
              <a:rPr lang="zh-CN" altLang="en-US" sz="3600" dirty="0"/>
              <a:t>是教学创意设计的基础</a:t>
            </a:r>
            <a:endParaRPr lang="en-US" altLang="zh-CN" sz="32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144DF04-A104-4E3D-B299-D145469FA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4" y="3913835"/>
            <a:ext cx="7130657" cy="293852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0EDBB7E-D617-4798-B124-849B18D02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22" y="4744205"/>
            <a:ext cx="1828959" cy="107908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7ECF9B-FA31-495E-89C5-12B2E8645B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0405" y="4843555"/>
            <a:ext cx="1822862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072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7D50360-D7DB-4923-8A3E-4AB80F6DF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zh-CN" altLang="en-US" sz="5400" dirty="0">
                <a:solidFill>
                  <a:srgbClr val="FFFFFF"/>
                </a:solidFill>
              </a:rPr>
              <a:t>天朝之国殇</a:t>
            </a:r>
            <a:r>
              <a:rPr lang="en-US" altLang="zh-CN" sz="5400" dirty="0">
                <a:solidFill>
                  <a:srgbClr val="FFFFFF"/>
                </a:solidFill>
              </a:rPr>
              <a:t>--</a:t>
            </a:r>
            <a:r>
              <a:rPr lang="zh-CN" altLang="en-US" sz="5400" dirty="0">
                <a:solidFill>
                  <a:srgbClr val="FFFFFF"/>
                </a:solidFill>
              </a:rPr>
              <a:t>士人之空想</a:t>
            </a:r>
            <a:endParaRPr lang="en-US" altLang="zh-CN" sz="5400" dirty="0">
              <a:solidFill>
                <a:srgbClr val="FFFFFF"/>
              </a:solidFill>
            </a:endParaRPr>
          </a:p>
        </p:txBody>
      </p:sp>
      <p:pic>
        <p:nvPicPr>
          <p:cNvPr id="4" name="内容占位符 6" descr="图片包含 文字&#10;&#10;已生成极高可信度的说明">
            <a:extLst>
              <a:ext uri="{FF2B5EF4-FFF2-40B4-BE49-F238E27FC236}">
                <a16:creationId xmlns:a16="http://schemas.microsoft.com/office/drawing/2014/main" id="{DAE0D5E0-AAD6-4DD8-89A8-3C89E673AD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" r="-2" b="3030"/>
          <a:stretch/>
        </p:blipFill>
        <p:spPr>
          <a:xfrm>
            <a:off x="438201" y="307731"/>
            <a:ext cx="5219595" cy="3997637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AEDBFE7D-AE91-4EDA-B4EA-EA4B87A678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/>
          </a:blip>
          <a:srcRect l="7510" r="4" b="4"/>
          <a:stretch/>
        </p:blipFill>
        <p:spPr bwMode="auto">
          <a:xfrm>
            <a:off x="6679065" y="307731"/>
            <a:ext cx="4929872" cy="3997637"/>
          </a:xfrm>
          <a:prstGeom prst="rect">
            <a:avLst/>
          </a:prstGeom>
          <a:solidFill>
            <a:schemeClr val="tx1"/>
          </a:solidFill>
          <a:extLst/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9894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3F93AF4-7A24-4CE6-9CA9-51179B1837EC}"/>
              </a:ext>
            </a:extLst>
          </p:cNvPr>
          <p:cNvPicPr/>
          <p:nvPr/>
        </p:nvPicPr>
        <p:blipFill rotWithShape="1">
          <a:blip r:embed="rId2">
            <a:alphaModFix/>
            <a:extLst/>
          </a:blip>
          <a:srcRect l="10434"/>
          <a:stretch/>
        </p:blipFill>
        <p:spPr>
          <a:xfrm>
            <a:off x="6083786" y="-168318"/>
            <a:ext cx="6261330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931F0E78-32C0-477F-B850-72BEA84BAF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r="13447" b="1"/>
          <a:stretch/>
        </p:blipFill>
        <p:spPr bwMode="auto">
          <a:xfrm>
            <a:off x="6160226" y="3193957"/>
            <a:ext cx="6263640" cy="3358461"/>
          </a:xfrm>
          <a:prstGeom prst="rect">
            <a:avLst/>
          </a:prstGeom>
          <a:noFill/>
          <a:effectLst>
            <a:softEdge rad="5334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E017FA5-C3B1-447C-A88B-F728ED08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408" y="244824"/>
            <a:ext cx="5874477" cy="1311664"/>
          </a:xfrm>
        </p:spPr>
        <p:txBody>
          <a:bodyPr>
            <a:normAutofit/>
          </a:bodyPr>
          <a:lstStyle/>
          <a:p>
            <a:r>
              <a:rPr lang="zh-CN" altLang="en-US" sz="5400" dirty="0">
                <a:solidFill>
                  <a:srgbClr val="00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两种冲击</a:t>
            </a:r>
            <a:r>
              <a:rPr lang="en-US" altLang="zh-CN" sz="5400" dirty="0">
                <a:solidFill>
                  <a:srgbClr val="00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-</a:t>
            </a:r>
            <a:r>
              <a:rPr lang="zh-CN" altLang="en-US" sz="5400" dirty="0">
                <a:solidFill>
                  <a:srgbClr val="00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反应模式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32C607-7524-477A-8A7C-BCE5D1604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337" y="818449"/>
            <a:ext cx="5517426" cy="3483236"/>
          </a:xfrm>
        </p:spPr>
        <p:txBody>
          <a:bodyPr anchor="ctr">
            <a:normAutofit/>
          </a:bodyPr>
          <a:lstStyle/>
          <a:p>
            <a:r>
              <a:rPr lang="zh-CN" altLang="en-US" sz="3200" dirty="0">
                <a:solidFill>
                  <a:srgbClr val="000000"/>
                </a:solidFill>
              </a:rPr>
              <a:t>被奉为日本人神圣的“天书”</a:t>
            </a:r>
          </a:p>
          <a:p>
            <a:r>
              <a:rPr lang="en-US" altLang="zh-CN" sz="3200" dirty="0">
                <a:solidFill>
                  <a:srgbClr val="000000"/>
                </a:solidFill>
              </a:rPr>
              <a:t>2</a:t>
            </a:r>
            <a:r>
              <a:rPr lang="zh-CN" altLang="en-US" sz="3200" dirty="0">
                <a:solidFill>
                  <a:srgbClr val="000000"/>
                </a:solidFill>
              </a:rPr>
              <a:t>年</a:t>
            </a:r>
            <a:r>
              <a:rPr lang="en-US" altLang="zh-CN" sz="3200" dirty="0">
                <a:solidFill>
                  <a:srgbClr val="000000"/>
                </a:solidFill>
              </a:rPr>
              <a:t>15</a:t>
            </a:r>
            <a:r>
              <a:rPr lang="zh-CN" altLang="en-US" sz="3200" dirty="0">
                <a:solidFill>
                  <a:srgbClr val="000000"/>
                </a:solidFill>
              </a:rPr>
              <a:t>种版本，书价涨</a:t>
            </a:r>
            <a:r>
              <a:rPr lang="en-US" altLang="zh-CN" sz="3200" dirty="0">
                <a:solidFill>
                  <a:srgbClr val="000000"/>
                </a:solidFill>
              </a:rPr>
              <a:t>4</a:t>
            </a:r>
            <a:r>
              <a:rPr lang="zh-CN" altLang="en-US" sz="3200" dirty="0">
                <a:solidFill>
                  <a:srgbClr val="000000"/>
                </a:solidFill>
              </a:rPr>
              <a:t>倍</a:t>
            </a:r>
          </a:p>
          <a:p>
            <a:r>
              <a:rPr lang="zh-CN" altLang="en-US" sz="3200" dirty="0">
                <a:solidFill>
                  <a:srgbClr val="000000"/>
                </a:solidFill>
              </a:rPr>
              <a:t>政、军、商、学界必备书</a:t>
            </a:r>
          </a:p>
          <a:p>
            <a:r>
              <a:rPr lang="zh-CN" altLang="en-US" sz="3200" dirty="0">
                <a:solidFill>
                  <a:srgbClr val="000000"/>
                </a:solidFill>
              </a:rPr>
              <a:t>天皇称等同于英国大宪章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32BC209-9948-4FCC-8F38-E42B54A24984}"/>
              </a:ext>
            </a:extLst>
          </p:cNvPr>
          <p:cNvSpPr txBox="1"/>
          <p:nvPr/>
        </p:nvSpPr>
        <p:spPr>
          <a:xfrm>
            <a:off x="6392090" y="6236912"/>
            <a:ext cx="5799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1851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年，三本“禁书”流入日本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39D2CC9-CFF8-47D6-93B1-F666A70854FA}"/>
              </a:ext>
            </a:extLst>
          </p:cNvPr>
          <p:cNvSpPr txBox="1"/>
          <p:nvPr/>
        </p:nvSpPr>
        <p:spPr>
          <a:xfrm>
            <a:off x="609089" y="3697643"/>
            <a:ext cx="5733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彩云" panose="02010800040101010101" pitchFamily="2" charset="-122"/>
                <a:ea typeface="华文彩云" panose="02010800040101010101" pitchFamily="2" charset="-122"/>
                <a:cs typeface="+mn-cs"/>
              </a:rPr>
              <a:t>千年未有之大变局</a:t>
            </a:r>
          </a:p>
        </p:txBody>
      </p:sp>
      <p:pic>
        <p:nvPicPr>
          <p:cNvPr id="2050" name="Picture 2" descr="https://timgsa.baidu.com/timg?image&amp;quality=80&amp;size=b9999_10000&amp;sec=1535166395880&amp;di=1acb715983772344aeaabcc57e25d6d8&amp;imgtype=0&amp;src=http%3A%2F%2Fimgsrc.baidu.com%2Fimage%2Fc0%253Dpixel_huitu%252C0%252C0%252C294%252C40%2Fsign%3De0053ed49782d158af8f51f1e9727cb4%2F738b4710b912c8fcf2c24ef7f7039245d68821d2.jpg">
            <a:extLst>
              <a:ext uri="{FF2B5EF4-FFF2-40B4-BE49-F238E27FC236}">
                <a16:creationId xmlns:a16="http://schemas.microsoft.com/office/drawing/2014/main" id="{9FA2D1B2-A63F-4042-ABD5-418386E0A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13" y="4758976"/>
            <a:ext cx="2781300" cy="18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timgsa.baidu.com/timg?image&amp;quality=80&amp;size=b9999_10000&amp;sec=1535166485194&amp;di=30e28c78d4f258fa54af782c0722c72c&amp;imgtype=0&amp;src=http%3A%2F%2Ftxt25-2.book118.com%2F2017%2F0730%2Fbook125290%2F125289676.jpg">
            <a:extLst>
              <a:ext uri="{FF2B5EF4-FFF2-40B4-BE49-F238E27FC236}">
                <a16:creationId xmlns:a16="http://schemas.microsoft.com/office/drawing/2014/main" id="{D6045614-031D-4699-AF9F-704A2D050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96" r="3106"/>
          <a:stretch/>
        </p:blipFill>
        <p:spPr bwMode="auto">
          <a:xfrm>
            <a:off x="3332759" y="4845037"/>
            <a:ext cx="3006436" cy="179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0347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timgsa.baidu.com/timg?image&amp;quality=80&amp;size=b9999_10000&amp;sec=1535162921723&amp;di=de4eb5cfddb77eb0b7424e7ed579d9a7&amp;imgtype=0&amp;src=http%3A%2F%2Fs2.sinaimg.cn%2Fmiddle%2Fa404f6ddtbf4a7c316651%26690">
            <a:extLst>
              <a:ext uri="{FF2B5EF4-FFF2-40B4-BE49-F238E27FC236}">
                <a16:creationId xmlns:a16="http://schemas.microsoft.com/office/drawing/2014/main" id="{8B7CF059-CE85-4063-B0C0-040356E45B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3259"/>
          <a:stretch/>
        </p:blipFill>
        <p:spPr bwMode="auto">
          <a:xfrm>
            <a:off x="-93519" y="38004"/>
            <a:ext cx="12240490" cy="535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 descr="图片包含 男士, 黑色, 戴着, 照片&#10;&#10;已生成高可信度的说明">
            <a:extLst>
              <a:ext uri="{FF2B5EF4-FFF2-40B4-BE49-F238E27FC236}">
                <a16:creationId xmlns:a16="http://schemas.microsoft.com/office/drawing/2014/main" id="{8D55D129-CFC4-45C7-AD32-44159CBB6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040" y="2199279"/>
            <a:ext cx="2024541" cy="12297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内容占位符 2">
            <a:extLst>
              <a:ext uri="{FF2B5EF4-FFF2-40B4-BE49-F238E27FC236}">
                <a16:creationId xmlns:a16="http://schemas.microsoft.com/office/drawing/2014/main" id="{430730CA-9395-4044-AD22-8B2EEFE04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3574" y="3993667"/>
            <a:ext cx="12330545" cy="71351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zh-CN" altLang="en-US" sz="4000" b="1" dirty="0">
                <a:latin typeface="黑体" panose="02010609060101010101" pitchFamily="49" charset="-122"/>
                <a:ea typeface="黑体" panose="02010609060101010101" pitchFamily="49" charset="-122"/>
              </a:rPr>
              <a:t>     总理衙门：</a:t>
            </a:r>
            <a:r>
              <a:rPr lang="en-US" altLang="zh-CN" sz="4000" b="1" dirty="0">
                <a:latin typeface="黑体" panose="02010609060101010101" pitchFamily="49" charset="-122"/>
                <a:ea typeface="黑体" panose="02010609060101010101" pitchFamily="49" charset="-122"/>
              </a:rPr>
              <a:t>1861.1-</a:t>
            </a:r>
            <a:r>
              <a:rPr lang="zh-CN" altLang="en-US" sz="4000" b="1" dirty="0">
                <a:latin typeface="黑体" panose="02010609060101010101" pitchFamily="49" charset="-122"/>
                <a:ea typeface="黑体" panose="02010609060101010101" pitchFamily="49" charset="-122"/>
              </a:rPr>
              <a:t>北京</a:t>
            </a:r>
            <a:r>
              <a:rPr lang="en-US" altLang="zh-CN" sz="4000" b="1" dirty="0"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sz="4000" b="1" dirty="0">
                <a:latin typeface="黑体" panose="02010609060101010101" pitchFamily="49" charset="-122"/>
                <a:ea typeface="黑体" panose="02010609060101010101" pitchFamily="49" charset="-122"/>
              </a:rPr>
              <a:t>奕䜣（外交</a:t>
            </a:r>
            <a:r>
              <a:rPr lang="en-US" altLang="zh-CN" sz="4000" b="1" dirty="0">
                <a:latin typeface="黑体" panose="02010609060101010101" pitchFamily="49" charset="-122"/>
                <a:ea typeface="黑体" panose="02010609060101010101" pitchFamily="49" charset="-122"/>
              </a:rPr>
              <a:t>+</a:t>
            </a:r>
            <a:r>
              <a:rPr lang="zh-CN" altLang="en-US" sz="4000" b="1" dirty="0">
                <a:latin typeface="黑体" panose="02010609060101010101" pitchFamily="49" charset="-122"/>
                <a:ea typeface="黑体" panose="02010609060101010101" pitchFamily="49" charset="-122"/>
              </a:rPr>
              <a:t>通商）</a:t>
            </a:r>
            <a:endParaRPr lang="en-US" altLang="zh-CN" sz="4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endParaRPr lang="en-US" altLang="zh-CN" dirty="0"/>
          </a:p>
          <a:p>
            <a:endParaRPr lang="zh-CN" altLang="en-US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DC73225D-3C3B-4465-AC5B-42D73DDF94E5}"/>
              </a:ext>
            </a:extLst>
          </p:cNvPr>
          <p:cNvSpPr txBox="1">
            <a:spLocks/>
          </p:cNvSpPr>
          <p:nvPr/>
        </p:nvSpPr>
        <p:spPr>
          <a:xfrm>
            <a:off x="-138546" y="2289558"/>
            <a:ext cx="4094019" cy="1704109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“三千年未有之大变局”中央机构的重大变动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0D592CB4-778B-4BF1-9BA8-1AE2AC3F3941}"/>
              </a:ext>
            </a:extLst>
          </p:cNvPr>
          <p:cNvSpPr txBox="1">
            <a:spLocks/>
          </p:cNvSpPr>
          <p:nvPr/>
        </p:nvSpPr>
        <p:spPr>
          <a:xfrm>
            <a:off x="8174182" y="2289559"/>
            <a:ext cx="4357255" cy="1704109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“中学为体、西学为用” 洋务运动的驱动中枢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4AA5B46-056B-4908-BBCD-70575A2121FF}"/>
              </a:ext>
            </a:extLst>
          </p:cNvPr>
          <p:cNvPicPr/>
          <p:nvPr/>
        </p:nvPicPr>
        <p:blipFill rotWithShape="1">
          <a:blip r:embed="rId4"/>
          <a:srcRect l="29970" t="55959" r="47931" b="6450"/>
          <a:stretch/>
        </p:blipFill>
        <p:spPr>
          <a:xfrm>
            <a:off x="-93519" y="4721129"/>
            <a:ext cx="12240490" cy="205046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C9F0E17-4B6F-4CF9-89D3-21FF602B2AEC}"/>
              </a:ext>
            </a:extLst>
          </p:cNvPr>
          <p:cNvSpPr txBox="1"/>
          <p:nvPr/>
        </p:nvSpPr>
        <p:spPr>
          <a:xfrm>
            <a:off x="4717473" y="5435953"/>
            <a:ext cx="2355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求强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+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求富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2395B96-3BC7-4425-BFF4-F7E263CBA5D5}"/>
              </a:ext>
            </a:extLst>
          </p:cNvPr>
          <p:cNvSpPr txBox="1"/>
          <p:nvPr/>
        </p:nvSpPr>
        <p:spPr>
          <a:xfrm>
            <a:off x="4828307" y="4765966"/>
            <a:ext cx="2154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近代军事企业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BB4C26D-C12C-4082-8C1B-83BD09124B3C}"/>
              </a:ext>
            </a:extLst>
          </p:cNvPr>
          <p:cNvSpPr txBox="1"/>
          <p:nvPr/>
        </p:nvSpPr>
        <p:spPr>
          <a:xfrm>
            <a:off x="4918363" y="6265905"/>
            <a:ext cx="2154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近代民用企业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2409ECF-E2FC-4FB4-98EA-0EA7190D134B}"/>
              </a:ext>
            </a:extLst>
          </p:cNvPr>
          <p:cNvSpPr txBox="1"/>
          <p:nvPr/>
        </p:nvSpPr>
        <p:spPr>
          <a:xfrm>
            <a:off x="574949" y="5486402"/>
            <a:ext cx="2154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近代新式教育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F9082EA-E227-4CDC-B7FF-449357FF74FA}"/>
              </a:ext>
            </a:extLst>
          </p:cNvPr>
          <p:cNvSpPr txBox="1"/>
          <p:nvPr/>
        </p:nvSpPr>
        <p:spPr>
          <a:xfrm>
            <a:off x="9047018" y="5507189"/>
            <a:ext cx="2154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近代海军陆军</a:t>
            </a:r>
          </a:p>
        </p:txBody>
      </p:sp>
    </p:spTree>
    <p:extLst>
      <p:ext uri="{BB962C8B-B14F-4D97-AF65-F5344CB8AC3E}">
        <p14:creationId xmlns:p14="http://schemas.microsoft.com/office/powerpoint/2010/main" val="243927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7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AutoShape 2" descr="https://timgsa.baidu.com/timg?image&amp;quality=80&amp;size=b9999_10000&amp;sec=1507470624550&amp;di=0baa1807b013103c8c919b8bb68e3156&amp;imgtype=0&amp;src=http%3A%2F%2Ffile06.16sucai.com%2F2016%2F0525%2Fc5e8770b589089c8a2816139dc992942.jpg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-122"/>
              <a:cs typeface="+mn-cs"/>
            </a:endParaRPr>
          </a:p>
        </p:txBody>
      </p:sp>
      <p:pic>
        <p:nvPicPr>
          <p:cNvPr id="58370" name="Picture 3"/>
          <p:cNvPicPr>
            <a:picLocks noChangeAspect="1" noChangeArrowheads="1"/>
          </p:cNvPicPr>
          <p:nvPr/>
        </p:nvPicPr>
        <p:blipFill>
          <a:blip r:embed="rId2"/>
          <a:srcRect l="25984" t="13889" r="4356" b="20282"/>
          <a:stretch>
            <a:fillRect/>
          </a:stretch>
        </p:blipFill>
        <p:spPr bwMode="auto">
          <a:xfrm>
            <a:off x="-46482" y="19051"/>
            <a:ext cx="12192000" cy="6838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img.autofan.com.cn/2015-04-21/10/1267a638eb24.JPG"/>
          <p:cNvPicPr>
            <a:picLocks noChangeAspect="1" noChangeArrowheads="1"/>
          </p:cNvPicPr>
          <p:nvPr/>
        </p:nvPicPr>
        <p:blipFill>
          <a:blip r:embed="rId3" cstate="email">
            <a:grayscl/>
          </a:blip>
          <a:srcRect/>
          <a:stretch>
            <a:fillRect/>
          </a:stretch>
        </p:blipFill>
        <p:spPr bwMode="auto">
          <a:xfrm>
            <a:off x="2159563" y="3525011"/>
            <a:ext cx="9882620" cy="3323493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5" name="图片 4" descr="扫描0003.jpg"/>
          <p:cNvPicPr>
            <a:picLocks noChangeAspect="1"/>
          </p:cNvPicPr>
          <p:nvPr/>
        </p:nvPicPr>
        <p:blipFill rotWithShape="1">
          <a:blip r:embed="rId4" cstate="email"/>
          <a:srcRect l="12083" t="-362" r="17666" b="362"/>
          <a:stretch/>
        </p:blipFill>
        <p:spPr>
          <a:xfrm>
            <a:off x="46482" y="4852854"/>
            <a:ext cx="1322760" cy="18379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email">
            <a:duotone>
              <a:prstClr val="black"/>
              <a:srgbClr val="D9C3A5">
                <a:tint val="50000"/>
                <a:satMod val="180000"/>
              </a:srgbClr>
            </a:duotone>
            <a:extLst/>
          </a:blip>
          <a:srcRect/>
          <a:stretch/>
        </p:blipFill>
        <p:spPr bwMode="auto">
          <a:xfrm>
            <a:off x="1061401" y="4101288"/>
            <a:ext cx="1410961" cy="150974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8374" name="Picture 15" descr="lihz"/>
          <p:cNvPicPr>
            <a:picLocks noChangeAspect="1" noChangeArrowheads="1"/>
          </p:cNvPicPr>
          <p:nvPr/>
        </p:nvPicPr>
        <p:blipFill>
          <a:blip r:embed="rId6">
            <a:grayscl/>
          </a:blip>
          <a:srcRect/>
          <a:stretch>
            <a:fillRect/>
          </a:stretch>
        </p:blipFill>
        <p:spPr bwMode="auto">
          <a:xfrm>
            <a:off x="3896110" y="1434286"/>
            <a:ext cx="1100667" cy="13673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2" descr="Zhang Zhidong.jpg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 cstate="email"/>
          <a:srcRect l="31196" t="-450" r="7802" b="53986"/>
          <a:stretch/>
        </p:blipFill>
        <p:spPr bwMode="auto">
          <a:xfrm>
            <a:off x="6351083" y="1375614"/>
            <a:ext cx="1097419" cy="14691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2" descr="http://a.hiphotos.baidu.com/baike/c0%3Dbaike80%2C5%2C5%2C80%2C26/sign=7b30cf423f12b31bd361c57be7715d1f/0df431adcbef7609438bca9a28dda3cc7cd99e36.jpg"/>
          <p:cNvPicPr>
            <a:picLocks noChangeAspect="1" noChangeArrowheads="1"/>
          </p:cNvPicPr>
          <p:nvPr/>
        </p:nvPicPr>
        <p:blipFill>
          <a:blip r:embed="rId9" cstate="print">
            <a:extLst/>
          </a:blip>
          <a:srcRect/>
          <a:stretch>
            <a:fillRect/>
          </a:stretch>
        </p:blipFill>
        <p:spPr bwMode="auto">
          <a:xfrm>
            <a:off x="9493320" y="358484"/>
            <a:ext cx="1293799" cy="1776816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" name="Picture 4" descr="http://www.eeloves.com/upload/mem/photo/08/05/110556_a.jpg"/>
          <p:cNvPicPr>
            <a:picLocks noChangeAspect="1" noChangeArrowheads="1"/>
          </p:cNvPicPr>
          <p:nvPr/>
        </p:nvPicPr>
        <p:blipFill>
          <a:blip r:embed="rId10" cstate="email">
            <a:extLst/>
          </a:blip>
          <a:srcRect/>
          <a:stretch>
            <a:fillRect/>
          </a:stretch>
        </p:blipFill>
        <p:spPr bwMode="auto">
          <a:xfrm>
            <a:off x="10355393" y="450518"/>
            <a:ext cx="1400519" cy="1592748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8381" name="Picture 4" descr="http://docs.ebdoor.com/Image/ProductImage/0/667/6670706_1_medium.gif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30000"/>
          </a:blip>
          <a:srcRect/>
          <a:stretch>
            <a:fillRect/>
          </a:stretch>
        </p:blipFill>
        <p:spPr bwMode="auto">
          <a:xfrm>
            <a:off x="5653448" y="3332989"/>
            <a:ext cx="1066800" cy="163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矩形 14"/>
          <p:cNvSpPr/>
          <p:nvPr/>
        </p:nvSpPr>
        <p:spPr>
          <a:xfrm rot="19919017">
            <a:off x="1989007" y="4796753"/>
            <a:ext cx="3884397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华文彩云" pitchFamily="2" charset="-122"/>
                <a:ea typeface="华文彩云" pitchFamily="2" charset="-122"/>
                <a:cs typeface="+mn-cs"/>
              </a:rPr>
              <a:t>师夷长技</a:t>
            </a:r>
          </a:p>
        </p:txBody>
      </p:sp>
      <p:sp>
        <p:nvSpPr>
          <p:cNvPr id="16" name="矩形 15"/>
          <p:cNvSpPr/>
          <p:nvPr/>
        </p:nvSpPr>
        <p:spPr>
          <a:xfrm rot="19997944">
            <a:off x="6510154" y="2554351"/>
            <a:ext cx="3884398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华文彩云" pitchFamily="2" charset="-122"/>
                <a:ea typeface="华文彩云" pitchFamily="2" charset="-122"/>
                <a:cs typeface="+mn-cs"/>
              </a:rPr>
              <a:t>中体西用</a:t>
            </a:r>
          </a:p>
        </p:txBody>
      </p:sp>
      <p:sp>
        <p:nvSpPr>
          <p:cNvPr id="58386" name="TextBox 19"/>
          <p:cNvSpPr txBox="1">
            <a:spLocks noChangeArrowheads="1"/>
          </p:cNvSpPr>
          <p:nvPr/>
        </p:nvSpPr>
        <p:spPr bwMode="auto">
          <a:xfrm>
            <a:off x="1061401" y="740834"/>
            <a:ext cx="872683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  屈辱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-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阵痛                   求强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-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求富</a:t>
            </a:r>
          </a:p>
        </p:txBody>
      </p:sp>
      <p:pic>
        <p:nvPicPr>
          <p:cNvPr id="3" name="图片 2" descr="图片包含 男士, 黑色, 戴着, 照片&#10;&#10;已生成高可信度的说明">
            <a:extLst>
              <a:ext uri="{FF2B5EF4-FFF2-40B4-BE49-F238E27FC236}">
                <a16:creationId xmlns:a16="http://schemas.microsoft.com/office/drawing/2014/main" id="{368B16E5-89C3-4174-A92A-148F12A703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987" y="656378"/>
            <a:ext cx="1944375" cy="11810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图片 18" descr="图片包含 旧, 照片&#10;&#10;已生成高可信度的说明">
            <a:extLst>
              <a:ext uri="{FF2B5EF4-FFF2-40B4-BE49-F238E27FC236}">
                <a16:creationId xmlns:a16="http://schemas.microsoft.com/office/drawing/2014/main" id="{42ECC9FB-A659-4E4A-82CC-F879195291A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308" y="1904651"/>
            <a:ext cx="1014588" cy="13988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户外, 建筑物, 摇滚, 站立&#10;&#10;已生成极高可信度的说明">
            <a:extLst>
              <a:ext uri="{FF2B5EF4-FFF2-40B4-BE49-F238E27FC236}">
                <a16:creationId xmlns:a16="http://schemas.microsoft.com/office/drawing/2014/main" id="{7125FDC0-C25D-4963-9C51-E54FA57CFA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2" r="18121"/>
          <a:stretch/>
        </p:blipFill>
        <p:spPr>
          <a:xfrm>
            <a:off x="6316797" y="10"/>
            <a:ext cx="5874897" cy="6857990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36D236B-2A3A-4295-B90D-11D6876D9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149" y="45630"/>
            <a:ext cx="5847757" cy="1311664"/>
          </a:xfrm>
        </p:spPr>
        <p:txBody>
          <a:bodyPr>
            <a:normAutofit/>
          </a:bodyPr>
          <a:lstStyle/>
          <a:p>
            <a:r>
              <a:rPr lang="zh-CN" altLang="en-US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往事钩沉</a:t>
            </a:r>
            <a:r>
              <a:rPr lang="en-US" altLang="zh-CN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洋务萍踪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AF2BB1-17D6-4A4A-9137-68C3D8D9A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365" y="1047043"/>
            <a:ext cx="4362997" cy="2014566"/>
          </a:xfrm>
        </p:spPr>
        <p:txBody>
          <a:bodyPr anchor="ctr">
            <a:normAutofit fontScale="92500"/>
          </a:bodyPr>
          <a:lstStyle/>
          <a:p>
            <a:r>
              <a:rPr lang="zh-CN" altLang="en-US" sz="3200" dirty="0">
                <a:solidFill>
                  <a:srgbClr val="000000"/>
                </a:solidFill>
              </a:rPr>
              <a:t>曾国藩：安庆内军械所</a:t>
            </a:r>
            <a:endParaRPr lang="en-US" altLang="zh-CN" sz="3200" dirty="0">
              <a:solidFill>
                <a:srgbClr val="000000"/>
              </a:solidFill>
            </a:endParaRPr>
          </a:p>
          <a:p>
            <a:r>
              <a:rPr lang="zh-CN" altLang="en-US" sz="3200" dirty="0">
                <a:solidFill>
                  <a:srgbClr val="000000"/>
                </a:solidFill>
              </a:rPr>
              <a:t>李鸿章：将按制造总局</a:t>
            </a:r>
            <a:endParaRPr lang="en-US" altLang="zh-CN" sz="3200" dirty="0">
              <a:solidFill>
                <a:srgbClr val="000000"/>
              </a:solidFill>
            </a:endParaRPr>
          </a:p>
          <a:p>
            <a:r>
              <a:rPr lang="zh-CN" altLang="en-US" sz="3200" dirty="0">
                <a:solidFill>
                  <a:srgbClr val="000000"/>
                </a:solidFill>
              </a:rPr>
              <a:t>左宗棠：福州马尾船政</a:t>
            </a: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0068BAF7-AB75-40FE-864A-860B1FCA124F}"/>
              </a:ext>
            </a:extLst>
          </p:cNvPr>
          <p:cNvSpPr txBox="1">
            <a:spLocks/>
          </p:cNvSpPr>
          <p:nvPr/>
        </p:nvSpPr>
        <p:spPr>
          <a:xfrm>
            <a:off x="111035" y="5037649"/>
            <a:ext cx="4362997" cy="2014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陆军：洋枪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-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洋炮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-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洋操</a:t>
            </a: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海军：北洋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-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南洋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-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福建</a:t>
            </a: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0E1695F9-1C02-4877-BE5B-6594F3E79C68}"/>
              </a:ext>
            </a:extLst>
          </p:cNvPr>
          <p:cNvSpPr txBox="1">
            <a:spLocks/>
          </p:cNvSpPr>
          <p:nvPr/>
        </p:nvSpPr>
        <p:spPr>
          <a:xfrm>
            <a:off x="143693" y="3055739"/>
            <a:ext cx="4362997" cy="2014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轮船招商局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-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长江航运</a:t>
            </a: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开平矿务局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-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煤矿开采</a:t>
            </a: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汉阳冶铁厂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-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炼钢制器</a:t>
            </a: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D172316-BF4A-41F6-929C-B2E583EFD45A}"/>
              </a:ext>
            </a:extLst>
          </p:cNvPr>
          <p:cNvSpPr txBox="1"/>
          <p:nvPr/>
        </p:nvSpPr>
        <p:spPr>
          <a:xfrm>
            <a:off x="4386529" y="1284623"/>
            <a:ext cx="1919745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求强求富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练兵制器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殖产兴业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BA04E8B-BA35-490E-8456-EED09F3FBBE9}"/>
              </a:ext>
            </a:extLst>
          </p:cNvPr>
          <p:cNvSpPr txBox="1"/>
          <p:nvPr/>
        </p:nvSpPr>
        <p:spPr>
          <a:xfrm>
            <a:off x="4369050" y="3287702"/>
            <a:ext cx="1919745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求学求用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新式学堂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幼童留学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98EF936-B295-4700-A7A5-0584A74B2D9D}"/>
              </a:ext>
            </a:extLst>
          </p:cNvPr>
          <p:cNvSpPr txBox="1"/>
          <p:nvPr/>
        </p:nvSpPr>
        <p:spPr>
          <a:xfrm>
            <a:off x="4364394" y="5225421"/>
            <a:ext cx="1919745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欧风美雨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洋务风景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早期民企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477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185620" y="360302"/>
            <a:ext cx="105787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800" b="1" dirty="0">
                <a:latin typeface="华文琥珀" panose="02010800040101010101" pitchFamily="2" charset="-122"/>
                <a:ea typeface="华文琥珀" panose="02010800040101010101" pitchFamily="2" charset="-122"/>
              </a:rPr>
              <a:t>举目“仰望星空”  回首“又见炊烟”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6104979" y="1525553"/>
            <a:ext cx="5849939" cy="1047750"/>
            <a:chOff x="4727388" y="2125105"/>
            <a:chExt cx="5849939" cy="1047750"/>
          </a:xfrm>
        </p:grpSpPr>
        <p:grpSp>
          <p:nvGrpSpPr>
            <p:cNvPr id="13" name="组合 12"/>
            <p:cNvGrpSpPr/>
            <p:nvPr/>
          </p:nvGrpSpPr>
          <p:grpSpPr>
            <a:xfrm>
              <a:off x="4727388" y="2125105"/>
              <a:ext cx="1131888" cy="1047750"/>
              <a:chOff x="3454400" y="1811338"/>
              <a:chExt cx="1131888" cy="1047750"/>
            </a:xfrm>
          </p:grpSpPr>
          <p:sp>
            <p:nvSpPr>
              <p:cNvPr id="25" name="MH_Other_5"/>
              <p:cNvSpPr/>
              <p:nvPr>
                <p:custDataLst>
                  <p:tags r:id="rId10"/>
                </p:custDataLst>
              </p:nvPr>
            </p:nvSpPr>
            <p:spPr>
              <a:xfrm flipV="1">
                <a:off x="4192589" y="1949451"/>
                <a:ext cx="282575" cy="28257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 fontScale="32500" lnSpcReduction="20000"/>
              </a:bodyPr>
              <a:lstStyle/>
              <a:p>
                <a:pPr algn="ctr">
                  <a:defRPr/>
                </a:pPr>
                <a:endParaRPr lang="zh-CN" altLang="en-US" sz="2400">
                  <a:ea typeface="黑体" panose="02010609060101010101" pitchFamily="49" charset="-122"/>
                </a:endParaRPr>
              </a:p>
            </p:txBody>
          </p:sp>
          <p:sp>
            <p:nvSpPr>
              <p:cNvPr id="26" name="MH_Other_6"/>
              <p:cNvSpPr/>
              <p:nvPr>
                <p:custDataLst>
                  <p:tags r:id="rId11"/>
                </p:custDataLst>
              </p:nvPr>
            </p:nvSpPr>
            <p:spPr>
              <a:xfrm flipV="1">
                <a:off x="4414838" y="1811338"/>
                <a:ext cx="171450" cy="17145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 fontScale="25000" lnSpcReduction="20000"/>
              </a:bodyPr>
              <a:lstStyle/>
              <a:p>
                <a:pPr algn="ctr">
                  <a:defRPr/>
                </a:pPr>
                <a:endParaRPr lang="zh-CN" altLang="en-US" sz="2400">
                  <a:ea typeface="黑体" panose="02010609060101010101" pitchFamily="49" charset="-122"/>
                </a:endParaRPr>
              </a:p>
            </p:txBody>
          </p:sp>
          <p:sp>
            <p:nvSpPr>
              <p:cNvPr id="27" name="MH_Other_7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3454400" y="1924050"/>
                <a:ext cx="935038" cy="93503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en-US" altLang="zh-CN" sz="2800">
                    <a:solidFill>
                      <a:srgbClr val="FFFFFF"/>
                    </a:solidFill>
                    <a:ea typeface="黑体" panose="02010609060101010101" pitchFamily="49" charset="-122"/>
                  </a:rPr>
                  <a:t>A</a:t>
                </a:r>
                <a:endParaRPr lang="zh-CN" altLang="en-US" sz="2800">
                  <a:solidFill>
                    <a:srgbClr val="FFFFFF"/>
                  </a:solidFill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16" name="MH_SubTitle_1"/>
            <p:cNvSpPr txBox="1"/>
            <p:nvPr>
              <p:custDataLst>
                <p:tags r:id="rId9"/>
              </p:custDataLst>
            </p:nvPr>
          </p:nvSpPr>
          <p:spPr bwMode="auto">
            <a:xfrm>
              <a:off x="6103752" y="2237817"/>
              <a:ext cx="4473575" cy="833438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目标诉求是创意的指南</a:t>
              </a:r>
              <a:endPara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104979" y="3384776"/>
            <a:ext cx="5849939" cy="1057275"/>
            <a:chOff x="4727388" y="3547505"/>
            <a:chExt cx="5849939" cy="1057275"/>
          </a:xfrm>
        </p:grpSpPr>
        <p:grpSp>
          <p:nvGrpSpPr>
            <p:cNvPr id="14" name="组合 13"/>
            <p:cNvGrpSpPr/>
            <p:nvPr/>
          </p:nvGrpSpPr>
          <p:grpSpPr>
            <a:xfrm>
              <a:off x="4727388" y="3547505"/>
              <a:ext cx="1131888" cy="1057275"/>
              <a:chOff x="3454400" y="3233738"/>
              <a:chExt cx="1131888" cy="1057275"/>
            </a:xfrm>
          </p:grpSpPr>
          <p:sp>
            <p:nvSpPr>
              <p:cNvPr id="22" name="MH_Other_1"/>
              <p:cNvSpPr/>
              <p:nvPr>
                <p:custDataLst>
                  <p:tags r:id="rId6"/>
                </p:custDataLst>
              </p:nvPr>
            </p:nvSpPr>
            <p:spPr>
              <a:xfrm flipV="1">
                <a:off x="4192589" y="3370264"/>
                <a:ext cx="282575" cy="282575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 fontScale="32500" lnSpcReduction="20000"/>
              </a:bodyPr>
              <a:lstStyle/>
              <a:p>
                <a:pPr algn="ctr">
                  <a:defRPr/>
                </a:pPr>
                <a:endParaRPr lang="zh-CN" altLang="en-US" sz="2400">
                  <a:ea typeface="黑体" panose="02010609060101010101" pitchFamily="49" charset="-122"/>
                </a:endParaRPr>
              </a:p>
            </p:txBody>
          </p:sp>
          <p:sp>
            <p:nvSpPr>
              <p:cNvPr id="23" name="MH_Other_2"/>
              <p:cNvSpPr/>
              <p:nvPr>
                <p:custDataLst>
                  <p:tags r:id="rId7"/>
                </p:custDataLst>
              </p:nvPr>
            </p:nvSpPr>
            <p:spPr>
              <a:xfrm flipV="1">
                <a:off x="4414838" y="3233738"/>
                <a:ext cx="171450" cy="17145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 fontScale="25000" lnSpcReduction="20000"/>
              </a:bodyPr>
              <a:lstStyle/>
              <a:p>
                <a:pPr algn="ctr">
                  <a:defRPr/>
                </a:pPr>
                <a:endParaRPr lang="zh-CN" altLang="en-US" sz="2400">
                  <a:ea typeface="黑体" panose="02010609060101010101" pitchFamily="49" charset="-122"/>
                </a:endParaRPr>
              </a:p>
            </p:txBody>
          </p:sp>
          <p:sp>
            <p:nvSpPr>
              <p:cNvPr id="24" name="MH_Other_8"/>
              <p:cNvSpPr/>
              <p:nvPr>
                <p:custDataLst>
                  <p:tags r:id="rId8"/>
                </p:custDataLst>
              </p:nvPr>
            </p:nvSpPr>
            <p:spPr>
              <a:xfrm>
                <a:off x="3454400" y="3355975"/>
                <a:ext cx="935038" cy="93503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en-US" altLang="zh-CN" sz="2800">
                    <a:solidFill>
                      <a:srgbClr val="FFFFFF"/>
                    </a:solidFill>
                    <a:ea typeface="黑体" panose="02010609060101010101" pitchFamily="49" charset="-122"/>
                  </a:rPr>
                  <a:t>B</a:t>
                </a:r>
                <a:endParaRPr lang="zh-CN" altLang="en-US" sz="2800">
                  <a:solidFill>
                    <a:srgbClr val="FFFFFF"/>
                  </a:solidFill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17" name="MH_SubTitle_2"/>
            <p:cNvSpPr txBox="1"/>
            <p:nvPr>
              <p:custDataLst>
                <p:tags r:id="rId5"/>
              </p:custDataLst>
            </p:nvPr>
          </p:nvSpPr>
          <p:spPr>
            <a:xfrm>
              <a:off x="6103752" y="3720542"/>
              <a:ext cx="4473575" cy="833438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素材组合是设计的逻辑</a:t>
              </a:r>
              <a:endPara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180389" y="5172195"/>
            <a:ext cx="5849939" cy="1066801"/>
            <a:chOff x="4727388" y="4968317"/>
            <a:chExt cx="5849939" cy="1066801"/>
          </a:xfrm>
        </p:grpSpPr>
        <p:grpSp>
          <p:nvGrpSpPr>
            <p:cNvPr id="15" name="组合 14"/>
            <p:cNvGrpSpPr/>
            <p:nvPr/>
          </p:nvGrpSpPr>
          <p:grpSpPr>
            <a:xfrm>
              <a:off x="4727388" y="4968317"/>
              <a:ext cx="1131888" cy="1066801"/>
              <a:chOff x="3454400" y="4654550"/>
              <a:chExt cx="1131888" cy="1066801"/>
            </a:xfrm>
          </p:grpSpPr>
          <p:sp>
            <p:nvSpPr>
              <p:cNvPr id="19" name="MH_Other_3"/>
              <p:cNvSpPr/>
              <p:nvPr>
                <p:custDataLst>
                  <p:tags r:id="rId2"/>
                </p:custDataLst>
              </p:nvPr>
            </p:nvSpPr>
            <p:spPr>
              <a:xfrm flipV="1">
                <a:off x="4192589" y="4792664"/>
                <a:ext cx="282575" cy="282575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 fontScale="32500" lnSpcReduction="20000"/>
              </a:bodyPr>
              <a:lstStyle/>
              <a:p>
                <a:pPr algn="ctr">
                  <a:defRPr/>
                </a:pPr>
                <a:endParaRPr lang="zh-CN" altLang="en-US" sz="2400">
                  <a:ea typeface="黑体" panose="02010609060101010101" pitchFamily="49" charset="-122"/>
                </a:endParaRPr>
              </a:p>
            </p:txBody>
          </p:sp>
          <p:sp>
            <p:nvSpPr>
              <p:cNvPr id="20" name="MH_Other_4"/>
              <p:cNvSpPr/>
              <p:nvPr>
                <p:custDataLst>
                  <p:tags r:id="rId3"/>
                </p:custDataLst>
              </p:nvPr>
            </p:nvSpPr>
            <p:spPr>
              <a:xfrm flipV="1">
                <a:off x="4414838" y="4654550"/>
                <a:ext cx="171450" cy="17145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 fontScale="25000" lnSpcReduction="20000"/>
              </a:bodyPr>
              <a:lstStyle/>
              <a:p>
                <a:pPr algn="ctr">
                  <a:defRPr/>
                </a:pPr>
                <a:endParaRPr lang="zh-CN" altLang="en-US" sz="2400">
                  <a:ea typeface="黑体" panose="02010609060101010101" pitchFamily="49" charset="-122"/>
                </a:endParaRPr>
              </a:p>
            </p:txBody>
          </p:sp>
          <p:sp>
            <p:nvSpPr>
              <p:cNvPr id="21" name="MH_Other_9"/>
              <p:cNvSpPr/>
              <p:nvPr>
                <p:custDataLst>
                  <p:tags r:id="rId4"/>
                </p:custDataLst>
              </p:nvPr>
            </p:nvSpPr>
            <p:spPr>
              <a:xfrm>
                <a:off x="3454400" y="4786314"/>
                <a:ext cx="935038" cy="93503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en-US" altLang="zh-CN" sz="2800">
                    <a:solidFill>
                      <a:srgbClr val="FFFFFF"/>
                    </a:solidFill>
                    <a:ea typeface="黑体" panose="02010609060101010101" pitchFamily="49" charset="-122"/>
                  </a:rPr>
                  <a:t>C</a:t>
                </a:r>
                <a:endParaRPr lang="zh-CN" altLang="en-US" sz="2800">
                  <a:solidFill>
                    <a:srgbClr val="FFFFFF"/>
                  </a:solidFill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18" name="MH_SubTitle_3"/>
            <p:cNvSpPr txBox="1"/>
            <p:nvPr>
              <p:custDataLst>
                <p:tags r:id="rId1"/>
              </p:custDataLst>
            </p:nvPr>
          </p:nvSpPr>
          <p:spPr>
            <a:xfrm>
              <a:off x="6103752" y="5201681"/>
              <a:ext cx="4473575" cy="833437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环节规划是实施的图谱</a:t>
              </a:r>
              <a:endPara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B1CF55CE-8230-467B-89AB-0B93C612C4D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58" y="1376313"/>
            <a:ext cx="5884943" cy="506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8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9" descr="5EA706~1"/>
          <p:cNvPicPr>
            <a:picLocks noChangeAspect="1" noChangeArrowheads="1"/>
          </p:cNvPicPr>
          <p:nvPr/>
        </p:nvPicPr>
        <p:blipFill>
          <a:blip r:embed="rId3"/>
          <a:srcRect b="11307"/>
          <a:stretch>
            <a:fillRect/>
          </a:stretch>
        </p:blipFill>
        <p:spPr bwMode="auto">
          <a:xfrm>
            <a:off x="20784" y="48492"/>
            <a:ext cx="12081162" cy="7312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Text Box 11">
            <a:extLst>
              <a:ext uri="{FF2B5EF4-FFF2-40B4-BE49-F238E27FC236}">
                <a16:creationId xmlns:a16="http://schemas.microsoft.com/office/drawing/2014/main" id="{CEAA20ED-C41D-44EE-9397-15484F968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1184" y="2607468"/>
            <a:ext cx="4059380" cy="3104696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+mn-cs"/>
              </a:rPr>
              <a:t>“机器制造一事，为今日御侮之资，自强之本”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黑体" pitchFamily="49" charset="-122"/>
              <a:ea typeface="黑体" pitchFamily="49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https://timgsa.baidu.com/timg?image&amp;quality=80&amp;size=b9999_10000&amp;sec=1490013676841&amp;di=dcd590716a4e3a6a0415716bca375504&amp;imgtype=0&amp;src=http%3A%2F%2Fpic.58pic.com%2F01%2F07%2F71%2F62bOOOPIC8c.jpg"/>
          <p:cNvPicPr>
            <a:picLocks noChangeAspect="1" noChangeArrowheads="1"/>
          </p:cNvPicPr>
          <p:nvPr/>
        </p:nvPicPr>
        <p:blipFill>
          <a:blip r:embed="rId3"/>
          <a:srcRect t="7100" r="40115" b="6361"/>
          <a:stretch>
            <a:fillRect/>
          </a:stretch>
        </p:blipFill>
        <p:spPr bwMode="auto">
          <a:xfrm>
            <a:off x="0" y="4409018"/>
            <a:ext cx="121920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0" name="Picture 2" descr="http://szsb.sznews.com/res/1/1162/2008-06/27/C05/res07_attpic_brief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44533" y="-27517"/>
            <a:ext cx="2601384" cy="2512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11" descr="u=3460312688,4118302270&amp;fm=23&amp;gp=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26400" y="67733"/>
            <a:ext cx="4165600" cy="209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8" descr="http://www.pep.com.cn/czls/jszx/8s/jxct/dedy/200809/W02008090253793594612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27517"/>
            <a:ext cx="5141384" cy="29379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3493" name="TextBox 13"/>
          <p:cNvSpPr txBox="1">
            <a:spLocks noChangeArrowheads="1"/>
          </p:cNvSpPr>
          <p:nvPr/>
        </p:nvSpPr>
        <p:spPr bwMode="auto">
          <a:xfrm>
            <a:off x="8009467" y="1646767"/>
            <a:ext cx="2311400" cy="5027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66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轮船招商局</a:t>
            </a:r>
          </a:p>
        </p:txBody>
      </p:sp>
      <p:sp>
        <p:nvSpPr>
          <p:cNvPr id="63494" name="Text Box 21"/>
          <p:cNvSpPr txBox="1">
            <a:spLocks noChangeArrowheads="1"/>
          </p:cNvSpPr>
          <p:nvPr/>
        </p:nvSpPr>
        <p:spPr bwMode="auto">
          <a:xfrm>
            <a:off x="5141385" y="2442634"/>
            <a:ext cx="6997700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708688"/>
            </a:prstShdw>
          </a:effectLst>
        </p:spPr>
        <p:txBody>
          <a:bodyPr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charset="-122"/>
                <a:cs typeface="+mn-cs"/>
              </a:rPr>
              <a:t>机器生产</a:t>
            </a:r>
            <a:r>
              <a:rPr kumimoji="0" lang="en-US" altLang="zh-CN" sz="3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charset="-122"/>
                <a:cs typeface="+mn-cs"/>
              </a:rPr>
              <a:t>—</a:t>
            </a:r>
            <a:r>
              <a:rPr kumimoji="0" lang="zh-CN" altLang="en-US" sz="3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charset="-122"/>
                <a:cs typeface="+mn-cs"/>
              </a:rPr>
              <a:t>私人入股</a:t>
            </a:r>
            <a:r>
              <a:rPr kumimoji="0" lang="en-US" altLang="zh-CN" sz="3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charset="-122"/>
                <a:cs typeface="+mn-cs"/>
              </a:rPr>
              <a:t>--</a:t>
            </a:r>
            <a:r>
              <a:rPr kumimoji="0" lang="zh-CN" altLang="en-US" sz="3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charset="-122"/>
                <a:cs typeface="+mn-cs"/>
              </a:rPr>
              <a:t>成本核算</a:t>
            </a:r>
          </a:p>
        </p:txBody>
      </p:sp>
      <p:sp>
        <p:nvSpPr>
          <p:cNvPr id="63495" name="Rectangle 6"/>
          <p:cNvSpPr>
            <a:spLocks noChangeArrowheads="1"/>
          </p:cNvSpPr>
          <p:nvPr/>
        </p:nvSpPr>
        <p:spPr bwMode="auto">
          <a:xfrm>
            <a:off x="1" y="-230831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10232" y="2265257"/>
            <a:ext cx="3272050" cy="50276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667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黑体" pitchFamily="49" charset="-122"/>
                <a:ea typeface="黑体" pitchFamily="49" charset="-122"/>
                <a:cs typeface="+mn-cs"/>
              </a:rPr>
              <a:t>江南制造总局制炮局</a:t>
            </a:r>
          </a:p>
        </p:txBody>
      </p:sp>
      <p:sp>
        <p:nvSpPr>
          <p:cNvPr id="63497" name="WordArt 5"/>
          <p:cNvSpPr>
            <a:spLocks noChangeArrowheads="1" noChangeShapeType="1" noTextEdit="1"/>
          </p:cNvSpPr>
          <p:nvPr/>
        </p:nvSpPr>
        <p:spPr bwMode="auto">
          <a:xfrm>
            <a:off x="6671733" y="239184"/>
            <a:ext cx="3454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李鸿章洋务人生</a:t>
            </a:r>
          </a:p>
        </p:txBody>
      </p:sp>
      <p:pic>
        <p:nvPicPr>
          <p:cNvPr id="63498" name="Picture 7" descr="u=1754162315,1029065323&amp;fm=23&amp;gp=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15218" y="4965700"/>
            <a:ext cx="2688167" cy="13038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3499" name="Picture 10" descr="图片">
            <a:hlinkClick r:id="rId8" tooltip="点击查看大图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4433" y="5056718"/>
            <a:ext cx="2497667" cy="1155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3500" name="Picture 13" descr="u=136085937,1924802782&amp;fm=23&amp;gp=0"/>
          <p:cNvPicPr>
            <a:picLocks noChangeAspect="1" noChangeArrowheads="1"/>
          </p:cNvPicPr>
          <p:nvPr/>
        </p:nvPicPr>
        <p:blipFill>
          <a:blip r:embed="rId10">
            <a:grayscl/>
          </a:blip>
          <a:srcRect/>
          <a:stretch>
            <a:fillRect/>
          </a:stretch>
        </p:blipFill>
        <p:spPr bwMode="auto">
          <a:xfrm>
            <a:off x="9167284" y="5056717"/>
            <a:ext cx="2732616" cy="1253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1" name="Picture 8" descr="u=2642736582,4048772412&amp;fm=23&amp;gp=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91251" y="4965700"/>
            <a:ext cx="2688167" cy="12467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162329" y="3158001"/>
            <a:ext cx="11867351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中体西用</a:t>
            </a:r>
            <a:r>
              <a:rPr kumimoji="0" lang="en-US" altLang="zh-CN" sz="7200" b="1" i="0" u="none" strike="noStrike" kern="1200" cap="none" spc="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-</a:t>
            </a:r>
            <a:r>
              <a:rPr kumimoji="0" lang="zh-CN" altLang="en-US" sz="7200" b="1" i="0" u="none" strike="noStrike" kern="1200" cap="none" spc="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求强求富</a:t>
            </a:r>
            <a:r>
              <a:rPr kumimoji="0" lang="en-US" altLang="zh-CN" sz="7200" b="1" i="0" u="none" strike="noStrike" kern="1200" cap="none" spc="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-</a:t>
            </a:r>
            <a:r>
              <a:rPr kumimoji="0" lang="zh-CN" altLang="en-US" sz="7200" b="1" i="0" u="none" strike="noStrike" kern="1200" cap="none" spc="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匡扶天朝</a:t>
            </a:r>
          </a:p>
        </p:txBody>
      </p:sp>
      <p:sp>
        <p:nvSpPr>
          <p:cNvPr id="8210" name="矩形 17"/>
          <p:cNvSpPr>
            <a:spLocks noChangeArrowheads="1"/>
          </p:cNvSpPr>
          <p:nvPr/>
        </p:nvSpPr>
        <p:spPr bwMode="auto">
          <a:xfrm>
            <a:off x="0" y="1221317"/>
            <a:ext cx="12192000" cy="3024546"/>
          </a:xfrm>
          <a:prstGeom prst="rect">
            <a:avLst/>
          </a:prstGeom>
          <a:solidFill>
            <a:srgbClr val="FBEDC5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ts val="4667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隶书"/>
                <a:ea typeface="宋体" charset="-122"/>
                <a:cs typeface="+mn-cs"/>
              </a:rPr>
              <a:t>             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没有硝烟的商海激战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itchFamily="2" charset="-122"/>
              <a:ea typeface="黑体" pitchFamily="2" charset="-122"/>
              <a:cs typeface="+mn-cs"/>
            </a:endParaRPr>
          </a:p>
          <a:p>
            <a:pPr marL="0" marR="0" lvl="0" indent="0" algn="l" defTabSz="1219170" rtl="0" eaLnBrk="1" fontAlgn="base" latinLnBrk="0" hangingPunct="1">
              <a:lnSpc>
                <a:spcPts val="4667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隶书"/>
                <a:ea typeface="宋体" charset="-122"/>
                <a:cs typeface="+mn-cs"/>
              </a:rPr>
              <a:t>    ◎（美）旗昌公司联合外企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隶书"/>
                <a:ea typeface="宋体" charset="-122"/>
                <a:cs typeface="+mn-cs"/>
              </a:rPr>
              <a:t>PK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隶书"/>
                <a:ea typeface="宋体" charset="-122"/>
                <a:cs typeface="+mn-cs"/>
              </a:rPr>
              <a:t>（清）轮船招商局联合股东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隶书"/>
              <a:ea typeface="宋体" charset="-122"/>
              <a:cs typeface="+mn-cs"/>
            </a:endParaRPr>
          </a:p>
          <a:p>
            <a:pPr marL="0" marR="0" lvl="0" indent="0" algn="l" defTabSz="1219170" rtl="0" eaLnBrk="1" fontAlgn="base" latinLnBrk="0" hangingPunct="1">
              <a:lnSpc>
                <a:spcPts val="4667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隶书"/>
                <a:ea typeface="宋体" charset="-122"/>
                <a:cs typeface="+mn-cs"/>
              </a:rPr>
              <a:t>    ◎价格竞争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隶书"/>
                <a:ea typeface="宋体" charset="-122"/>
                <a:cs typeface="+mn-cs"/>
              </a:rPr>
              <a:t>——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隶书"/>
                <a:ea typeface="宋体" charset="-122"/>
                <a:cs typeface="+mn-cs"/>
              </a:rPr>
              <a:t>延揽货物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隶书"/>
                <a:ea typeface="宋体" charset="-122"/>
                <a:cs typeface="+mn-cs"/>
              </a:rPr>
              <a:t>——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隶书"/>
                <a:ea typeface="宋体" charset="-122"/>
                <a:cs typeface="+mn-cs"/>
              </a:rPr>
              <a:t>破产拍卖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隶书"/>
                <a:ea typeface="宋体" charset="-122"/>
                <a:cs typeface="+mn-cs"/>
              </a:rPr>
              <a:t>——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隶书"/>
                <a:ea typeface="宋体" charset="-122"/>
                <a:cs typeface="+mn-cs"/>
              </a:rPr>
              <a:t>毅然收购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隶书"/>
              <a:ea typeface="宋体" charset="-122"/>
              <a:cs typeface="+mn-cs"/>
            </a:endParaRPr>
          </a:p>
          <a:p>
            <a:pPr marL="0" marR="0" lvl="0" indent="0" algn="l" defTabSz="1219170" rtl="0" eaLnBrk="1" fontAlgn="base" latinLnBrk="0" hangingPunct="1">
              <a:lnSpc>
                <a:spcPts val="4667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隶书"/>
                <a:ea typeface="宋体" charset="-122"/>
                <a:cs typeface="+mn-cs"/>
              </a:rPr>
              <a:t>    ◎李鸿章运筹帷幄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隶书"/>
                <a:ea typeface="宋体" charset="-122"/>
                <a:cs typeface="+mn-cs"/>
              </a:rPr>
              <a:t>——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隶书"/>
                <a:ea typeface="宋体" charset="-122"/>
                <a:cs typeface="+mn-cs"/>
              </a:rPr>
              <a:t>盛宣怀指挥若定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隶书"/>
                <a:ea typeface="宋体" charset="-122"/>
                <a:cs typeface="+mn-cs"/>
              </a:rPr>
              <a:t>——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隶书"/>
                <a:ea typeface="宋体" charset="-122"/>
                <a:cs typeface="+mn-cs"/>
              </a:rPr>
              <a:t>唐廷枢当机立断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隶书"/>
              <a:ea typeface="宋体" charset="-122"/>
              <a:cs typeface="+mn-cs"/>
            </a:endParaRPr>
          </a:p>
          <a:p>
            <a:pPr marL="0" marR="0" lvl="0" indent="0" algn="l" defTabSz="1219170" rtl="0" eaLnBrk="1" fontAlgn="base" latinLnBrk="0" hangingPunct="1">
              <a:lnSpc>
                <a:spcPts val="4667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隶书"/>
                <a:ea typeface="宋体" charset="-122"/>
                <a:cs typeface="+mn-cs"/>
              </a:rPr>
              <a:t>XXX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隶书"/>
                <a:ea typeface="宋体" charset="-122"/>
                <a:cs typeface="+mn-cs"/>
              </a:rPr>
              <a:t>屏气凝神关注着这场“战争”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隶书"/>
                <a:ea typeface="宋体" charset="-122"/>
                <a:cs typeface="+mn-cs"/>
              </a:rPr>
              <a:t>,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隶书"/>
                <a:ea typeface="宋体" charset="-122"/>
                <a:cs typeface="+mn-cs"/>
              </a:rPr>
              <a:t>并为之欢呼雀跃、跃跃欲试！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隶书"/>
              <a:ea typeface="宋体" charset="-122"/>
              <a:cs typeface="+mn-cs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" y="4292600"/>
            <a:ext cx="1213908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-122"/>
                <a:cs typeface="+mn-cs"/>
              </a:rPr>
              <a:t>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-122"/>
                <a:cs typeface="+mn-cs"/>
              </a:rPr>
              <a:t>他？生于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-122"/>
                <a:cs typeface="+mn-cs"/>
              </a:rPr>
              <a:t>《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-122"/>
                <a:cs typeface="+mn-cs"/>
              </a:rPr>
              <a:t>海国图志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-122"/>
                <a:cs typeface="+mn-cs"/>
              </a:rPr>
              <a:t>》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-122"/>
                <a:cs typeface="+mn-cs"/>
              </a:rPr>
              <a:t>发表当年（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-122"/>
                <a:cs typeface="+mn-cs"/>
              </a:rPr>
              <a:t>1842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-122"/>
                <a:cs typeface="+mn-cs"/>
              </a:rPr>
              <a:t>）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-122"/>
                <a:cs typeface="+mn-cs"/>
              </a:rPr>
              <a:t>---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-122"/>
                <a:cs typeface="+mn-cs"/>
              </a:rPr>
              <a:t>国运与命运息息相关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-122"/>
              <a:cs typeface="+mn-cs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0" grpId="0" animBg="1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a.hiphotos.baidu.com/baike/c0%3Dbaike80%2C5%2C5%2C80%2C26/sign=7b30cf423f12b31bd361c57be7715d1f/0df431adcbef7609438bca9a28dda3cc7cd99e36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135894" y="-27382"/>
            <a:ext cx="1765589" cy="201622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32656" y="6078462"/>
            <a:ext cx="12192000" cy="707886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/>
                <a:ea typeface="楷体"/>
                <a:cs typeface="楷体"/>
              </a:rPr>
              <a:t>  长三角龙头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/>
                <a:ea typeface="楷体"/>
                <a:cs typeface="楷体"/>
              </a:rPr>
              <a:t>-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/>
                <a:ea typeface="楷体"/>
                <a:cs typeface="楷体"/>
              </a:rPr>
              <a:t>外贸导向型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/>
                <a:ea typeface="楷体"/>
                <a:cs typeface="楷体"/>
              </a:rPr>
              <a:t>-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/>
                <a:ea typeface="楷体"/>
                <a:cs typeface="楷体"/>
              </a:rPr>
              <a:t>洋务孵化地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/>
                <a:ea typeface="楷体"/>
                <a:cs typeface="楷体"/>
              </a:rPr>
              <a:t>-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/>
                <a:ea typeface="楷体"/>
                <a:cs typeface="楷体"/>
              </a:rPr>
              <a:t>西学辐射地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/>
              <a:ea typeface="楷体"/>
              <a:cs typeface="楷体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31800" y="255506"/>
            <a:ext cx="113284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itchFamily="49" charset="-122"/>
                <a:ea typeface="黑体" pitchFamily="49" charset="-122"/>
                <a:cs typeface="+mn-cs"/>
              </a:rPr>
              <a:t>环境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itchFamily="49" charset="-122"/>
                <a:ea typeface="黑体" pitchFamily="49" charset="-122"/>
                <a:cs typeface="+mn-cs"/>
              </a:rPr>
              <a:t>.</a:t>
            </a: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itchFamily="49" charset="-122"/>
                <a:ea typeface="黑体" pitchFamily="49" charset="-122"/>
                <a:cs typeface="+mn-cs"/>
              </a:rPr>
              <a:t>经历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itchFamily="49" charset="-122"/>
                <a:ea typeface="黑体" pitchFamily="49" charset="-122"/>
                <a:cs typeface="+mn-cs"/>
              </a:rPr>
              <a:t>      </a:t>
            </a: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itchFamily="49" charset="-122"/>
                <a:ea typeface="黑体" pitchFamily="49" charset="-122"/>
                <a:cs typeface="+mn-cs"/>
              </a:rPr>
              <a:t>视界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itchFamily="49" charset="-122"/>
                <a:ea typeface="黑体" pitchFamily="49" charset="-122"/>
                <a:cs typeface="+mn-cs"/>
              </a:rPr>
              <a:t>.</a:t>
            </a: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itchFamily="49" charset="-122"/>
                <a:ea typeface="黑体" pitchFamily="49" charset="-122"/>
                <a:cs typeface="+mn-cs"/>
              </a:rPr>
              <a:t>心界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48684" y="1870528"/>
            <a:ext cx="12289369" cy="1579033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CN" sz="3733" dirty="0">
                <a:latin typeface="华文细黑" pitchFamily="2" charset="-122"/>
                <a:ea typeface="华文细黑" pitchFamily="2" charset="-122"/>
              </a:rPr>
              <a:t>1842</a:t>
            </a:r>
            <a:r>
              <a:rPr lang="zh-CN" altLang="en-US" sz="3733" dirty="0">
                <a:latin typeface="华文细黑" pitchFamily="2" charset="-122"/>
                <a:ea typeface="华文细黑" pitchFamily="2" charset="-122"/>
              </a:rPr>
              <a:t>年生于广东买办之家，见多识广、精于商业</a:t>
            </a:r>
            <a:endParaRPr lang="en-US" altLang="zh-CN" sz="3733" dirty="0">
              <a:latin typeface="华文细黑" pitchFamily="2" charset="-122"/>
              <a:ea typeface="华文细黑" pitchFamily="2" charset="-122"/>
            </a:endParaRPr>
          </a:p>
          <a:p>
            <a:pPr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CN" sz="3733" dirty="0">
                <a:latin typeface="华文细黑" pitchFamily="2" charset="-122"/>
                <a:ea typeface="华文细黑" pitchFamily="2" charset="-122"/>
              </a:rPr>
              <a:t>1858</a:t>
            </a:r>
            <a:r>
              <a:rPr lang="zh-CN" altLang="en-US" sz="3733" dirty="0">
                <a:latin typeface="华文细黑" pitchFamily="2" charset="-122"/>
                <a:ea typeface="华文细黑" pitchFamily="2" charset="-122"/>
              </a:rPr>
              <a:t>年科举失意，前往上海英商宝顺洋行作买办</a:t>
            </a:r>
            <a:endParaRPr lang="en-US" altLang="zh-CN" sz="3733" dirty="0"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9" name="图片 8"/>
          <p:cNvPicPr>
            <a:picLocks noChangeAspect="1" noChangeArrowheads="1"/>
          </p:cNvPicPr>
          <p:nvPr/>
        </p:nvPicPr>
        <p:blipFill rotWithShape="1">
          <a:blip r:embed="rId3"/>
          <a:srcRect l="34937" t="13812" r="2931" b="58723"/>
          <a:stretch/>
        </p:blipFill>
        <p:spPr bwMode="auto">
          <a:xfrm>
            <a:off x="32656" y="3404498"/>
            <a:ext cx="12192000" cy="2665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2040121-2A6C-4913-8D33-A72046A051F2}"/>
              </a:ext>
            </a:extLst>
          </p:cNvPr>
          <p:cNvSpPr txBox="1"/>
          <p:nvPr/>
        </p:nvSpPr>
        <p:spPr>
          <a:xfrm>
            <a:off x="514350" y="5428885"/>
            <a:ext cx="11245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    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1849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年的上海外滩（油画）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【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英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】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蒙太尔多）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a.hiphotos.baidu.com/baike/c0%3Dbaike80%2C5%2C5%2C80%2C26/sign=7b30cf423f12b31bd361c57be7715d1f/0df431adcbef7609438bca9a28dda3cc7cd99e36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098498" y="-27382"/>
            <a:ext cx="1765588" cy="201622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7" name="矩形 6"/>
          <p:cNvSpPr/>
          <p:nvPr/>
        </p:nvSpPr>
        <p:spPr>
          <a:xfrm>
            <a:off x="431800" y="145449"/>
            <a:ext cx="113284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itchFamily="49" charset="-122"/>
                <a:ea typeface="黑体" pitchFamily="49" charset="-122"/>
                <a:cs typeface="+mn-cs"/>
              </a:rPr>
              <a:t>环境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itchFamily="49" charset="-122"/>
                <a:ea typeface="黑体" pitchFamily="49" charset="-122"/>
                <a:cs typeface="+mn-cs"/>
              </a:rPr>
              <a:t>.</a:t>
            </a: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itchFamily="49" charset="-122"/>
                <a:ea typeface="黑体" pitchFamily="49" charset="-122"/>
                <a:cs typeface="+mn-cs"/>
              </a:rPr>
              <a:t>经历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itchFamily="49" charset="-122"/>
                <a:ea typeface="黑体" pitchFamily="49" charset="-122"/>
                <a:cs typeface="+mn-cs"/>
              </a:rPr>
              <a:t>      </a:t>
            </a: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itchFamily="49" charset="-122"/>
                <a:ea typeface="黑体" pitchFamily="49" charset="-122"/>
                <a:cs typeface="+mn-cs"/>
              </a:rPr>
              <a:t>视界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itchFamily="49" charset="-122"/>
                <a:ea typeface="黑体" pitchFamily="49" charset="-122"/>
                <a:cs typeface="+mn-cs"/>
              </a:rPr>
              <a:t>.</a:t>
            </a: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itchFamily="49" charset="-122"/>
                <a:ea typeface="黑体" pitchFamily="49" charset="-122"/>
                <a:cs typeface="+mn-cs"/>
              </a:rPr>
              <a:t>心界</a:t>
            </a: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7543801" y="1590187"/>
            <a:ext cx="4509453" cy="18158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新魏"/>
                <a:ea typeface="华文新魏"/>
                <a:cs typeface="华文新魏"/>
              </a:rPr>
              <a:t>(1858)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新魏"/>
                <a:ea typeface="华文新魏"/>
                <a:cs typeface="华文新魏"/>
              </a:rPr>
              <a:t>中西重订条约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新魏"/>
                <a:ea typeface="华文新魏"/>
                <a:cs typeface="华文新魏"/>
              </a:rPr>
              <a:t>…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新魏"/>
                <a:ea typeface="华文新魏"/>
                <a:cs typeface="华文新魏"/>
              </a:rPr>
              <a:t>华商之守分者不能获利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新魏"/>
                <a:ea typeface="华文新魏"/>
                <a:cs typeface="华文新魏"/>
              </a:rPr>
              <a:t>,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新魏"/>
                <a:ea typeface="华文新魏"/>
                <a:cs typeface="华文新魏"/>
              </a:rPr>
              <a:t>多依附洋人而变为奸商。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新魏"/>
              <a:ea typeface="华文新魏"/>
              <a:cs typeface="华文新魏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新魏"/>
                <a:ea typeface="华文新魏"/>
                <a:cs typeface="华文新魏"/>
              </a:rPr>
              <a:t>——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华文新魏"/>
              </a:rPr>
              <a:t>（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郑观应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《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救时揭要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》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华文新魏"/>
              </a:rPr>
              <a:t>）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341751" y="3322328"/>
            <a:ext cx="11735995" cy="107721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/>
                <a:ea typeface="楷体"/>
                <a:cs typeface="楷体"/>
              </a:rPr>
              <a:t>明明是中国公司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/>
                <a:ea typeface="楷体"/>
                <a:cs typeface="楷体"/>
              </a:rPr>
              <a:t>,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/>
                <a:ea typeface="楷体"/>
                <a:cs typeface="楷体"/>
              </a:rPr>
              <a:t>却以英国人轧拉佛名义注册！明明是为了盈利，却不得不花高价买了员外郎官衔！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/>
                <a:ea typeface="楷体"/>
                <a:cs typeface="楷体"/>
              </a:rPr>
              <a:t>——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/>
                <a:ea typeface="楷体"/>
                <a:cs typeface="楷体"/>
              </a:rPr>
              <a:t>蹊跷？？？</a:t>
            </a:r>
          </a:p>
        </p:txBody>
      </p: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47776" y="1742754"/>
            <a:ext cx="11247968" cy="2046816"/>
          </a:xfrm>
        </p:spPr>
        <p:txBody>
          <a:bodyPr/>
          <a:lstStyle/>
          <a:p>
            <a:r>
              <a:rPr lang="en-US" altLang="zh-CN" sz="2667" dirty="0">
                <a:latin typeface="微软雅黑" pitchFamily="34" charset="-122"/>
                <a:ea typeface="微软雅黑" pitchFamily="34" charset="-122"/>
              </a:rPr>
              <a:t>1867</a:t>
            </a:r>
            <a:r>
              <a:rPr lang="zh-CN" altLang="en-US" sz="2667" dirty="0">
                <a:latin typeface="微软雅黑" pitchFamily="34" charset="-122"/>
                <a:ea typeface="微软雅黑" pitchFamily="34" charset="-122"/>
              </a:rPr>
              <a:t>年，因为宝顺洋行的破产歇业而黯然下岗</a:t>
            </a:r>
            <a:endParaRPr lang="en-US" altLang="zh-CN" sz="2667" dirty="0"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2667" dirty="0">
                <a:latin typeface="微软雅黑" pitchFamily="34" charset="-122"/>
                <a:ea typeface="微软雅黑" pitchFamily="34" charset="-122"/>
              </a:rPr>
              <a:t>1867</a:t>
            </a:r>
            <a:r>
              <a:rPr lang="zh-CN" altLang="en-US" sz="2667" dirty="0">
                <a:latin typeface="微软雅黑" pitchFamily="34" charset="-122"/>
                <a:ea typeface="微软雅黑" pitchFamily="34" charset="-122"/>
              </a:rPr>
              <a:t>年，与爱国买办唐廷枢创办公正轮船公司</a:t>
            </a:r>
            <a:endParaRPr lang="en-US" altLang="zh-CN" sz="2667" dirty="0"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2667" dirty="0">
                <a:latin typeface="微软雅黑" pitchFamily="34" charset="-122"/>
                <a:ea typeface="微软雅黑" pitchFamily="34" charset="-122"/>
              </a:rPr>
              <a:t>1873</a:t>
            </a:r>
            <a:r>
              <a:rPr lang="zh-CN" altLang="en-US" sz="2667" dirty="0">
                <a:latin typeface="微软雅黑" pitchFamily="34" charset="-122"/>
                <a:ea typeface="微软雅黑" pitchFamily="34" charset="-122"/>
              </a:rPr>
              <a:t>年，公正被英商太古收购，他留人总买办</a:t>
            </a:r>
            <a:endParaRPr lang="zh-CN" altLang="en-US" sz="32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内容占位符 3">
            <a:extLst>
              <a:ext uri="{FF2B5EF4-FFF2-40B4-BE49-F238E27FC236}">
                <a16:creationId xmlns:a16="http://schemas.microsoft.com/office/drawing/2014/main" id="{1C0B02D3-2C05-43BF-B163-0B88BC32D225}"/>
              </a:ext>
            </a:extLst>
          </p:cNvPr>
          <p:cNvSpPr txBox="1">
            <a:spLocks/>
          </p:cNvSpPr>
          <p:nvPr/>
        </p:nvSpPr>
        <p:spPr bwMode="auto">
          <a:xfrm>
            <a:off x="341751" y="4385277"/>
            <a:ext cx="11586270" cy="182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    1878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年，被李鸿章聘为上海机器织布局顾问和总办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457189" marR="0" lvl="0" indent="-45718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    1881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年，被李鸿章聘为上海电报局总办（首条电报线）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457189" marR="0" lvl="0" indent="-45718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    1883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年，被李鸿章聘为轮船招商局总办（长江航运业）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EAA0211-9E5C-4AC4-B6D1-BE79080AAD68}"/>
              </a:ext>
            </a:extLst>
          </p:cNvPr>
          <p:cNvSpPr/>
          <p:nvPr/>
        </p:nvSpPr>
        <p:spPr>
          <a:xfrm>
            <a:off x="2904403" y="5877939"/>
            <a:ext cx="5509842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华文彩云" pitchFamily="2" charset="-122"/>
                <a:ea typeface="华文彩云" pitchFamily="2" charset="-122"/>
                <a:cs typeface="+mn-cs"/>
              </a:rPr>
              <a:t>夷务</a:t>
            </a:r>
            <a:r>
              <a:rPr kumimoji="0" lang="en-US" altLang="zh-CN" sz="6000" b="1" i="0" u="none" strike="noStrike" kern="1200" cap="none" spc="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华文彩云" pitchFamily="2" charset="-122"/>
                <a:ea typeface="华文彩云" pitchFamily="2" charset="-122"/>
                <a:cs typeface="+mn-cs"/>
              </a:rPr>
              <a:t>--</a:t>
            </a:r>
            <a:r>
              <a:rPr kumimoji="0" lang="zh-CN" altLang="en-US" sz="6000" b="1" i="0" u="none" strike="noStrike" kern="1200" cap="none" spc="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华文彩云" pitchFamily="2" charset="-122"/>
                <a:ea typeface="华文彩云" pitchFamily="2" charset="-122"/>
                <a:cs typeface="+mn-cs"/>
              </a:rPr>
              <a:t>洋务</a:t>
            </a:r>
            <a:r>
              <a:rPr kumimoji="0" lang="en-US" altLang="zh-CN" sz="6000" b="1" i="0" u="none" strike="noStrike" kern="1200" cap="none" spc="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华文彩云" pitchFamily="2" charset="-122"/>
                <a:ea typeface="华文彩云" pitchFamily="2" charset="-122"/>
                <a:cs typeface="+mn-cs"/>
              </a:rPr>
              <a:t>--</a:t>
            </a:r>
            <a:r>
              <a:rPr kumimoji="0" lang="zh-CN" altLang="en-US" sz="6000" b="1" i="0" u="none" strike="noStrike" kern="1200" cap="none" spc="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华文彩云" pitchFamily="2" charset="-122"/>
                <a:ea typeface="华文彩云" pitchFamily="2" charset="-122"/>
                <a:cs typeface="+mn-cs"/>
              </a:rPr>
              <a:t>民企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0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817249-6420-4BD8-96FB-185C04629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573" y="158216"/>
            <a:ext cx="5371397" cy="1951341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zh-CN" altLang="en-US" sz="6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跛足的洋务</a:t>
            </a:r>
            <a:br>
              <a:rPr lang="en-US" altLang="zh-CN" sz="6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6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悲惨的结局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https://timgsa.baidu.com/timg?image&amp;quality=80&amp;size=b9999_10000&amp;sec=1490034536309&amp;di=c45bc8f00cf22a49fb7d555062557aad&amp;imgtype=0&amp;src=http%3A%2F%2Fimg.pconline.com.cn%2Fimages%2Fupload%2Fupc%2Ftx%2Fitbbs%2F1507%2F15%2Fc8%2F9784080_1436920988430_mthumb.jpg">
            <a:extLst>
              <a:ext uri="{FF2B5EF4-FFF2-40B4-BE49-F238E27FC236}">
                <a16:creationId xmlns:a16="http://schemas.microsoft.com/office/drawing/2014/main" id="{2B78AB0E-7DBE-4BA2-82E2-E01FFE86E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/>
          </a:blip>
          <a:srcRect l="28259" r="10754" b="-1"/>
          <a:stretch/>
        </p:blipFill>
        <p:spPr bwMode="auto"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</p:spPr>
      </p:pic>
      <p:pic>
        <p:nvPicPr>
          <p:cNvPr id="8" name="弱国无外交之李鸿章甲午战争中日谈判_clip.mp4">
            <a:hlinkClick r:id="" action="ppaction://media"/>
            <a:extLst>
              <a:ext uri="{FF2B5EF4-FFF2-40B4-BE49-F238E27FC236}">
                <a16:creationId xmlns:a16="http://schemas.microsoft.com/office/drawing/2014/main" id="{DAC313E7-7B2A-4BB8-86CE-1BBCAEA040F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grayscl/>
          </a:blip>
          <a:srcRect l="18440" r="25702"/>
          <a:stretch>
            <a:fillRect/>
          </a:stretch>
        </p:blipFill>
        <p:spPr>
          <a:xfrm>
            <a:off x="5687795" y="80704"/>
            <a:ext cx="1672856" cy="2365010"/>
          </a:xfrm>
          <a:prstGeom prst="rect">
            <a:avLst/>
          </a:prstGeom>
        </p:spPr>
      </p:pic>
      <p:pic>
        <p:nvPicPr>
          <p:cNvPr id="10" name="Picture 6" descr="https://ss1.bdstatic.com/70cFuXSh_Q1YnxGkpoWK1HF6hhy/it/u=1119295911,800635802&amp;fm=23&amp;gp=0.jpg">
            <a:extLst>
              <a:ext uri="{FF2B5EF4-FFF2-40B4-BE49-F238E27FC236}">
                <a16:creationId xmlns:a16="http://schemas.microsoft.com/office/drawing/2014/main" id="{31D3BD2A-1BE7-4EF7-8094-E5CFEDEE1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62938" t="27499" r="2097" b="4999"/>
          <a:stretch>
            <a:fillRect/>
          </a:stretch>
        </p:blipFill>
        <p:spPr bwMode="auto">
          <a:xfrm>
            <a:off x="10441172" y="-56751"/>
            <a:ext cx="1672856" cy="2502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https://timgsa.baidu.com/timg?image&amp;quality=80&amp;size=b9999_10000&amp;sec=1490034969435&amp;di=499172e5e16c8efcbae8b6b6a6fba807&amp;imgtype=0&amp;src=http%3A%2F%2Fimage88.360doc.com%2FDownloadImg%2F2015%2F09%2F1218%2F58926544_11.jpg">
            <a:extLst>
              <a:ext uri="{FF2B5EF4-FFF2-40B4-BE49-F238E27FC236}">
                <a16:creationId xmlns:a16="http://schemas.microsoft.com/office/drawing/2014/main" id="{7F75F182-2FFB-461C-BAEE-26844BAE4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</a:blip>
          <a:srcRect r="32307"/>
          <a:stretch>
            <a:fillRect/>
          </a:stretch>
        </p:blipFill>
        <p:spPr bwMode="auto">
          <a:xfrm>
            <a:off x="89693" y="2425436"/>
            <a:ext cx="7780678" cy="335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23">
            <a:extLst>
              <a:ext uri="{FF2B5EF4-FFF2-40B4-BE49-F238E27FC236}">
                <a16:creationId xmlns:a16="http://schemas.microsoft.com/office/drawing/2014/main" id="{830E519A-2908-4E24-93D0-E9A61FB7B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92" y="5659361"/>
            <a:ext cx="7679163" cy="111793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457200" algn="l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itchFamily="49" charset="-122"/>
                <a:ea typeface="楷体" pitchFamily="49" charset="-122"/>
                <a:cs typeface="+mn-cs"/>
              </a:rPr>
              <a:t>梁启超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itchFamily="49" charset="-122"/>
                <a:ea typeface="楷体" pitchFamily="49" charset="-122"/>
                <a:cs typeface="+mn-cs"/>
              </a:rPr>
              <a:t>: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itchFamily="49" charset="-122"/>
                <a:ea typeface="楷体" pitchFamily="49" charset="-122"/>
                <a:cs typeface="+mn-cs"/>
              </a:rPr>
              <a:t>李鸿章必为数千年中国历史上一人物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itchFamily="49" charset="-122"/>
                <a:ea typeface="楷体" pitchFamily="49" charset="-122"/>
                <a:cs typeface="+mn-cs"/>
              </a:rPr>
              <a:t>…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itchFamily="49" charset="-122"/>
                <a:ea typeface="楷体" pitchFamily="49" charset="-122"/>
                <a:cs typeface="+mn-cs"/>
              </a:rPr>
              <a:t>必为十九世纪世界历史上一人物。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itchFamily="49" charset="-122"/>
                <a:ea typeface="楷体" pitchFamily="49" charset="-122"/>
                <a:cs typeface="+mn-cs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itchFamily="49" charset="-122"/>
              <a:ea typeface="楷体" pitchFamily="49" charset="-122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37508B4-94C0-4F31-B071-1FA0830B5B3E}"/>
              </a:ext>
            </a:extLst>
          </p:cNvPr>
          <p:cNvSpPr/>
          <p:nvPr/>
        </p:nvSpPr>
        <p:spPr>
          <a:xfrm>
            <a:off x="7678444" y="314712"/>
            <a:ext cx="295465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国之殇！</a:t>
            </a:r>
            <a:endParaRPr kumimoji="0" lang="en-US" altLang="zh-CN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海之吟！</a:t>
            </a:r>
            <a:endParaRPr kumimoji="0" lang="en-US" altLang="zh-CN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38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3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3" grpId="0" animBg="1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http://g1.hexunimg.cn/2014-07-25/166978040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572500" y="23548"/>
            <a:ext cx="3619500" cy="2431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西方漫画中的甲午战争"/>
          <p:cNvPicPr>
            <a:picLocks noChangeAspect="1" noChangeArrowheads="1"/>
          </p:cNvPicPr>
          <p:nvPr/>
        </p:nvPicPr>
        <p:blipFill>
          <a:blip r:embed="rId4" cstate="email">
            <a:extLst/>
          </a:blip>
          <a:srcRect/>
          <a:stretch>
            <a:fillRect/>
          </a:stretch>
        </p:blipFill>
        <p:spPr bwMode="auto">
          <a:xfrm>
            <a:off x="-82488" y="2393810"/>
            <a:ext cx="5841907" cy="446419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1" name="Picture 2" descr="d:\Users\Admin\Desktop\1141025L1-0.jpg"/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5621699" y="2505229"/>
            <a:ext cx="6642904" cy="435277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" name="Picture 2" descr="https://timgsa.baidu.com/timg?image&amp;quality=80&amp;size=b9999_10000&amp;sec=1535166395880&amp;di=1acb715983772344aeaabcc57e25d6d8&amp;imgtype=0&amp;src=http%3A%2F%2Fimgsrc.baidu.com%2Fimage%2Fc0%253Dpixel_huitu%252C0%252C0%252C294%252C40%2Fsign%3De0053ed49782d158af8f51f1e9727cb4%2F738b4710b912c8fcf2c24ef7f7039245d68821d2.jpg">
            <a:extLst>
              <a:ext uri="{FF2B5EF4-FFF2-40B4-BE49-F238E27FC236}">
                <a16:creationId xmlns:a16="http://schemas.microsoft.com/office/drawing/2014/main" id="{DA265013-536D-4232-9751-821F9EDBA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33132" cy="245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027355" y="-1"/>
            <a:ext cx="6137289" cy="245548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三十年洋务竟毁于甲午一旦！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黑体" pitchFamily="2" charset="-122"/>
              <a:ea typeface="黑体" pitchFamily="2" charset="-122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泱泱之天朝竟败于弹丸东夷！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黑体" pitchFamily="2" charset="-122"/>
              <a:ea typeface="黑体" pitchFamily="2" charset="-122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从天朝危机急转到民族危亡！</a:t>
            </a:r>
          </a:p>
        </p:txBody>
      </p:sp>
      <p:sp>
        <p:nvSpPr>
          <p:cNvPr id="70659" name="TextBox 9"/>
          <p:cNvSpPr txBox="1">
            <a:spLocks noChangeArrowheads="1"/>
          </p:cNvSpPr>
          <p:nvPr/>
        </p:nvSpPr>
        <p:spPr bwMode="auto">
          <a:xfrm>
            <a:off x="3990792" y="2565901"/>
            <a:ext cx="388439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行楷"/>
                <a:ea typeface="华文行楷"/>
                <a:cs typeface="华文行楷"/>
              </a:rPr>
              <a:t>悲情恐慌</a:t>
            </a:r>
          </a:p>
        </p:txBody>
      </p:sp>
      <p:sp>
        <p:nvSpPr>
          <p:cNvPr id="10" name="TextBox 28">
            <a:extLst>
              <a:ext uri="{FF2B5EF4-FFF2-40B4-BE49-F238E27FC236}">
                <a16:creationId xmlns:a16="http://schemas.microsoft.com/office/drawing/2014/main" id="{6DEE2D7B-FF05-4D94-8AF3-B7368A8A0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1578" y="5556024"/>
            <a:ext cx="3530454" cy="108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行楷"/>
                <a:ea typeface="华文行楷"/>
                <a:cs typeface="华文行楷"/>
              </a:rPr>
              <a:t>暮鼓晨钟</a:t>
            </a:r>
          </a:p>
        </p:txBody>
      </p:sp>
    </p:spTree>
  </p:cSld>
  <p:clrMapOvr>
    <a:masterClrMapping/>
  </p:clrMapOvr>
  <p:transition spd="slow">
    <p:pull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lihui\Desktop\timg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505" y="0"/>
            <a:ext cx="92411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2423592" y="1988841"/>
            <a:ext cx="7488832" cy="4137323"/>
          </a:xfrm>
        </p:spPr>
        <p:txBody>
          <a:bodyPr/>
          <a:lstStyle/>
          <a:p>
            <a:r>
              <a:rPr lang="zh-CN" altLang="en-US" sz="4000" b="1" dirty="0"/>
              <a:t>历史的厚重、深邃、博大绝不可以被炫目的理念，作秀的模式，花俏的手段所取代。</a:t>
            </a:r>
            <a:endParaRPr lang="en-US" altLang="zh-CN" sz="4000" b="1" dirty="0"/>
          </a:p>
          <a:p>
            <a:r>
              <a:rPr lang="zh-CN" altLang="en-US" sz="4000" b="1" dirty="0"/>
              <a:t>更不能变为缺失历史原味和学科特质的积木游戏和胡动闹戏！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284851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0242" name="Picture 2" descr="https://timgsa.baidu.com/timg?image&amp;quality=80&amp;size=b9999_10000&amp;sec=1530846858&amp;di=855426e953768c7724fd138dc2b3df3c&amp;imgtype=jpg&amp;er=1&amp;src=http%3A%2F%2Fbpic.ooopic.com%2F16%2F65%2F77%2F16657725-9b4db84cd3cdb0eb8e9ba1cf60ff3da8-7.jpg">
            <a:extLst>
              <a:ext uri="{FF2B5EF4-FFF2-40B4-BE49-F238E27FC236}">
                <a16:creationId xmlns:a16="http://schemas.microsoft.com/office/drawing/2014/main" id="{8DC5E8EB-D7C4-4BBA-B1E2-F0144BF53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80" t="36551" r="3593"/>
          <a:stretch/>
        </p:blipFill>
        <p:spPr bwMode="auto">
          <a:xfrm>
            <a:off x="365451" y="300488"/>
            <a:ext cx="3639787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timgsa.baidu.com/timg?image&amp;quality=80&amp;size=b9999_10000&amp;sec=1530252305523&amp;di=90908f0578b3727f3bc399825313720a&amp;imgtype=jpg&amp;src=http%3A%2F%2Fimg0.imgtn.bdimg.com%2Fit%2Fu%3D3178418380%2C3930064288%26fm%3D214%26gp%3D0.jpg">
            <a:extLst>
              <a:ext uri="{FF2B5EF4-FFF2-40B4-BE49-F238E27FC236}">
                <a16:creationId xmlns:a16="http://schemas.microsoft.com/office/drawing/2014/main" id="{905A702E-9F1D-4C97-AB45-69B960CDCA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2" b="6077"/>
          <a:stretch/>
        </p:blipFill>
        <p:spPr bwMode="auto">
          <a:xfrm>
            <a:off x="4208352" y="108516"/>
            <a:ext cx="6977809" cy="423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0DCAA588-D649-4086-A7CF-15FCE0FFE8BC}"/>
              </a:ext>
            </a:extLst>
          </p:cNvPr>
          <p:cNvSpPr/>
          <p:nvPr/>
        </p:nvSpPr>
        <p:spPr>
          <a:xfrm>
            <a:off x="1491719" y="669256"/>
            <a:ext cx="249299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科学与艺术</a:t>
            </a:r>
            <a:endParaRPr lang="en-US" altLang="zh-CN" sz="36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史学与立意</a:t>
            </a:r>
            <a:endParaRPr kumimoji="0" lang="en-US" altLang="zh-CN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理念与经验</a:t>
            </a:r>
            <a:endParaRPr kumimoji="0" lang="zh-CN" alt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B083B07-57C2-4461-92F6-619B0E9EF17E}"/>
              </a:ext>
            </a:extLst>
          </p:cNvPr>
          <p:cNvSpPr/>
          <p:nvPr/>
        </p:nvSpPr>
        <p:spPr>
          <a:xfrm>
            <a:off x="4967726" y="1616517"/>
            <a:ext cx="526297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创意企划与教学机理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FC5E989-674F-4931-AC61-DBEC9B8701ED}"/>
              </a:ext>
            </a:extLst>
          </p:cNvPr>
          <p:cNvSpPr/>
          <p:nvPr/>
        </p:nvSpPr>
        <p:spPr>
          <a:xfrm>
            <a:off x="930871" y="4844172"/>
            <a:ext cx="1050960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引领和渗透  机智和灵动   潜移和迁移 </a:t>
            </a:r>
          </a:p>
        </p:txBody>
      </p:sp>
    </p:spTree>
    <p:extLst>
      <p:ext uri="{BB962C8B-B14F-4D97-AF65-F5344CB8AC3E}">
        <p14:creationId xmlns:p14="http://schemas.microsoft.com/office/powerpoint/2010/main" val="11369524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26035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zh-CN" altLang="en-US" sz="7200" b="1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“三看”与目标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857376"/>
            <a:ext cx="9144000" cy="2428875"/>
          </a:xfrm>
          <a:blipFill dpi="0" rotWithShape="1">
            <a:blip r:embed="rId3"/>
            <a:srcRect/>
            <a:tile tx="0" ty="0" sx="100000" sy="100000" flip="none" algn="tl"/>
          </a:blip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zh-CN" altLang="en-US" sz="4400" dirty="0"/>
              <a:t>在历史高处眺望</a:t>
            </a:r>
            <a:r>
              <a:rPr lang="en-US" altLang="zh-CN" sz="4400" dirty="0"/>
              <a:t>,</a:t>
            </a:r>
            <a:r>
              <a:rPr lang="zh-CN" altLang="en-US" sz="4400" dirty="0"/>
              <a:t>高屋建瓴的大气</a:t>
            </a:r>
            <a:endParaRPr lang="en-US" altLang="zh-CN" sz="4400" dirty="0"/>
          </a:p>
          <a:p>
            <a:pPr>
              <a:lnSpc>
                <a:spcPct val="90000"/>
              </a:lnSpc>
            </a:pPr>
            <a:r>
              <a:rPr lang="zh-CN" altLang="en-US" sz="4400" dirty="0"/>
              <a:t>在历史深处凝思</a:t>
            </a:r>
            <a:r>
              <a:rPr lang="en-US" altLang="zh-CN" sz="4400" dirty="0"/>
              <a:t>,</a:t>
            </a:r>
            <a:r>
              <a:rPr lang="zh-CN" altLang="en-US" sz="4400" dirty="0"/>
              <a:t>掘井及泉的睿气</a:t>
            </a:r>
            <a:endParaRPr lang="en-US" altLang="zh-CN" sz="4400" dirty="0"/>
          </a:p>
          <a:p>
            <a:pPr>
              <a:lnSpc>
                <a:spcPct val="90000"/>
              </a:lnSpc>
            </a:pPr>
            <a:r>
              <a:rPr lang="zh-CN" altLang="en-US" sz="4400" dirty="0"/>
              <a:t>在历史细处雕凿</a:t>
            </a:r>
            <a:r>
              <a:rPr lang="en-US" altLang="zh-CN" sz="4400" dirty="0"/>
              <a:t>,</a:t>
            </a:r>
            <a:r>
              <a:rPr lang="zh-CN" altLang="en-US" sz="4400" dirty="0"/>
              <a:t>洞隐烛微的精气</a:t>
            </a:r>
            <a:endParaRPr lang="en-US" altLang="zh-CN" sz="4400" dirty="0"/>
          </a:p>
          <a:p>
            <a:pPr>
              <a:lnSpc>
                <a:spcPct val="90000"/>
              </a:lnSpc>
              <a:buFontTx/>
              <a:buNone/>
            </a:pPr>
            <a:endParaRPr lang="en-US" altLang="zh-CN" sz="44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524000" y="4357689"/>
            <a:ext cx="9082088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zh-CN" altLang="en-US" sz="6600" b="1" dirty="0">
                <a:solidFill>
                  <a:prstClr val="black"/>
                </a:solidFill>
                <a:latin typeface="隶书" pitchFamily="49" charset="-122"/>
                <a:ea typeface="隶书" pitchFamily="49" charset="-122"/>
              </a:rPr>
              <a:t> 纵横捭阖的宏大格局</a:t>
            </a:r>
            <a:endParaRPr lang="en-US" altLang="zh-CN" sz="6600" b="1" dirty="0">
              <a:solidFill>
                <a:prstClr val="black"/>
              </a:solidFill>
              <a:latin typeface="隶书" pitchFamily="49" charset="-122"/>
              <a:ea typeface="隶书" pitchFamily="49" charset="-122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zh-CN" altLang="en-US" sz="6600" b="1" dirty="0">
                <a:solidFill>
                  <a:prstClr val="black"/>
                </a:solidFill>
                <a:latin typeface="隶书" pitchFamily="49" charset="-122"/>
                <a:ea typeface="隶书" pitchFamily="49" charset="-122"/>
              </a:rPr>
              <a:t> 琢玉成壁的工匠精神</a:t>
            </a:r>
            <a:endParaRPr lang="en-US" altLang="zh-CN" sz="6600" b="1" dirty="0">
              <a:solidFill>
                <a:prstClr val="black"/>
              </a:solidFill>
              <a:latin typeface="隶书" pitchFamily="49" charset="-122"/>
              <a:ea typeface="隶书" pitchFamily="49" charset="-122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en-US" altLang="zh-CN" sz="440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881189" y="285751"/>
            <a:ext cx="8429625" cy="13128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zh-CN" altLang="en-US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琥珀" pitchFamily="2" charset="-122"/>
                <a:ea typeface="华文琥珀" pitchFamily="2" charset="-122"/>
              </a:rPr>
              <a:t>志于道而游于艺</a:t>
            </a:r>
            <a:endParaRPr lang="en-US" altLang="zh-CN" sz="8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琥珀" pitchFamily="2" charset="-122"/>
              <a:ea typeface="华文琥珀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8699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11">
            <a:extLst>
              <a:ext uri="{FF2B5EF4-FFF2-40B4-BE49-F238E27FC236}">
                <a16:creationId xmlns:a16="http://schemas.microsoft.com/office/drawing/2014/main" id="{A0BF428C-DA8B-4D99-9930-18F7F91D8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876800" y="1690688"/>
            <a:ext cx="7316788" cy="5167312"/>
          </a:xfrm>
          <a:custGeom>
            <a:avLst/>
            <a:gdLst>
              <a:gd name="connsiteX0" fmla="*/ 0 w 7316944"/>
              <a:gd name="connsiteY0" fmla="*/ 0 h 5167312"/>
              <a:gd name="connsiteX1" fmla="*/ 7316944 w 7316944"/>
              <a:gd name="connsiteY1" fmla="*/ 0 h 5167312"/>
              <a:gd name="connsiteX2" fmla="*/ 7316944 w 7316944"/>
              <a:gd name="connsiteY2" fmla="*/ 5167312 h 5167312"/>
              <a:gd name="connsiteX3" fmla="*/ 472697 w 7316944"/>
              <a:gd name="connsiteY3" fmla="*/ 5167312 h 5167312"/>
              <a:gd name="connsiteX4" fmla="*/ 2866576 w 7316944"/>
              <a:gd name="connsiteY4" fmla="*/ 952 h 5167312"/>
              <a:gd name="connsiteX5" fmla="*/ 0 w 7316944"/>
              <a:gd name="connsiteY5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16944" h="5167312">
                <a:moveTo>
                  <a:pt x="0" y="0"/>
                </a:moveTo>
                <a:lnTo>
                  <a:pt x="7316944" y="0"/>
                </a:lnTo>
                <a:lnTo>
                  <a:pt x="7316944" y="5167312"/>
                </a:lnTo>
                <a:lnTo>
                  <a:pt x="472697" y="5167312"/>
                </a:lnTo>
                <a:lnTo>
                  <a:pt x="2866576" y="952"/>
                </a:lnTo>
                <a:lnTo>
                  <a:pt x="0" y="952"/>
                </a:lnTo>
                <a:close/>
              </a:path>
            </a:pathLst>
          </a:custGeom>
          <a:solidFill>
            <a:srgbClr val="A6A6A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组合 5"/>
          <p:cNvGrpSpPr/>
          <p:nvPr/>
        </p:nvGrpSpPr>
        <p:grpSpPr>
          <a:xfrm>
            <a:off x="-14855" y="2442826"/>
            <a:ext cx="6638624" cy="1646852"/>
            <a:chOff x="1578279" y="2308767"/>
            <a:chExt cx="6638624" cy="1646852"/>
          </a:xfrm>
        </p:grpSpPr>
        <p:sp>
          <p:nvSpPr>
            <p:cNvPr id="32" name="MH_SubTitle_1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555878" y="2308767"/>
              <a:ext cx="5661025" cy="493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endParaRPr lang="en-US" altLang="zh-CN" sz="2200" b="1" dirty="0">
                <a:solidFill>
                  <a:schemeClr val="accent1"/>
                </a:solidFill>
                <a:latin typeface="+mn-ea"/>
                <a:ea typeface="+mn-ea"/>
              </a:endParaRPr>
            </a:p>
          </p:txBody>
        </p:sp>
        <p:sp>
          <p:nvSpPr>
            <p:cNvPr id="33" name="MH_Text_1"/>
            <p:cNvSpPr txBox="1"/>
            <p:nvPr>
              <p:custDataLst>
                <p:tags r:id="rId6"/>
              </p:custDataLst>
            </p:nvPr>
          </p:nvSpPr>
          <p:spPr>
            <a:xfrm>
              <a:off x="2555878" y="2859631"/>
              <a:ext cx="5661025" cy="381526"/>
            </a:xfrm>
            <a:prstGeom prst="rect">
              <a:avLst/>
            </a:prstGeom>
            <a:noFill/>
          </p:spPr>
          <p:txBody>
            <a:bodyPr lIns="0" tIns="0" rIns="0" bIns="0">
              <a:normAutofit/>
            </a:bodyPr>
            <a:lstStyle/>
            <a:p>
              <a:endParaRPr lang="en-US" altLang="zh-CN" sz="2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grpSp>
          <p:nvGrpSpPr>
            <p:cNvPr id="42" name="组合 41"/>
            <p:cNvGrpSpPr/>
            <p:nvPr/>
          </p:nvGrpSpPr>
          <p:grpSpPr>
            <a:xfrm>
              <a:off x="1578279" y="3254018"/>
              <a:ext cx="677332" cy="701601"/>
              <a:chOff x="2629455" y="3103982"/>
              <a:chExt cx="974725" cy="1009650"/>
            </a:xfrm>
          </p:grpSpPr>
          <p:sp>
            <p:nvSpPr>
              <p:cNvPr id="43" name="MH_Other_1"/>
              <p:cNvSpPr/>
              <p:nvPr>
                <p:custDataLst>
                  <p:tags r:id="rId7"/>
                </p:custDataLst>
              </p:nvPr>
            </p:nvSpPr>
            <p:spPr>
              <a:xfrm>
                <a:off x="2795589" y="3209277"/>
                <a:ext cx="704850" cy="73025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MH_Other_2"/>
              <p:cNvSpPr/>
              <p:nvPr>
                <p:custDataLst>
                  <p:tags r:id="rId8"/>
                </p:custDataLst>
              </p:nvPr>
            </p:nvSpPr>
            <p:spPr>
              <a:xfrm>
                <a:off x="2629455" y="3103982"/>
                <a:ext cx="974725" cy="1009650"/>
              </a:xfrm>
              <a:custGeom>
                <a:avLst/>
                <a:gdLst>
                  <a:gd name="connsiteX0" fmla="*/ 743029 w 757237"/>
                  <a:gd name="connsiteY0" fmla="*/ 463225 h 783577"/>
                  <a:gd name="connsiteX1" fmla="*/ 757237 w 757237"/>
                  <a:gd name="connsiteY1" fmla="*/ 463225 h 783577"/>
                  <a:gd name="connsiteX2" fmla="*/ 757237 w 757237"/>
                  <a:gd name="connsiteY2" fmla="*/ 783577 h 783577"/>
                  <a:gd name="connsiteX3" fmla="*/ 450056 w 757237"/>
                  <a:gd name="connsiteY3" fmla="*/ 783577 h 783577"/>
                  <a:gd name="connsiteX4" fmla="*/ 450056 w 757237"/>
                  <a:gd name="connsiteY4" fmla="*/ 768874 h 783577"/>
                  <a:gd name="connsiteX5" fmla="*/ 743029 w 757237"/>
                  <a:gd name="connsiteY5" fmla="*/ 768874 h 783577"/>
                  <a:gd name="connsiteX6" fmla="*/ 0 w 757237"/>
                  <a:gd name="connsiteY6" fmla="*/ 463225 h 783577"/>
                  <a:gd name="connsiteX7" fmla="*/ 14207 w 757237"/>
                  <a:gd name="connsiteY7" fmla="*/ 463225 h 783577"/>
                  <a:gd name="connsiteX8" fmla="*/ 14207 w 757237"/>
                  <a:gd name="connsiteY8" fmla="*/ 768874 h 783577"/>
                  <a:gd name="connsiteX9" fmla="*/ 307181 w 757237"/>
                  <a:gd name="connsiteY9" fmla="*/ 768874 h 783577"/>
                  <a:gd name="connsiteX10" fmla="*/ 307181 w 757237"/>
                  <a:gd name="connsiteY10" fmla="*/ 783577 h 783577"/>
                  <a:gd name="connsiteX11" fmla="*/ 0 w 757237"/>
                  <a:gd name="connsiteY11" fmla="*/ 783577 h 783577"/>
                  <a:gd name="connsiteX12" fmla="*/ 450056 w 757237"/>
                  <a:gd name="connsiteY12" fmla="*/ 0 h 783577"/>
                  <a:gd name="connsiteX13" fmla="*/ 757237 w 757237"/>
                  <a:gd name="connsiteY13" fmla="*/ 0 h 783577"/>
                  <a:gd name="connsiteX14" fmla="*/ 757237 w 757237"/>
                  <a:gd name="connsiteY14" fmla="*/ 320350 h 783577"/>
                  <a:gd name="connsiteX15" fmla="*/ 743029 w 757237"/>
                  <a:gd name="connsiteY15" fmla="*/ 320350 h 783577"/>
                  <a:gd name="connsiteX16" fmla="*/ 743029 w 757237"/>
                  <a:gd name="connsiteY16" fmla="*/ 14702 h 783577"/>
                  <a:gd name="connsiteX17" fmla="*/ 450056 w 757237"/>
                  <a:gd name="connsiteY17" fmla="*/ 14702 h 783577"/>
                  <a:gd name="connsiteX18" fmla="*/ 0 w 757237"/>
                  <a:gd name="connsiteY18" fmla="*/ 0 h 783577"/>
                  <a:gd name="connsiteX19" fmla="*/ 307181 w 757237"/>
                  <a:gd name="connsiteY19" fmla="*/ 0 h 783577"/>
                  <a:gd name="connsiteX20" fmla="*/ 307181 w 757237"/>
                  <a:gd name="connsiteY20" fmla="*/ 14702 h 783577"/>
                  <a:gd name="connsiteX21" fmla="*/ 14207 w 757237"/>
                  <a:gd name="connsiteY21" fmla="*/ 14702 h 783577"/>
                  <a:gd name="connsiteX22" fmla="*/ 14207 w 757237"/>
                  <a:gd name="connsiteY22" fmla="*/ 320350 h 783577"/>
                  <a:gd name="connsiteX23" fmla="*/ 0 w 757237"/>
                  <a:gd name="connsiteY23" fmla="*/ 320350 h 783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57237" h="783577">
                    <a:moveTo>
                      <a:pt x="743029" y="463225"/>
                    </a:moveTo>
                    <a:lnTo>
                      <a:pt x="757237" y="463225"/>
                    </a:lnTo>
                    <a:lnTo>
                      <a:pt x="757237" y="783577"/>
                    </a:lnTo>
                    <a:lnTo>
                      <a:pt x="450056" y="783577"/>
                    </a:lnTo>
                    <a:lnTo>
                      <a:pt x="450056" y="768874"/>
                    </a:lnTo>
                    <a:lnTo>
                      <a:pt x="743029" y="768874"/>
                    </a:lnTo>
                    <a:close/>
                    <a:moveTo>
                      <a:pt x="0" y="463225"/>
                    </a:moveTo>
                    <a:lnTo>
                      <a:pt x="14207" y="463225"/>
                    </a:lnTo>
                    <a:lnTo>
                      <a:pt x="14207" y="768874"/>
                    </a:lnTo>
                    <a:lnTo>
                      <a:pt x="307181" y="768874"/>
                    </a:lnTo>
                    <a:lnTo>
                      <a:pt x="307181" y="783577"/>
                    </a:lnTo>
                    <a:lnTo>
                      <a:pt x="0" y="783577"/>
                    </a:lnTo>
                    <a:close/>
                    <a:moveTo>
                      <a:pt x="450056" y="0"/>
                    </a:moveTo>
                    <a:lnTo>
                      <a:pt x="757237" y="0"/>
                    </a:lnTo>
                    <a:lnTo>
                      <a:pt x="757237" y="320350"/>
                    </a:lnTo>
                    <a:lnTo>
                      <a:pt x="743029" y="320350"/>
                    </a:lnTo>
                    <a:lnTo>
                      <a:pt x="743029" y="14702"/>
                    </a:lnTo>
                    <a:lnTo>
                      <a:pt x="450056" y="14702"/>
                    </a:lnTo>
                    <a:close/>
                    <a:moveTo>
                      <a:pt x="0" y="0"/>
                    </a:moveTo>
                    <a:lnTo>
                      <a:pt x="307181" y="0"/>
                    </a:lnTo>
                    <a:lnTo>
                      <a:pt x="307181" y="14702"/>
                    </a:lnTo>
                    <a:lnTo>
                      <a:pt x="14207" y="14702"/>
                    </a:lnTo>
                    <a:lnTo>
                      <a:pt x="14207" y="320350"/>
                    </a:lnTo>
                    <a:lnTo>
                      <a:pt x="0" y="32035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45" name="MH_Other_7"/>
              <p:cNvSpPr>
                <a:spLocks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2929928" y="3375962"/>
                <a:ext cx="398463" cy="396876"/>
              </a:xfrm>
              <a:custGeom>
                <a:avLst/>
                <a:gdLst>
                  <a:gd name="T0" fmla="*/ 984018 w 1589088"/>
                  <a:gd name="T1" fmla="*/ 589506 h 1589088"/>
                  <a:gd name="T2" fmla="*/ 955171 w 1589088"/>
                  <a:gd name="T3" fmla="*/ 645802 h 1589088"/>
                  <a:gd name="T4" fmla="*/ 898294 w 1589088"/>
                  <a:gd name="T5" fmla="*/ 673272 h 1589088"/>
                  <a:gd name="T6" fmla="*/ 881422 w 1589088"/>
                  <a:gd name="T7" fmla="*/ 964824 h 1589088"/>
                  <a:gd name="T8" fmla="*/ 873530 w 1589088"/>
                  <a:gd name="T9" fmla="*/ 1040159 h 1589088"/>
                  <a:gd name="T10" fmla="*/ 824817 w 1589088"/>
                  <a:gd name="T11" fmla="*/ 1084490 h 1589088"/>
                  <a:gd name="T12" fmla="*/ 756238 w 1589088"/>
                  <a:gd name="T13" fmla="*/ 1088026 h 1589088"/>
                  <a:gd name="T14" fmla="*/ 703444 w 1589088"/>
                  <a:gd name="T15" fmla="*/ 1048590 h 1589088"/>
                  <a:gd name="T16" fmla="*/ 686571 w 1589088"/>
                  <a:gd name="T17" fmla="*/ 985493 h 1589088"/>
                  <a:gd name="T18" fmla="*/ 486007 w 1589088"/>
                  <a:gd name="T19" fmla="*/ 893024 h 1589088"/>
                  <a:gd name="T20" fmla="*/ 398106 w 1589088"/>
                  <a:gd name="T21" fmla="*/ 820680 h 1589088"/>
                  <a:gd name="T22" fmla="*/ 402189 w 1589088"/>
                  <a:gd name="T23" fmla="*/ 755134 h 1589088"/>
                  <a:gd name="T24" fmla="*/ 446547 w 1589088"/>
                  <a:gd name="T25" fmla="*/ 706452 h 1589088"/>
                  <a:gd name="T26" fmla="*/ 514037 w 1589088"/>
                  <a:gd name="T27" fmla="*/ 696389 h 1589088"/>
                  <a:gd name="T28" fmla="*/ 570641 w 1589088"/>
                  <a:gd name="T29" fmla="*/ 730385 h 1589088"/>
                  <a:gd name="T30" fmla="*/ 593501 w 1589088"/>
                  <a:gd name="T31" fmla="*/ 794027 h 1589088"/>
                  <a:gd name="T32" fmla="*/ 818558 w 1589088"/>
                  <a:gd name="T33" fmla="*/ 648522 h 1589088"/>
                  <a:gd name="T34" fmla="*/ 785901 w 1589088"/>
                  <a:gd name="T35" fmla="*/ 575091 h 1589088"/>
                  <a:gd name="T36" fmla="*/ 808761 w 1589088"/>
                  <a:gd name="T37" fmla="*/ 511721 h 1589088"/>
                  <a:gd name="T38" fmla="*/ 865365 w 1589088"/>
                  <a:gd name="T39" fmla="*/ 477726 h 1589088"/>
                  <a:gd name="T40" fmla="*/ 728574 w 1589088"/>
                  <a:gd name="T41" fmla="*/ 144010 h 1589088"/>
                  <a:gd name="T42" fmla="*/ 531280 w 1589088"/>
                  <a:gd name="T43" fmla="*/ 182593 h 1589088"/>
                  <a:gd name="T44" fmla="*/ 353281 w 1589088"/>
                  <a:gd name="T45" fmla="*/ 288291 h 1589088"/>
                  <a:gd name="T46" fmla="*/ 219577 w 1589088"/>
                  <a:gd name="T47" fmla="*/ 451592 h 1589088"/>
                  <a:gd name="T48" fmla="*/ 152454 w 1589088"/>
                  <a:gd name="T49" fmla="*/ 642880 h 1589088"/>
                  <a:gd name="T50" fmla="*/ 152454 w 1589088"/>
                  <a:gd name="T51" fmla="*/ 843135 h 1589088"/>
                  <a:gd name="T52" fmla="*/ 219577 w 1589088"/>
                  <a:gd name="T53" fmla="*/ 1034422 h 1589088"/>
                  <a:gd name="T54" fmla="*/ 353281 w 1589088"/>
                  <a:gd name="T55" fmla="*/ 1197724 h 1589088"/>
                  <a:gd name="T56" fmla="*/ 531280 w 1589088"/>
                  <a:gd name="T57" fmla="*/ 1303421 h 1589088"/>
                  <a:gd name="T58" fmla="*/ 728574 w 1589088"/>
                  <a:gd name="T59" fmla="*/ 1341734 h 1589088"/>
                  <a:gd name="T60" fmla="*/ 927227 w 1589088"/>
                  <a:gd name="T61" fmla="*/ 1312931 h 1589088"/>
                  <a:gd name="T62" fmla="*/ 1109302 w 1589088"/>
                  <a:gd name="T63" fmla="*/ 1217015 h 1589088"/>
                  <a:gd name="T64" fmla="*/ 1251431 w 1589088"/>
                  <a:gd name="T65" fmla="*/ 1059964 h 1589088"/>
                  <a:gd name="T66" fmla="*/ 1328065 w 1589088"/>
                  <a:gd name="T67" fmla="*/ 871393 h 1589088"/>
                  <a:gd name="T68" fmla="*/ 1337576 w 1589088"/>
                  <a:gd name="T69" fmla="*/ 671410 h 1589088"/>
                  <a:gd name="T70" fmla="*/ 1280237 w 1589088"/>
                  <a:gd name="T71" fmla="*/ 477677 h 1589088"/>
                  <a:gd name="T72" fmla="*/ 1155500 w 1589088"/>
                  <a:gd name="T73" fmla="*/ 308670 h 1589088"/>
                  <a:gd name="T74" fmla="*/ 981849 w 1589088"/>
                  <a:gd name="T75" fmla="*/ 193462 h 1589088"/>
                  <a:gd name="T76" fmla="*/ 785915 w 1589088"/>
                  <a:gd name="T77" fmla="*/ 145640 h 1589088"/>
                  <a:gd name="T78" fmla="*/ 902226 w 1589088"/>
                  <a:gd name="T79" fmla="*/ 17390 h 1589088"/>
                  <a:gd name="T80" fmla="*/ 1136207 w 1589088"/>
                  <a:gd name="T81" fmla="*/ 112491 h 1589088"/>
                  <a:gd name="T82" fmla="*/ 1320999 w 1589088"/>
                  <a:gd name="T83" fmla="*/ 276063 h 1589088"/>
                  <a:gd name="T84" fmla="*/ 1429702 w 1589088"/>
                  <a:gd name="T85" fmla="*/ 459201 h 1589088"/>
                  <a:gd name="T86" fmla="*/ 1481334 w 1589088"/>
                  <a:gd name="T87" fmla="*/ 660270 h 1589088"/>
                  <a:gd name="T88" fmla="*/ 1475356 w 1589088"/>
                  <a:gd name="T89" fmla="*/ 866502 h 1589088"/>
                  <a:gd name="T90" fmla="*/ 1412581 w 1589088"/>
                  <a:gd name="T91" fmla="*/ 1064855 h 1589088"/>
                  <a:gd name="T92" fmla="*/ 1892771 w 1589088"/>
                  <a:gd name="T93" fmla="*/ 1636001 h 1589088"/>
                  <a:gd name="T94" fmla="*/ 1896304 w 1589088"/>
                  <a:gd name="T95" fmla="*/ 1759632 h 1589088"/>
                  <a:gd name="T96" fmla="*/ 1783798 w 1589088"/>
                  <a:gd name="T97" fmla="*/ 1885980 h 1589088"/>
                  <a:gd name="T98" fmla="*/ 1662866 w 1589088"/>
                  <a:gd name="T99" fmla="*/ 1900381 h 1589088"/>
                  <a:gd name="T100" fmla="*/ 1104954 w 1589088"/>
                  <a:gd name="T101" fmla="*/ 1391458 h 1589088"/>
                  <a:gd name="T102" fmla="*/ 909835 w 1589088"/>
                  <a:gd name="T103" fmla="*/ 1466451 h 1589088"/>
                  <a:gd name="T104" fmla="*/ 704388 w 1589088"/>
                  <a:gd name="T105" fmla="*/ 1484656 h 1589088"/>
                  <a:gd name="T106" fmla="*/ 501116 w 1589088"/>
                  <a:gd name="T107" fmla="*/ 1445528 h 1589088"/>
                  <a:gd name="T108" fmla="*/ 313061 w 1589088"/>
                  <a:gd name="T109" fmla="*/ 1349069 h 1589088"/>
                  <a:gd name="T110" fmla="*/ 143758 w 1589088"/>
                  <a:gd name="T111" fmla="*/ 1181965 h 1589088"/>
                  <a:gd name="T112" fmla="*/ 30708 w 1589088"/>
                  <a:gd name="T113" fmla="*/ 954538 h 1589088"/>
                  <a:gd name="T114" fmla="*/ 815 w 1589088"/>
                  <a:gd name="T115" fmla="*/ 707277 h 1589088"/>
                  <a:gd name="T116" fmla="*/ 54351 w 1589088"/>
                  <a:gd name="T117" fmla="*/ 463275 h 1589088"/>
                  <a:gd name="T118" fmla="*/ 191315 w 1589088"/>
                  <a:gd name="T119" fmla="*/ 245360 h 1589088"/>
                  <a:gd name="T120" fmla="*/ 397577 w 1589088"/>
                  <a:gd name="T121" fmla="*/ 85319 h 1589088"/>
                  <a:gd name="T122" fmla="*/ 636177 w 1589088"/>
                  <a:gd name="T123" fmla="*/ 7880 h 158908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589088" h="1589088">
                    <a:moveTo>
                      <a:pt x="916859" y="288925"/>
                    </a:moveTo>
                    <a:lnTo>
                      <a:pt x="954088" y="332030"/>
                    </a:lnTo>
                    <a:lnTo>
                      <a:pt x="816067" y="450682"/>
                    </a:lnTo>
                    <a:lnTo>
                      <a:pt x="817430" y="454085"/>
                    </a:lnTo>
                    <a:lnTo>
                      <a:pt x="818338" y="457488"/>
                    </a:lnTo>
                    <a:lnTo>
                      <a:pt x="819246" y="461118"/>
                    </a:lnTo>
                    <a:lnTo>
                      <a:pt x="820381" y="464748"/>
                    </a:lnTo>
                    <a:lnTo>
                      <a:pt x="820835" y="468378"/>
                    </a:lnTo>
                    <a:lnTo>
                      <a:pt x="821289" y="472008"/>
                    </a:lnTo>
                    <a:lnTo>
                      <a:pt x="821743" y="475865"/>
                    </a:lnTo>
                    <a:lnTo>
                      <a:pt x="821743" y="479722"/>
                    </a:lnTo>
                    <a:lnTo>
                      <a:pt x="821743" y="483805"/>
                    </a:lnTo>
                    <a:lnTo>
                      <a:pt x="821289" y="487662"/>
                    </a:lnTo>
                    <a:lnTo>
                      <a:pt x="820835" y="491746"/>
                    </a:lnTo>
                    <a:lnTo>
                      <a:pt x="820154" y="495602"/>
                    </a:lnTo>
                    <a:lnTo>
                      <a:pt x="819246" y="499459"/>
                    </a:lnTo>
                    <a:lnTo>
                      <a:pt x="818338" y="503089"/>
                    </a:lnTo>
                    <a:lnTo>
                      <a:pt x="816976" y="506946"/>
                    </a:lnTo>
                    <a:lnTo>
                      <a:pt x="815840" y="510349"/>
                    </a:lnTo>
                    <a:lnTo>
                      <a:pt x="814251" y="513979"/>
                    </a:lnTo>
                    <a:lnTo>
                      <a:pt x="812662" y="517382"/>
                    </a:lnTo>
                    <a:lnTo>
                      <a:pt x="810619" y="520785"/>
                    </a:lnTo>
                    <a:lnTo>
                      <a:pt x="808803" y="523961"/>
                    </a:lnTo>
                    <a:lnTo>
                      <a:pt x="806760" y="527137"/>
                    </a:lnTo>
                    <a:lnTo>
                      <a:pt x="804263" y="530313"/>
                    </a:lnTo>
                    <a:lnTo>
                      <a:pt x="801993" y="533036"/>
                    </a:lnTo>
                    <a:lnTo>
                      <a:pt x="799496" y="535985"/>
                    </a:lnTo>
                    <a:lnTo>
                      <a:pt x="796772" y="538707"/>
                    </a:lnTo>
                    <a:lnTo>
                      <a:pt x="794048" y="541203"/>
                    </a:lnTo>
                    <a:lnTo>
                      <a:pt x="791324" y="543698"/>
                    </a:lnTo>
                    <a:lnTo>
                      <a:pt x="788146" y="545967"/>
                    </a:lnTo>
                    <a:lnTo>
                      <a:pt x="785194" y="548009"/>
                    </a:lnTo>
                    <a:lnTo>
                      <a:pt x="781789" y="550051"/>
                    </a:lnTo>
                    <a:lnTo>
                      <a:pt x="778611" y="552093"/>
                    </a:lnTo>
                    <a:lnTo>
                      <a:pt x="775433" y="553908"/>
                    </a:lnTo>
                    <a:lnTo>
                      <a:pt x="771801" y="555496"/>
                    </a:lnTo>
                    <a:lnTo>
                      <a:pt x="768396" y="556857"/>
                    </a:lnTo>
                    <a:lnTo>
                      <a:pt x="764537" y="558218"/>
                    </a:lnTo>
                    <a:lnTo>
                      <a:pt x="760905" y="559352"/>
                    </a:lnTo>
                    <a:lnTo>
                      <a:pt x="757046" y="560260"/>
                    </a:lnTo>
                    <a:lnTo>
                      <a:pt x="753413" y="560940"/>
                    </a:lnTo>
                    <a:lnTo>
                      <a:pt x="749327" y="561621"/>
                    </a:lnTo>
                    <a:lnTo>
                      <a:pt x="745241" y="562075"/>
                    </a:lnTo>
                    <a:lnTo>
                      <a:pt x="692121" y="754005"/>
                    </a:lnTo>
                    <a:lnTo>
                      <a:pt x="697343" y="756728"/>
                    </a:lnTo>
                    <a:lnTo>
                      <a:pt x="702110" y="759904"/>
                    </a:lnTo>
                    <a:lnTo>
                      <a:pt x="706650" y="763080"/>
                    </a:lnTo>
                    <a:lnTo>
                      <a:pt x="710963" y="766937"/>
                    </a:lnTo>
                    <a:lnTo>
                      <a:pt x="715049" y="770794"/>
                    </a:lnTo>
                    <a:lnTo>
                      <a:pt x="718908" y="774877"/>
                    </a:lnTo>
                    <a:lnTo>
                      <a:pt x="722313" y="779188"/>
                    </a:lnTo>
                    <a:lnTo>
                      <a:pt x="725718" y="783952"/>
                    </a:lnTo>
                    <a:lnTo>
                      <a:pt x="728670" y="788943"/>
                    </a:lnTo>
                    <a:lnTo>
                      <a:pt x="731167" y="793934"/>
                    </a:lnTo>
                    <a:lnTo>
                      <a:pt x="733437" y="799379"/>
                    </a:lnTo>
                    <a:lnTo>
                      <a:pt x="735253" y="804824"/>
                    </a:lnTo>
                    <a:lnTo>
                      <a:pt x="736615" y="810496"/>
                    </a:lnTo>
                    <a:lnTo>
                      <a:pt x="737750" y="816167"/>
                    </a:lnTo>
                    <a:lnTo>
                      <a:pt x="738431" y="822066"/>
                    </a:lnTo>
                    <a:lnTo>
                      <a:pt x="738658" y="828191"/>
                    </a:lnTo>
                    <a:lnTo>
                      <a:pt x="738658" y="832729"/>
                    </a:lnTo>
                    <a:lnTo>
                      <a:pt x="738431" y="836812"/>
                    </a:lnTo>
                    <a:lnTo>
                      <a:pt x="737523" y="840896"/>
                    </a:lnTo>
                    <a:lnTo>
                      <a:pt x="736842" y="844980"/>
                    </a:lnTo>
                    <a:lnTo>
                      <a:pt x="735934" y="849063"/>
                    </a:lnTo>
                    <a:lnTo>
                      <a:pt x="734799" y="852920"/>
                    </a:lnTo>
                    <a:lnTo>
                      <a:pt x="733664" y="856777"/>
                    </a:lnTo>
                    <a:lnTo>
                      <a:pt x="732075" y="860407"/>
                    </a:lnTo>
                    <a:lnTo>
                      <a:pt x="730259" y="864263"/>
                    </a:lnTo>
                    <a:lnTo>
                      <a:pt x="728670" y="867666"/>
                    </a:lnTo>
                    <a:lnTo>
                      <a:pt x="726626" y="871296"/>
                    </a:lnTo>
                    <a:lnTo>
                      <a:pt x="724583" y="874699"/>
                    </a:lnTo>
                    <a:lnTo>
                      <a:pt x="722086" y="877876"/>
                    </a:lnTo>
                    <a:lnTo>
                      <a:pt x="719589" y="881052"/>
                    </a:lnTo>
                    <a:lnTo>
                      <a:pt x="717092" y="884228"/>
                    </a:lnTo>
                    <a:lnTo>
                      <a:pt x="714141" y="886950"/>
                    </a:lnTo>
                    <a:lnTo>
                      <a:pt x="711417" y="889673"/>
                    </a:lnTo>
                    <a:lnTo>
                      <a:pt x="708239" y="892395"/>
                    </a:lnTo>
                    <a:lnTo>
                      <a:pt x="705288" y="894891"/>
                    </a:lnTo>
                    <a:lnTo>
                      <a:pt x="702110" y="896933"/>
                    </a:lnTo>
                    <a:lnTo>
                      <a:pt x="698705" y="899428"/>
                    </a:lnTo>
                    <a:lnTo>
                      <a:pt x="695299" y="901243"/>
                    </a:lnTo>
                    <a:lnTo>
                      <a:pt x="691440" y="903058"/>
                    </a:lnTo>
                    <a:lnTo>
                      <a:pt x="688035" y="904646"/>
                    </a:lnTo>
                    <a:lnTo>
                      <a:pt x="684176" y="906234"/>
                    </a:lnTo>
                    <a:lnTo>
                      <a:pt x="680317" y="907595"/>
                    </a:lnTo>
                    <a:lnTo>
                      <a:pt x="676231" y="908730"/>
                    </a:lnTo>
                    <a:lnTo>
                      <a:pt x="672372" y="909637"/>
                    </a:lnTo>
                    <a:lnTo>
                      <a:pt x="668286" y="910318"/>
                    </a:lnTo>
                    <a:lnTo>
                      <a:pt x="664199" y="910771"/>
                    </a:lnTo>
                    <a:lnTo>
                      <a:pt x="659886" y="911225"/>
                    </a:lnTo>
                    <a:lnTo>
                      <a:pt x="655573" y="911225"/>
                    </a:lnTo>
                    <a:lnTo>
                      <a:pt x="651260" y="911225"/>
                    </a:lnTo>
                    <a:lnTo>
                      <a:pt x="646947" y="910771"/>
                    </a:lnTo>
                    <a:lnTo>
                      <a:pt x="643088" y="910318"/>
                    </a:lnTo>
                    <a:lnTo>
                      <a:pt x="638775" y="909637"/>
                    </a:lnTo>
                    <a:lnTo>
                      <a:pt x="634915" y="908730"/>
                    </a:lnTo>
                    <a:lnTo>
                      <a:pt x="630829" y="907595"/>
                    </a:lnTo>
                    <a:lnTo>
                      <a:pt x="627197" y="906234"/>
                    </a:lnTo>
                    <a:lnTo>
                      <a:pt x="623338" y="904646"/>
                    </a:lnTo>
                    <a:lnTo>
                      <a:pt x="619706" y="903058"/>
                    </a:lnTo>
                    <a:lnTo>
                      <a:pt x="616074" y="901243"/>
                    </a:lnTo>
                    <a:lnTo>
                      <a:pt x="612669" y="899428"/>
                    </a:lnTo>
                    <a:lnTo>
                      <a:pt x="609037" y="896933"/>
                    </a:lnTo>
                    <a:lnTo>
                      <a:pt x="605858" y="894891"/>
                    </a:lnTo>
                    <a:lnTo>
                      <a:pt x="602680" y="892395"/>
                    </a:lnTo>
                    <a:lnTo>
                      <a:pt x="599729" y="889673"/>
                    </a:lnTo>
                    <a:lnTo>
                      <a:pt x="596778" y="886950"/>
                    </a:lnTo>
                    <a:lnTo>
                      <a:pt x="594054" y="884228"/>
                    </a:lnTo>
                    <a:lnTo>
                      <a:pt x="591557" y="881052"/>
                    </a:lnTo>
                    <a:lnTo>
                      <a:pt x="588833" y="877876"/>
                    </a:lnTo>
                    <a:lnTo>
                      <a:pt x="586790" y="874699"/>
                    </a:lnTo>
                    <a:lnTo>
                      <a:pt x="584520" y="871296"/>
                    </a:lnTo>
                    <a:lnTo>
                      <a:pt x="582704" y="867666"/>
                    </a:lnTo>
                    <a:lnTo>
                      <a:pt x="580661" y="864263"/>
                    </a:lnTo>
                    <a:lnTo>
                      <a:pt x="579072" y="860407"/>
                    </a:lnTo>
                    <a:lnTo>
                      <a:pt x="577710" y="856777"/>
                    </a:lnTo>
                    <a:lnTo>
                      <a:pt x="576348" y="852920"/>
                    </a:lnTo>
                    <a:lnTo>
                      <a:pt x="575212" y="849063"/>
                    </a:lnTo>
                    <a:lnTo>
                      <a:pt x="574077" y="844980"/>
                    </a:lnTo>
                    <a:lnTo>
                      <a:pt x="573396" y="840896"/>
                    </a:lnTo>
                    <a:lnTo>
                      <a:pt x="572942" y="836812"/>
                    </a:lnTo>
                    <a:lnTo>
                      <a:pt x="572488" y="832729"/>
                    </a:lnTo>
                    <a:lnTo>
                      <a:pt x="572488" y="828191"/>
                    </a:lnTo>
                    <a:lnTo>
                      <a:pt x="572488" y="825242"/>
                    </a:lnTo>
                    <a:lnTo>
                      <a:pt x="572715" y="822066"/>
                    </a:lnTo>
                    <a:lnTo>
                      <a:pt x="573623" y="815940"/>
                    </a:lnTo>
                    <a:lnTo>
                      <a:pt x="574986" y="810042"/>
                    </a:lnTo>
                    <a:lnTo>
                      <a:pt x="576575" y="804370"/>
                    </a:lnTo>
                    <a:lnTo>
                      <a:pt x="454445" y="733134"/>
                    </a:lnTo>
                    <a:lnTo>
                      <a:pt x="449904" y="736083"/>
                    </a:lnTo>
                    <a:lnTo>
                      <a:pt x="444910" y="738352"/>
                    </a:lnTo>
                    <a:lnTo>
                      <a:pt x="439689" y="740166"/>
                    </a:lnTo>
                    <a:lnTo>
                      <a:pt x="434468" y="741981"/>
                    </a:lnTo>
                    <a:lnTo>
                      <a:pt x="429020" y="743569"/>
                    </a:lnTo>
                    <a:lnTo>
                      <a:pt x="423571" y="744477"/>
                    </a:lnTo>
                    <a:lnTo>
                      <a:pt x="417669" y="745158"/>
                    </a:lnTo>
                    <a:lnTo>
                      <a:pt x="412221" y="745384"/>
                    </a:lnTo>
                    <a:lnTo>
                      <a:pt x="408589" y="745158"/>
                    </a:lnTo>
                    <a:lnTo>
                      <a:pt x="405411" y="744931"/>
                    </a:lnTo>
                    <a:lnTo>
                      <a:pt x="398828" y="744023"/>
                    </a:lnTo>
                    <a:lnTo>
                      <a:pt x="305755" y="898294"/>
                    </a:lnTo>
                    <a:lnTo>
                      <a:pt x="257175" y="869255"/>
                    </a:lnTo>
                    <a:lnTo>
                      <a:pt x="349113" y="716118"/>
                    </a:lnTo>
                    <a:lnTo>
                      <a:pt x="347070" y="713396"/>
                    </a:lnTo>
                    <a:lnTo>
                      <a:pt x="344573" y="710220"/>
                    </a:lnTo>
                    <a:lnTo>
                      <a:pt x="342757" y="707497"/>
                    </a:lnTo>
                    <a:lnTo>
                      <a:pt x="340714" y="704321"/>
                    </a:lnTo>
                    <a:lnTo>
                      <a:pt x="339125" y="701145"/>
                    </a:lnTo>
                    <a:lnTo>
                      <a:pt x="337536" y="697969"/>
                    </a:lnTo>
                    <a:lnTo>
                      <a:pt x="335720" y="694793"/>
                    </a:lnTo>
                    <a:lnTo>
                      <a:pt x="334358" y="691390"/>
                    </a:lnTo>
                    <a:lnTo>
                      <a:pt x="333223" y="687987"/>
                    </a:lnTo>
                    <a:lnTo>
                      <a:pt x="332087" y="684584"/>
                    </a:lnTo>
                    <a:lnTo>
                      <a:pt x="331179" y="680954"/>
                    </a:lnTo>
                    <a:lnTo>
                      <a:pt x="330498" y="677324"/>
                    </a:lnTo>
                    <a:lnTo>
                      <a:pt x="329590" y="673467"/>
                    </a:lnTo>
                    <a:lnTo>
                      <a:pt x="329136" y="670064"/>
                    </a:lnTo>
                    <a:lnTo>
                      <a:pt x="328909" y="665981"/>
                    </a:lnTo>
                    <a:lnTo>
                      <a:pt x="328909" y="662351"/>
                    </a:lnTo>
                    <a:lnTo>
                      <a:pt x="328909" y="658040"/>
                    </a:lnTo>
                    <a:lnTo>
                      <a:pt x="329363" y="653730"/>
                    </a:lnTo>
                    <a:lnTo>
                      <a:pt x="330044" y="649646"/>
                    </a:lnTo>
                    <a:lnTo>
                      <a:pt x="330725" y="645335"/>
                    </a:lnTo>
                    <a:lnTo>
                      <a:pt x="331633" y="641479"/>
                    </a:lnTo>
                    <a:lnTo>
                      <a:pt x="332768" y="637395"/>
                    </a:lnTo>
                    <a:lnTo>
                      <a:pt x="333904" y="633765"/>
                    </a:lnTo>
                    <a:lnTo>
                      <a:pt x="335493" y="629908"/>
                    </a:lnTo>
                    <a:lnTo>
                      <a:pt x="337082" y="626279"/>
                    </a:lnTo>
                    <a:lnTo>
                      <a:pt x="339125" y="622649"/>
                    </a:lnTo>
                    <a:lnTo>
                      <a:pt x="340941" y="619246"/>
                    </a:lnTo>
                    <a:lnTo>
                      <a:pt x="342984" y="615843"/>
                    </a:lnTo>
                    <a:lnTo>
                      <a:pt x="345481" y="612666"/>
                    </a:lnTo>
                    <a:lnTo>
                      <a:pt x="347978" y="609263"/>
                    </a:lnTo>
                    <a:lnTo>
                      <a:pt x="350475" y="606314"/>
                    </a:lnTo>
                    <a:lnTo>
                      <a:pt x="353426" y="603592"/>
                    </a:lnTo>
                    <a:lnTo>
                      <a:pt x="356150" y="600642"/>
                    </a:lnTo>
                    <a:lnTo>
                      <a:pt x="359101" y="598147"/>
                    </a:lnTo>
                    <a:lnTo>
                      <a:pt x="362279" y="595878"/>
                    </a:lnTo>
                    <a:lnTo>
                      <a:pt x="365458" y="593383"/>
                    </a:lnTo>
                    <a:lnTo>
                      <a:pt x="369090" y="591341"/>
                    </a:lnTo>
                    <a:lnTo>
                      <a:pt x="372495" y="589299"/>
                    </a:lnTo>
                    <a:lnTo>
                      <a:pt x="376127" y="587484"/>
                    </a:lnTo>
                    <a:lnTo>
                      <a:pt x="379759" y="585669"/>
                    </a:lnTo>
                    <a:lnTo>
                      <a:pt x="383618" y="584308"/>
                    </a:lnTo>
                    <a:lnTo>
                      <a:pt x="387250" y="582947"/>
                    </a:lnTo>
                    <a:lnTo>
                      <a:pt x="391336" y="581812"/>
                    </a:lnTo>
                    <a:lnTo>
                      <a:pt x="395196" y="580905"/>
                    </a:lnTo>
                    <a:lnTo>
                      <a:pt x="399509" y="580224"/>
                    </a:lnTo>
                    <a:lnTo>
                      <a:pt x="403368" y="579544"/>
                    </a:lnTo>
                    <a:lnTo>
                      <a:pt x="407681" y="579317"/>
                    </a:lnTo>
                    <a:lnTo>
                      <a:pt x="412221" y="579090"/>
                    </a:lnTo>
                    <a:lnTo>
                      <a:pt x="416307" y="579317"/>
                    </a:lnTo>
                    <a:lnTo>
                      <a:pt x="420620" y="579544"/>
                    </a:lnTo>
                    <a:lnTo>
                      <a:pt x="424707" y="580224"/>
                    </a:lnTo>
                    <a:lnTo>
                      <a:pt x="428793" y="580905"/>
                    </a:lnTo>
                    <a:lnTo>
                      <a:pt x="432652" y="581812"/>
                    </a:lnTo>
                    <a:lnTo>
                      <a:pt x="436738" y="582947"/>
                    </a:lnTo>
                    <a:lnTo>
                      <a:pt x="440597" y="584308"/>
                    </a:lnTo>
                    <a:lnTo>
                      <a:pt x="444456" y="585669"/>
                    </a:lnTo>
                    <a:lnTo>
                      <a:pt x="447861" y="587484"/>
                    </a:lnTo>
                    <a:lnTo>
                      <a:pt x="451720" y="589299"/>
                    </a:lnTo>
                    <a:lnTo>
                      <a:pt x="454899" y="591341"/>
                    </a:lnTo>
                    <a:lnTo>
                      <a:pt x="458531" y="593383"/>
                    </a:lnTo>
                    <a:lnTo>
                      <a:pt x="461709" y="595878"/>
                    </a:lnTo>
                    <a:lnTo>
                      <a:pt x="464887" y="598147"/>
                    </a:lnTo>
                    <a:lnTo>
                      <a:pt x="467838" y="600642"/>
                    </a:lnTo>
                    <a:lnTo>
                      <a:pt x="470562" y="603592"/>
                    </a:lnTo>
                    <a:lnTo>
                      <a:pt x="473513" y="606314"/>
                    </a:lnTo>
                    <a:lnTo>
                      <a:pt x="476010" y="609263"/>
                    </a:lnTo>
                    <a:lnTo>
                      <a:pt x="478734" y="612666"/>
                    </a:lnTo>
                    <a:lnTo>
                      <a:pt x="481004" y="615843"/>
                    </a:lnTo>
                    <a:lnTo>
                      <a:pt x="483047" y="619246"/>
                    </a:lnTo>
                    <a:lnTo>
                      <a:pt x="484864" y="622649"/>
                    </a:lnTo>
                    <a:lnTo>
                      <a:pt x="486907" y="626279"/>
                    </a:lnTo>
                    <a:lnTo>
                      <a:pt x="488496" y="629908"/>
                    </a:lnTo>
                    <a:lnTo>
                      <a:pt x="490085" y="633765"/>
                    </a:lnTo>
                    <a:lnTo>
                      <a:pt x="491220" y="637395"/>
                    </a:lnTo>
                    <a:lnTo>
                      <a:pt x="492355" y="641479"/>
                    </a:lnTo>
                    <a:lnTo>
                      <a:pt x="493490" y="645335"/>
                    </a:lnTo>
                    <a:lnTo>
                      <a:pt x="494171" y="649646"/>
                    </a:lnTo>
                    <a:lnTo>
                      <a:pt x="494625" y="653730"/>
                    </a:lnTo>
                    <a:lnTo>
                      <a:pt x="495079" y="658040"/>
                    </a:lnTo>
                    <a:lnTo>
                      <a:pt x="495079" y="662351"/>
                    </a:lnTo>
                    <a:lnTo>
                      <a:pt x="495079" y="665527"/>
                    </a:lnTo>
                    <a:lnTo>
                      <a:pt x="494852" y="669157"/>
                    </a:lnTo>
                    <a:lnTo>
                      <a:pt x="494398" y="672333"/>
                    </a:lnTo>
                    <a:lnTo>
                      <a:pt x="493944" y="675509"/>
                    </a:lnTo>
                    <a:lnTo>
                      <a:pt x="492355" y="682088"/>
                    </a:lnTo>
                    <a:lnTo>
                      <a:pt x="490539" y="688214"/>
                    </a:lnTo>
                    <a:lnTo>
                      <a:pt x="610853" y="758543"/>
                    </a:lnTo>
                    <a:lnTo>
                      <a:pt x="616528" y="755140"/>
                    </a:lnTo>
                    <a:lnTo>
                      <a:pt x="622430" y="752417"/>
                    </a:lnTo>
                    <a:lnTo>
                      <a:pt x="628559" y="749922"/>
                    </a:lnTo>
                    <a:lnTo>
                      <a:pt x="634915" y="748107"/>
                    </a:lnTo>
                    <a:lnTo>
                      <a:pt x="690305" y="547101"/>
                    </a:lnTo>
                    <a:lnTo>
                      <a:pt x="686673" y="544152"/>
                    </a:lnTo>
                    <a:lnTo>
                      <a:pt x="682814" y="540976"/>
                    </a:lnTo>
                    <a:lnTo>
                      <a:pt x="679409" y="537800"/>
                    </a:lnTo>
                    <a:lnTo>
                      <a:pt x="676004" y="533943"/>
                    </a:lnTo>
                    <a:lnTo>
                      <a:pt x="673053" y="530540"/>
                    </a:lnTo>
                    <a:lnTo>
                      <a:pt x="670102" y="526456"/>
                    </a:lnTo>
                    <a:lnTo>
                      <a:pt x="667605" y="522373"/>
                    </a:lnTo>
                    <a:lnTo>
                      <a:pt x="665107" y="518062"/>
                    </a:lnTo>
                    <a:lnTo>
                      <a:pt x="662837" y="513979"/>
                    </a:lnTo>
                    <a:lnTo>
                      <a:pt x="661021" y="509214"/>
                    </a:lnTo>
                    <a:lnTo>
                      <a:pt x="659432" y="504450"/>
                    </a:lnTo>
                    <a:lnTo>
                      <a:pt x="658070" y="499913"/>
                    </a:lnTo>
                    <a:lnTo>
                      <a:pt x="657162" y="494922"/>
                    </a:lnTo>
                    <a:lnTo>
                      <a:pt x="656027" y="489931"/>
                    </a:lnTo>
                    <a:lnTo>
                      <a:pt x="655573" y="484940"/>
                    </a:lnTo>
                    <a:lnTo>
                      <a:pt x="655573" y="479722"/>
                    </a:lnTo>
                    <a:lnTo>
                      <a:pt x="655573" y="475411"/>
                    </a:lnTo>
                    <a:lnTo>
                      <a:pt x="655800" y="471327"/>
                    </a:lnTo>
                    <a:lnTo>
                      <a:pt x="656708" y="467017"/>
                    </a:lnTo>
                    <a:lnTo>
                      <a:pt x="657389" y="463160"/>
                    </a:lnTo>
                    <a:lnTo>
                      <a:pt x="658297" y="458850"/>
                    </a:lnTo>
                    <a:lnTo>
                      <a:pt x="659432" y="455220"/>
                    </a:lnTo>
                    <a:lnTo>
                      <a:pt x="660567" y="451136"/>
                    </a:lnTo>
                    <a:lnTo>
                      <a:pt x="661929" y="447506"/>
                    </a:lnTo>
                    <a:lnTo>
                      <a:pt x="663745" y="443649"/>
                    </a:lnTo>
                    <a:lnTo>
                      <a:pt x="665561" y="440246"/>
                    </a:lnTo>
                    <a:lnTo>
                      <a:pt x="667605" y="436617"/>
                    </a:lnTo>
                    <a:lnTo>
                      <a:pt x="669648" y="433440"/>
                    </a:lnTo>
                    <a:lnTo>
                      <a:pt x="672145" y="430037"/>
                    </a:lnTo>
                    <a:lnTo>
                      <a:pt x="674642" y="426861"/>
                    </a:lnTo>
                    <a:lnTo>
                      <a:pt x="677139" y="423912"/>
                    </a:lnTo>
                    <a:lnTo>
                      <a:pt x="679863" y="420963"/>
                    </a:lnTo>
                    <a:lnTo>
                      <a:pt x="682814" y="418240"/>
                    </a:lnTo>
                    <a:lnTo>
                      <a:pt x="685765" y="415518"/>
                    </a:lnTo>
                    <a:lnTo>
                      <a:pt x="688943" y="413249"/>
                    </a:lnTo>
                    <a:lnTo>
                      <a:pt x="692121" y="410980"/>
                    </a:lnTo>
                    <a:lnTo>
                      <a:pt x="695526" y="408712"/>
                    </a:lnTo>
                    <a:lnTo>
                      <a:pt x="698932" y="406670"/>
                    </a:lnTo>
                    <a:lnTo>
                      <a:pt x="702791" y="404855"/>
                    </a:lnTo>
                    <a:lnTo>
                      <a:pt x="706196" y="403267"/>
                    </a:lnTo>
                    <a:lnTo>
                      <a:pt x="710055" y="401679"/>
                    </a:lnTo>
                    <a:lnTo>
                      <a:pt x="713914" y="400318"/>
                    </a:lnTo>
                    <a:lnTo>
                      <a:pt x="718000" y="399410"/>
                    </a:lnTo>
                    <a:lnTo>
                      <a:pt x="721859" y="398503"/>
                    </a:lnTo>
                    <a:lnTo>
                      <a:pt x="725945" y="397595"/>
                    </a:lnTo>
                    <a:lnTo>
                      <a:pt x="730032" y="397141"/>
                    </a:lnTo>
                    <a:lnTo>
                      <a:pt x="734345" y="396915"/>
                    </a:lnTo>
                    <a:lnTo>
                      <a:pt x="738658" y="396688"/>
                    </a:lnTo>
                    <a:lnTo>
                      <a:pt x="744106" y="396915"/>
                    </a:lnTo>
                    <a:lnTo>
                      <a:pt x="749554" y="397595"/>
                    </a:lnTo>
                    <a:lnTo>
                      <a:pt x="754775" y="398276"/>
                    </a:lnTo>
                    <a:lnTo>
                      <a:pt x="759770" y="399637"/>
                    </a:lnTo>
                    <a:lnTo>
                      <a:pt x="764764" y="400998"/>
                    </a:lnTo>
                    <a:lnTo>
                      <a:pt x="769758" y="403040"/>
                    </a:lnTo>
                    <a:lnTo>
                      <a:pt x="774298" y="405082"/>
                    </a:lnTo>
                    <a:lnTo>
                      <a:pt x="778838" y="407577"/>
                    </a:lnTo>
                    <a:lnTo>
                      <a:pt x="916859" y="288925"/>
                    </a:lnTo>
                    <a:close/>
                    <a:moveTo>
                      <a:pt x="607752" y="120128"/>
                    </a:moveTo>
                    <a:lnTo>
                      <a:pt x="595738" y="120581"/>
                    </a:lnTo>
                    <a:lnTo>
                      <a:pt x="583950" y="121488"/>
                    </a:lnTo>
                    <a:lnTo>
                      <a:pt x="571936" y="122621"/>
                    </a:lnTo>
                    <a:lnTo>
                      <a:pt x="559921" y="123755"/>
                    </a:lnTo>
                    <a:lnTo>
                      <a:pt x="548133" y="125341"/>
                    </a:lnTo>
                    <a:lnTo>
                      <a:pt x="536119" y="127154"/>
                    </a:lnTo>
                    <a:lnTo>
                      <a:pt x="524331" y="129421"/>
                    </a:lnTo>
                    <a:lnTo>
                      <a:pt x="512543" y="131688"/>
                    </a:lnTo>
                    <a:lnTo>
                      <a:pt x="500755" y="134407"/>
                    </a:lnTo>
                    <a:lnTo>
                      <a:pt x="489194" y="137581"/>
                    </a:lnTo>
                    <a:lnTo>
                      <a:pt x="477406" y="140754"/>
                    </a:lnTo>
                    <a:lnTo>
                      <a:pt x="466072" y="144380"/>
                    </a:lnTo>
                    <a:lnTo>
                      <a:pt x="454511" y="148234"/>
                    </a:lnTo>
                    <a:lnTo>
                      <a:pt x="443176" y="152313"/>
                    </a:lnTo>
                    <a:lnTo>
                      <a:pt x="431615" y="156620"/>
                    </a:lnTo>
                    <a:lnTo>
                      <a:pt x="420508" y="161380"/>
                    </a:lnTo>
                    <a:lnTo>
                      <a:pt x="409400" y="166593"/>
                    </a:lnTo>
                    <a:lnTo>
                      <a:pt x="398519" y="171579"/>
                    </a:lnTo>
                    <a:lnTo>
                      <a:pt x="387411" y="177246"/>
                    </a:lnTo>
                    <a:lnTo>
                      <a:pt x="376530" y="183139"/>
                    </a:lnTo>
                    <a:lnTo>
                      <a:pt x="365876" y="189485"/>
                    </a:lnTo>
                    <a:lnTo>
                      <a:pt x="355221" y="195831"/>
                    </a:lnTo>
                    <a:lnTo>
                      <a:pt x="344794" y="202631"/>
                    </a:lnTo>
                    <a:lnTo>
                      <a:pt x="334593" y="209431"/>
                    </a:lnTo>
                    <a:lnTo>
                      <a:pt x="324392" y="216684"/>
                    </a:lnTo>
                    <a:lnTo>
                      <a:pt x="314191" y="224163"/>
                    </a:lnTo>
                    <a:lnTo>
                      <a:pt x="304443" y="232323"/>
                    </a:lnTo>
                    <a:lnTo>
                      <a:pt x="294695" y="240483"/>
                    </a:lnTo>
                    <a:lnTo>
                      <a:pt x="284948" y="248869"/>
                    </a:lnTo>
                    <a:lnTo>
                      <a:pt x="275654" y="257482"/>
                    </a:lnTo>
                    <a:lnTo>
                      <a:pt x="266359" y="266548"/>
                    </a:lnTo>
                    <a:lnTo>
                      <a:pt x="257518" y="275614"/>
                    </a:lnTo>
                    <a:lnTo>
                      <a:pt x="248678" y="285134"/>
                    </a:lnTo>
                    <a:lnTo>
                      <a:pt x="240290" y="294654"/>
                    </a:lnTo>
                    <a:lnTo>
                      <a:pt x="232129" y="304400"/>
                    </a:lnTo>
                    <a:lnTo>
                      <a:pt x="224195" y="314373"/>
                    </a:lnTo>
                    <a:lnTo>
                      <a:pt x="216714" y="324346"/>
                    </a:lnTo>
                    <a:lnTo>
                      <a:pt x="209460" y="334545"/>
                    </a:lnTo>
                    <a:lnTo>
                      <a:pt x="202433" y="344971"/>
                    </a:lnTo>
                    <a:lnTo>
                      <a:pt x="195632" y="355397"/>
                    </a:lnTo>
                    <a:lnTo>
                      <a:pt x="189058" y="366050"/>
                    </a:lnTo>
                    <a:lnTo>
                      <a:pt x="183164" y="376703"/>
                    </a:lnTo>
                    <a:lnTo>
                      <a:pt x="177271" y="387583"/>
                    </a:lnTo>
                    <a:lnTo>
                      <a:pt x="171603" y="398462"/>
                    </a:lnTo>
                    <a:lnTo>
                      <a:pt x="166390" y="409342"/>
                    </a:lnTo>
                    <a:lnTo>
                      <a:pt x="161402" y="420448"/>
                    </a:lnTo>
                    <a:lnTo>
                      <a:pt x="156642" y="431554"/>
                    </a:lnTo>
                    <a:lnTo>
                      <a:pt x="152108" y="443114"/>
                    </a:lnTo>
                    <a:lnTo>
                      <a:pt x="148028" y="454673"/>
                    </a:lnTo>
                    <a:lnTo>
                      <a:pt x="144174" y="466006"/>
                    </a:lnTo>
                    <a:lnTo>
                      <a:pt x="140774" y="477565"/>
                    </a:lnTo>
                    <a:lnTo>
                      <a:pt x="137373" y="489125"/>
                    </a:lnTo>
                    <a:lnTo>
                      <a:pt x="134426" y="500911"/>
                    </a:lnTo>
                    <a:lnTo>
                      <a:pt x="131706" y="512470"/>
                    </a:lnTo>
                    <a:lnTo>
                      <a:pt x="129213" y="524256"/>
                    </a:lnTo>
                    <a:lnTo>
                      <a:pt x="127172" y="536269"/>
                    </a:lnTo>
                    <a:lnTo>
                      <a:pt x="125359" y="548055"/>
                    </a:lnTo>
                    <a:lnTo>
                      <a:pt x="123772" y="560068"/>
                    </a:lnTo>
                    <a:lnTo>
                      <a:pt x="122185" y="571854"/>
                    </a:lnTo>
                    <a:lnTo>
                      <a:pt x="121278" y="583867"/>
                    </a:lnTo>
                    <a:lnTo>
                      <a:pt x="120598" y="595880"/>
                    </a:lnTo>
                    <a:lnTo>
                      <a:pt x="120145" y="607666"/>
                    </a:lnTo>
                    <a:lnTo>
                      <a:pt x="120145" y="619905"/>
                    </a:lnTo>
                    <a:lnTo>
                      <a:pt x="120145" y="631918"/>
                    </a:lnTo>
                    <a:lnTo>
                      <a:pt x="120598" y="643704"/>
                    </a:lnTo>
                    <a:lnTo>
                      <a:pt x="121278" y="655717"/>
                    </a:lnTo>
                    <a:lnTo>
                      <a:pt x="122185" y="667503"/>
                    </a:lnTo>
                    <a:lnTo>
                      <a:pt x="123772" y="679516"/>
                    </a:lnTo>
                    <a:lnTo>
                      <a:pt x="125359" y="691529"/>
                    </a:lnTo>
                    <a:lnTo>
                      <a:pt x="127172" y="703315"/>
                    </a:lnTo>
                    <a:lnTo>
                      <a:pt x="129213" y="715328"/>
                    </a:lnTo>
                    <a:lnTo>
                      <a:pt x="131706" y="726887"/>
                    </a:lnTo>
                    <a:lnTo>
                      <a:pt x="134426" y="738673"/>
                    </a:lnTo>
                    <a:lnTo>
                      <a:pt x="137373" y="750460"/>
                    </a:lnTo>
                    <a:lnTo>
                      <a:pt x="140774" y="762019"/>
                    </a:lnTo>
                    <a:lnTo>
                      <a:pt x="144174" y="773579"/>
                    </a:lnTo>
                    <a:lnTo>
                      <a:pt x="148028" y="784911"/>
                    </a:lnTo>
                    <a:lnTo>
                      <a:pt x="152108" y="796471"/>
                    </a:lnTo>
                    <a:lnTo>
                      <a:pt x="156642" y="807804"/>
                    </a:lnTo>
                    <a:lnTo>
                      <a:pt x="161402" y="819136"/>
                    </a:lnTo>
                    <a:lnTo>
                      <a:pt x="166390" y="830016"/>
                    </a:lnTo>
                    <a:lnTo>
                      <a:pt x="171603" y="841122"/>
                    </a:lnTo>
                    <a:lnTo>
                      <a:pt x="177271" y="852002"/>
                    </a:lnTo>
                    <a:lnTo>
                      <a:pt x="183164" y="862881"/>
                    </a:lnTo>
                    <a:lnTo>
                      <a:pt x="189058" y="873534"/>
                    </a:lnTo>
                    <a:lnTo>
                      <a:pt x="195632" y="884187"/>
                    </a:lnTo>
                    <a:lnTo>
                      <a:pt x="202433" y="894613"/>
                    </a:lnTo>
                    <a:lnTo>
                      <a:pt x="209460" y="904813"/>
                    </a:lnTo>
                    <a:lnTo>
                      <a:pt x="216714" y="915239"/>
                    </a:lnTo>
                    <a:lnTo>
                      <a:pt x="224195" y="925212"/>
                    </a:lnTo>
                    <a:lnTo>
                      <a:pt x="232129" y="934958"/>
                    </a:lnTo>
                    <a:lnTo>
                      <a:pt x="240290" y="944931"/>
                    </a:lnTo>
                    <a:lnTo>
                      <a:pt x="248678" y="954450"/>
                    </a:lnTo>
                    <a:lnTo>
                      <a:pt x="257518" y="963743"/>
                    </a:lnTo>
                    <a:lnTo>
                      <a:pt x="266359" y="973036"/>
                    </a:lnTo>
                    <a:lnTo>
                      <a:pt x="275654" y="982102"/>
                    </a:lnTo>
                    <a:lnTo>
                      <a:pt x="284948" y="990715"/>
                    </a:lnTo>
                    <a:lnTo>
                      <a:pt x="294695" y="999102"/>
                    </a:lnTo>
                    <a:lnTo>
                      <a:pt x="304443" y="1007261"/>
                    </a:lnTo>
                    <a:lnTo>
                      <a:pt x="314191" y="1015194"/>
                    </a:lnTo>
                    <a:lnTo>
                      <a:pt x="324392" y="1022674"/>
                    </a:lnTo>
                    <a:lnTo>
                      <a:pt x="334593" y="1029927"/>
                    </a:lnTo>
                    <a:lnTo>
                      <a:pt x="344794" y="1036953"/>
                    </a:lnTo>
                    <a:lnTo>
                      <a:pt x="355221" y="1043753"/>
                    </a:lnTo>
                    <a:lnTo>
                      <a:pt x="365876" y="1050099"/>
                    </a:lnTo>
                    <a:lnTo>
                      <a:pt x="376530" y="1056446"/>
                    </a:lnTo>
                    <a:lnTo>
                      <a:pt x="387411" y="1062339"/>
                    </a:lnTo>
                    <a:lnTo>
                      <a:pt x="398292" y="1067779"/>
                    </a:lnTo>
                    <a:lnTo>
                      <a:pt x="409400" y="1072992"/>
                    </a:lnTo>
                    <a:lnTo>
                      <a:pt x="420508" y="1078205"/>
                    </a:lnTo>
                    <a:lnTo>
                      <a:pt x="431615" y="1082738"/>
                    </a:lnTo>
                    <a:lnTo>
                      <a:pt x="443176" y="1087271"/>
                    </a:lnTo>
                    <a:lnTo>
                      <a:pt x="454511" y="1091351"/>
                    </a:lnTo>
                    <a:lnTo>
                      <a:pt x="466072" y="1095204"/>
                    </a:lnTo>
                    <a:lnTo>
                      <a:pt x="477406" y="1098830"/>
                    </a:lnTo>
                    <a:lnTo>
                      <a:pt x="489194" y="1102004"/>
                    </a:lnTo>
                    <a:lnTo>
                      <a:pt x="500755" y="1104950"/>
                    </a:lnTo>
                    <a:lnTo>
                      <a:pt x="512543" y="1107897"/>
                    </a:lnTo>
                    <a:lnTo>
                      <a:pt x="524331" y="1110163"/>
                    </a:lnTo>
                    <a:lnTo>
                      <a:pt x="536119" y="1112203"/>
                    </a:lnTo>
                    <a:lnTo>
                      <a:pt x="548133" y="1114243"/>
                    </a:lnTo>
                    <a:lnTo>
                      <a:pt x="559921" y="1115830"/>
                    </a:lnTo>
                    <a:lnTo>
                      <a:pt x="571936" y="1116963"/>
                    </a:lnTo>
                    <a:lnTo>
                      <a:pt x="583950" y="1118096"/>
                    </a:lnTo>
                    <a:lnTo>
                      <a:pt x="595738" y="1118776"/>
                    </a:lnTo>
                    <a:lnTo>
                      <a:pt x="607752" y="1119230"/>
                    </a:lnTo>
                    <a:lnTo>
                      <a:pt x="619540" y="1119230"/>
                    </a:lnTo>
                    <a:lnTo>
                      <a:pt x="631782" y="1119230"/>
                    </a:lnTo>
                    <a:lnTo>
                      <a:pt x="643796" y="1118776"/>
                    </a:lnTo>
                    <a:lnTo>
                      <a:pt x="655584" y="1118096"/>
                    </a:lnTo>
                    <a:lnTo>
                      <a:pt x="667598" y="1116963"/>
                    </a:lnTo>
                    <a:lnTo>
                      <a:pt x="679613" y="1115830"/>
                    </a:lnTo>
                    <a:lnTo>
                      <a:pt x="691401" y="1114243"/>
                    </a:lnTo>
                    <a:lnTo>
                      <a:pt x="703415" y="1112203"/>
                    </a:lnTo>
                    <a:lnTo>
                      <a:pt x="715203" y="1110163"/>
                    </a:lnTo>
                    <a:lnTo>
                      <a:pt x="726991" y="1107897"/>
                    </a:lnTo>
                    <a:lnTo>
                      <a:pt x="738779" y="1104950"/>
                    </a:lnTo>
                    <a:lnTo>
                      <a:pt x="750340" y="1102004"/>
                    </a:lnTo>
                    <a:lnTo>
                      <a:pt x="762128" y="1098830"/>
                    </a:lnTo>
                    <a:lnTo>
                      <a:pt x="773462" y="1095204"/>
                    </a:lnTo>
                    <a:lnTo>
                      <a:pt x="785023" y="1091351"/>
                    </a:lnTo>
                    <a:lnTo>
                      <a:pt x="796358" y="1087271"/>
                    </a:lnTo>
                    <a:lnTo>
                      <a:pt x="807692" y="1082738"/>
                    </a:lnTo>
                    <a:lnTo>
                      <a:pt x="819026" y="1078205"/>
                    </a:lnTo>
                    <a:lnTo>
                      <a:pt x="830134" y="1072992"/>
                    </a:lnTo>
                    <a:lnTo>
                      <a:pt x="841015" y="1067779"/>
                    </a:lnTo>
                    <a:lnTo>
                      <a:pt x="852123" y="1062339"/>
                    </a:lnTo>
                    <a:lnTo>
                      <a:pt x="862777" y="1056446"/>
                    </a:lnTo>
                    <a:lnTo>
                      <a:pt x="873658" y="1050099"/>
                    </a:lnTo>
                    <a:lnTo>
                      <a:pt x="884086" y="1043753"/>
                    </a:lnTo>
                    <a:lnTo>
                      <a:pt x="894740" y="1036953"/>
                    </a:lnTo>
                    <a:lnTo>
                      <a:pt x="904941" y="1029927"/>
                    </a:lnTo>
                    <a:lnTo>
                      <a:pt x="915142" y="1022674"/>
                    </a:lnTo>
                    <a:lnTo>
                      <a:pt x="925343" y="1015194"/>
                    </a:lnTo>
                    <a:lnTo>
                      <a:pt x="935091" y="1007261"/>
                    </a:lnTo>
                    <a:lnTo>
                      <a:pt x="944839" y="999102"/>
                    </a:lnTo>
                    <a:lnTo>
                      <a:pt x="954586" y="990715"/>
                    </a:lnTo>
                    <a:lnTo>
                      <a:pt x="963880" y="982102"/>
                    </a:lnTo>
                    <a:lnTo>
                      <a:pt x="972948" y="973036"/>
                    </a:lnTo>
                    <a:lnTo>
                      <a:pt x="982016" y="963743"/>
                    </a:lnTo>
                    <a:lnTo>
                      <a:pt x="990856" y="954450"/>
                    </a:lnTo>
                    <a:lnTo>
                      <a:pt x="999244" y="944931"/>
                    </a:lnTo>
                    <a:lnTo>
                      <a:pt x="1007405" y="934958"/>
                    </a:lnTo>
                    <a:lnTo>
                      <a:pt x="1015339" y="925212"/>
                    </a:lnTo>
                    <a:lnTo>
                      <a:pt x="1022820" y="915239"/>
                    </a:lnTo>
                    <a:lnTo>
                      <a:pt x="1030074" y="904813"/>
                    </a:lnTo>
                    <a:lnTo>
                      <a:pt x="1037101" y="894613"/>
                    </a:lnTo>
                    <a:lnTo>
                      <a:pt x="1043902" y="884187"/>
                    </a:lnTo>
                    <a:lnTo>
                      <a:pt x="1050249" y="873534"/>
                    </a:lnTo>
                    <a:lnTo>
                      <a:pt x="1056370" y="862881"/>
                    </a:lnTo>
                    <a:lnTo>
                      <a:pt x="1062263" y="852002"/>
                    </a:lnTo>
                    <a:lnTo>
                      <a:pt x="1067931" y="841122"/>
                    </a:lnTo>
                    <a:lnTo>
                      <a:pt x="1073144" y="830016"/>
                    </a:lnTo>
                    <a:lnTo>
                      <a:pt x="1078132" y="819136"/>
                    </a:lnTo>
                    <a:lnTo>
                      <a:pt x="1082892" y="807804"/>
                    </a:lnTo>
                    <a:lnTo>
                      <a:pt x="1087426" y="796471"/>
                    </a:lnTo>
                    <a:lnTo>
                      <a:pt x="1091280" y="784911"/>
                    </a:lnTo>
                    <a:lnTo>
                      <a:pt x="1095360" y="773579"/>
                    </a:lnTo>
                    <a:lnTo>
                      <a:pt x="1098760" y="762019"/>
                    </a:lnTo>
                    <a:lnTo>
                      <a:pt x="1102161" y="750460"/>
                    </a:lnTo>
                    <a:lnTo>
                      <a:pt x="1105108" y="738673"/>
                    </a:lnTo>
                    <a:lnTo>
                      <a:pt x="1107828" y="726887"/>
                    </a:lnTo>
                    <a:lnTo>
                      <a:pt x="1110321" y="715328"/>
                    </a:lnTo>
                    <a:lnTo>
                      <a:pt x="1112362" y="703315"/>
                    </a:lnTo>
                    <a:lnTo>
                      <a:pt x="1114175" y="691529"/>
                    </a:lnTo>
                    <a:lnTo>
                      <a:pt x="1115762" y="679516"/>
                    </a:lnTo>
                    <a:lnTo>
                      <a:pt x="1117122" y="667503"/>
                    </a:lnTo>
                    <a:lnTo>
                      <a:pt x="1118256" y="655717"/>
                    </a:lnTo>
                    <a:lnTo>
                      <a:pt x="1118936" y="643704"/>
                    </a:lnTo>
                    <a:lnTo>
                      <a:pt x="1119389" y="631918"/>
                    </a:lnTo>
                    <a:lnTo>
                      <a:pt x="1119389" y="619905"/>
                    </a:lnTo>
                    <a:lnTo>
                      <a:pt x="1119389" y="607666"/>
                    </a:lnTo>
                    <a:lnTo>
                      <a:pt x="1118936" y="595880"/>
                    </a:lnTo>
                    <a:lnTo>
                      <a:pt x="1118256" y="583867"/>
                    </a:lnTo>
                    <a:lnTo>
                      <a:pt x="1117122" y="571854"/>
                    </a:lnTo>
                    <a:lnTo>
                      <a:pt x="1115762" y="560068"/>
                    </a:lnTo>
                    <a:lnTo>
                      <a:pt x="1114175" y="548055"/>
                    </a:lnTo>
                    <a:lnTo>
                      <a:pt x="1112362" y="536269"/>
                    </a:lnTo>
                    <a:lnTo>
                      <a:pt x="1110321" y="524256"/>
                    </a:lnTo>
                    <a:lnTo>
                      <a:pt x="1107828" y="512470"/>
                    </a:lnTo>
                    <a:lnTo>
                      <a:pt x="1105108" y="500911"/>
                    </a:lnTo>
                    <a:lnTo>
                      <a:pt x="1102161" y="489125"/>
                    </a:lnTo>
                    <a:lnTo>
                      <a:pt x="1098760" y="477565"/>
                    </a:lnTo>
                    <a:lnTo>
                      <a:pt x="1095360" y="466006"/>
                    </a:lnTo>
                    <a:lnTo>
                      <a:pt x="1091280" y="454673"/>
                    </a:lnTo>
                    <a:lnTo>
                      <a:pt x="1087426" y="443114"/>
                    </a:lnTo>
                    <a:lnTo>
                      <a:pt x="1082892" y="431554"/>
                    </a:lnTo>
                    <a:lnTo>
                      <a:pt x="1078132" y="420448"/>
                    </a:lnTo>
                    <a:lnTo>
                      <a:pt x="1073144" y="409342"/>
                    </a:lnTo>
                    <a:lnTo>
                      <a:pt x="1067931" y="398462"/>
                    </a:lnTo>
                    <a:lnTo>
                      <a:pt x="1062263" y="387583"/>
                    </a:lnTo>
                    <a:lnTo>
                      <a:pt x="1056370" y="376703"/>
                    </a:lnTo>
                    <a:lnTo>
                      <a:pt x="1050249" y="366050"/>
                    </a:lnTo>
                    <a:lnTo>
                      <a:pt x="1043902" y="355397"/>
                    </a:lnTo>
                    <a:lnTo>
                      <a:pt x="1037101" y="344971"/>
                    </a:lnTo>
                    <a:lnTo>
                      <a:pt x="1030074" y="334545"/>
                    </a:lnTo>
                    <a:lnTo>
                      <a:pt x="1022820" y="324346"/>
                    </a:lnTo>
                    <a:lnTo>
                      <a:pt x="1015339" y="314373"/>
                    </a:lnTo>
                    <a:lnTo>
                      <a:pt x="1007405" y="304400"/>
                    </a:lnTo>
                    <a:lnTo>
                      <a:pt x="999244" y="294654"/>
                    </a:lnTo>
                    <a:lnTo>
                      <a:pt x="990856" y="285134"/>
                    </a:lnTo>
                    <a:lnTo>
                      <a:pt x="982016" y="275614"/>
                    </a:lnTo>
                    <a:lnTo>
                      <a:pt x="972948" y="266548"/>
                    </a:lnTo>
                    <a:lnTo>
                      <a:pt x="963880" y="257482"/>
                    </a:lnTo>
                    <a:lnTo>
                      <a:pt x="954586" y="248869"/>
                    </a:lnTo>
                    <a:lnTo>
                      <a:pt x="944839" y="240483"/>
                    </a:lnTo>
                    <a:lnTo>
                      <a:pt x="935091" y="232323"/>
                    </a:lnTo>
                    <a:lnTo>
                      <a:pt x="925343" y="224163"/>
                    </a:lnTo>
                    <a:lnTo>
                      <a:pt x="915142" y="216684"/>
                    </a:lnTo>
                    <a:lnTo>
                      <a:pt x="904941" y="209431"/>
                    </a:lnTo>
                    <a:lnTo>
                      <a:pt x="894740" y="202631"/>
                    </a:lnTo>
                    <a:lnTo>
                      <a:pt x="884086" y="195831"/>
                    </a:lnTo>
                    <a:lnTo>
                      <a:pt x="873658" y="189485"/>
                    </a:lnTo>
                    <a:lnTo>
                      <a:pt x="862777" y="183139"/>
                    </a:lnTo>
                    <a:lnTo>
                      <a:pt x="852123" y="177246"/>
                    </a:lnTo>
                    <a:lnTo>
                      <a:pt x="841015" y="171579"/>
                    </a:lnTo>
                    <a:lnTo>
                      <a:pt x="830134" y="166593"/>
                    </a:lnTo>
                    <a:lnTo>
                      <a:pt x="819026" y="161380"/>
                    </a:lnTo>
                    <a:lnTo>
                      <a:pt x="807692" y="156620"/>
                    </a:lnTo>
                    <a:lnTo>
                      <a:pt x="796358" y="152313"/>
                    </a:lnTo>
                    <a:lnTo>
                      <a:pt x="785023" y="148234"/>
                    </a:lnTo>
                    <a:lnTo>
                      <a:pt x="773462" y="144380"/>
                    </a:lnTo>
                    <a:lnTo>
                      <a:pt x="762128" y="140754"/>
                    </a:lnTo>
                    <a:lnTo>
                      <a:pt x="750340" y="137581"/>
                    </a:lnTo>
                    <a:lnTo>
                      <a:pt x="738779" y="134407"/>
                    </a:lnTo>
                    <a:lnTo>
                      <a:pt x="726991" y="131688"/>
                    </a:lnTo>
                    <a:lnTo>
                      <a:pt x="715203" y="129421"/>
                    </a:lnTo>
                    <a:lnTo>
                      <a:pt x="703415" y="127154"/>
                    </a:lnTo>
                    <a:lnTo>
                      <a:pt x="691401" y="125341"/>
                    </a:lnTo>
                    <a:lnTo>
                      <a:pt x="679613" y="123755"/>
                    </a:lnTo>
                    <a:lnTo>
                      <a:pt x="667598" y="122621"/>
                    </a:lnTo>
                    <a:lnTo>
                      <a:pt x="655584" y="121488"/>
                    </a:lnTo>
                    <a:lnTo>
                      <a:pt x="643796" y="120581"/>
                    </a:lnTo>
                    <a:lnTo>
                      <a:pt x="631782" y="120128"/>
                    </a:lnTo>
                    <a:lnTo>
                      <a:pt x="619540" y="120128"/>
                    </a:lnTo>
                    <a:lnTo>
                      <a:pt x="607752" y="120128"/>
                    </a:lnTo>
                    <a:close/>
                    <a:moveTo>
                      <a:pt x="619540" y="0"/>
                    </a:moveTo>
                    <a:lnTo>
                      <a:pt x="634502" y="227"/>
                    </a:lnTo>
                    <a:lnTo>
                      <a:pt x="649690" y="907"/>
                    </a:lnTo>
                    <a:lnTo>
                      <a:pt x="664198" y="1587"/>
                    </a:lnTo>
                    <a:lnTo>
                      <a:pt x="678933" y="3173"/>
                    </a:lnTo>
                    <a:lnTo>
                      <a:pt x="694121" y="4533"/>
                    </a:lnTo>
                    <a:lnTo>
                      <a:pt x="708629" y="6573"/>
                    </a:lnTo>
                    <a:lnTo>
                      <a:pt x="723364" y="8840"/>
                    </a:lnTo>
                    <a:lnTo>
                      <a:pt x="738098" y="11560"/>
                    </a:lnTo>
                    <a:lnTo>
                      <a:pt x="752607" y="14506"/>
                    </a:lnTo>
                    <a:lnTo>
                      <a:pt x="767115" y="17906"/>
                    </a:lnTo>
                    <a:lnTo>
                      <a:pt x="781623" y="21533"/>
                    </a:lnTo>
                    <a:lnTo>
                      <a:pt x="796131" y="25839"/>
                    </a:lnTo>
                    <a:lnTo>
                      <a:pt x="810412" y="30146"/>
                    </a:lnTo>
                    <a:lnTo>
                      <a:pt x="824694" y="34905"/>
                    </a:lnTo>
                    <a:lnTo>
                      <a:pt x="838975" y="40118"/>
                    </a:lnTo>
                    <a:lnTo>
                      <a:pt x="853030" y="45558"/>
                    </a:lnTo>
                    <a:lnTo>
                      <a:pt x="866858" y="51451"/>
                    </a:lnTo>
                    <a:lnTo>
                      <a:pt x="880686" y="57571"/>
                    </a:lnTo>
                    <a:lnTo>
                      <a:pt x="894514" y="64144"/>
                    </a:lnTo>
                    <a:lnTo>
                      <a:pt x="907888" y="71170"/>
                    </a:lnTo>
                    <a:lnTo>
                      <a:pt x="921263" y="78423"/>
                    </a:lnTo>
                    <a:lnTo>
                      <a:pt x="934638" y="85903"/>
                    </a:lnTo>
                    <a:lnTo>
                      <a:pt x="947786" y="93836"/>
                    </a:lnTo>
                    <a:lnTo>
                      <a:pt x="960934" y="102222"/>
                    </a:lnTo>
                    <a:lnTo>
                      <a:pt x="973401" y="110835"/>
                    </a:lnTo>
                    <a:lnTo>
                      <a:pt x="986096" y="119901"/>
                    </a:lnTo>
                    <a:lnTo>
                      <a:pt x="998791" y="129421"/>
                    </a:lnTo>
                    <a:lnTo>
                      <a:pt x="1010805" y="139167"/>
                    </a:lnTo>
                    <a:lnTo>
                      <a:pt x="1023046" y="149140"/>
                    </a:lnTo>
                    <a:lnTo>
                      <a:pt x="1034607" y="159793"/>
                    </a:lnTo>
                    <a:lnTo>
                      <a:pt x="1046395" y="170446"/>
                    </a:lnTo>
                    <a:lnTo>
                      <a:pt x="1057956" y="181779"/>
                    </a:lnTo>
                    <a:lnTo>
                      <a:pt x="1067251" y="191072"/>
                    </a:lnTo>
                    <a:lnTo>
                      <a:pt x="1076318" y="200591"/>
                    </a:lnTo>
                    <a:lnTo>
                      <a:pt x="1084932" y="210564"/>
                    </a:lnTo>
                    <a:lnTo>
                      <a:pt x="1093546" y="220310"/>
                    </a:lnTo>
                    <a:lnTo>
                      <a:pt x="1101934" y="230283"/>
                    </a:lnTo>
                    <a:lnTo>
                      <a:pt x="1110095" y="240709"/>
                    </a:lnTo>
                    <a:lnTo>
                      <a:pt x="1117802" y="250909"/>
                    </a:lnTo>
                    <a:lnTo>
                      <a:pt x="1125510" y="261108"/>
                    </a:lnTo>
                    <a:lnTo>
                      <a:pt x="1132764" y="271988"/>
                    </a:lnTo>
                    <a:lnTo>
                      <a:pt x="1139791" y="282414"/>
                    </a:lnTo>
                    <a:lnTo>
                      <a:pt x="1146592" y="293294"/>
                    </a:lnTo>
                    <a:lnTo>
                      <a:pt x="1153166" y="304173"/>
                    </a:lnTo>
                    <a:lnTo>
                      <a:pt x="1159513" y="315279"/>
                    </a:lnTo>
                    <a:lnTo>
                      <a:pt x="1165634" y="326159"/>
                    </a:lnTo>
                    <a:lnTo>
                      <a:pt x="1171527" y="337492"/>
                    </a:lnTo>
                    <a:lnTo>
                      <a:pt x="1177195" y="348598"/>
                    </a:lnTo>
                    <a:lnTo>
                      <a:pt x="1182408" y="360157"/>
                    </a:lnTo>
                    <a:lnTo>
                      <a:pt x="1187622" y="371490"/>
                    </a:lnTo>
                    <a:lnTo>
                      <a:pt x="1192610" y="383050"/>
                    </a:lnTo>
                    <a:lnTo>
                      <a:pt x="1197143" y="394609"/>
                    </a:lnTo>
                    <a:lnTo>
                      <a:pt x="1201677" y="406395"/>
                    </a:lnTo>
                    <a:lnTo>
                      <a:pt x="1205984" y="418181"/>
                    </a:lnTo>
                    <a:lnTo>
                      <a:pt x="1209611" y="429741"/>
                    </a:lnTo>
                    <a:lnTo>
                      <a:pt x="1213465" y="441754"/>
                    </a:lnTo>
                    <a:lnTo>
                      <a:pt x="1216865" y="453540"/>
                    </a:lnTo>
                    <a:lnTo>
                      <a:pt x="1219812" y="465552"/>
                    </a:lnTo>
                    <a:lnTo>
                      <a:pt x="1222986" y="477792"/>
                    </a:lnTo>
                    <a:lnTo>
                      <a:pt x="1225706" y="489578"/>
                    </a:lnTo>
                    <a:lnTo>
                      <a:pt x="1228200" y="501818"/>
                    </a:lnTo>
                    <a:lnTo>
                      <a:pt x="1230240" y="514057"/>
                    </a:lnTo>
                    <a:lnTo>
                      <a:pt x="1232280" y="526070"/>
                    </a:lnTo>
                    <a:lnTo>
                      <a:pt x="1233867" y="538536"/>
                    </a:lnTo>
                    <a:lnTo>
                      <a:pt x="1235680" y="550775"/>
                    </a:lnTo>
                    <a:lnTo>
                      <a:pt x="1236814" y="563015"/>
                    </a:lnTo>
                    <a:lnTo>
                      <a:pt x="1237720" y="575254"/>
                    </a:lnTo>
                    <a:lnTo>
                      <a:pt x="1238401" y="587720"/>
                    </a:lnTo>
                    <a:lnTo>
                      <a:pt x="1239081" y="599733"/>
                    </a:lnTo>
                    <a:lnTo>
                      <a:pt x="1239307" y="612199"/>
                    </a:lnTo>
                    <a:lnTo>
                      <a:pt x="1239307" y="624665"/>
                    </a:lnTo>
                    <a:lnTo>
                      <a:pt x="1239081" y="636678"/>
                    </a:lnTo>
                    <a:lnTo>
                      <a:pt x="1238627" y="649144"/>
                    </a:lnTo>
                    <a:lnTo>
                      <a:pt x="1237947" y="661610"/>
                    </a:lnTo>
                    <a:lnTo>
                      <a:pt x="1237040" y="673623"/>
                    </a:lnTo>
                    <a:lnTo>
                      <a:pt x="1235907" y="686089"/>
                    </a:lnTo>
                    <a:lnTo>
                      <a:pt x="1234320" y="698102"/>
                    </a:lnTo>
                    <a:lnTo>
                      <a:pt x="1232507" y="710341"/>
                    </a:lnTo>
                    <a:lnTo>
                      <a:pt x="1230693" y="722807"/>
                    </a:lnTo>
                    <a:lnTo>
                      <a:pt x="1228653" y="734820"/>
                    </a:lnTo>
                    <a:lnTo>
                      <a:pt x="1226159" y="746833"/>
                    </a:lnTo>
                    <a:lnTo>
                      <a:pt x="1223439" y="759073"/>
                    </a:lnTo>
                    <a:lnTo>
                      <a:pt x="1220719" y="771085"/>
                    </a:lnTo>
                    <a:lnTo>
                      <a:pt x="1217545" y="783098"/>
                    </a:lnTo>
                    <a:lnTo>
                      <a:pt x="1214145" y="795111"/>
                    </a:lnTo>
                    <a:lnTo>
                      <a:pt x="1210518" y="806897"/>
                    </a:lnTo>
                    <a:lnTo>
                      <a:pt x="1206664" y="818683"/>
                    </a:lnTo>
                    <a:lnTo>
                      <a:pt x="1202357" y="830469"/>
                    </a:lnTo>
                    <a:lnTo>
                      <a:pt x="1198277" y="842255"/>
                    </a:lnTo>
                    <a:lnTo>
                      <a:pt x="1193516" y="853588"/>
                    </a:lnTo>
                    <a:lnTo>
                      <a:pt x="1188529" y="865374"/>
                    </a:lnTo>
                    <a:lnTo>
                      <a:pt x="1183769" y="876934"/>
                    </a:lnTo>
                    <a:lnTo>
                      <a:pt x="1178328" y="888267"/>
                    </a:lnTo>
                    <a:lnTo>
                      <a:pt x="1172661" y="899599"/>
                    </a:lnTo>
                    <a:lnTo>
                      <a:pt x="1166767" y="910706"/>
                    </a:lnTo>
                    <a:lnTo>
                      <a:pt x="1160646" y="921812"/>
                    </a:lnTo>
                    <a:lnTo>
                      <a:pt x="1534229" y="1295115"/>
                    </a:lnTo>
                    <a:lnTo>
                      <a:pt x="1540350" y="1301461"/>
                    </a:lnTo>
                    <a:lnTo>
                      <a:pt x="1545790" y="1308034"/>
                    </a:lnTo>
                    <a:lnTo>
                      <a:pt x="1551231" y="1314607"/>
                    </a:lnTo>
                    <a:lnTo>
                      <a:pt x="1556445" y="1321407"/>
                    </a:lnTo>
                    <a:lnTo>
                      <a:pt x="1560752" y="1328433"/>
                    </a:lnTo>
                    <a:lnTo>
                      <a:pt x="1565286" y="1335460"/>
                    </a:lnTo>
                    <a:lnTo>
                      <a:pt x="1569366" y="1342713"/>
                    </a:lnTo>
                    <a:lnTo>
                      <a:pt x="1572766" y="1349966"/>
                    </a:lnTo>
                    <a:lnTo>
                      <a:pt x="1576167" y="1357219"/>
                    </a:lnTo>
                    <a:lnTo>
                      <a:pt x="1578887" y="1364698"/>
                    </a:lnTo>
                    <a:lnTo>
                      <a:pt x="1581381" y="1372178"/>
                    </a:lnTo>
                    <a:lnTo>
                      <a:pt x="1583648" y="1379658"/>
                    </a:lnTo>
                    <a:lnTo>
                      <a:pt x="1585461" y="1387137"/>
                    </a:lnTo>
                    <a:lnTo>
                      <a:pt x="1586821" y="1394617"/>
                    </a:lnTo>
                    <a:lnTo>
                      <a:pt x="1587955" y="1402323"/>
                    </a:lnTo>
                    <a:lnTo>
                      <a:pt x="1588635" y="1409803"/>
                    </a:lnTo>
                    <a:lnTo>
                      <a:pt x="1589088" y="1417283"/>
                    </a:lnTo>
                    <a:lnTo>
                      <a:pt x="1589088" y="1424762"/>
                    </a:lnTo>
                    <a:lnTo>
                      <a:pt x="1588861" y="1432242"/>
                    </a:lnTo>
                    <a:lnTo>
                      <a:pt x="1588181" y="1439495"/>
                    </a:lnTo>
                    <a:lnTo>
                      <a:pt x="1587274" y="1446748"/>
                    </a:lnTo>
                    <a:lnTo>
                      <a:pt x="1585914" y="1454001"/>
                    </a:lnTo>
                    <a:lnTo>
                      <a:pt x="1584101" y="1461027"/>
                    </a:lnTo>
                    <a:lnTo>
                      <a:pt x="1581834" y="1467827"/>
                    </a:lnTo>
                    <a:lnTo>
                      <a:pt x="1579340" y="1474627"/>
                    </a:lnTo>
                    <a:lnTo>
                      <a:pt x="1576620" y="1481200"/>
                    </a:lnTo>
                    <a:lnTo>
                      <a:pt x="1573220" y="1487773"/>
                    </a:lnTo>
                    <a:lnTo>
                      <a:pt x="1569593" y="1494119"/>
                    </a:lnTo>
                    <a:lnTo>
                      <a:pt x="1565512" y="1500239"/>
                    </a:lnTo>
                    <a:lnTo>
                      <a:pt x="1561432" y="1506132"/>
                    </a:lnTo>
                    <a:lnTo>
                      <a:pt x="1556445" y="1511572"/>
                    </a:lnTo>
                    <a:lnTo>
                      <a:pt x="1551231" y="1517011"/>
                    </a:lnTo>
                    <a:lnTo>
                      <a:pt x="1517228" y="1551237"/>
                    </a:lnTo>
                    <a:lnTo>
                      <a:pt x="1511787" y="1556223"/>
                    </a:lnTo>
                    <a:lnTo>
                      <a:pt x="1506120" y="1561209"/>
                    </a:lnTo>
                    <a:lnTo>
                      <a:pt x="1500226" y="1565516"/>
                    </a:lnTo>
                    <a:lnTo>
                      <a:pt x="1494106" y="1569369"/>
                    </a:lnTo>
                    <a:lnTo>
                      <a:pt x="1487985" y="1573222"/>
                    </a:lnTo>
                    <a:lnTo>
                      <a:pt x="1481411" y="1576395"/>
                    </a:lnTo>
                    <a:lnTo>
                      <a:pt x="1474837" y="1579342"/>
                    </a:lnTo>
                    <a:lnTo>
                      <a:pt x="1468036" y="1581835"/>
                    </a:lnTo>
                    <a:lnTo>
                      <a:pt x="1461009" y="1583875"/>
                    </a:lnTo>
                    <a:lnTo>
                      <a:pt x="1453982" y="1585688"/>
                    </a:lnTo>
                    <a:lnTo>
                      <a:pt x="1446728" y="1587275"/>
                    </a:lnTo>
                    <a:lnTo>
                      <a:pt x="1439474" y="1588182"/>
                    </a:lnTo>
                    <a:lnTo>
                      <a:pt x="1432219" y="1588862"/>
                    </a:lnTo>
                    <a:lnTo>
                      <a:pt x="1424739" y="1589088"/>
                    </a:lnTo>
                    <a:lnTo>
                      <a:pt x="1417258" y="1589088"/>
                    </a:lnTo>
                    <a:lnTo>
                      <a:pt x="1409777" y="1588862"/>
                    </a:lnTo>
                    <a:lnTo>
                      <a:pt x="1402296" y="1587955"/>
                    </a:lnTo>
                    <a:lnTo>
                      <a:pt x="1394589" y="1587048"/>
                    </a:lnTo>
                    <a:lnTo>
                      <a:pt x="1387108" y="1585235"/>
                    </a:lnTo>
                    <a:lnTo>
                      <a:pt x="1379628" y="1583422"/>
                    </a:lnTo>
                    <a:lnTo>
                      <a:pt x="1372147" y="1581382"/>
                    </a:lnTo>
                    <a:lnTo>
                      <a:pt x="1364666" y="1578662"/>
                    </a:lnTo>
                    <a:lnTo>
                      <a:pt x="1357186" y="1575942"/>
                    </a:lnTo>
                    <a:lnTo>
                      <a:pt x="1349931" y="1572769"/>
                    </a:lnTo>
                    <a:lnTo>
                      <a:pt x="1342677" y="1569142"/>
                    </a:lnTo>
                    <a:lnTo>
                      <a:pt x="1335423" y="1565289"/>
                    </a:lnTo>
                    <a:lnTo>
                      <a:pt x="1328396" y="1560756"/>
                    </a:lnTo>
                    <a:lnTo>
                      <a:pt x="1321369" y="1556223"/>
                    </a:lnTo>
                    <a:lnTo>
                      <a:pt x="1314568" y="1551237"/>
                    </a:lnTo>
                    <a:lnTo>
                      <a:pt x="1307994" y="1545797"/>
                    </a:lnTo>
                    <a:lnTo>
                      <a:pt x="1301420" y="1540130"/>
                    </a:lnTo>
                    <a:lnTo>
                      <a:pt x="1295299" y="1534011"/>
                    </a:lnTo>
                    <a:lnTo>
                      <a:pt x="921716" y="1160708"/>
                    </a:lnTo>
                    <a:lnTo>
                      <a:pt x="910835" y="1166827"/>
                    </a:lnTo>
                    <a:lnTo>
                      <a:pt x="899501" y="1172720"/>
                    </a:lnTo>
                    <a:lnTo>
                      <a:pt x="888166" y="1178160"/>
                    </a:lnTo>
                    <a:lnTo>
                      <a:pt x="876832" y="1183600"/>
                    </a:lnTo>
                    <a:lnTo>
                      <a:pt x="865498" y="1188586"/>
                    </a:lnTo>
                    <a:lnTo>
                      <a:pt x="853710" y="1193346"/>
                    </a:lnTo>
                    <a:lnTo>
                      <a:pt x="842375" y="1198106"/>
                    </a:lnTo>
                    <a:lnTo>
                      <a:pt x="830588" y="1202412"/>
                    </a:lnTo>
                    <a:lnTo>
                      <a:pt x="818573" y="1206492"/>
                    </a:lnTo>
                    <a:lnTo>
                      <a:pt x="807012" y="1210572"/>
                    </a:lnTo>
                    <a:lnTo>
                      <a:pt x="794997" y="1213972"/>
                    </a:lnTo>
                    <a:lnTo>
                      <a:pt x="783210" y="1217598"/>
                    </a:lnTo>
                    <a:lnTo>
                      <a:pt x="771195" y="1220545"/>
                    </a:lnTo>
                    <a:lnTo>
                      <a:pt x="758954" y="1223265"/>
                    </a:lnTo>
                    <a:lnTo>
                      <a:pt x="746939" y="1226211"/>
                    </a:lnTo>
                    <a:lnTo>
                      <a:pt x="734698" y="1228478"/>
                    </a:lnTo>
                    <a:lnTo>
                      <a:pt x="722457" y="1230518"/>
                    </a:lnTo>
                    <a:lnTo>
                      <a:pt x="710442" y="1232784"/>
                    </a:lnTo>
                    <a:lnTo>
                      <a:pt x="698201" y="1234371"/>
                    </a:lnTo>
                    <a:lnTo>
                      <a:pt x="685960" y="1235731"/>
                    </a:lnTo>
                    <a:lnTo>
                      <a:pt x="673719" y="1236864"/>
                    </a:lnTo>
                    <a:lnTo>
                      <a:pt x="661478" y="1237771"/>
                    </a:lnTo>
                    <a:lnTo>
                      <a:pt x="649010" y="1238451"/>
                    </a:lnTo>
                    <a:lnTo>
                      <a:pt x="636769" y="1239131"/>
                    </a:lnTo>
                    <a:lnTo>
                      <a:pt x="624527" y="1239357"/>
                    </a:lnTo>
                    <a:lnTo>
                      <a:pt x="612060" y="1239357"/>
                    </a:lnTo>
                    <a:lnTo>
                      <a:pt x="599818" y="1239131"/>
                    </a:lnTo>
                    <a:lnTo>
                      <a:pt x="587577" y="1238451"/>
                    </a:lnTo>
                    <a:lnTo>
                      <a:pt x="575109" y="1237544"/>
                    </a:lnTo>
                    <a:lnTo>
                      <a:pt x="562868" y="1236638"/>
                    </a:lnTo>
                    <a:lnTo>
                      <a:pt x="550627" y="1235504"/>
                    </a:lnTo>
                    <a:lnTo>
                      <a:pt x="538612" y="1233918"/>
                    </a:lnTo>
                    <a:lnTo>
                      <a:pt x="526145" y="1232331"/>
                    </a:lnTo>
                    <a:lnTo>
                      <a:pt x="513903" y="1230291"/>
                    </a:lnTo>
                    <a:lnTo>
                      <a:pt x="501889" y="1228025"/>
                    </a:lnTo>
                    <a:lnTo>
                      <a:pt x="489648" y="1225758"/>
                    </a:lnTo>
                    <a:lnTo>
                      <a:pt x="477633" y="1222811"/>
                    </a:lnTo>
                    <a:lnTo>
                      <a:pt x="465619" y="1219865"/>
                    </a:lnTo>
                    <a:lnTo>
                      <a:pt x="453604" y="1216918"/>
                    </a:lnTo>
                    <a:lnTo>
                      <a:pt x="441590" y="1213292"/>
                    </a:lnTo>
                    <a:lnTo>
                      <a:pt x="429802" y="1209665"/>
                    </a:lnTo>
                    <a:lnTo>
                      <a:pt x="418014" y="1205812"/>
                    </a:lnTo>
                    <a:lnTo>
                      <a:pt x="406453" y="1201506"/>
                    </a:lnTo>
                    <a:lnTo>
                      <a:pt x="394665" y="1197199"/>
                    </a:lnTo>
                    <a:lnTo>
                      <a:pt x="383104" y="1192440"/>
                    </a:lnTo>
                    <a:lnTo>
                      <a:pt x="371543" y="1187680"/>
                    </a:lnTo>
                    <a:lnTo>
                      <a:pt x="359982" y="1182467"/>
                    </a:lnTo>
                    <a:lnTo>
                      <a:pt x="348647" y="1177027"/>
                    </a:lnTo>
                    <a:lnTo>
                      <a:pt x="337313" y="1171360"/>
                    </a:lnTo>
                    <a:lnTo>
                      <a:pt x="326205" y="1165694"/>
                    </a:lnTo>
                    <a:lnTo>
                      <a:pt x="315097" y="1159574"/>
                    </a:lnTo>
                    <a:lnTo>
                      <a:pt x="304216" y="1153228"/>
                    </a:lnTo>
                    <a:lnTo>
                      <a:pt x="293109" y="1146655"/>
                    </a:lnTo>
                    <a:lnTo>
                      <a:pt x="282454" y="1139629"/>
                    </a:lnTo>
                    <a:lnTo>
                      <a:pt x="272026" y="1132602"/>
                    </a:lnTo>
                    <a:lnTo>
                      <a:pt x="261145" y="1125349"/>
                    </a:lnTo>
                    <a:lnTo>
                      <a:pt x="250944" y="1117643"/>
                    </a:lnTo>
                    <a:lnTo>
                      <a:pt x="240517" y="1109937"/>
                    </a:lnTo>
                    <a:lnTo>
                      <a:pt x="230316" y="1101777"/>
                    </a:lnTo>
                    <a:lnTo>
                      <a:pt x="220341" y="1093617"/>
                    </a:lnTo>
                    <a:lnTo>
                      <a:pt x="210367" y="1085004"/>
                    </a:lnTo>
                    <a:lnTo>
                      <a:pt x="200620" y="1076391"/>
                    </a:lnTo>
                    <a:lnTo>
                      <a:pt x="191099" y="1067099"/>
                    </a:lnTo>
                    <a:lnTo>
                      <a:pt x="181578" y="1057806"/>
                    </a:lnTo>
                    <a:lnTo>
                      <a:pt x="170470" y="1046473"/>
                    </a:lnTo>
                    <a:lnTo>
                      <a:pt x="159589" y="1034913"/>
                    </a:lnTo>
                    <a:lnTo>
                      <a:pt x="149161" y="1022901"/>
                    </a:lnTo>
                    <a:lnTo>
                      <a:pt x="139187" y="1010888"/>
                    </a:lnTo>
                    <a:lnTo>
                      <a:pt x="129213" y="998648"/>
                    </a:lnTo>
                    <a:lnTo>
                      <a:pt x="119918" y="985956"/>
                    </a:lnTo>
                    <a:lnTo>
                      <a:pt x="110851" y="973489"/>
                    </a:lnTo>
                    <a:lnTo>
                      <a:pt x="102237" y="960797"/>
                    </a:lnTo>
                    <a:lnTo>
                      <a:pt x="93849" y="947651"/>
                    </a:lnTo>
                    <a:lnTo>
                      <a:pt x="85688" y="934505"/>
                    </a:lnTo>
                    <a:lnTo>
                      <a:pt x="78208" y="921358"/>
                    </a:lnTo>
                    <a:lnTo>
                      <a:pt x="70954" y="907986"/>
                    </a:lnTo>
                    <a:lnTo>
                      <a:pt x="64153" y="894386"/>
                    </a:lnTo>
                    <a:lnTo>
                      <a:pt x="57579" y="880560"/>
                    </a:lnTo>
                    <a:lnTo>
                      <a:pt x="51232" y="866734"/>
                    </a:lnTo>
                    <a:lnTo>
                      <a:pt x="45338" y="852908"/>
                    </a:lnTo>
                    <a:lnTo>
                      <a:pt x="39897" y="838856"/>
                    </a:lnTo>
                    <a:lnTo>
                      <a:pt x="34910" y="824803"/>
                    </a:lnTo>
                    <a:lnTo>
                      <a:pt x="30150" y="810524"/>
                    </a:lnTo>
                    <a:lnTo>
                      <a:pt x="25616" y="796244"/>
                    </a:lnTo>
                    <a:lnTo>
                      <a:pt x="21535" y="781738"/>
                    </a:lnTo>
                    <a:lnTo>
                      <a:pt x="17682" y="767232"/>
                    </a:lnTo>
                    <a:lnTo>
                      <a:pt x="14508" y="752726"/>
                    </a:lnTo>
                    <a:lnTo>
                      <a:pt x="11334" y="738220"/>
                    </a:lnTo>
                    <a:lnTo>
                      <a:pt x="8841" y="723487"/>
                    </a:lnTo>
                    <a:lnTo>
                      <a:pt x="6574" y="708755"/>
                    </a:lnTo>
                    <a:lnTo>
                      <a:pt x="4307" y="694022"/>
                    </a:lnTo>
                    <a:lnTo>
                      <a:pt x="2947" y="679289"/>
                    </a:lnTo>
                    <a:lnTo>
                      <a:pt x="1587" y="664330"/>
                    </a:lnTo>
                    <a:lnTo>
                      <a:pt x="680" y="649597"/>
                    </a:lnTo>
                    <a:lnTo>
                      <a:pt x="227" y="634638"/>
                    </a:lnTo>
                    <a:lnTo>
                      <a:pt x="0" y="619905"/>
                    </a:lnTo>
                    <a:lnTo>
                      <a:pt x="227" y="604946"/>
                    </a:lnTo>
                    <a:lnTo>
                      <a:pt x="680" y="589987"/>
                    </a:lnTo>
                    <a:lnTo>
                      <a:pt x="1587" y="575254"/>
                    </a:lnTo>
                    <a:lnTo>
                      <a:pt x="2947" y="560295"/>
                    </a:lnTo>
                    <a:lnTo>
                      <a:pt x="4307" y="545562"/>
                    </a:lnTo>
                    <a:lnTo>
                      <a:pt x="6574" y="530830"/>
                    </a:lnTo>
                    <a:lnTo>
                      <a:pt x="8841" y="516097"/>
                    </a:lnTo>
                    <a:lnTo>
                      <a:pt x="11334" y="501364"/>
                    </a:lnTo>
                    <a:lnTo>
                      <a:pt x="14508" y="486858"/>
                    </a:lnTo>
                    <a:lnTo>
                      <a:pt x="17682" y="472352"/>
                    </a:lnTo>
                    <a:lnTo>
                      <a:pt x="21535" y="457846"/>
                    </a:lnTo>
                    <a:lnTo>
                      <a:pt x="25616" y="443340"/>
                    </a:lnTo>
                    <a:lnTo>
                      <a:pt x="30150" y="429061"/>
                    </a:lnTo>
                    <a:lnTo>
                      <a:pt x="34910" y="414781"/>
                    </a:lnTo>
                    <a:lnTo>
                      <a:pt x="39897" y="400502"/>
                    </a:lnTo>
                    <a:lnTo>
                      <a:pt x="45338" y="386449"/>
                    </a:lnTo>
                    <a:lnTo>
                      <a:pt x="51232" y="372850"/>
                    </a:lnTo>
                    <a:lnTo>
                      <a:pt x="57579" y="359024"/>
                    </a:lnTo>
                    <a:lnTo>
                      <a:pt x="64153" y="345198"/>
                    </a:lnTo>
                    <a:lnTo>
                      <a:pt x="70954" y="331599"/>
                    </a:lnTo>
                    <a:lnTo>
                      <a:pt x="78208" y="318226"/>
                    </a:lnTo>
                    <a:lnTo>
                      <a:pt x="85688" y="304853"/>
                    </a:lnTo>
                    <a:lnTo>
                      <a:pt x="93849" y="291934"/>
                    </a:lnTo>
                    <a:lnTo>
                      <a:pt x="102237" y="278788"/>
                    </a:lnTo>
                    <a:lnTo>
                      <a:pt x="110851" y="266095"/>
                    </a:lnTo>
                    <a:lnTo>
                      <a:pt x="119918" y="253402"/>
                    </a:lnTo>
                    <a:lnTo>
                      <a:pt x="129213" y="240936"/>
                    </a:lnTo>
                    <a:lnTo>
                      <a:pt x="139187" y="228697"/>
                    </a:lnTo>
                    <a:lnTo>
                      <a:pt x="149161" y="216457"/>
                    </a:lnTo>
                    <a:lnTo>
                      <a:pt x="159589" y="204671"/>
                    </a:lnTo>
                    <a:lnTo>
                      <a:pt x="170470" y="193111"/>
                    </a:lnTo>
                    <a:lnTo>
                      <a:pt x="181578" y="181779"/>
                    </a:lnTo>
                    <a:lnTo>
                      <a:pt x="193139" y="170446"/>
                    </a:lnTo>
                    <a:lnTo>
                      <a:pt x="204473" y="159793"/>
                    </a:lnTo>
                    <a:lnTo>
                      <a:pt x="216488" y="149140"/>
                    </a:lnTo>
                    <a:lnTo>
                      <a:pt x="228729" y="139167"/>
                    </a:lnTo>
                    <a:lnTo>
                      <a:pt x="240743" y="129421"/>
                    </a:lnTo>
                    <a:lnTo>
                      <a:pt x="253438" y="119901"/>
                    </a:lnTo>
                    <a:lnTo>
                      <a:pt x="266133" y="110835"/>
                    </a:lnTo>
                    <a:lnTo>
                      <a:pt x="278600" y="102222"/>
                    </a:lnTo>
                    <a:lnTo>
                      <a:pt x="291748" y="93836"/>
                    </a:lnTo>
                    <a:lnTo>
                      <a:pt x="304896" y="85903"/>
                    </a:lnTo>
                    <a:lnTo>
                      <a:pt x="318271" y="78423"/>
                    </a:lnTo>
                    <a:lnTo>
                      <a:pt x="331646" y="71170"/>
                    </a:lnTo>
                    <a:lnTo>
                      <a:pt x="345020" y="64144"/>
                    </a:lnTo>
                    <a:lnTo>
                      <a:pt x="358848" y="57571"/>
                    </a:lnTo>
                    <a:lnTo>
                      <a:pt x="372676" y="51451"/>
                    </a:lnTo>
                    <a:lnTo>
                      <a:pt x="386504" y="45558"/>
                    </a:lnTo>
                    <a:lnTo>
                      <a:pt x="400559" y="40118"/>
                    </a:lnTo>
                    <a:lnTo>
                      <a:pt x="414840" y="34905"/>
                    </a:lnTo>
                    <a:lnTo>
                      <a:pt x="429122" y="30146"/>
                    </a:lnTo>
                    <a:lnTo>
                      <a:pt x="443403" y="25839"/>
                    </a:lnTo>
                    <a:lnTo>
                      <a:pt x="457911" y="21533"/>
                    </a:lnTo>
                    <a:lnTo>
                      <a:pt x="472419" y="17906"/>
                    </a:lnTo>
                    <a:lnTo>
                      <a:pt x="486927" y="14506"/>
                    </a:lnTo>
                    <a:lnTo>
                      <a:pt x="501435" y="11560"/>
                    </a:lnTo>
                    <a:lnTo>
                      <a:pt x="515944" y="8840"/>
                    </a:lnTo>
                    <a:lnTo>
                      <a:pt x="530678" y="6573"/>
                    </a:lnTo>
                    <a:lnTo>
                      <a:pt x="545413" y="4533"/>
                    </a:lnTo>
                    <a:lnTo>
                      <a:pt x="560148" y="3173"/>
                    </a:lnTo>
                    <a:lnTo>
                      <a:pt x="575109" y="1587"/>
                    </a:lnTo>
                    <a:lnTo>
                      <a:pt x="589844" y="907"/>
                    </a:lnTo>
                    <a:lnTo>
                      <a:pt x="604806" y="227"/>
                    </a:lnTo>
                    <a:lnTo>
                      <a:pt x="6195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-25746" y="4777897"/>
            <a:ext cx="6511117" cy="701601"/>
            <a:chOff x="1710271" y="3895772"/>
            <a:chExt cx="6511117" cy="701601"/>
          </a:xfrm>
        </p:grpSpPr>
        <p:sp>
          <p:nvSpPr>
            <p:cNvPr id="36" name="MH_SubTitle_2"/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2560363" y="4045464"/>
              <a:ext cx="5661025" cy="493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3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呈现的艺术与教化的意蕴</a:t>
              </a:r>
              <a:endPara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1710271" y="3895772"/>
              <a:ext cx="677332" cy="701601"/>
              <a:chOff x="2819401" y="3694645"/>
              <a:chExt cx="974725" cy="1009650"/>
            </a:xfrm>
          </p:grpSpPr>
          <p:sp>
            <p:nvSpPr>
              <p:cNvPr id="34" name="MH_Other_3"/>
              <p:cNvSpPr/>
              <p:nvPr>
                <p:custDataLst>
                  <p:tags r:id="rId2"/>
                </p:custDataLst>
              </p:nvPr>
            </p:nvSpPr>
            <p:spPr>
              <a:xfrm>
                <a:off x="2954338" y="3834345"/>
                <a:ext cx="704850" cy="73025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MH_Other_4"/>
              <p:cNvSpPr/>
              <p:nvPr>
                <p:custDataLst>
                  <p:tags r:id="rId3"/>
                </p:custDataLst>
              </p:nvPr>
            </p:nvSpPr>
            <p:spPr>
              <a:xfrm>
                <a:off x="2819401" y="3694645"/>
                <a:ext cx="974725" cy="1009650"/>
              </a:xfrm>
              <a:custGeom>
                <a:avLst/>
                <a:gdLst>
                  <a:gd name="connsiteX0" fmla="*/ 743029 w 757237"/>
                  <a:gd name="connsiteY0" fmla="*/ 463225 h 783577"/>
                  <a:gd name="connsiteX1" fmla="*/ 757237 w 757237"/>
                  <a:gd name="connsiteY1" fmla="*/ 463225 h 783577"/>
                  <a:gd name="connsiteX2" fmla="*/ 757237 w 757237"/>
                  <a:gd name="connsiteY2" fmla="*/ 783577 h 783577"/>
                  <a:gd name="connsiteX3" fmla="*/ 450056 w 757237"/>
                  <a:gd name="connsiteY3" fmla="*/ 783577 h 783577"/>
                  <a:gd name="connsiteX4" fmla="*/ 450056 w 757237"/>
                  <a:gd name="connsiteY4" fmla="*/ 768874 h 783577"/>
                  <a:gd name="connsiteX5" fmla="*/ 743029 w 757237"/>
                  <a:gd name="connsiteY5" fmla="*/ 768874 h 783577"/>
                  <a:gd name="connsiteX6" fmla="*/ 0 w 757237"/>
                  <a:gd name="connsiteY6" fmla="*/ 463225 h 783577"/>
                  <a:gd name="connsiteX7" fmla="*/ 14207 w 757237"/>
                  <a:gd name="connsiteY7" fmla="*/ 463225 h 783577"/>
                  <a:gd name="connsiteX8" fmla="*/ 14207 w 757237"/>
                  <a:gd name="connsiteY8" fmla="*/ 768874 h 783577"/>
                  <a:gd name="connsiteX9" fmla="*/ 307181 w 757237"/>
                  <a:gd name="connsiteY9" fmla="*/ 768874 h 783577"/>
                  <a:gd name="connsiteX10" fmla="*/ 307181 w 757237"/>
                  <a:gd name="connsiteY10" fmla="*/ 783577 h 783577"/>
                  <a:gd name="connsiteX11" fmla="*/ 0 w 757237"/>
                  <a:gd name="connsiteY11" fmla="*/ 783577 h 783577"/>
                  <a:gd name="connsiteX12" fmla="*/ 450056 w 757237"/>
                  <a:gd name="connsiteY12" fmla="*/ 0 h 783577"/>
                  <a:gd name="connsiteX13" fmla="*/ 757237 w 757237"/>
                  <a:gd name="connsiteY13" fmla="*/ 0 h 783577"/>
                  <a:gd name="connsiteX14" fmla="*/ 757237 w 757237"/>
                  <a:gd name="connsiteY14" fmla="*/ 320350 h 783577"/>
                  <a:gd name="connsiteX15" fmla="*/ 743029 w 757237"/>
                  <a:gd name="connsiteY15" fmla="*/ 320350 h 783577"/>
                  <a:gd name="connsiteX16" fmla="*/ 743029 w 757237"/>
                  <a:gd name="connsiteY16" fmla="*/ 14702 h 783577"/>
                  <a:gd name="connsiteX17" fmla="*/ 450056 w 757237"/>
                  <a:gd name="connsiteY17" fmla="*/ 14702 h 783577"/>
                  <a:gd name="connsiteX18" fmla="*/ 0 w 757237"/>
                  <a:gd name="connsiteY18" fmla="*/ 0 h 783577"/>
                  <a:gd name="connsiteX19" fmla="*/ 307181 w 757237"/>
                  <a:gd name="connsiteY19" fmla="*/ 0 h 783577"/>
                  <a:gd name="connsiteX20" fmla="*/ 307181 w 757237"/>
                  <a:gd name="connsiteY20" fmla="*/ 14702 h 783577"/>
                  <a:gd name="connsiteX21" fmla="*/ 14207 w 757237"/>
                  <a:gd name="connsiteY21" fmla="*/ 14702 h 783577"/>
                  <a:gd name="connsiteX22" fmla="*/ 14207 w 757237"/>
                  <a:gd name="connsiteY22" fmla="*/ 320350 h 783577"/>
                  <a:gd name="connsiteX23" fmla="*/ 0 w 757237"/>
                  <a:gd name="connsiteY23" fmla="*/ 320350 h 783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57237" h="783577">
                    <a:moveTo>
                      <a:pt x="743029" y="463225"/>
                    </a:moveTo>
                    <a:lnTo>
                      <a:pt x="757237" y="463225"/>
                    </a:lnTo>
                    <a:lnTo>
                      <a:pt x="757237" y="783577"/>
                    </a:lnTo>
                    <a:lnTo>
                      <a:pt x="450056" y="783577"/>
                    </a:lnTo>
                    <a:lnTo>
                      <a:pt x="450056" y="768874"/>
                    </a:lnTo>
                    <a:lnTo>
                      <a:pt x="743029" y="768874"/>
                    </a:lnTo>
                    <a:close/>
                    <a:moveTo>
                      <a:pt x="0" y="463225"/>
                    </a:moveTo>
                    <a:lnTo>
                      <a:pt x="14207" y="463225"/>
                    </a:lnTo>
                    <a:lnTo>
                      <a:pt x="14207" y="768874"/>
                    </a:lnTo>
                    <a:lnTo>
                      <a:pt x="307181" y="768874"/>
                    </a:lnTo>
                    <a:lnTo>
                      <a:pt x="307181" y="783577"/>
                    </a:lnTo>
                    <a:lnTo>
                      <a:pt x="0" y="783577"/>
                    </a:lnTo>
                    <a:close/>
                    <a:moveTo>
                      <a:pt x="450056" y="0"/>
                    </a:moveTo>
                    <a:lnTo>
                      <a:pt x="757237" y="0"/>
                    </a:lnTo>
                    <a:lnTo>
                      <a:pt x="757237" y="320350"/>
                    </a:lnTo>
                    <a:lnTo>
                      <a:pt x="743029" y="320350"/>
                    </a:lnTo>
                    <a:lnTo>
                      <a:pt x="743029" y="14702"/>
                    </a:lnTo>
                    <a:lnTo>
                      <a:pt x="450056" y="14702"/>
                    </a:lnTo>
                    <a:close/>
                    <a:moveTo>
                      <a:pt x="0" y="0"/>
                    </a:moveTo>
                    <a:lnTo>
                      <a:pt x="307181" y="0"/>
                    </a:lnTo>
                    <a:lnTo>
                      <a:pt x="307181" y="14702"/>
                    </a:lnTo>
                    <a:lnTo>
                      <a:pt x="14207" y="14702"/>
                    </a:lnTo>
                    <a:lnTo>
                      <a:pt x="14207" y="320350"/>
                    </a:lnTo>
                    <a:lnTo>
                      <a:pt x="0" y="32035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MH_Other_8"/>
              <p:cNvSpPr>
                <a:spLocks noChangeAspect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3119439" y="4002620"/>
                <a:ext cx="396875" cy="393700"/>
              </a:xfrm>
              <a:custGeom>
                <a:avLst/>
                <a:gdLst>
                  <a:gd name="T0" fmla="*/ 615878 w 2390775"/>
                  <a:gd name="T1" fmla="*/ 1467970 h 2365376"/>
                  <a:gd name="T2" fmla="*/ 587250 w 2390775"/>
                  <a:gd name="T3" fmla="*/ 1401697 h 2365376"/>
                  <a:gd name="T4" fmla="*/ 1282649 w 2390775"/>
                  <a:gd name="T5" fmla="*/ 1393474 h 2365376"/>
                  <a:gd name="T6" fmla="*/ 1180915 w 2390775"/>
                  <a:gd name="T7" fmla="*/ 1446870 h 2365376"/>
                  <a:gd name="T8" fmla="*/ 1210073 w 2390775"/>
                  <a:gd name="T9" fmla="*/ 1382167 h 2365376"/>
                  <a:gd name="T10" fmla="*/ 653657 w 2390775"/>
                  <a:gd name="T11" fmla="*/ 1314699 h 2365376"/>
                  <a:gd name="T12" fmla="*/ 646041 w 2390775"/>
                  <a:gd name="T13" fmla="*/ 1180275 h 2365376"/>
                  <a:gd name="T14" fmla="*/ 589870 w 2390775"/>
                  <a:gd name="T15" fmla="*/ 1105327 h 2365376"/>
                  <a:gd name="T16" fmla="*/ 599516 w 2390775"/>
                  <a:gd name="T17" fmla="*/ 1141280 h 2365376"/>
                  <a:gd name="T18" fmla="*/ 579914 w 2390775"/>
                  <a:gd name="T19" fmla="*/ 1158779 h 2365376"/>
                  <a:gd name="T20" fmla="*/ 541333 w 2390775"/>
                  <a:gd name="T21" fmla="*/ 1105965 h 2365376"/>
                  <a:gd name="T22" fmla="*/ 1137260 w 2390775"/>
                  <a:gd name="T23" fmla="*/ 1009231 h 2365376"/>
                  <a:gd name="T24" fmla="*/ 1143562 w 2390775"/>
                  <a:gd name="T25" fmla="*/ 1026145 h 2365376"/>
                  <a:gd name="T26" fmla="*/ 1096615 w 2390775"/>
                  <a:gd name="T27" fmla="*/ 1069549 h 2365376"/>
                  <a:gd name="T28" fmla="*/ 1102602 w 2390775"/>
                  <a:gd name="T29" fmla="*/ 1001572 h 2365376"/>
                  <a:gd name="T30" fmla="*/ 972739 w 2390775"/>
                  <a:gd name="T31" fmla="*/ 835988 h 2365376"/>
                  <a:gd name="T32" fmla="*/ 989500 w 2390775"/>
                  <a:gd name="T33" fmla="*/ 1138672 h 2365376"/>
                  <a:gd name="T34" fmla="*/ 639427 w 2390775"/>
                  <a:gd name="T35" fmla="*/ 1423644 h 2365376"/>
                  <a:gd name="T36" fmla="*/ 599898 w 2390775"/>
                  <a:gd name="T37" fmla="*/ 1003302 h 2365376"/>
                  <a:gd name="T38" fmla="*/ 529694 w 2390775"/>
                  <a:gd name="T39" fmla="*/ 1090596 h 2365376"/>
                  <a:gd name="T40" fmla="*/ 602428 w 2390775"/>
                  <a:gd name="T41" fmla="*/ 868249 h 2365376"/>
                  <a:gd name="T42" fmla="*/ 861740 w 2390775"/>
                  <a:gd name="T43" fmla="*/ 924231 h 2365376"/>
                  <a:gd name="T44" fmla="*/ 755609 w 2390775"/>
                  <a:gd name="T45" fmla="*/ 542052 h 2365376"/>
                  <a:gd name="T46" fmla="*/ 929665 w 2390775"/>
                  <a:gd name="T47" fmla="*/ 525915 h 2365376"/>
                  <a:gd name="T48" fmla="*/ 909019 w 2390775"/>
                  <a:gd name="T49" fmla="*/ 571798 h 2365376"/>
                  <a:gd name="T50" fmla="*/ 936652 w 2390775"/>
                  <a:gd name="T51" fmla="*/ 586353 h 2365376"/>
                  <a:gd name="T52" fmla="*/ 928394 w 2390775"/>
                  <a:gd name="T53" fmla="*/ 688879 h 2365376"/>
                  <a:gd name="T54" fmla="*/ 840414 w 2390775"/>
                  <a:gd name="T55" fmla="*/ 772101 h 2365376"/>
                  <a:gd name="T56" fmla="*/ 742269 w 2390775"/>
                  <a:gd name="T57" fmla="*/ 675588 h 2365376"/>
                  <a:gd name="T58" fmla="*/ 738139 w 2390775"/>
                  <a:gd name="T59" fmla="*/ 608504 h 2365376"/>
                  <a:gd name="T60" fmla="*/ 761643 w 2390775"/>
                  <a:gd name="T61" fmla="*/ 510093 h 2365376"/>
                  <a:gd name="T62" fmla="*/ 617010 w 2390775"/>
                  <a:gd name="T63" fmla="*/ 449064 h 2365376"/>
                  <a:gd name="T64" fmla="*/ 350272 w 2390775"/>
                  <a:gd name="T65" fmla="*/ 638327 h 2365376"/>
                  <a:gd name="T66" fmla="*/ 215163 w 2390775"/>
                  <a:gd name="T67" fmla="*/ 939947 h 2365376"/>
                  <a:gd name="T68" fmla="*/ 256613 w 2390775"/>
                  <a:gd name="T69" fmla="*/ 1277331 h 2365376"/>
                  <a:gd name="T70" fmla="*/ 458486 w 2390775"/>
                  <a:gd name="T71" fmla="*/ 1534008 h 2365376"/>
                  <a:gd name="T72" fmla="*/ 767308 w 2390775"/>
                  <a:gd name="T73" fmla="*/ 1655225 h 2365376"/>
                  <a:gd name="T74" fmla="*/ 1101127 w 2390775"/>
                  <a:gd name="T75" fmla="*/ 1596674 h 2365376"/>
                  <a:gd name="T76" fmla="*/ 1347614 w 2390775"/>
                  <a:gd name="T77" fmla="*/ 1383040 h 2365376"/>
                  <a:gd name="T78" fmla="*/ 1453614 w 2390775"/>
                  <a:gd name="T79" fmla="*/ 1066861 h 2365376"/>
                  <a:gd name="T80" fmla="*/ 1378939 w 2390775"/>
                  <a:gd name="T81" fmla="*/ 738024 h 2365376"/>
                  <a:gd name="T82" fmla="*/ 1153652 w 2390775"/>
                  <a:gd name="T83" fmla="*/ 501602 h 2365376"/>
                  <a:gd name="T84" fmla="*/ 831224 w 2390775"/>
                  <a:gd name="T85" fmla="*/ 411085 h 2365376"/>
                  <a:gd name="T86" fmla="*/ 989432 w 2390775"/>
                  <a:gd name="T87" fmla="*/ 315187 h 2365376"/>
                  <a:gd name="T88" fmla="*/ 1471649 w 2390775"/>
                  <a:gd name="T89" fmla="*/ 671876 h 2365376"/>
                  <a:gd name="T90" fmla="*/ 1554866 w 2390775"/>
                  <a:gd name="T91" fmla="*/ 1171938 h 2365376"/>
                  <a:gd name="T92" fmla="*/ 1239716 w 2390775"/>
                  <a:gd name="T93" fmla="*/ 1647313 h 2365376"/>
                  <a:gd name="T94" fmla="*/ 646121 w 2390775"/>
                  <a:gd name="T95" fmla="*/ 1748275 h 2365376"/>
                  <a:gd name="T96" fmla="*/ 110112 w 2390775"/>
                  <a:gd name="T97" fmla="*/ 1186813 h 2365376"/>
                  <a:gd name="T98" fmla="*/ 251551 w 2390775"/>
                  <a:gd name="T99" fmla="*/ 580725 h 2365376"/>
                  <a:gd name="T100" fmla="*/ 1549044 w 2390775"/>
                  <a:gd name="T101" fmla="*/ 160116 h 2365376"/>
                  <a:gd name="T102" fmla="*/ 1461002 w 2390775"/>
                  <a:gd name="T103" fmla="*/ 284475 h 2365376"/>
                  <a:gd name="T104" fmla="*/ 1550307 w 2390775"/>
                  <a:gd name="T105" fmla="*/ 426554 h 2365376"/>
                  <a:gd name="T106" fmla="*/ 1719764 w 2390775"/>
                  <a:gd name="T107" fmla="*/ 380038 h 2365376"/>
                  <a:gd name="T108" fmla="*/ 1735543 w 2390775"/>
                  <a:gd name="T109" fmla="*/ 232579 h 2365376"/>
                  <a:gd name="T110" fmla="*/ 1705909 w 2390775"/>
                  <a:gd name="T111" fmla="*/ 94508 h 2365376"/>
                  <a:gd name="T112" fmla="*/ 1774050 w 2390775"/>
                  <a:gd name="T113" fmla="*/ 148403 h 2365376"/>
                  <a:gd name="T114" fmla="*/ 1781614 w 2390775"/>
                  <a:gd name="T115" fmla="*/ 428769 h 2365376"/>
                  <a:gd name="T116" fmla="*/ 1600166 w 2390775"/>
                  <a:gd name="T117" fmla="*/ 516104 h 2365376"/>
                  <a:gd name="T118" fmla="*/ 1452167 w 2390775"/>
                  <a:gd name="T119" fmla="*/ 455349 h 2365376"/>
                  <a:gd name="T120" fmla="*/ 1310478 w 2390775"/>
                  <a:gd name="T121" fmla="*/ 259477 h 2365376"/>
                  <a:gd name="T122" fmla="*/ 1562614 w 2390775"/>
                  <a:gd name="T123" fmla="*/ 74046 h 236537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2390775" h="2365376">
                    <a:moveTo>
                      <a:pt x="761351" y="1739900"/>
                    </a:moveTo>
                    <a:lnTo>
                      <a:pt x="791690" y="1805294"/>
                    </a:lnTo>
                    <a:lnTo>
                      <a:pt x="794883" y="1808051"/>
                    </a:lnTo>
                    <a:lnTo>
                      <a:pt x="797278" y="1811991"/>
                    </a:lnTo>
                    <a:lnTo>
                      <a:pt x="800871" y="1817112"/>
                    </a:lnTo>
                    <a:lnTo>
                      <a:pt x="803266" y="1822233"/>
                    </a:lnTo>
                    <a:lnTo>
                      <a:pt x="804065" y="1825384"/>
                    </a:lnTo>
                    <a:lnTo>
                      <a:pt x="804863" y="1828536"/>
                    </a:lnTo>
                    <a:lnTo>
                      <a:pt x="804863" y="1831687"/>
                    </a:lnTo>
                    <a:lnTo>
                      <a:pt x="804863" y="1834839"/>
                    </a:lnTo>
                    <a:lnTo>
                      <a:pt x="804065" y="1837990"/>
                    </a:lnTo>
                    <a:lnTo>
                      <a:pt x="802867" y="1841142"/>
                    </a:lnTo>
                    <a:lnTo>
                      <a:pt x="801670" y="1842718"/>
                    </a:lnTo>
                    <a:lnTo>
                      <a:pt x="799674" y="1844687"/>
                    </a:lnTo>
                    <a:lnTo>
                      <a:pt x="797278" y="1845475"/>
                    </a:lnTo>
                    <a:lnTo>
                      <a:pt x="794484" y="1845869"/>
                    </a:lnTo>
                    <a:lnTo>
                      <a:pt x="790891" y="1846263"/>
                    </a:lnTo>
                    <a:lnTo>
                      <a:pt x="787698" y="1845869"/>
                    </a:lnTo>
                    <a:lnTo>
                      <a:pt x="784105" y="1845475"/>
                    </a:lnTo>
                    <a:lnTo>
                      <a:pt x="780512" y="1844293"/>
                    </a:lnTo>
                    <a:lnTo>
                      <a:pt x="776520" y="1842718"/>
                    </a:lnTo>
                    <a:lnTo>
                      <a:pt x="772927" y="1841142"/>
                    </a:lnTo>
                    <a:lnTo>
                      <a:pt x="768935" y="1839172"/>
                    </a:lnTo>
                    <a:lnTo>
                      <a:pt x="765343" y="1836809"/>
                    </a:lnTo>
                    <a:lnTo>
                      <a:pt x="761750" y="1834051"/>
                    </a:lnTo>
                    <a:lnTo>
                      <a:pt x="758955" y="1831294"/>
                    </a:lnTo>
                    <a:lnTo>
                      <a:pt x="756161" y="1827748"/>
                    </a:lnTo>
                    <a:lnTo>
                      <a:pt x="754165" y="1824597"/>
                    </a:lnTo>
                    <a:lnTo>
                      <a:pt x="748975" y="1815536"/>
                    </a:lnTo>
                    <a:lnTo>
                      <a:pt x="745782" y="1808839"/>
                    </a:lnTo>
                    <a:lnTo>
                      <a:pt x="743387" y="1803718"/>
                    </a:lnTo>
                    <a:lnTo>
                      <a:pt x="742588" y="1799385"/>
                    </a:lnTo>
                    <a:lnTo>
                      <a:pt x="742588" y="1795051"/>
                    </a:lnTo>
                    <a:lnTo>
                      <a:pt x="743387" y="1790718"/>
                    </a:lnTo>
                    <a:lnTo>
                      <a:pt x="746181" y="1778112"/>
                    </a:lnTo>
                    <a:lnTo>
                      <a:pt x="746979" y="1774173"/>
                    </a:lnTo>
                    <a:lnTo>
                      <a:pt x="746979" y="1772203"/>
                    </a:lnTo>
                    <a:lnTo>
                      <a:pt x="746181" y="1771021"/>
                    </a:lnTo>
                    <a:lnTo>
                      <a:pt x="745383" y="1770627"/>
                    </a:lnTo>
                    <a:lnTo>
                      <a:pt x="742987" y="1770627"/>
                    </a:lnTo>
                    <a:lnTo>
                      <a:pt x="742189" y="1770233"/>
                    </a:lnTo>
                    <a:lnTo>
                      <a:pt x="741790" y="1769839"/>
                    </a:lnTo>
                    <a:lnTo>
                      <a:pt x="738596" y="1761961"/>
                    </a:lnTo>
                    <a:lnTo>
                      <a:pt x="736999" y="1758021"/>
                    </a:lnTo>
                    <a:lnTo>
                      <a:pt x="736600" y="1756052"/>
                    </a:lnTo>
                    <a:lnTo>
                      <a:pt x="736600" y="1754476"/>
                    </a:lnTo>
                    <a:lnTo>
                      <a:pt x="742189" y="1750536"/>
                    </a:lnTo>
                    <a:lnTo>
                      <a:pt x="747379" y="1747385"/>
                    </a:lnTo>
                    <a:lnTo>
                      <a:pt x="750971" y="1745021"/>
                    </a:lnTo>
                    <a:lnTo>
                      <a:pt x="754165" y="1743839"/>
                    </a:lnTo>
                    <a:lnTo>
                      <a:pt x="758556" y="1741870"/>
                    </a:lnTo>
                    <a:lnTo>
                      <a:pt x="759754" y="1741870"/>
                    </a:lnTo>
                    <a:lnTo>
                      <a:pt x="761351" y="1739900"/>
                    </a:lnTo>
                    <a:close/>
                    <a:moveTo>
                      <a:pt x="1554438" y="1730375"/>
                    </a:moveTo>
                    <a:lnTo>
                      <a:pt x="1565575" y="1730375"/>
                    </a:lnTo>
                    <a:lnTo>
                      <a:pt x="1575916" y="1730375"/>
                    </a:lnTo>
                    <a:lnTo>
                      <a:pt x="1586258" y="1731163"/>
                    </a:lnTo>
                    <a:lnTo>
                      <a:pt x="1591031" y="1731951"/>
                    </a:lnTo>
                    <a:lnTo>
                      <a:pt x="1595008" y="1733133"/>
                    </a:lnTo>
                    <a:lnTo>
                      <a:pt x="1598986" y="1734314"/>
                    </a:lnTo>
                    <a:lnTo>
                      <a:pt x="1602168" y="1735890"/>
                    </a:lnTo>
                    <a:lnTo>
                      <a:pt x="1605350" y="1737860"/>
                    </a:lnTo>
                    <a:lnTo>
                      <a:pt x="1607339" y="1739830"/>
                    </a:lnTo>
                    <a:lnTo>
                      <a:pt x="1608929" y="1741799"/>
                    </a:lnTo>
                    <a:lnTo>
                      <a:pt x="1609725" y="1744951"/>
                    </a:lnTo>
                    <a:lnTo>
                      <a:pt x="1609725" y="1747708"/>
                    </a:lnTo>
                    <a:lnTo>
                      <a:pt x="1608929" y="1751648"/>
                    </a:lnTo>
                    <a:lnTo>
                      <a:pt x="1607339" y="1755193"/>
                    </a:lnTo>
                    <a:lnTo>
                      <a:pt x="1604554" y="1759920"/>
                    </a:lnTo>
                    <a:lnTo>
                      <a:pt x="1600577" y="1764648"/>
                    </a:lnTo>
                    <a:lnTo>
                      <a:pt x="1595804" y="1769769"/>
                    </a:lnTo>
                    <a:lnTo>
                      <a:pt x="1589042" y="1776072"/>
                    </a:lnTo>
                    <a:lnTo>
                      <a:pt x="1582678" y="1781193"/>
                    </a:lnTo>
                    <a:lnTo>
                      <a:pt x="1576314" y="1786314"/>
                    </a:lnTo>
                    <a:lnTo>
                      <a:pt x="1570348" y="1790647"/>
                    </a:lnTo>
                    <a:lnTo>
                      <a:pt x="1563586" y="1794193"/>
                    </a:lnTo>
                    <a:lnTo>
                      <a:pt x="1557222" y="1797738"/>
                    </a:lnTo>
                    <a:lnTo>
                      <a:pt x="1550461" y="1800496"/>
                    </a:lnTo>
                    <a:lnTo>
                      <a:pt x="1544097" y="1802466"/>
                    </a:lnTo>
                    <a:lnTo>
                      <a:pt x="1537733" y="1804829"/>
                    </a:lnTo>
                    <a:lnTo>
                      <a:pt x="1530971" y="1806799"/>
                    </a:lnTo>
                    <a:lnTo>
                      <a:pt x="1524607" y="1807981"/>
                    </a:lnTo>
                    <a:lnTo>
                      <a:pt x="1518243" y="1809163"/>
                    </a:lnTo>
                    <a:lnTo>
                      <a:pt x="1505117" y="1811132"/>
                    </a:lnTo>
                    <a:lnTo>
                      <a:pt x="1491992" y="1812314"/>
                    </a:lnTo>
                    <a:lnTo>
                      <a:pt x="1486026" y="1813102"/>
                    </a:lnTo>
                    <a:lnTo>
                      <a:pt x="1483241" y="1813890"/>
                    </a:lnTo>
                    <a:lnTo>
                      <a:pt x="1482048" y="1814678"/>
                    </a:lnTo>
                    <a:lnTo>
                      <a:pt x="1481253" y="1815072"/>
                    </a:lnTo>
                    <a:lnTo>
                      <a:pt x="1480855" y="1815859"/>
                    </a:lnTo>
                    <a:lnTo>
                      <a:pt x="1480855" y="1817041"/>
                    </a:lnTo>
                    <a:lnTo>
                      <a:pt x="1481253" y="1818617"/>
                    </a:lnTo>
                    <a:lnTo>
                      <a:pt x="1482048" y="1819799"/>
                    </a:lnTo>
                    <a:lnTo>
                      <a:pt x="1482048" y="1821375"/>
                    </a:lnTo>
                    <a:lnTo>
                      <a:pt x="1482048" y="1821769"/>
                    </a:lnTo>
                    <a:lnTo>
                      <a:pt x="1480855" y="1822556"/>
                    </a:lnTo>
                    <a:lnTo>
                      <a:pt x="1471309" y="1830829"/>
                    </a:lnTo>
                    <a:lnTo>
                      <a:pt x="1465343" y="1834375"/>
                    </a:lnTo>
                    <a:lnTo>
                      <a:pt x="1463354" y="1835556"/>
                    </a:lnTo>
                    <a:lnTo>
                      <a:pt x="1461365" y="1836738"/>
                    </a:lnTo>
                    <a:lnTo>
                      <a:pt x="1452615" y="1830041"/>
                    </a:lnTo>
                    <a:lnTo>
                      <a:pt x="1445853" y="1824132"/>
                    </a:lnTo>
                    <a:lnTo>
                      <a:pt x="1440285" y="1819405"/>
                    </a:lnTo>
                    <a:lnTo>
                      <a:pt x="1437103" y="1815072"/>
                    </a:lnTo>
                    <a:lnTo>
                      <a:pt x="1434716" y="1812314"/>
                    </a:lnTo>
                    <a:lnTo>
                      <a:pt x="1433125" y="1810344"/>
                    </a:lnTo>
                    <a:lnTo>
                      <a:pt x="1432330" y="1808375"/>
                    </a:lnTo>
                    <a:lnTo>
                      <a:pt x="1428750" y="1806799"/>
                    </a:lnTo>
                    <a:lnTo>
                      <a:pt x="1512675" y="1734314"/>
                    </a:lnTo>
                    <a:lnTo>
                      <a:pt x="1518641" y="1733527"/>
                    </a:lnTo>
                    <a:lnTo>
                      <a:pt x="1533755" y="1731951"/>
                    </a:lnTo>
                    <a:lnTo>
                      <a:pt x="1543699" y="1731163"/>
                    </a:lnTo>
                    <a:lnTo>
                      <a:pt x="1554438" y="1730375"/>
                    </a:lnTo>
                    <a:close/>
                    <a:moveTo>
                      <a:pt x="588962" y="1535113"/>
                    </a:moveTo>
                    <a:lnTo>
                      <a:pt x="694496" y="1535113"/>
                    </a:lnTo>
                    <a:lnTo>
                      <a:pt x="694496" y="1557872"/>
                    </a:lnTo>
                    <a:lnTo>
                      <a:pt x="694894" y="1558271"/>
                    </a:lnTo>
                    <a:lnTo>
                      <a:pt x="696885" y="1560268"/>
                    </a:lnTo>
                    <a:lnTo>
                      <a:pt x="698478" y="1560667"/>
                    </a:lnTo>
                    <a:lnTo>
                      <a:pt x="700469" y="1561466"/>
                    </a:lnTo>
                    <a:lnTo>
                      <a:pt x="704053" y="1561865"/>
                    </a:lnTo>
                    <a:lnTo>
                      <a:pt x="707239" y="1561865"/>
                    </a:lnTo>
                    <a:lnTo>
                      <a:pt x="711222" y="1561865"/>
                    </a:lnTo>
                    <a:lnTo>
                      <a:pt x="714407" y="1561466"/>
                    </a:lnTo>
                    <a:lnTo>
                      <a:pt x="716797" y="1560667"/>
                    </a:lnTo>
                    <a:lnTo>
                      <a:pt x="718390" y="1560268"/>
                    </a:lnTo>
                    <a:lnTo>
                      <a:pt x="720381" y="1558271"/>
                    </a:lnTo>
                    <a:lnTo>
                      <a:pt x="720779" y="1557872"/>
                    </a:lnTo>
                    <a:lnTo>
                      <a:pt x="720779" y="1535113"/>
                    </a:lnTo>
                    <a:lnTo>
                      <a:pt x="820737" y="1535113"/>
                    </a:lnTo>
                    <a:lnTo>
                      <a:pt x="820737" y="1644117"/>
                    </a:lnTo>
                    <a:lnTo>
                      <a:pt x="820339" y="1648908"/>
                    </a:lnTo>
                    <a:lnTo>
                      <a:pt x="819144" y="1652901"/>
                    </a:lnTo>
                    <a:lnTo>
                      <a:pt x="816755" y="1656894"/>
                    </a:lnTo>
                    <a:lnTo>
                      <a:pt x="814365" y="1660088"/>
                    </a:lnTo>
                    <a:lnTo>
                      <a:pt x="810781" y="1663283"/>
                    </a:lnTo>
                    <a:lnTo>
                      <a:pt x="806799" y="1665279"/>
                    </a:lnTo>
                    <a:lnTo>
                      <a:pt x="802418" y="1666477"/>
                    </a:lnTo>
                    <a:lnTo>
                      <a:pt x="797639" y="1666876"/>
                    </a:lnTo>
                    <a:lnTo>
                      <a:pt x="612060" y="1666876"/>
                    </a:lnTo>
                    <a:lnTo>
                      <a:pt x="607281" y="1666477"/>
                    </a:lnTo>
                    <a:lnTo>
                      <a:pt x="602901" y="1665279"/>
                    </a:lnTo>
                    <a:lnTo>
                      <a:pt x="598918" y="1663283"/>
                    </a:lnTo>
                    <a:lnTo>
                      <a:pt x="595732" y="1660088"/>
                    </a:lnTo>
                    <a:lnTo>
                      <a:pt x="592546" y="1656894"/>
                    </a:lnTo>
                    <a:lnTo>
                      <a:pt x="590555" y="1652901"/>
                    </a:lnTo>
                    <a:lnTo>
                      <a:pt x="589360" y="1648908"/>
                    </a:lnTo>
                    <a:lnTo>
                      <a:pt x="588962" y="1644117"/>
                    </a:lnTo>
                    <a:lnTo>
                      <a:pt x="588962" y="1535113"/>
                    </a:lnTo>
                    <a:close/>
                    <a:moveTo>
                      <a:pt x="612060" y="1476375"/>
                    </a:moveTo>
                    <a:lnTo>
                      <a:pt x="797639" y="1476375"/>
                    </a:lnTo>
                    <a:lnTo>
                      <a:pt x="802418" y="1476769"/>
                    </a:lnTo>
                    <a:lnTo>
                      <a:pt x="806799" y="1477950"/>
                    </a:lnTo>
                    <a:lnTo>
                      <a:pt x="810781" y="1480312"/>
                    </a:lnTo>
                    <a:lnTo>
                      <a:pt x="814365" y="1483068"/>
                    </a:lnTo>
                    <a:lnTo>
                      <a:pt x="816755" y="1486611"/>
                    </a:lnTo>
                    <a:lnTo>
                      <a:pt x="819144" y="1490155"/>
                    </a:lnTo>
                    <a:lnTo>
                      <a:pt x="820339" y="1494485"/>
                    </a:lnTo>
                    <a:lnTo>
                      <a:pt x="820737" y="1498816"/>
                    </a:lnTo>
                    <a:lnTo>
                      <a:pt x="820737" y="1525588"/>
                    </a:lnTo>
                    <a:lnTo>
                      <a:pt x="588962" y="1525588"/>
                    </a:lnTo>
                    <a:lnTo>
                      <a:pt x="588962" y="1498816"/>
                    </a:lnTo>
                    <a:lnTo>
                      <a:pt x="589360" y="1494485"/>
                    </a:lnTo>
                    <a:lnTo>
                      <a:pt x="590555" y="1490155"/>
                    </a:lnTo>
                    <a:lnTo>
                      <a:pt x="592546" y="1486611"/>
                    </a:lnTo>
                    <a:lnTo>
                      <a:pt x="595732" y="1483068"/>
                    </a:lnTo>
                    <a:lnTo>
                      <a:pt x="598918" y="1480312"/>
                    </a:lnTo>
                    <a:lnTo>
                      <a:pt x="602901" y="1477950"/>
                    </a:lnTo>
                    <a:lnTo>
                      <a:pt x="607281" y="1476769"/>
                    </a:lnTo>
                    <a:lnTo>
                      <a:pt x="612060" y="1476375"/>
                    </a:lnTo>
                    <a:close/>
                    <a:moveTo>
                      <a:pt x="725449" y="1381125"/>
                    </a:moveTo>
                    <a:lnTo>
                      <a:pt x="730525" y="1381524"/>
                    </a:lnTo>
                    <a:lnTo>
                      <a:pt x="732087" y="1381524"/>
                    </a:lnTo>
                    <a:lnTo>
                      <a:pt x="734430" y="1382322"/>
                    </a:lnTo>
                    <a:lnTo>
                      <a:pt x="737554" y="1384317"/>
                    </a:lnTo>
                    <a:lnTo>
                      <a:pt x="740287" y="1386312"/>
                    </a:lnTo>
                    <a:lnTo>
                      <a:pt x="743411" y="1389505"/>
                    </a:lnTo>
                    <a:lnTo>
                      <a:pt x="746535" y="1393096"/>
                    </a:lnTo>
                    <a:lnTo>
                      <a:pt x="749659" y="1397486"/>
                    </a:lnTo>
                    <a:lnTo>
                      <a:pt x="755906" y="1407063"/>
                    </a:lnTo>
                    <a:lnTo>
                      <a:pt x="761373" y="1417837"/>
                    </a:lnTo>
                    <a:lnTo>
                      <a:pt x="766059" y="1427813"/>
                    </a:lnTo>
                    <a:lnTo>
                      <a:pt x="769182" y="1437390"/>
                    </a:lnTo>
                    <a:lnTo>
                      <a:pt x="770744" y="1441780"/>
                    </a:lnTo>
                    <a:lnTo>
                      <a:pt x="771525" y="1445770"/>
                    </a:lnTo>
                    <a:lnTo>
                      <a:pt x="771525" y="1448164"/>
                    </a:lnTo>
                    <a:lnTo>
                      <a:pt x="771525" y="1450159"/>
                    </a:lnTo>
                    <a:lnTo>
                      <a:pt x="770744" y="1451357"/>
                    </a:lnTo>
                    <a:lnTo>
                      <a:pt x="769182" y="1452155"/>
                    </a:lnTo>
                    <a:lnTo>
                      <a:pt x="768011" y="1452155"/>
                    </a:lnTo>
                    <a:lnTo>
                      <a:pt x="766449" y="1450958"/>
                    </a:lnTo>
                    <a:lnTo>
                      <a:pt x="764887" y="1449760"/>
                    </a:lnTo>
                    <a:lnTo>
                      <a:pt x="762544" y="1448563"/>
                    </a:lnTo>
                    <a:lnTo>
                      <a:pt x="759030" y="1444174"/>
                    </a:lnTo>
                    <a:lnTo>
                      <a:pt x="755516" y="1439784"/>
                    </a:lnTo>
                    <a:lnTo>
                      <a:pt x="753173" y="1434996"/>
                    </a:lnTo>
                    <a:lnTo>
                      <a:pt x="752392" y="1433400"/>
                    </a:lnTo>
                    <a:lnTo>
                      <a:pt x="752392" y="1431404"/>
                    </a:lnTo>
                    <a:lnTo>
                      <a:pt x="752001" y="1428611"/>
                    </a:lnTo>
                    <a:lnTo>
                      <a:pt x="750830" y="1426616"/>
                    </a:lnTo>
                    <a:lnTo>
                      <a:pt x="748878" y="1425419"/>
                    </a:lnTo>
                    <a:lnTo>
                      <a:pt x="746925" y="1425020"/>
                    </a:lnTo>
                    <a:lnTo>
                      <a:pt x="746144" y="1425419"/>
                    </a:lnTo>
                    <a:lnTo>
                      <a:pt x="745363" y="1425818"/>
                    </a:lnTo>
                    <a:lnTo>
                      <a:pt x="744582" y="1426616"/>
                    </a:lnTo>
                    <a:lnTo>
                      <a:pt x="743411" y="1427414"/>
                    </a:lnTo>
                    <a:lnTo>
                      <a:pt x="742630" y="1428611"/>
                    </a:lnTo>
                    <a:lnTo>
                      <a:pt x="742240" y="1430207"/>
                    </a:lnTo>
                    <a:lnTo>
                      <a:pt x="741849" y="1432602"/>
                    </a:lnTo>
                    <a:lnTo>
                      <a:pt x="741849" y="1434597"/>
                    </a:lnTo>
                    <a:lnTo>
                      <a:pt x="741459" y="1439385"/>
                    </a:lnTo>
                    <a:lnTo>
                      <a:pt x="740678" y="1443376"/>
                    </a:lnTo>
                    <a:lnTo>
                      <a:pt x="739897" y="1445371"/>
                    </a:lnTo>
                    <a:lnTo>
                      <a:pt x="739116" y="1446967"/>
                    </a:lnTo>
                    <a:lnTo>
                      <a:pt x="737944" y="1448164"/>
                    </a:lnTo>
                    <a:lnTo>
                      <a:pt x="735992" y="1449361"/>
                    </a:lnTo>
                    <a:lnTo>
                      <a:pt x="734430" y="1450558"/>
                    </a:lnTo>
                    <a:lnTo>
                      <a:pt x="732868" y="1452155"/>
                    </a:lnTo>
                    <a:lnTo>
                      <a:pt x="730525" y="1452953"/>
                    </a:lnTo>
                    <a:lnTo>
                      <a:pt x="727792" y="1453352"/>
                    </a:lnTo>
                    <a:lnTo>
                      <a:pt x="721935" y="1454150"/>
                    </a:lnTo>
                    <a:lnTo>
                      <a:pt x="715297" y="1454150"/>
                    </a:lnTo>
                    <a:lnTo>
                      <a:pt x="712173" y="1453751"/>
                    </a:lnTo>
                    <a:lnTo>
                      <a:pt x="709049" y="1452953"/>
                    </a:lnTo>
                    <a:lnTo>
                      <a:pt x="706706" y="1452155"/>
                    </a:lnTo>
                    <a:lnTo>
                      <a:pt x="703973" y="1450558"/>
                    </a:lnTo>
                    <a:lnTo>
                      <a:pt x="701240" y="1448962"/>
                    </a:lnTo>
                    <a:lnTo>
                      <a:pt x="699287" y="1447366"/>
                    </a:lnTo>
                    <a:lnTo>
                      <a:pt x="694992" y="1442977"/>
                    </a:lnTo>
                    <a:lnTo>
                      <a:pt x="691478" y="1438188"/>
                    </a:lnTo>
                    <a:lnTo>
                      <a:pt x="687963" y="1432602"/>
                    </a:lnTo>
                    <a:lnTo>
                      <a:pt x="685230" y="1427015"/>
                    </a:lnTo>
                    <a:lnTo>
                      <a:pt x="682497" y="1421029"/>
                    </a:lnTo>
                    <a:lnTo>
                      <a:pt x="680544" y="1415044"/>
                    </a:lnTo>
                    <a:lnTo>
                      <a:pt x="678982" y="1409058"/>
                    </a:lnTo>
                    <a:lnTo>
                      <a:pt x="676249" y="1399082"/>
                    </a:lnTo>
                    <a:lnTo>
                      <a:pt x="675078" y="1392298"/>
                    </a:lnTo>
                    <a:lnTo>
                      <a:pt x="674687" y="1389106"/>
                    </a:lnTo>
                    <a:lnTo>
                      <a:pt x="674687" y="1388707"/>
                    </a:lnTo>
                    <a:lnTo>
                      <a:pt x="675078" y="1388308"/>
                    </a:lnTo>
                    <a:lnTo>
                      <a:pt x="676249" y="1387909"/>
                    </a:lnTo>
                    <a:lnTo>
                      <a:pt x="679373" y="1387111"/>
                    </a:lnTo>
                    <a:lnTo>
                      <a:pt x="683278" y="1385913"/>
                    </a:lnTo>
                    <a:lnTo>
                      <a:pt x="689525" y="1384716"/>
                    </a:lnTo>
                    <a:lnTo>
                      <a:pt x="698897" y="1383120"/>
                    </a:lnTo>
                    <a:lnTo>
                      <a:pt x="715297" y="1381524"/>
                    </a:lnTo>
                    <a:lnTo>
                      <a:pt x="725449" y="1381125"/>
                    </a:lnTo>
                    <a:close/>
                    <a:moveTo>
                      <a:pt x="1433588" y="1247775"/>
                    </a:moveTo>
                    <a:lnTo>
                      <a:pt x="1439124" y="1247775"/>
                    </a:lnTo>
                    <a:lnTo>
                      <a:pt x="1444264" y="1248175"/>
                    </a:lnTo>
                    <a:lnTo>
                      <a:pt x="1448614" y="1248976"/>
                    </a:lnTo>
                    <a:lnTo>
                      <a:pt x="1451382" y="1249776"/>
                    </a:lnTo>
                    <a:lnTo>
                      <a:pt x="1453359" y="1250977"/>
                    </a:lnTo>
                    <a:lnTo>
                      <a:pt x="1454150" y="1252178"/>
                    </a:lnTo>
                    <a:lnTo>
                      <a:pt x="1454150" y="1253779"/>
                    </a:lnTo>
                    <a:lnTo>
                      <a:pt x="1453359" y="1255380"/>
                    </a:lnTo>
                    <a:lnTo>
                      <a:pt x="1452173" y="1256981"/>
                    </a:lnTo>
                    <a:lnTo>
                      <a:pt x="1450196" y="1258582"/>
                    </a:lnTo>
                    <a:lnTo>
                      <a:pt x="1447428" y="1260183"/>
                    </a:lnTo>
                    <a:lnTo>
                      <a:pt x="1441892" y="1262985"/>
                    </a:lnTo>
                    <a:lnTo>
                      <a:pt x="1435565" y="1264986"/>
                    </a:lnTo>
                    <a:lnTo>
                      <a:pt x="1432402" y="1265387"/>
                    </a:lnTo>
                    <a:lnTo>
                      <a:pt x="1429634" y="1265787"/>
                    </a:lnTo>
                    <a:lnTo>
                      <a:pt x="1427261" y="1265787"/>
                    </a:lnTo>
                    <a:lnTo>
                      <a:pt x="1425284" y="1265387"/>
                    </a:lnTo>
                    <a:lnTo>
                      <a:pt x="1423703" y="1264986"/>
                    </a:lnTo>
                    <a:lnTo>
                      <a:pt x="1422516" y="1264586"/>
                    </a:lnTo>
                    <a:lnTo>
                      <a:pt x="1420539" y="1264586"/>
                    </a:lnTo>
                    <a:lnTo>
                      <a:pt x="1419353" y="1264986"/>
                    </a:lnTo>
                    <a:lnTo>
                      <a:pt x="1418562" y="1265787"/>
                    </a:lnTo>
                    <a:lnTo>
                      <a:pt x="1417376" y="1266588"/>
                    </a:lnTo>
                    <a:lnTo>
                      <a:pt x="1416980" y="1267388"/>
                    </a:lnTo>
                    <a:lnTo>
                      <a:pt x="1416585" y="1268589"/>
                    </a:lnTo>
                    <a:lnTo>
                      <a:pt x="1416190" y="1269790"/>
                    </a:lnTo>
                    <a:lnTo>
                      <a:pt x="1416585" y="1270990"/>
                    </a:lnTo>
                    <a:lnTo>
                      <a:pt x="1416585" y="1272191"/>
                    </a:lnTo>
                    <a:lnTo>
                      <a:pt x="1417376" y="1273392"/>
                    </a:lnTo>
                    <a:lnTo>
                      <a:pt x="1418562" y="1274993"/>
                    </a:lnTo>
                    <a:lnTo>
                      <a:pt x="1419748" y="1276194"/>
                    </a:lnTo>
                    <a:lnTo>
                      <a:pt x="1422121" y="1277395"/>
                    </a:lnTo>
                    <a:lnTo>
                      <a:pt x="1424098" y="1278596"/>
                    </a:lnTo>
                    <a:lnTo>
                      <a:pt x="1428843" y="1280597"/>
                    </a:lnTo>
                    <a:lnTo>
                      <a:pt x="1430820" y="1282198"/>
                    </a:lnTo>
                    <a:lnTo>
                      <a:pt x="1432402" y="1283799"/>
                    </a:lnTo>
                    <a:lnTo>
                      <a:pt x="1433588" y="1285000"/>
                    </a:lnTo>
                    <a:lnTo>
                      <a:pt x="1435170" y="1287001"/>
                    </a:lnTo>
                    <a:lnTo>
                      <a:pt x="1436356" y="1289003"/>
                    </a:lnTo>
                    <a:lnTo>
                      <a:pt x="1436751" y="1291404"/>
                    </a:lnTo>
                    <a:lnTo>
                      <a:pt x="1437542" y="1293406"/>
                    </a:lnTo>
                    <a:lnTo>
                      <a:pt x="1437542" y="1296608"/>
                    </a:lnTo>
                    <a:lnTo>
                      <a:pt x="1437542" y="1299009"/>
                    </a:lnTo>
                    <a:lnTo>
                      <a:pt x="1437147" y="1302612"/>
                    </a:lnTo>
                    <a:lnTo>
                      <a:pt x="1436356" y="1305414"/>
                    </a:lnTo>
                    <a:lnTo>
                      <a:pt x="1435170" y="1309416"/>
                    </a:lnTo>
                    <a:lnTo>
                      <a:pt x="1431611" y="1317422"/>
                    </a:lnTo>
                    <a:lnTo>
                      <a:pt x="1430029" y="1320624"/>
                    </a:lnTo>
                    <a:lnTo>
                      <a:pt x="1428052" y="1323826"/>
                    </a:lnTo>
                    <a:lnTo>
                      <a:pt x="1425680" y="1326628"/>
                    </a:lnTo>
                    <a:lnTo>
                      <a:pt x="1423307" y="1328629"/>
                    </a:lnTo>
                    <a:lnTo>
                      <a:pt x="1420539" y="1331431"/>
                    </a:lnTo>
                    <a:lnTo>
                      <a:pt x="1417771" y="1333032"/>
                    </a:lnTo>
                    <a:lnTo>
                      <a:pt x="1414608" y="1334633"/>
                    </a:lnTo>
                    <a:lnTo>
                      <a:pt x="1411445" y="1336635"/>
                    </a:lnTo>
                    <a:lnTo>
                      <a:pt x="1404722" y="1338636"/>
                    </a:lnTo>
                    <a:lnTo>
                      <a:pt x="1397605" y="1340237"/>
                    </a:lnTo>
                    <a:lnTo>
                      <a:pt x="1390487" y="1341038"/>
                    </a:lnTo>
                    <a:lnTo>
                      <a:pt x="1383370" y="1341438"/>
                    </a:lnTo>
                    <a:lnTo>
                      <a:pt x="1376252" y="1341438"/>
                    </a:lnTo>
                    <a:lnTo>
                      <a:pt x="1369530" y="1341038"/>
                    </a:lnTo>
                    <a:lnTo>
                      <a:pt x="1358063" y="1339437"/>
                    </a:lnTo>
                    <a:lnTo>
                      <a:pt x="1350154" y="1338236"/>
                    </a:lnTo>
                    <a:lnTo>
                      <a:pt x="1347386" y="1337435"/>
                    </a:lnTo>
                    <a:lnTo>
                      <a:pt x="1347386" y="1337835"/>
                    </a:lnTo>
                    <a:lnTo>
                      <a:pt x="1346991" y="1337435"/>
                    </a:lnTo>
                    <a:lnTo>
                      <a:pt x="1346200" y="1337035"/>
                    </a:lnTo>
                    <a:lnTo>
                      <a:pt x="1346200" y="1334633"/>
                    </a:lnTo>
                    <a:lnTo>
                      <a:pt x="1346991" y="1331831"/>
                    </a:lnTo>
                    <a:lnTo>
                      <a:pt x="1347782" y="1326228"/>
                    </a:lnTo>
                    <a:lnTo>
                      <a:pt x="1349363" y="1318623"/>
                    </a:lnTo>
                    <a:lnTo>
                      <a:pt x="1351736" y="1307415"/>
                    </a:lnTo>
                    <a:lnTo>
                      <a:pt x="1355295" y="1296608"/>
                    </a:lnTo>
                    <a:lnTo>
                      <a:pt x="1357667" y="1287402"/>
                    </a:lnTo>
                    <a:lnTo>
                      <a:pt x="1361621" y="1275794"/>
                    </a:lnTo>
                    <a:lnTo>
                      <a:pt x="1363994" y="1270190"/>
                    </a:lnTo>
                    <a:lnTo>
                      <a:pt x="1364785" y="1268589"/>
                    </a:lnTo>
                    <a:lnTo>
                      <a:pt x="1366762" y="1265787"/>
                    </a:lnTo>
                    <a:lnTo>
                      <a:pt x="1369925" y="1262985"/>
                    </a:lnTo>
                    <a:lnTo>
                      <a:pt x="1373484" y="1260183"/>
                    </a:lnTo>
                    <a:lnTo>
                      <a:pt x="1378229" y="1258182"/>
                    </a:lnTo>
                    <a:lnTo>
                      <a:pt x="1383765" y="1256181"/>
                    </a:lnTo>
                    <a:lnTo>
                      <a:pt x="1389301" y="1253779"/>
                    </a:lnTo>
                    <a:lnTo>
                      <a:pt x="1395628" y="1252578"/>
                    </a:lnTo>
                    <a:lnTo>
                      <a:pt x="1401954" y="1250977"/>
                    </a:lnTo>
                    <a:lnTo>
                      <a:pt x="1415399" y="1248976"/>
                    </a:lnTo>
                    <a:lnTo>
                      <a:pt x="1428052" y="1248175"/>
                    </a:lnTo>
                    <a:lnTo>
                      <a:pt x="1433588" y="1247775"/>
                    </a:lnTo>
                    <a:close/>
                    <a:moveTo>
                      <a:pt x="1155700" y="965200"/>
                    </a:moveTo>
                    <a:lnTo>
                      <a:pt x="1161653" y="965597"/>
                    </a:lnTo>
                    <a:lnTo>
                      <a:pt x="1167209" y="966787"/>
                    </a:lnTo>
                    <a:lnTo>
                      <a:pt x="1172766" y="968770"/>
                    </a:lnTo>
                    <a:lnTo>
                      <a:pt x="1177925" y="971944"/>
                    </a:lnTo>
                    <a:lnTo>
                      <a:pt x="1182687" y="975514"/>
                    </a:lnTo>
                    <a:lnTo>
                      <a:pt x="1187450" y="980274"/>
                    </a:lnTo>
                    <a:lnTo>
                      <a:pt x="1192213" y="985431"/>
                    </a:lnTo>
                    <a:lnTo>
                      <a:pt x="1196181" y="991381"/>
                    </a:lnTo>
                    <a:lnTo>
                      <a:pt x="1200150" y="998125"/>
                    </a:lnTo>
                    <a:lnTo>
                      <a:pt x="1204119" y="1005265"/>
                    </a:lnTo>
                    <a:lnTo>
                      <a:pt x="1207691" y="1012802"/>
                    </a:lnTo>
                    <a:lnTo>
                      <a:pt x="1211659" y="1021133"/>
                    </a:lnTo>
                    <a:lnTo>
                      <a:pt x="1214437" y="1029860"/>
                    </a:lnTo>
                    <a:lnTo>
                      <a:pt x="1217613" y="1038984"/>
                    </a:lnTo>
                    <a:lnTo>
                      <a:pt x="1220787" y="1048504"/>
                    </a:lnTo>
                    <a:lnTo>
                      <a:pt x="1225947" y="1068338"/>
                    </a:lnTo>
                    <a:lnTo>
                      <a:pt x="1230313" y="1089363"/>
                    </a:lnTo>
                    <a:lnTo>
                      <a:pt x="1234678" y="1111180"/>
                    </a:lnTo>
                    <a:lnTo>
                      <a:pt x="1237853" y="1133792"/>
                    </a:lnTo>
                    <a:lnTo>
                      <a:pt x="1241028" y="1155609"/>
                    </a:lnTo>
                    <a:lnTo>
                      <a:pt x="1243013" y="1177824"/>
                    </a:lnTo>
                    <a:lnTo>
                      <a:pt x="1245394" y="1198848"/>
                    </a:lnTo>
                    <a:lnTo>
                      <a:pt x="1246981" y="1219476"/>
                    </a:lnTo>
                    <a:lnTo>
                      <a:pt x="1246187" y="1186551"/>
                    </a:lnTo>
                    <a:lnTo>
                      <a:pt x="1342231" y="1244467"/>
                    </a:lnTo>
                    <a:lnTo>
                      <a:pt x="1323181" y="1340465"/>
                    </a:lnTo>
                    <a:lnTo>
                      <a:pt x="1248966" y="1309524"/>
                    </a:lnTo>
                    <a:lnTo>
                      <a:pt x="1245394" y="1284929"/>
                    </a:lnTo>
                    <a:lnTo>
                      <a:pt x="1239441" y="1242087"/>
                    </a:lnTo>
                    <a:lnTo>
                      <a:pt x="1231106" y="1373787"/>
                    </a:lnTo>
                    <a:lnTo>
                      <a:pt x="1230709" y="1379737"/>
                    </a:lnTo>
                    <a:lnTo>
                      <a:pt x="1230313" y="1386084"/>
                    </a:lnTo>
                    <a:lnTo>
                      <a:pt x="1230709" y="1392431"/>
                    </a:lnTo>
                    <a:lnTo>
                      <a:pt x="1232297" y="1399968"/>
                    </a:lnTo>
                    <a:lnTo>
                      <a:pt x="1234281" y="1407902"/>
                    </a:lnTo>
                    <a:lnTo>
                      <a:pt x="1237059" y="1417422"/>
                    </a:lnTo>
                    <a:lnTo>
                      <a:pt x="1241822" y="1428133"/>
                    </a:lnTo>
                    <a:lnTo>
                      <a:pt x="1247775" y="1440430"/>
                    </a:lnTo>
                    <a:lnTo>
                      <a:pt x="1231106" y="1440430"/>
                    </a:lnTo>
                    <a:lnTo>
                      <a:pt x="1242219" y="1446380"/>
                    </a:lnTo>
                    <a:lnTo>
                      <a:pt x="1256109" y="1453124"/>
                    </a:lnTo>
                    <a:lnTo>
                      <a:pt x="1287066" y="1467405"/>
                    </a:lnTo>
                    <a:lnTo>
                      <a:pt x="1313259" y="1479305"/>
                    </a:lnTo>
                    <a:lnTo>
                      <a:pt x="1323975" y="1483669"/>
                    </a:lnTo>
                    <a:lnTo>
                      <a:pt x="1501775" y="1720491"/>
                    </a:lnTo>
                    <a:lnTo>
                      <a:pt x="1401763" y="1798638"/>
                    </a:lnTo>
                    <a:lnTo>
                      <a:pt x="1210469" y="1576494"/>
                    </a:lnTo>
                    <a:lnTo>
                      <a:pt x="1080294" y="1561816"/>
                    </a:lnTo>
                    <a:lnTo>
                      <a:pt x="1080294" y="1563800"/>
                    </a:lnTo>
                    <a:lnTo>
                      <a:pt x="1080294" y="1567370"/>
                    </a:lnTo>
                    <a:lnTo>
                      <a:pt x="1079500" y="1575700"/>
                    </a:lnTo>
                    <a:lnTo>
                      <a:pt x="1077516" y="1587601"/>
                    </a:lnTo>
                    <a:lnTo>
                      <a:pt x="1074341" y="1601088"/>
                    </a:lnTo>
                    <a:lnTo>
                      <a:pt x="1066403" y="1633220"/>
                    </a:lnTo>
                    <a:lnTo>
                      <a:pt x="1056878" y="1669318"/>
                    </a:lnTo>
                    <a:lnTo>
                      <a:pt x="1046956" y="1703830"/>
                    </a:lnTo>
                    <a:lnTo>
                      <a:pt x="1038622" y="1733582"/>
                    </a:lnTo>
                    <a:lnTo>
                      <a:pt x="1030288" y="1762540"/>
                    </a:lnTo>
                    <a:lnTo>
                      <a:pt x="802481" y="1785548"/>
                    </a:lnTo>
                    <a:lnTo>
                      <a:pt x="770731" y="1731201"/>
                    </a:lnTo>
                    <a:lnTo>
                      <a:pt x="904081" y="1706210"/>
                    </a:lnTo>
                    <a:lnTo>
                      <a:pt x="903685" y="1489619"/>
                    </a:lnTo>
                    <a:lnTo>
                      <a:pt x="871935" y="1482479"/>
                    </a:lnTo>
                    <a:lnTo>
                      <a:pt x="869950" y="1471768"/>
                    </a:lnTo>
                    <a:lnTo>
                      <a:pt x="867966" y="1461851"/>
                    </a:lnTo>
                    <a:lnTo>
                      <a:pt x="866378" y="1453124"/>
                    </a:lnTo>
                    <a:lnTo>
                      <a:pt x="864791" y="1445190"/>
                    </a:lnTo>
                    <a:lnTo>
                      <a:pt x="863600" y="1428926"/>
                    </a:lnTo>
                    <a:lnTo>
                      <a:pt x="862806" y="1413455"/>
                    </a:lnTo>
                    <a:lnTo>
                      <a:pt x="862013" y="1373787"/>
                    </a:lnTo>
                    <a:lnTo>
                      <a:pt x="860822" y="1346812"/>
                    </a:lnTo>
                    <a:lnTo>
                      <a:pt x="858044" y="1312697"/>
                    </a:lnTo>
                    <a:lnTo>
                      <a:pt x="854472" y="1175444"/>
                    </a:lnTo>
                    <a:lnTo>
                      <a:pt x="843756" y="1181791"/>
                    </a:lnTo>
                    <a:lnTo>
                      <a:pt x="818753" y="1197658"/>
                    </a:lnTo>
                    <a:lnTo>
                      <a:pt x="802878" y="1208369"/>
                    </a:lnTo>
                    <a:lnTo>
                      <a:pt x="786606" y="1219476"/>
                    </a:lnTo>
                    <a:lnTo>
                      <a:pt x="770731" y="1230980"/>
                    </a:lnTo>
                    <a:lnTo>
                      <a:pt x="756841" y="1242087"/>
                    </a:lnTo>
                    <a:lnTo>
                      <a:pt x="754460" y="1250021"/>
                    </a:lnTo>
                    <a:lnTo>
                      <a:pt x="752872" y="1258351"/>
                    </a:lnTo>
                    <a:lnTo>
                      <a:pt x="752078" y="1266681"/>
                    </a:lnTo>
                    <a:lnTo>
                      <a:pt x="751285" y="1275805"/>
                    </a:lnTo>
                    <a:lnTo>
                      <a:pt x="751285" y="1284532"/>
                    </a:lnTo>
                    <a:lnTo>
                      <a:pt x="751681" y="1292863"/>
                    </a:lnTo>
                    <a:lnTo>
                      <a:pt x="752078" y="1301590"/>
                    </a:lnTo>
                    <a:lnTo>
                      <a:pt x="752872" y="1310317"/>
                    </a:lnTo>
                    <a:lnTo>
                      <a:pt x="754856" y="1325788"/>
                    </a:lnTo>
                    <a:lnTo>
                      <a:pt x="756444" y="1339275"/>
                    </a:lnTo>
                    <a:lnTo>
                      <a:pt x="758031" y="1350382"/>
                    </a:lnTo>
                    <a:lnTo>
                      <a:pt x="758031" y="1354349"/>
                    </a:lnTo>
                    <a:lnTo>
                      <a:pt x="756841" y="1357523"/>
                    </a:lnTo>
                    <a:lnTo>
                      <a:pt x="727869" y="1355539"/>
                    </a:lnTo>
                    <a:lnTo>
                      <a:pt x="715566" y="1354746"/>
                    </a:lnTo>
                    <a:lnTo>
                      <a:pt x="709613" y="1354746"/>
                    </a:lnTo>
                    <a:lnTo>
                      <a:pt x="704453" y="1355143"/>
                    </a:lnTo>
                    <a:lnTo>
                      <a:pt x="698897" y="1355539"/>
                    </a:lnTo>
                    <a:lnTo>
                      <a:pt x="693341" y="1356729"/>
                    </a:lnTo>
                    <a:lnTo>
                      <a:pt x="687785" y="1357919"/>
                    </a:lnTo>
                    <a:lnTo>
                      <a:pt x="682228" y="1359903"/>
                    </a:lnTo>
                    <a:lnTo>
                      <a:pt x="677069" y="1361886"/>
                    </a:lnTo>
                    <a:lnTo>
                      <a:pt x="671116" y="1364663"/>
                    </a:lnTo>
                    <a:lnTo>
                      <a:pt x="664766" y="1367836"/>
                    </a:lnTo>
                    <a:lnTo>
                      <a:pt x="658416" y="1372200"/>
                    </a:lnTo>
                    <a:lnTo>
                      <a:pt x="657225" y="1367043"/>
                    </a:lnTo>
                    <a:lnTo>
                      <a:pt x="655241" y="1361093"/>
                    </a:lnTo>
                    <a:lnTo>
                      <a:pt x="654050" y="1355143"/>
                    </a:lnTo>
                    <a:lnTo>
                      <a:pt x="653256" y="1348399"/>
                    </a:lnTo>
                    <a:lnTo>
                      <a:pt x="651669" y="1333325"/>
                    </a:lnTo>
                    <a:lnTo>
                      <a:pt x="650875" y="1316267"/>
                    </a:lnTo>
                    <a:lnTo>
                      <a:pt x="650875" y="1296830"/>
                    </a:lnTo>
                    <a:lnTo>
                      <a:pt x="651272" y="1274615"/>
                    </a:lnTo>
                    <a:lnTo>
                      <a:pt x="652066" y="1251211"/>
                    </a:lnTo>
                    <a:lnTo>
                      <a:pt x="653653" y="1225029"/>
                    </a:lnTo>
                    <a:lnTo>
                      <a:pt x="660797" y="1208369"/>
                    </a:lnTo>
                    <a:lnTo>
                      <a:pt x="667147" y="1194881"/>
                    </a:lnTo>
                    <a:lnTo>
                      <a:pt x="670322" y="1188931"/>
                    </a:lnTo>
                    <a:lnTo>
                      <a:pt x="673497" y="1183774"/>
                    </a:lnTo>
                    <a:lnTo>
                      <a:pt x="680244" y="1174254"/>
                    </a:lnTo>
                    <a:lnTo>
                      <a:pt x="687388" y="1164733"/>
                    </a:lnTo>
                    <a:lnTo>
                      <a:pt x="696119" y="1155213"/>
                    </a:lnTo>
                    <a:lnTo>
                      <a:pt x="706438" y="1143312"/>
                    </a:lnTo>
                    <a:lnTo>
                      <a:pt x="718741" y="1129031"/>
                    </a:lnTo>
                    <a:lnTo>
                      <a:pt x="738585" y="1108007"/>
                    </a:lnTo>
                    <a:lnTo>
                      <a:pt x="756047" y="1088966"/>
                    </a:lnTo>
                    <a:lnTo>
                      <a:pt x="785416" y="1057231"/>
                    </a:lnTo>
                    <a:lnTo>
                      <a:pt x="797719" y="1043744"/>
                    </a:lnTo>
                    <a:lnTo>
                      <a:pt x="809228" y="1032240"/>
                    </a:lnTo>
                    <a:lnTo>
                      <a:pt x="820738" y="1021926"/>
                    </a:lnTo>
                    <a:lnTo>
                      <a:pt x="831056" y="1012802"/>
                    </a:lnTo>
                    <a:lnTo>
                      <a:pt x="836613" y="1008439"/>
                    </a:lnTo>
                    <a:lnTo>
                      <a:pt x="842169" y="1004869"/>
                    </a:lnTo>
                    <a:lnTo>
                      <a:pt x="848122" y="1000902"/>
                    </a:lnTo>
                    <a:lnTo>
                      <a:pt x="854075" y="997331"/>
                    </a:lnTo>
                    <a:lnTo>
                      <a:pt x="860028" y="994555"/>
                    </a:lnTo>
                    <a:lnTo>
                      <a:pt x="866378" y="991381"/>
                    </a:lnTo>
                    <a:lnTo>
                      <a:pt x="873125" y="988208"/>
                    </a:lnTo>
                    <a:lnTo>
                      <a:pt x="880269" y="985828"/>
                    </a:lnTo>
                    <a:lnTo>
                      <a:pt x="895350" y="980274"/>
                    </a:lnTo>
                    <a:lnTo>
                      <a:pt x="912416" y="975117"/>
                    </a:lnTo>
                    <a:lnTo>
                      <a:pt x="932260" y="970753"/>
                    </a:lnTo>
                    <a:lnTo>
                      <a:pt x="954881" y="965597"/>
                    </a:lnTo>
                    <a:lnTo>
                      <a:pt x="963613" y="965993"/>
                    </a:lnTo>
                    <a:lnTo>
                      <a:pt x="979488" y="966787"/>
                    </a:lnTo>
                    <a:lnTo>
                      <a:pt x="1004491" y="968373"/>
                    </a:lnTo>
                    <a:lnTo>
                      <a:pt x="1089819" y="1240103"/>
                    </a:lnTo>
                    <a:lnTo>
                      <a:pt x="1081484" y="1159179"/>
                    </a:lnTo>
                    <a:lnTo>
                      <a:pt x="1077516" y="1013199"/>
                    </a:lnTo>
                    <a:lnTo>
                      <a:pt x="1071959" y="999315"/>
                    </a:lnTo>
                    <a:lnTo>
                      <a:pt x="1083072" y="980671"/>
                    </a:lnTo>
                    <a:lnTo>
                      <a:pt x="1107281" y="980671"/>
                    </a:lnTo>
                    <a:lnTo>
                      <a:pt x="1117600" y="999315"/>
                    </a:lnTo>
                    <a:lnTo>
                      <a:pt x="1112837" y="1015579"/>
                    </a:lnTo>
                    <a:lnTo>
                      <a:pt x="1142206" y="1228203"/>
                    </a:lnTo>
                    <a:lnTo>
                      <a:pt x="1137841" y="971944"/>
                    </a:lnTo>
                    <a:lnTo>
                      <a:pt x="1146572" y="967580"/>
                    </a:lnTo>
                    <a:lnTo>
                      <a:pt x="1148953" y="966390"/>
                    </a:lnTo>
                    <a:lnTo>
                      <a:pt x="1149350" y="965597"/>
                    </a:lnTo>
                    <a:lnTo>
                      <a:pt x="1155700" y="965200"/>
                    </a:lnTo>
                    <a:close/>
                    <a:moveTo>
                      <a:pt x="931148" y="736601"/>
                    </a:moveTo>
                    <a:lnTo>
                      <a:pt x="929554" y="751285"/>
                    </a:lnTo>
                    <a:lnTo>
                      <a:pt x="928757" y="762794"/>
                    </a:lnTo>
                    <a:lnTo>
                      <a:pt x="929155" y="762794"/>
                    </a:lnTo>
                    <a:lnTo>
                      <a:pt x="929554" y="751285"/>
                    </a:lnTo>
                    <a:lnTo>
                      <a:pt x="930351" y="746126"/>
                    </a:lnTo>
                    <a:lnTo>
                      <a:pt x="931148" y="741363"/>
                    </a:lnTo>
                    <a:lnTo>
                      <a:pt x="931148" y="736601"/>
                    </a:lnTo>
                    <a:close/>
                    <a:moveTo>
                      <a:pt x="949086" y="679054"/>
                    </a:moveTo>
                    <a:lnTo>
                      <a:pt x="948289" y="679847"/>
                    </a:lnTo>
                    <a:lnTo>
                      <a:pt x="945499" y="681435"/>
                    </a:lnTo>
                    <a:lnTo>
                      <a:pt x="943904" y="683419"/>
                    </a:lnTo>
                    <a:lnTo>
                      <a:pt x="941911" y="686991"/>
                    </a:lnTo>
                    <a:lnTo>
                      <a:pt x="945897" y="682625"/>
                    </a:lnTo>
                    <a:lnTo>
                      <a:pt x="948289" y="681038"/>
                    </a:lnTo>
                    <a:lnTo>
                      <a:pt x="950282" y="679054"/>
                    </a:lnTo>
                    <a:lnTo>
                      <a:pt x="949086" y="679054"/>
                    </a:lnTo>
                    <a:close/>
                    <a:moveTo>
                      <a:pt x="1038375" y="620713"/>
                    </a:moveTo>
                    <a:lnTo>
                      <a:pt x="1049138" y="620713"/>
                    </a:lnTo>
                    <a:lnTo>
                      <a:pt x="1059502" y="621110"/>
                    </a:lnTo>
                    <a:lnTo>
                      <a:pt x="1069866" y="622300"/>
                    </a:lnTo>
                    <a:lnTo>
                      <a:pt x="1079432" y="623491"/>
                    </a:lnTo>
                    <a:lnTo>
                      <a:pt x="1088999" y="625872"/>
                    </a:lnTo>
                    <a:lnTo>
                      <a:pt x="1098167" y="627857"/>
                    </a:lnTo>
                    <a:lnTo>
                      <a:pt x="1106937" y="630238"/>
                    </a:lnTo>
                    <a:lnTo>
                      <a:pt x="1115307" y="633413"/>
                    </a:lnTo>
                    <a:lnTo>
                      <a:pt x="1123678" y="636191"/>
                    </a:lnTo>
                    <a:lnTo>
                      <a:pt x="1130853" y="639763"/>
                    </a:lnTo>
                    <a:lnTo>
                      <a:pt x="1138028" y="642938"/>
                    </a:lnTo>
                    <a:lnTo>
                      <a:pt x="1144805" y="646510"/>
                    </a:lnTo>
                    <a:lnTo>
                      <a:pt x="1156365" y="652860"/>
                    </a:lnTo>
                    <a:lnTo>
                      <a:pt x="1166729" y="659607"/>
                    </a:lnTo>
                    <a:lnTo>
                      <a:pt x="1174701" y="664766"/>
                    </a:lnTo>
                    <a:lnTo>
                      <a:pt x="1180680" y="669529"/>
                    </a:lnTo>
                    <a:lnTo>
                      <a:pt x="1185862" y="673497"/>
                    </a:lnTo>
                    <a:lnTo>
                      <a:pt x="1185862" y="676275"/>
                    </a:lnTo>
                    <a:lnTo>
                      <a:pt x="1185862" y="684213"/>
                    </a:lnTo>
                    <a:lnTo>
                      <a:pt x="1185065" y="688975"/>
                    </a:lnTo>
                    <a:lnTo>
                      <a:pt x="1183869" y="694532"/>
                    </a:lnTo>
                    <a:lnTo>
                      <a:pt x="1182274" y="700088"/>
                    </a:lnTo>
                    <a:lnTo>
                      <a:pt x="1180281" y="704850"/>
                    </a:lnTo>
                    <a:lnTo>
                      <a:pt x="1179086" y="707629"/>
                    </a:lnTo>
                    <a:lnTo>
                      <a:pt x="1177093" y="710010"/>
                    </a:lnTo>
                    <a:lnTo>
                      <a:pt x="1175498" y="711994"/>
                    </a:lnTo>
                    <a:lnTo>
                      <a:pt x="1173505" y="713979"/>
                    </a:lnTo>
                    <a:lnTo>
                      <a:pt x="1170715" y="715963"/>
                    </a:lnTo>
                    <a:lnTo>
                      <a:pt x="1168323" y="717154"/>
                    </a:lnTo>
                    <a:lnTo>
                      <a:pt x="1165533" y="718344"/>
                    </a:lnTo>
                    <a:lnTo>
                      <a:pt x="1161945" y="719138"/>
                    </a:lnTo>
                    <a:lnTo>
                      <a:pt x="1158756" y="719535"/>
                    </a:lnTo>
                    <a:lnTo>
                      <a:pt x="1154770" y="719535"/>
                    </a:lnTo>
                    <a:lnTo>
                      <a:pt x="1150784" y="719138"/>
                    </a:lnTo>
                    <a:lnTo>
                      <a:pt x="1146001" y="718344"/>
                    </a:lnTo>
                    <a:lnTo>
                      <a:pt x="1140819" y="717154"/>
                    </a:lnTo>
                    <a:lnTo>
                      <a:pt x="1135238" y="715566"/>
                    </a:lnTo>
                    <a:lnTo>
                      <a:pt x="1129259" y="712788"/>
                    </a:lnTo>
                    <a:lnTo>
                      <a:pt x="1123678" y="710010"/>
                    </a:lnTo>
                    <a:lnTo>
                      <a:pt x="1120091" y="708819"/>
                    </a:lnTo>
                    <a:lnTo>
                      <a:pt x="1114112" y="707629"/>
                    </a:lnTo>
                    <a:lnTo>
                      <a:pt x="1098964" y="704850"/>
                    </a:lnTo>
                    <a:lnTo>
                      <a:pt x="1083418" y="702072"/>
                    </a:lnTo>
                    <a:lnTo>
                      <a:pt x="1077439" y="700882"/>
                    </a:lnTo>
                    <a:lnTo>
                      <a:pt x="1073852" y="700088"/>
                    </a:lnTo>
                    <a:lnTo>
                      <a:pt x="1104545" y="714772"/>
                    </a:lnTo>
                    <a:lnTo>
                      <a:pt x="1118895" y="721122"/>
                    </a:lnTo>
                    <a:lnTo>
                      <a:pt x="1125671" y="723504"/>
                    </a:lnTo>
                    <a:lnTo>
                      <a:pt x="1132448" y="725885"/>
                    </a:lnTo>
                    <a:lnTo>
                      <a:pt x="1138826" y="728266"/>
                    </a:lnTo>
                    <a:lnTo>
                      <a:pt x="1144805" y="729457"/>
                    </a:lnTo>
                    <a:lnTo>
                      <a:pt x="1150784" y="730647"/>
                    </a:lnTo>
                    <a:lnTo>
                      <a:pt x="1155966" y="731044"/>
                    </a:lnTo>
                    <a:lnTo>
                      <a:pt x="1161148" y="730647"/>
                    </a:lnTo>
                    <a:lnTo>
                      <a:pt x="1165931" y="729457"/>
                    </a:lnTo>
                    <a:lnTo>
                      <a:pt x="1170316" y="727869"/>
                    </a:lnTo>
                    <a:lnTo>
                      <a:pt x="1174302" y="725091"/>
                    </a:lnTo>
                    <a:lnTo>
                      <a:pt x="1175498" y="735410"/>
                    </a:lnTo>
                    <a:lnTo>
                      <a:pt x="1175897" y="744935"/>
                    </a:lnTo>
                    <a:lnTo>
                      <a:pt x="1175498" y="753666"/>
                    </a:lnTo>
                    <a:lnTo>
                      <a:pt x="1175099" y="762397"/>
                    </a:lnTo>
                    <a:lnTo>
                      <a:pt x="1176694" y="761207"/>
                    </a:lnTo>
                    <a:lnTo>
                      <a:pt x="1177491" y="760413"/>
                    </a:lnTo>
                    <a:lnTo>
                      <a:pt x="1178687" y="760016"/>
                    </a:lnTo>
                    <a:lnTo>
                      <a:pt x="1179086" y="760413"/>
                    </a:lnTo>
                    <a:lnTo>
                      <a:pt x="1179484" y="761207"/>
                    </a:lnTo>
                    <a:lnTo>
                      <a:pt x="1179883" y="763985"/>
                    </a:lnTo>
                    <a:lnTo>
                      <a:pt x="1180281" y="767954"/>
                    </a:lnTo>
                    <a:lnTo>
                      <a:pt x="1180281" y="773113"/>
                    </a:lnTo>
                    <a:lnTo>
                      <a:pt x="1179086" y="785813"/>
                    </a:lnTo>
                    <a:lnTo>
                      <a:pt x="1177491" y="800498"/>
                    </a:lnTo>
                    <a:lnTo>
                      <a:pt x="1175498" y="814388"/>
                    </a:lnTo>
                    <a:lnTo>
                      <a:pt x="1173505" y="826294"/>
                    </a:lnTo>
                    <a:lnTo>
                      <a:pt x="1171911" y="833438"/>
                    </a:lnTo>
                    <a:lnTo>
                      <a:pt x="1170715" y="834629"/>
                    </a:lnTo>
                    <a:lnTo>
                      <a:pt x="1170316" y="834232"/>
                    </a:lnTo>
                    <a:lnTo>
                      <a:pt x="1169519" y="842169"/>
                    </a:lnTo>
                    <a:lnTo>
                      <a:pt x="1168323" y="849710"/>
                    </a:lnTo>
                    <a:lnTo>
                      <a:pt x="1166729" y="856854"/>
                    </a:lnTo>
                    <a:lnTo>
                      <a:pt x="1165134" y="863998"/>
                    </a:lnTo>
                    <a:lnTo>
                      <a:pt x="1162742" y="870744"/>
                    </a:lnTo>
                    <a:lnTo>
                      <a:pt x="1160351" y="877491"/>
                    </a:lnTo>
                    <a:lnTo>
                      <a:pt x="1157959" y="883841"/>
                    </a:lnTo>
                    <a:lnTo>
                      <a:pt x="1154770" y="890191"/>
                    </a:lnTo>
                    <a:lnTo>
                      <a:pt x="1151980" y="896541"/>
                    </a:lnTo>
                    <a:lnTo>
                      <a:pt x="1148791" y="902098"/>
                    </a:lnTo>
                    <a:lnTo>
                      <a:pt x="1145602" y="907654"/>
                    </a:lnTo>
                    <a:lnTo>
                      <a:pt x="1141616" y="913210"/>
                    </a:lnTo>
                    <a:lnTo>
                      <a:pt x="1138028" y="918370"/>
                    </a:lnTo>
                    <a:lnTo>
                      <a:pt x="1134042" y="923529"/>
                    </a:lnTo>
                    <a:lnTo>
                      <a:pt x="1126070" y="932260"/>
                    </a:lnTo>
                    <a:lnTo>
                      <a:pt x="1117699" y="940595"/>
                    </a:lnTo>
                    <a:lnTo>
                      <a:pt x="1108531" y="947738"/>
                    </a:lnTo>
                    <a:lnTo>
                      <a:pt x="1099762" y="954088"/>
                    </a:lnTo>
                    <a:lnTo>
                      <a:pt x="1090593" y="959248"/>
                    </a:lnTo>
                    <a:lnTo>
                      <a:pt x="1081027" y="963216"/>
                    </a:lnTo>
                    <a:lnTo>
                      <a:pt x="1077041" y="964804"/>
                    </a:lnTo>
                    <a:lnTo>
                      <a:pt x="1072257" y="966391"/>
                    </a:lnTo>
                    <a:lnTo>
                      <a:pt x="1067474" y="967185"/>
                    </a:lnTo>
                    <a:lnTo>
                      <a:pt x="1063488" y="967979"/>
                    </a:lnTo>
                    <a:lnTo>
                      <a:pt x="1059103" y="968376"/>
                    </a:lnTo>
                    <a:lnTo>
                      <a:pt x="1054719" y="968376"/>
                    </a:lnTo>
                    <a:lnTo>
                      <a:pt x="1051530" y="968376"/>
                    </a:lnTo>
                    <a:lnTo>
                      <a:pt x="1047543" y="967979"/>
                    </a:lnTo>
                    <a:lnTo>
                      <a:pt x="1043956" y="967185"/>
                    </a:lnTo>
                    <a:lnTo>
                      <a:pt x="1039970" y="965995"/>
                    </a:lnTo>
                    <a:lnTo>
                      <a:pt x="1031998" y="962820"/>
                    </a:lnTo>
                    <a:lnTo>
                      <a:pt x="1023627" y="958851"/>
                    </a:lnTo>
                    <a:lnTo>
                      <a:pt x="1014857" y="953295"/>
                    </a:lnTo>
                    <a:lnTo>
                      <a:pt x="1006088" y="947341"/>
                    </a:lnTo>
                    <a:lnTo>
                      <a:pt x="997318" y="939801"/>
                    </a:lnTo>
                    <a:lnTo>
                      <a:pt x="988549" y="931863"/>
                    </a:lnTo>
                    <a:lnTo>
                      <a:pt x="979779" y="922338"/>
                    </a:lnTo>
                    <a:lnTo>
                      <a:pt x="971807" y="912813"/>
                    </a:lnTo>
                    <a:lnTo>
                      <a:pt x="963835" y="902098"/>
                    </a:lnTo>
                    <a:lnTo>
                      <a:pt x="956660" y="890985"/>
                    </a:lnTo>
                    <a:lnTo>
                      <a:pt x="949883" y="878682"/>
                    </a:lnTo>
                    <a:lnTo>
                      <a:pt x="943904" y="865982"/>
                    </a:lnTo>
                    <a:lnTo>
                      <a:pt x="941512" y="859632"/>
                    </a:lnTo>
                    <a:lnTo>
                      <a:pt x="938722" y="852885"/>
                    </a:lnTo>
                    <a:lnTo>
                      <a:pt x="936729" y="846138"/>
                    </a:lnTo>
                    <a:lnTo>
                      <a:pt x="934736" y="839391"/>
                    </a:lnTo>
                    <a:lnTo>
                      <a:pt x="933540" y="843757"/>
                    </a:lnTo>
                    <a:lnTo>
                      <a:pt x="931547" y="847329"/>
                    </a:lnTo>
                    <a:lnTo>
                      <a:pt x="929554" y="849710"/>
                    </a:lnTo>
                    <a:lnTo>
                      <a:pt x="928757" y="850107"/>
                    </a:lnTo>
                    <a:lnTo>
                      <a:pt x="927960" y="850504"/>
                    </a:lnTo>
                    <a:lnTo>
                      <a:pt x="926764" y="850107"/>
                    </a:lnTo>
                    <a:lnTo>
                      <a:pt x="925568" y="849710"/>
                    </a:lnTo>
                    <a:lnTo>
                      <a:pt x="924372" y="848123"/>
                    </a:lnTo>
                    <a:lnTo>
                      <a:pt x="923575" y="846535"/>
                    </a:lnTo>
                    <a:lnTo>
                      <a:pt x="921582" y="842963"/>
                    </a:lnTo>
                    <a:lnTo>
                      <a:pt x="920386" y="837407"/>
                    </a:lnTo>
                    <a:lnTo>
                      <a:pt x="918791" y="831057"/>
                    </a:lnTo>
                    <a:lnTo>
                      <a:pt x="917596" y="823516"/>
                    </a:lnTo>
                    <a:lnTo>
                      <a:pt x="917197" y="815182"/>
                    </a:lnTo>
                    <a:lnTo>
                      <a:pt x="916798" y="806054"/>
                    </a:lnTo>
                    <a:lnTo>
                      <a:pt x="917197" y="798116"/>
                    </a:lnTo>
                    <a:lnTo>
                      <a:pt x="917596" y="790576"/>
                    </a:lnTo>
                    <a:lnTo>
                      <a:pt x="918393" y="783829"/>
                    </a:lnTo>
                    <a:lnTo>
                      <a:pt x="919987" y="777479"/>
                    </a:lnTo>
                    <a:lnTo>
                      <a:pt x="921183" y="772319"/>
                    </a:lnTo>
                    <a:lnTo>
                      <a:pt x="922379" y="767954"/>
                    </a:lnTo>
                    <a:lnTo>
                      <a:pt x="924372" y="764779"/>
                    </a:lnTo>
                    <a:lnTo>
                      <a:pt x="925169" y="763588"/>
                    </a:lnTo>
                    <a:lnTo>
                      <a:pt x="926365" y="763191"/>
                    </a:lnTo>
                    <a:lnTo>
                      <a:pt x="923176" y="759619"/>
                    </a:lnTo>
                    <a:lnTo>
                      <a:pt x="920785" y="756444"/>
                    </a:lnTo>
                    <a:lnTo>
                      <a:pt x="918393" y="752476"/>
                    </a:lnTo>
                    <a:lnTo>
                      <a:pt x="916798" y="748507"/>
                    </a:lnTo>
                    <a:lnTo>
                      <a:pt x="915204" y="744538"/>
                    </a:lnTo>
                    <a:lnTo>
                      <a:pt x="914407" y="739776"/>
                    </a:lnTo>
                    <a:lnTo>
                      <a:pt x="913609" y="735807"/>
                    </a:lnTo>
                    <a:lnTo>
                      <a:pt x="913211" y="731044"/>
                    </a:lnTo>
                    <a:lnTo>
                      <a:pt x="912812" y="727076"/>
                    </a:lnTo>
                    <a:lnTo>
                      <a:pt x="912812" y="721916"/>
                    </a:lnTo>
                    <a:lnTo>
                      <a:pt x="913609" y="712391"/>
                    </a:lnTo>
                    <a:lnTo>
                      <a:pt x="915204" y="703263"/>
                    </a:lnTo>
                    <a:lnTo>
                      <a:pt x="917197" y="694135"/>
                    </a:lnTo>
                    <a:lnTo>
                      <a:pt x="920386" y="685007"/>
                    </a:lnTo>
                    <a:lnTo>
                      <a:pt x="923575" y="676672"/>
                    </a:lnTo>
                    <a:lnTo>
                      <a:pt x="927162" y="668735"/>
                    </a:lnTo>
                    <a:lnTo>
                      <a:pt x="930750" y="661988"/>
                    </a:lnTo>
                    <a:lnTo>
                      <a:pt x="934337" y="656035"/>
                    </a:lnTo>
                    <a:lnTo>
                      <a:pt x="937526" y="651272"/>
                    </a:lnTo>
                    <a:lnTo>
                      <a:pt x="940715" y="647700"/>
                    </a:lnTo>
                    <a:lnTo>
                      <a:pt x="943107" y="646113"/>
                    </a:lnTo>
                    <a:lnTo>
                      <a:pt x="955862" y="639763"/>
                    </a:lnTo>
                    <a:lnTo>
                      <a:pt x="968219" y="634604"/>
                    </a:lnTo>
                    <a:lnTo>
                      <a:pt x="980178" y="630238"/>
                    </a:lnTo>
                    <a:lnTo>
                      <a:pt x="992535" y="627063"/>
                    </a:lnTo>
                    <a:lnTo>
                      <a:pt x="1004493" y="624285"/>
                    </a:lnTo>
                    <a:lnTo>
                      <a:pt x="1016053" y="622300"/>
                    </a:lnTo>
                    <a:lnTo>
                      <a:pt x="1027214" y="621110"/>
                    </a:lnTo>
                    <a:lnTo>
                      <a:pt x="1038375" y="620713"/>
                    </a:lnTo>
                    <a:close/>
                    <a:moveTo>
                      <a:pt x="1043186" y="515586"/>
                    </a:moveTo>
                    <a:lnTo>
                      <a:pt x="1022934" y="515983"/>
                    </a:lnTo>
                    <a:lnTo>
                      <a:pt x="1002682" y="516777"/>
                    </a:lnTo>
                    <a:lnTo>
                      <a:pt x="982827" y="518364"/>
                    </a:lnTo>
                    <a:lnTo>
                      <a:pt x="962972" y="519952"/>
                    </a:lnTo>
                    <a:lnTo>
                      <a:pt x="943514" y="521937"/>
                    </a:lnTo>
                    <a:lnTo>
                      <a:pt x="924056" y="525113"/>
                    </a:lnTo>
                    <a:lnTo>
                      <a:pt x="904598" y="527891"/>
                    </a:lnTo>
                    <a:lnTo>
                      <a:pt x="885140" y="531861"/>
                    </a:lnTo>
                    <a:lnTo>
                      <a:pt x="866476" y="535830"/>
                    </a:lnTo>
                    <a:lnTo>
                      <a:pt x="847812" y="540594"/>
                    </a:lnTo>
                    <a:lnTo>
                      <a:pt x="829148" y="545754"/>
                    </a:lnTo>
                    <a:lnTo>
                      <a:pt x="810485" y="550914"/>
                    </a:lnTo>
                    <a:lnTo>
                      <a:pt x="792218" y="556869"/>
                    </a:lnTo>
                    <a:lnTo>
                      <a:pt x="774348" y="563220"/>
                    </a:lnTo>
                    <a:lnTo>
                      <a:pt x="756082" y="569968"/>
                    </a:lnTo>
                    <a:lnTo>
                      <a:pt x="738609" y="577113"/>
                    </a:lnTo>
                    <a:lnTo>
                      <a:pt x="721137" y="585449"/>
                    </a:lnTo>
                    <a:lnTo>
                      <a:pt x="704061" y="593388"/>
                    </a:lnTo>
                    <a:lnTo>
                      <a:pt x="686986" y="601724"/>
                    </a:lnTo>
                    <a:lnTo>
                      <a:pt x="670308" y="610457"/>
                    </a:lnTo>
                    <a:lnTo>
                      <a:pt x="653630" y="619587"/>
                    </a:lnTo>
                    <a:lnTo>
                      <a:pt x="637745" y="629114"/>
                    </a:lnTo>
                    <a:lnTo>
                      <a:pt x="621861" y="639037"/>
                    </a:lnTo>
                    <a:lnTo>
                      <a:pt x="605977" y="649755"/>
                    </a:lnTo>
                    <a:lnTo>
                      <a:pt x="590490" y="660473"/>
                    </a:lnTo>
                    <a:lnTo>
                      <a:pt x="575400" y="671190"/>
                    </a:lnTo>
                    <a:lnTo>
                      <a:pt x="559913" y="682702"/>
                    </a:lnTo>
                    <a:lnTo>
                      <a:pt x="545617" y="694610"/>
                    </a:lnTo>
                    <a:lnTo>
                      <a:pt x="531322" y="706519"/>
                    </a:lnTo>
                    <a:lnTo>
                      <a:pt x="517026" y="719221"/>
                    </a:lnTo>
                    <a:lnTo>
                      <a:pt x="503525" y="731924"/>
                    </a:lnTo>
                    <a:lnTo>
                      <a:pt x="490023" y="745023"/>
                    </a:lnTo>
                    <a:lnTo>
                      <a:pt x="476919" y="758520"/>
                    </a:lnTo>
                    <a:lnTo>
                      <a:pt x="464212" y="772413"/>
                    </a:lnTo>
                    <a:lnTo>
                      <a:pt x="451504" y="786306"/>
                    </a:lnTo>
                    <a:lnTo>
                      <a:pt x="439591" y="800596"/>
                    </a:lnTo>
                    <a:lnTo>
                      <a:pt x="427678" y="815680"/>
                    </a:lnTo>
                    <a:lnTo>
                      <a:pt x="416162" y="830368"/>
                    </a:lnTo>
                    <a:lnTo>
                      <a:pt x="405441" y="845452"/>
                    </a:lnTo>
                    <a:lnTo>
                      <a:pt x="394322" y="860933"/>
                    </a:lnTo>
                    <a:lnTo>
                      <a:pt x="383997" y="876811"/>
                    </a:lnTo>
                    <a:lnTo>
                      <a:pt x="374070" y="892689"/>
                    </a:lnTo>
                    <a:lnTo>
                      <a:pt x="364539" y="908964"/>
                    </a:lnTo>
                    <a:lnTo>
                      <a:pt x="355009" y="925636"/>
                    </a:lnTo>
                    <a:lnTo>
                      <a:pt x="346272" y="941911"/>
                    </a:lnTo>
                    <a:lnTo>
                      <a:pt x="337933" y="959377"/>
                    </a:lnTo>
                    <a:lnTo>
                      <a:pt x="329594" y="976048"/>
                    </a:lnTo>
                    <a:lnTo>
                      <a:pt x="322049" y="993911"/>
                    </a:lnTo>
                    <a:lnTo>
                      <a:pt x="314901" y="1011377"/>
                    </a:lnTo>
                    <a:lnTo>
                      <a:pt x="308151" y="1029240"/>
                    </a:lnTo>
                    <a:lnTo>
                      <a:pt x="301797" y="1047500"/>
                    </a:lnTo>
                    <a:lnTo>
                      <a:pt x="295840" y="1065362"/>
                    </a:lnTo>
                    <a:lnTo>
                      <a:pt x="290678" y="1084019"/>
                    </a:lnTo>
                    <a:lnTo>
                      <a:pt x="285516" y="1102676"/>
                    </a:lnTo>
                    <a:lnTo>
                      <a:pt x="280751" y="1121729"/>
                    </a:lnTo>
                    <a:lnTo>
                      <a:pt x="276780" y="1140783"/>
                    </a:lnTo>
                    <a:lnTo>
                      <a:pt x="272809" y="1159440"/>
                    </a:lnTo>
                    <a:lnTo>
                      <a:pt x="270029" y="1178890"/>
                    </a:lnTo>
                    <a:lnTo>
                      <a:pt x="266852" y="1198341"/>
                    </a:lnTo>
                    <a:lnTo>
                      <a:pt x="264867" y="1218188"/>
                    </a:lnTo>
                    <a:lnTo>
                      <a:pt x="263278" y="1237639"/>
                    </a:lnTo>
                    <a:lnTo>
                      <a:pt x="261690" y="1257883"/>
                    </a:lnTo>
                    <a:lnTo>
                      <a:pt x="260896" y="1277731"/>
                    </a:lnTo>
                    <a:lnTo>
                      <a:pt x="260498" y="1297975"/>
                    </a:lnTo>
                    <a:lnTo>
                      <a:pt x="260896" y="1318220"/>
                    </a:lnTo>
                    <a:lnTo>
                      <a:pt x="261690" y="1338067"/>
                    </a:lnTo>
                    <a:lnTo>
                      <a:pt x="263278" y="1357915"/>
                    </a:lnTo>
                    <a:lnTo>
                      <a:pt x="264867" y="1377763"/>
                    </a:lnTo>
                    <a:lnTo>
                      <a:pt x="266852" y="1397213"/>
                    </a:lnTo>
                    <a:lnTo>
                      <a:pt x="270029" y="1416664"/>
                    </a:lnTo>
                    <a:lnTo>
                      <a:pt x="272809" y="1436114"/>
                    </a:lnTo>
                    <a:lnTo>
                      <a:pt x="276780" y="1455168"/>
                    </a:lnTo>
                    <a:lnTo>
                      <a:pt x="280751" y="1474222"/>
                    </a:lnTo>
                    <a:lnTo>
                      <a:pt x="285516" y="1493275"/>
                    </a:lnTo>
                    <a:lnTo>
                      <a:pt x="290678" y="1511535"/>
                    </a:lnTo>
                    <a:lnTo>
                      <a:pt x="295840" y="1530192"/>
                    </a:lnTo>
                    <a:lnTo>
                      <a:pt x="301797" y="1548452"/>
                    </a:lnTo>
                    <a:lnTo>
                      <a:pt x="308151" y="1566314"/>
                    </a:lnTo>
                    <a:lnTo>
                      <a:pt x="314901" y="1584177"/>
                    </a:lnTo>
                    <a:lnTo>
                      <a:pt x="322049" y="1602040"/>
                    </a:lnTo>
                    <a:lnTo>
                      <a:pt x="329594" y="1619109"/>
                    </a:lnTo>
                    <a:lnTo>
                      <a:pt x="337933" y="1636575"/>
                    </a:lnTo>
                    <a:lnTo>
                      <a:pt x="346272" y="1653247"/>
                    </a:lnTo>
                    <a:lnTo>
                      <a:pt x="355009" y="1670316"/>
                    </a:lnTo>
                    <a:lnTo>
                      <a:pt x="364539" y="1686591"/>
                    </a:lnTo>
                    <a:lnTo>
                      <a:pt x="374070" y="1703262"/>
                    </a:lnTo>
                    <a:lnTo>
                      <a:pt x="383997" y="1719140"/>
                    </a:lnTo>
                    <a:lnTo>
                      <a:pt x="394322" y="1734622"/>
                    </a:lnTo>
                    <a:lnTo>
                      <a:pt x="405441" y="1750500"/>
                    </a:lnTo>
                    <a:lnTo>
                      <a:pt x="416162" y="1765584"/>
                    </a:lnTo>
                    <a:lnTo>
                      <a:pt x="427678" y="1780271"/>
                    </a:lnTo>
                    <a:lnTo>
                      <a:pt x="439591" y="1794958"/>
                    </a:lnTo>
                    <a:lnTo>
                      <a:pt x="451504" y="1809248"/>
                    </a:lnTo>
                    <a:lnTo>
                      <a:pt x="464212" y="1823142"/>
                    </a:lnTo>
                    <a:lnTo>
                      <a:pt x="476919" y="1837035"/>
                    </a:lnTo>
                    <a:lnTo>
                      <a:pt x="490023" y="1850531"/>
                    </a:lnTo>
                    <a:lnTo>
                      <a:pt x="503525" y="1863631"/>
                    </a:lnTo>
                    <a:lnTo>
                      <a:pt x="517026" y="1876333"/>
                    </a:lnTo>
                    <a:lnTo>
                      <a:pt x="531322" y="1889035"/>
                    </a:lnTo>
                    <a:lnTo>
                      <a:pt x="545617" y="1900944"/>
                    </a:lnTo>
                    <a:lnTo>
                      <a:pt x="559913" y="1912852"/>
                    </a:lnTo>
                    <a:lnTo>
                      <a:pt x="575400" y="1923967"/>
                    </a:lnTo>
                    <a:lnTo>
                      <a:pt x="590490" y="1935479"/>
                    </a:lnTo>
                    <a:lnTo>
                      <a:pt x="605977" y="1945799"/>
                    </a:lnTo>
                    <a:lnTo>
                      <a:pt x="621861" y="1956517"/>
                    </a:lnTo>
                    <a:lnTo>
                      <a:pt x="637745" y="1966044"/>
                    </a:lnTo>
                    <a:lnTo>
                      <a:pt x="653630" y="1975968"/>
                    </a:lnTo>
                    <a:lnTo>
                      <a:pt x="670308" y="1985097"/>
                    </a:lnTo>
                    <a:lnTo>
                      <a:pt x="686986" y="1994227"/>
                    </a:lnTo>
                    <a:lnTo>
                      <a:pt x="704061" y="2002563"/>
                    </a:lnTo>
                    <a:lnTo>
                      <a:pt x="721137" y="2010502"/>
                    </a:lnTo>
                    <a:lnTo>
                      <a:pt x="738609" y="2018044"/>
                    </a:lnTo>
                    <a:lnTo>
                      <a:pt x="756082" y="2025189"/>
                    </a:lnTo>
                    <a:lnTo>
                      <a:pt x="774348" y="2032335"/>
                    </a:lnTo>
                    <a:lnTo>
                      <a:pt x="792218" y="2038686"/>
                    </a:lnTo>
                    <a:lnTo>
                      <a:pt x="810485" y="2044640"/>
                    </a:lnTo>
                    <a:lnTo>
                      <a:pt x="829148" y="2050197"/>
                    </a:lnTo>
                    <a:lnTo>
                      <a:pt x="847812" y="2055358"/>
                    </a:lnTo>
                    <a:lnTo>
                      <a:pt x="866476" y="2059724"/>
                    </a:lnTo>
                    <a:lnTo>
                      <a:pt x="885140" y="2064091"/>
                    </a:lnTo>
                    <a:lnTo>
                      <a:pt x="904598" y="2067266"/>
                    </a:lnTo>
                    <a:lnTo>
                      <a:pt x="924056" y="2070839"/>
                    </a:lnTo>
                    <a:lnTo>
                      <a:pt x="943514" y="2073220"/>
                    </a:lnTo>
                    <a:lnTo>
                      <a:pt x="962972" y="2075999"/>
                    </a:lnTo>
                    <a:lnTo>
                      <a:pt x="982827" y="2077587"/>
                    </a:lnTo>
                    <a:lnTo>
                      <a:pt x="1002682" y="2078778"/>
                    </a:lnTo>
                    <a:lnTo>
                      <a:pt x="1022934" y="2079572"/>
                    </a:lnTo>
                    <a:lnTo>
                      <a:pt x="1043186" y="2079572"/>
                    </a:lnTo>
                    <a:lnTo>
                      <a:pt x="1063041" y="2079572"/>
                    </a:lnTo>
                    <a:lnTo>
                      <a:pt x="1083293" y="2078778"/>
                    </a:lnTo>
                    <a:lnTo>
                      <a:pt x="1103148" y="2077587"/>
                    </a:lnTo>
                    <a:lnTo>
                      <a:pt x="1122606" y="2075999"/>
                    </a:lnTo>
                    <a:lnTo>
                      <a:pt x="1142064" y="2073220"/>
                    </a:lnTo>
                    <a:lnTo>
                      <a:pt x="1161919" y="2070839"/>
                    </a:lnTo>
                    <a:lnTo>
                      <a:pt x="1180980" y="2067266"/>
                    </a:lnTo>
                    <a:lnTo>
                      <a:pt x="1200438" y="2064091"/>
                    </a:lnTo>
                    <a:lnTo>
                      <a:pt x="1219499" y="2059724"/>
                    </a:lnTo>
                    <a:lnTo>
                      <a:pt x="1237766" y="2055358"/>
                    </a:lnTo>
                    <a:lnTo>
                      <a:pt x="1256827" y="2050197"/>
                    </a:lnTo>
                    <a:lnTo>
                      <a:pt x="1275093" y="2044640"/>
                    </a:lnTo>
                    <a:lnTo>
                      <a:pt x="1293757" y="2038686"/>
                    </a:lnTo>
                    <a:lnTo>
                      <a:pt x="1311627" y="2032335"/>
                    </a:lnTo>
                    <a:lnTo>
                      <a:pt x="1329496" y="2025189"/>
                    </a:lnTo>
                    <a:lnTo>
                      <a:pt x="1347366" y="2018044"/>
                    </a:lnTo>
                    <a:lnTo>
                      <a:pt x="1364441" y="2010502"/>
                    </a:lnTo>
                    <a:lnTo>
                      <a:pt x="1381914" y="2002563"/>
                    </a:lnTo>
                    <a:lnTo>
                      <a:pt x="1398592" y="1994227"/>
                    </a:lnTo>
                    <a:lnTo>
                      <a:pt x="1415667" y="1985097"/>
                    </a:lnTo>
                    <a:lnTo>
                      <a:pt x="1431949" y="1975968"/>
                    </a:lnTo>
                    <a:lnTo>
                      <a:pt x="1447833" y="1966044"/>
                    </a:lnTo>
                    <a:lnTo>
                      <a:pt x="1464114" y="1956517"/>
                    </a:lnTo>
                    <a:lnTo>
                      <a:pt x="1479998" y="1945799"/>
                    </a:lnTo>
                    <a:lnTo>
                      <a:pt x="1495088" y="1935479"/>
                    </a:lnTo>
                    <a:lnTo>
                      <a:pt x="1510575" y="1923967"/>
                    </a:lnTo>
                    <a:lnTo>
                      <a:pt x="1525665" y="1912852"/>
                    </a:lnTo>
                    <a:lnTo>
                      <a:pt x="1539960" y="1900944"/>
                    </a:lnTo>
                    <a:lnTo>
                      <a:pt x="1554256" y="1889035"/>
                    </a:lnTo>
                    <a:lnTo>
                      <a:pt x="1568551" y="1876333"/>
                    </a:lnTo>
                    <a:lnTo>
                      <a:pt x="1582053" y="1863631"/>
                    </a:lnTo>
                    <a:lnTo>
                      <a:pt x="1595555" y="1850531"/>
                    </a:lnTo>
                    <a:lnTo>
                      <a:pt x="1608659" y="1837035"/>
                    </a:lnTo>
                    <a:lnTo>
                      <a:pt x="1621763" y="1823142"/>
                    </a:lnTo>
                    <a:lnTo>
                      <a:pt x="1634073" y="1809248"/>
                    </a:lnTo>
                    <a:lnTo>
                      <a:pt x="1646383" y="1794958"/>
                    </a:lnTo>
                    <a:lnTo>
                      <a:pt x="1657899" y="1780271"/>
                    </a:lnTo>
                    <a:lnTo>
                      <a:pt x="1669415" y="1765584"/>
                    </a:lnTo>
                    <a:lnTo>
                      <a:pt x="1680534" y="1750500"/>
                    </a:lnTo>
                    <a:lnTo>
                      <a:pt x="1691256" y="1734622"/>
                    </a:lnTo>
                    <a:lnTo>
                      <a:pt x="1701581" y="1719140"/>
                    </a:lnTo>
                    <a:lnTo>
                      <a:pt x="1711508" y="1703262"/>
                    </a:lnTo>
                    <a:lnTo>
                      <a:pt x="1721436" y="1686591"/>
                    </a:lnTo>
                    <a:lnTo>
                      <a:pt x="1730569" y="1670316"/>
                    </a:lnTo>
                    <a:lnTo>
                      <a:pt x="1739305" y="1653247"/>
                    </a:lnTo>
                    <a:lnTo>
                      <a:pt x="1748041" y="1636575"/>
                    </a:lnTo>
                    <a:lnTo>
                      <a:pt x="1755983" y="1619109"/>
                    </a:lnTo>
                    <a:lnTo>
                      <a:pt x="1763529" y="1602040"/>
                    </a:lnTo>
                    <a:lnTo>
                      <a:pt x="1770676" y="1584177"/>
                    </a:lnTo>
                    <a:lnTo>
                      <a:pt x="1777427" y="1566314"/>
                    </a:lnTo>
                    <a:lnTo>
                      <a:pt x="1783781" y="1548452"/>
                    </a:lnTo>
                    <a:lnTo>
                      <a:pt x="1789737" y="1530192"/>
                    </a:lnTo>
                    <a:lnTo>
                      <a:pt x="1795694" y="1511535"/>
                    </a:lnTo>
                    <a:lnTo>
                      <a:pt x="1800459" y="1493275"/>
                    </a:lnTo>
                    <a:lnTo>
                      <a:pt x="1804827" y="1474222"/>
                    </a:lnTo>
                    <a:lnTo>
                      <a:pt x="1809195" y="1455168"/>
                    </a:lnTo>
                    <a:lnTo>
                      <a:pt x="1812769" y="1436114"/>
                    </a:lnTo>
                    <a:lnTo>
                      <a:pt x="1816343" y="1416664"/>
                    </a:lnTo>
                    <a:lnTo>
                      <a:pt x="1818726" y="1397213"/>
                    </a:lnTo>
                    <a:lnTo>
                      <a:pt x="1820711" y="1377763"/>
                    </a:lnTo>
                    <a:lnTo>
                      <a:pt x="1823094" y="1357915"/>
                    </a:lnTo>
                    <a:lnTo>
                      <a:pt x="1824285" y="1338067"/>
                    </a:lnTo>
                    <a:lnTo>
                      <a:pt x="1824682" y="1318220"/>
                    </a:lnTo>
                    <a:lnTo>
                      <a:pt x="1825079" y="1297975"/>
                    </a:lnTo>
                    <a:lnTo>
                      <a:pt x="1824682" y="1277731"/>
                    </a:lnTo>
                    <a:lnTo>
                      <a:pt x="1824285" y="1257883"/>
                    </a:lnTo>
                    <a:lnTo>
                      <a:pt x="1823094" y="1237639"/>
                    </a:lnTo>
                    <a:lnTo>
                      <a:pt x="1820711" y="1218188"/>
                    </a:lnTo>
                    <a:lnTo>
                      <a:pt x="1818726" y="1198341"/>
                    </a:lnTo>
                    <a:lnTo>
                      <a:pt x="1816343" y="1178890"/>
                    </a:lnTo>
                    <a:lnTo>
                      <a:pt x="1812769" y="1159440"/>
                    </a:lnTo>
                    <a:lnTo>
                      <a:pt x="1809195" y="1140783"/>
                    </a:lnTo>
                    <a:lnTo>
                      <a:pt x="1804827" y="1121729"/>
                    </a:lnTo>
                    <a:lnTo>
                      <a:pt x="1800459" y="1102676"/>
                    </a:lnTo>
                    <a:lnTo>
                      <a:pt x="1795694" y="1084019"/>
                    </a:lnTo>
                    <a:lnTo>
                      <a:pt x="1789737" y="1065362"/>
                    </a:lnTo>
                    <a:lnTo>
                      <a:pt x="1783781" y="1047500"/>
                    </a:lnTo>
                    <a:lnTo>
                      <a:pt x="1777427" y="1029240"/>
                    </a:lnTo>
                    <a:lnTo>
                      <a:pt x="1770676" y="1011377"/>
                    </a:lnTo>
                    <a:lnTo>
                      <a:pt x="1763529" y="993911"/>
                    </a:lnTo>
                    <a:lnTo>
                      <a:pt x="1755983" y="976048"/>
                    </a:lnTo>
                    <a:lnTo>
                      <a:pt x="1748041" y="959377"/>
                    </a:lnTo>
                    <a:lnTo>
                      <a:pt x="1739305" y="941911"/>
                    </a:lnTo>
                    <a:lnTo>
                      <a:pt x="1730569" y="925636"/>
                    </a:lnTo>
                    <a:lnTo>
                      <a:pt x="1721436" y="908964"/>
                    </a:lnTo>
                    <a:lnTo>
                      <a:pt x="1711508" y="892689"/>
                    </a:lnTo>
                    <a:lnTo>
                      <a:pt x="1701581" y="876811"/>
                    </a:lnTo>
                    <a:lnTo>
                      <a:pt x="1691256" y="860933"/>
                    </a:lnTo>
                    <a:lnTo>
                      <a:pt x="1680534" y="845452"/>
                    </a:lnTo>
                    <a:lnTo>
                      <a:pt x="1669415" y="830368"/>
                    </a:lnTo>
                    <a:lnTo>
                      <a:pt x="1657899" y="815680"/>
                    </a:lnTo>
                    <a:lnTo>
                      <a:pt x="1646383" y="800596"/>
                    </a:lnTo>
                    <a:lnTo>
                      <a:pt x="1634073" y="786306"/>
                    </a:lnTo>
                    <a:lnTo>
                      <a:pt x="1621763" y="772413"/>
                    </a:lnTo>
                    <a:lnTo>
                      <a:pt x="1608659" y="758520"/>
                    </a:lnTo>
                    <a:lnTo>
                      <a:pt x="1595555" y="745023"/>
                    </a:lnTo>
                    <a:lnTo>
                      <a:pt x="1582053" y="731924"/>
                    </a:lnTo>
                    <a:lnTo>
                      <a:pt x="1568551" y="719221"/>
                    </a:lnTo>
                    <a:lnTo>
                      <a:pt x="1554256" y="706519"/>
                    </a:lnTo>
                    <a:lnTo>
                      <a:pt x="1539960" y="694610"/>
                    </a:lnTo>
                    <a:lnTo>
                      <a:pt x="1525665" y="682702"/>
                    </a:lnTo>
                    <a:lnTo>
                      <a:pt x="1510575" y="671190"/>
                    </a:lnTo>
                    <a:lnTo>
                      <a:pt x="1495088" y="660473"/>
                    </a:lnTo>
                    <a:lnTo>
                      <a:pt x="1479998" y="649755"/>
                    </a:lnTo>
                    <a:lnTo>
                      <a:pt x="1464114" y="639037"/>
                    </a:lnTo>
                    <a:lnTo>
                      <a:pt x="1447833" y="629114"/>
                    </a:lnTo>
                    <a:lnTo>
                      <a:pt x="1431949" y="619587"/>
                    </a:lnTo>
                    <a:lnTo>
                      <a:pt x="1415667" y="610457"/>
                    </a:lnTo>
                    <a:lnTo>
                      <a:pt x="1398592" y="601724"/>
                    </a:lnTo>
                    <a:lnTo>
                      <a:pt x="1381914" y="593388"/>
                    </a:lnTo>
                    <a:lnTo>
                      <a:pt x="1364441" y="585449"/>
                    </a:lnTo>
                    <a:lnTo>
                      <a:pt x="1347366" y="577113"/>
                    </a:lnTo>
                    <a:lnTo>
                      <a:pt x="1329496" y="569968"/>
                    </a:lnTo>
                    <a:lnTo>
                      <a:pt x="1311627" y="563220"/>
                    </a:lnTo>
                    <a:lnTo>
                      <a:pt x="1293757" y="556869"/>
                    </a:lnTo>
                    <a:lnTo>
                      <a:pt x="1275093" y="550914"/>
                    </a:lnTo>
                    <a:lnTo>
                      <a:pt x="1256827" y="545754"/>
                    </a:lnTo>
                    <a:lnTo>
                      <a:pt x="1237766" y="540594"/>
                    </a:lnTo>
                    <a:lnTo>
                      <a:pt x="1219499" y="535830"/>
                    </a:lnTo>
                    <a:lnTo>
                      <a:pt x="1200438" y="531861"/>
                    </a:lnTo>
                    <a:lnTo>
                      <a:pt x="1180980" y="527891"/>
                    </a:lnTo>
                    <a:lnTo>
                      <a:pt x="1161919" y="525113"/>
                    </a:lnTo>
                    <a:lnTo>
                      <a:pt x="1142064" y="521937"/>
                    </a:lnTo>
                    <a:lnTo>
                      <a:pt x="1122606" y="519952"/>
                    </a:lnTo>
                    <a:lnTo>
                      <a:pt x="1103148" y="518364"/>
                    </a:lnTo>
                    <a:lnTo>
                      <a:pt x="1083293" y="516777"/>
                    </a:lnTo>
                    <a:lnTo>
                      <a:pt x="1063041" y="515983"/>
                    </a:lnTo>
                    <a:lnTo>
                      <a:pt x="1043186" y="515586"/>
                    </a:lnTo>
                    <a:close/>
                    <a:moveTo>
                      <a:pt x="803734" y="280988"/>
                    </a:moveTo>
                    <a:lnTo>
                      <a:pt x="862902" y="391340"/>
                    </a:lnTo>
                    <a:lnTo>
                      <a:pt x="884743" y="387371"/>
                    </a:lnTo>
                    <a:lnTo>
                      <a:pt x="906980" y="383798"/>
                    </a:lnTo>
                    <a:lnTo>
                      <a:pt x="929218" y="380622"/>
                    </a:lnTo>
                    <a:lnTo>
                      <a:pt x="951456" y="378241"/>
                    </a:lnTo>
                    <a:lnTo>
                      <a:pt x="974488" y="376256"/>
                    </a:lnTo>
                    <a:lnTo>
                      <a:pt x="997122" y="374668"/>
                    </a:lnTo>
                    <a:lnTo>
                      <a:pt x="1019757" y="373874"/>
                    </a:lnTo>
                    <a:lnTo>
                      <a:pt x="1043186" y="373477"/>
                    </a:lnTo>
                    <a:lnTo>
                      <a:pt x="1059865" y="373874"/>
                    </a:lnTo>
                    <a:lnTo>
                      <a:pt x="1076940" y="374271"/>
                    </a:lnTo>
                    <a:lnTo>
                      <a:pt x="1093618" y="375462"/>
                    </a:lnTo>
                    <a:lnTo>
                      <a:pt x="1110693" y="376256"/>
                    </a:lnTo>
                    <a:lnTo>
                      <a:pt x="1127372" y="377844"/>
                    </a:lnTo>
                    <a:lnTo>
                      <a:pt x="1144050" y="379432"/>
                    </a:lnTo>
                    <a:lnTo>
                      <a:pt x="1160331" y="381019"/>
                    </a:lnTo>
                    <a:lnTo>
                      <a:pt x="1176612" y="383798"/>
                    </a:lnTo>
                    <a:lnTo>
                      <a:pt x="1193291" y="386180"/>
                    </a:lnTo>
                    <a:lnTo>
                      <a:pt x="1209572" y="388958"/>
                    </a:lnTo>
                    <a:lnTo>
                      <a:pt x="1225853" y="392134"/>
                    </a:lnTo>
                    <a:lnTo>
                      <a:pt x="1241737" y="395310"/>
                    </a:lnTo>
                    <a:lnTo>
                      <a:pt x="1257621" y="399279"/>
                    </a:lnTo>
                    <a:lnTo>
                      <a:pt x="1273505" y="403249"/>
                    </a:lnTo>
                    <a:lnTo>
                      <a:pt x="1289389" y="407218"/>
                    </a:lnTo>
                    <a:lnTo>
                      <a:pt x="1304876" y="411982"/>
                    </a:lnTo>
                    <a:lnTo>
                      <a:pt x="1370398" y="304805"/>
                    </a:lnTo>
                    <a:lnTo>
                      <a:pt x="1611439" y="417142"/>
                    </a:lnTo>
                    <a:lnTo>
                      <a:pt x="1570140" y="539800"/>
                    </a:lnTo>
                    <a:lnTo>
                      <a:pt x="1592775" y="555678"/>
                    </a:lnTo>
                    <a:lnTo>
                      <a:pt x="1614615" y="572747"/>
                    </a:lnTo>
                    <a:lnTo>
                      <a:pt x="1636059" y="589815"/>
                    </a:lnTo>
                    <a:lnTo>
                      <a:pt x="1656708" y="608075"/>
                    </a:lnTo>
                    <a:lnTo>
                      <a:pt x="1676960" y="626732"/>
                    </a:lnTo>
                    <a:lnTo>
                      <a:pt x="1696815" y="645389"/>
                    </a:lnTo>
                    <a:lnTo>
                      <a:pt x="1715876" y="665236"/>
                    </a:lnTo>
                    <a:lnTo>
                      <a:pt x="1734540" y="685481"/>
                    </a:lnTo>
                    <a:lnTo>
                      <a:pt x="1752410" y="706519"/>
                    </a:lnTo>
                    <a:lnTo>
                      <a:pt x="1769882" y="728351"/>
                    </a:lnTo>
                    <a:lnTo>
                      <a:pt x="1786560" y="750184"/>
                    </a:lnTo>
                    <a:lnTo>
                      <a:pt x="1802841" y="772413"/>
                    </a:lnTo>
                    <a:lnTo>
                      <a:pt x="1818329" y="795436"/>
                    </a:lnTo>
                    <a:lnTo>
                      <a:pt x="1832624" y="818856"/>
                    </a:lnTo>
                    <a:lnTo>
                      <a:pt x="1846920" y="842673"/>
                    </a:lnTo>
                    <a:lnTo>
                      <a:pt x="1860024" y="866887"/>
                    </a:lnTo>
                    <a:lnTo>
                      <a:pt x="1994642" y="834337"/>
                    </a:lnTo>
                    <a:lnTo>
                      <a:pt x="2085975" y="1084019"/>
                    </a:lnTo>
                    <a:lnTo>
                      <a:pt x="1954931" y="1149516"/>
                    </a:lnTo>
                    <a:lnTo>
                      <a:pt x="1958108" y="1167776"/>
                    </a:lnTo>
                    <a:lnTo>
                      <a:pt x="1960491" y="1185638"/>
                    </a:lnTo>
                    <a:lnTo>
                      <a:pt x="1962476" y="1204295"/>
                    </a:lnTo>
                    <a:lnTo>
                      <a:pt x="1964462" y="1222952"/>
                    </a:lnTo>
                    <a:lnTo>
                      <a:pt x="1965653" y="1241212"/>
                    </a:lnTo>
                    <a:lnTo>
                      <a:pt x="1966447" y="1259868"/>
                    </a:lnTo>
                    <a:lnTo>
                      <a:pt x="1967242" y="1278922"/>
                    </a:lnTo>
                    <a:lnTo>
                      <a:pt x="1967242" y="1297975"/>
                    </a:lnTo>
                    <a:lnTo>
                      <a:pt x="1967242" y="1315441"/>
                    </a:lnTo>
                    <a:lnTo>
                      <a:pt x="1966845" y="1332907"/>
                    </a:lnTo>
                    <a:lnTo>
                      <a:pt x="1966050" y="1349976"/>
                    </a:lnTo>
                    <a:lnTo>
                      <a:pt x="1964859" y="1367839"/>
                    </a:lnTo>
                    <a:lnTo>
                      <a:pt x="1962873" y="1385305"/>
                    </a:lnTo>
                    <a:lnTo>
                      <a:pt x="1961285" y="1401977"/>
                    </a:lnTo>
                    <a:lnTo>
                      <a:pt x="1959300" y="1419442"/>
                    </a:lnTo>
                    <a:lnTo>
                      <a:pt x="1957314" y="1436114"/>
                    </a:lnTo>
                    <a:lnTo>
                      <a:pt x="1954137" y="1453183"/>
                    </a:lnTo>
                    <a:lnTo>
                      <a:pt x="1951357" y="1469855"/>
                    </a:lnTo>
                    <a:lnTo>
                      <a:pt x="1947784" y="1486527"/>
                    </a:lnTo>
                    <a:lnTo>
                      <a:pt x="1944210" y="1503199"/>
                    </a:lnTo>
                    <a:lnTo>
                      <a:pt x="1940239" y="1519871"/>
                    </a:lnTo>
                    <a:lnTo>
                      <a:pt x="1935871" y="1535749"/>
                    </a:lnTo>
                    <a:lnTo>
                      <a:pt x="1931899" y="1552024"/>
                    </a:lnTo>
                    <a:lnTo>
                      <a:pt x="1926737" y="1568299"/>
                    </a:lnTo>
                    <a:lnTo>
                      <a:pt x="2061355" y="1650468"/>
                    </a:lnTo>
                    <a:lnTo>
                      <a:pt x="1949372" y="1891020"/>
                    </a:lnTo>
                    <a:lnTo>
                      <a:pt x="1791723" y="1838623"/>
                    </a:lnTo>
                    <a:lnTo>
                      <a:pt x="1776633" y="1859264"/>
                    </a:lnTo>
                    <a:lnTo>
                      <a:pt x="1761146" y="1879112"/>
                    </a:lnTo>
                    <a:lnTo>
                      <a:pt x="1744468" y="1898165"/>
                    </a:lnTo>
                    <a:lnTo>
                      <a:pt x="1728186" y="1917219"/>
                    </a:lnTo>
                    <a:lnTo>
                      <a:pt x="1710714" y="1935876"/>
                    </a:lnTo>
                    <a:lnTo>
                      <a:pt x="1693241" y="1954135"/>
                    </a:lnTo>
                    <a:lnTo>
                      <a:pt x="1674975" y="1971204"/>
                    </a:lnTo>
                    <a:lnTo>
                      <a:pt x="1655914" y="1988670"/>
                    </a:lnTo>
                    <a:lnTo>
                      <a:pt x="1636853" y="2004945"/>
                    </a:lnTo>
                    <a:lnTo>
                      <a:pt x="1616998" y="2021220"/>
                    </a:lnTo>
                    <a:lnTo>
                      <a:pt x="1597143" y="2036701"/>
                    </a:lnTo>
                    <a:lnTo>
                      <a:pt x="1576494" y="2051388"/>
                    </a:lnTo>
                    <a:lnTo>
                      <a:pt x="1555844" y="2066075"/>
                    </a:lnTo>
                    <a:lnTo>
                      <a:pt x="1534401" y="2079572"/>
                    </a:lnTo>
                    <a:lnTo>
                      <a:pt x="1512957" y="2093068"/>
                    </a:lnTo>
                    <a:lnTo>
                      <a:pt x="1491117" y="2105770"/>
                    </a:lnTo>
                    <a:lnTo>
                      <a:pt x="1531621" y="2274474"/>
                    </a:lnTo>
                    <a:lnTo>
                      <a:pt x="1281844" y="2365376"/>
                    </a:lnTo>
                    <a:lnTo>
                      <a:pt x="1202821" y="2207787"/>
                    </a:lnTo>
                    <a:lnTo>
                      <a:pt x="1183363" y="2210962"/>
                    </a:lnTo>
                    <a:lnTo>
                      <a:pt x="1163508" y="2213741"/>
                    </a:lnTo>
                    <a:lnTo>
                      <a:pt x="1144050" y="2216123"/>
                    </a:lnTo>
                    <a:lnTo>
                      <a:pt x="1124195" y="2218504"/>
                    </a:lnTo>
                    <a:lnTo>
                      <a:pt x="1103943" y="2219695"/>
                    </a:lnTo>
                    <a:lnTo>
                      <a:pt x="1083690" y="2220886"/>
                    </a:lnTo>
                    <a:lnTo>
                      <a:pt x="1063438" y="2221680"/>
                    </a:lnTo>
                    <a:lnTo>
                      <a:pt x="1043186" y="2221680"/>
                    </a:lnTo>
                    <a:lnTo>
                      <a:pt x="1013007" y="2221283"/>
                    </a:lnTo>
                    <a:lnTo>
                      <a:pt x="983224" y="2220092"/>
                    </a:lnTo>
                    <a:lnTo>
                      <a:pt x="954235" y="2217711"/>
                    </a:lnTo>
                    <a:lnTo>
                      <a:pt x="924850" y="2214535"/>
                    </a:lnTo>
                    <a:lnTo>
                      <a:pt x="895862" y="2210565"/>
                    </a:lnTo>
                    <a:lnTo>
                      <a:pt x="867270" y="2205405"/>
                    </a:lnTo>
                    <a:lnTo>
                      <a:pt x="839076" y="2199451"/>
                    </a:lnTo>
                    <a:lnTo>
                      <a:pt x="810882" y="2192703"/>
                    </a:lnTo>
                    <a:lnTo>
                      <a:pt x="715180" y="2341162"/>
                    </a:lnTo>
                    <a:lnTo>
                      <a:pt x="474536" y="2229222"/>
                    </a:lnTo>
                    <a:lnTo>
                      <a:pt x="524968" y="2062900"/>
                    </a:lnTo>
                    <a:lnTo>
                      <a:pt x="504716" y="2049006"/>
                    </a:lnTo>
                    <a:lnTo>
                      <a:pt x="484464" y="2033525"/>
                    </a:lnTo>
                    <a:lnTo>
                      <a:pt x="465006" y="2018441"/>
                    </a:lnTo>
                    <a:lnTo>
                      <a:pt x="445945" y="2002960"/>
                    </a:lnTo>
                    <a:lnTo>
                      <a:pt x="427281" y="1986288"/>
                    </a:lnTo>
                    <a:lnTo>
                      <a:pt x="408617" y="1969616"/>
                    </a:lnTo>
                    <a:lnTo>
                      <a:pt x="390748" y="1952151"/>
                    </a:lnTo>
                    <a:lnTo>
                      <a:pt x="373672" y="1934685"/>
                    </a:lnTo>
                    <a:lnTo>
                      <a:pt x="356597" y="1916028"/>
                    </a:lnTo>
                    <a:lnTo>
                      <a:pt x="340316" y="1897371"/>
                    </a:lnTo>
                    <a:lnTo>
                      <a:pt x="324432" y="1878715"/>
                    </a:lnTo>
                    <a:lnTo>
                      <a:pt x="308548" y="1858867"/>
                    </a:lnTo>
                    <a:lnTo>
                      <a:pt x="293855" y="1839020"/>
                    </a:lnTo>
                    <a:lnTo>
                      <a:pt x="279559" y="1818775"/>
                    </a:lnTo>
                    <a:lnTo>
                      <a:pt x="265661" y="1797737"/>
                    </a:lnTo>
                    <a:lnTo>
                      <a:pt x="252556" y="1776301"/>
                    </a:lnTo>
                    <a:lnTo>
                      <a:pt x="91333" y="1811630"/>
                    </a:lnTo>
                    <a:lnTo>
                      <a:pt x="0" y="1562345"/>
                    </a:lnTo>
                    <a:lnTo>
                      <a:pt x="138191" y="1488512"/>
                    </a:lnTo>
                    <a:lnTo>
                      <a:pt x="133426" y="1465092"/>
                    </a:lnTo>
                    <a:lnTo>
                      <a:pt x="129852" y="1441672"/>
                    </a:lnTo>
                    <a:lnTo>
                      <a:pt x="126278" y="1418251"/>
                    </a:lnTo>
                    <a:lnTo>
                      <a:pt x="123498" y="1394434"/>
                    </a:lnTo>
                    <a:lnTo>
                      <a:pt x="121513" y="1370220"/>
                    </a:lnTo>
                    <a:lnTo>
                      <a:pt x="119527" y="1346403"/>
                    </a:lnTo>
                    <a:lnTo>
                      <a:pt x="118733" y="1322189"/>
                    </a:lnTo>
                    <a:lnTo>
                      <a:pt x="118336" y="1297975"/>
                    </a:lnTo>
                    <a:lnTo>
                      <a:pt x="118733" y="1269395"/>
                    </a:lnTo>
                    <a:lnTo>
                      <a:pt x="119924" y="1240418"/>
                    </a:lnTo>
                    <a:lnTo>
                      <a:pt x="122704" y="1211837"/>
                    </a:lnTo>
                    <a:lnTo>
                      <a:pt x="125484" y="1184051"/>
                    </a:lnTo>
                    <a:lnTo>
                      <a:pt x="129455" y="1155867"/>
                    </a:lnTo>
                    <a:lnTo>
                      <a:pt x="134220" y="1128478"/>
                    </a:lnTo>
                    <a:lnTo>
                      <a:pt x="139780" y="1101088"/>
                    </a:lnTo>
                    <a:lnTo>
                      <a:pt x="146133" y="1074095"/>
                    </a:lnTo>
                    <a:lnTo>
                      <a:pt x="24223" y="995896"/>
                    </a:lnTo>
                    <a:lnTo>
                      <a:pt x="136603" y="755344"/>
                    </a:lnTo>
                    <a:lnTo>
                      <a:pt x="268043" y="794642"/>
                    </a:lnTo>
                    <a:lnTo>
                      <a:pt x="283530" y="772016"/>
                    </a:lnTo>
                    <a:lnTo>
                      <a:pt x="299017" y="750184"/>
                    </a:lnTo>
                    <a:lnTo>
                      <a:pt x="315696" y="728351"/>
                    </a:lnTo>
                    <a:lnTo>
                      <a:pt x="332771" y="707313"/>
                    </a:lnTo>
                    <a:lnTo>
                      <a:pt x="350243" y="686274"/>
                    </a:lnTo>
                    <a:lnTo>
                      <a:pt x="368907" y="666824"/>
                    </a:lnTo>
                    <a:lnTo>
                      <a:pt x="387571" y="646976"/>
                    </a:lnTo>
                    <a:lnTo>
                      <a:pt x="407426" y="627923"/>
                    </a:lnTo>
                    <a:lnTo>
                      <a:pt x="427281" y="609266"/>
                    </a:lnTo>
                    <a:lnTo>
                      <a:pt x="447930" y="591403"/>
                    </a:lnTo>
                    <a:lnTo>
                      <a:pt x="468977" y="574334"/>
                    </a:lnTo>
                    <a:lnTo>
                      <a:pt x="490420" y="557662"/>
                    </a:lnTo>
                    <a:lnTo>
                      <a:pt x="512261" y="541784"/>
                    </a:lnTo>
                    <a:lnTo>
                      <a:pt x="535293" y="526303"/>
                    </a:lnTo>
                    <a:lnTo>
                      <a:pt x="557928" y="511616"/>
                    </a:lnTo>
                    <a:lnTo>
                      <a:pt x="581754" y="497723"/>
                    </a:lnTo>
                    <a:lnTo>
                      <a:pt x="554354" y="371890"/>
                    </a:lnTo>
                    <a:lnTo>
                      <a:pt x="803734" y="280988"/>
                    </a:lnTo>
                    <a:close/>
                    <a:moveTo>
                      <a:pt x="2013752" y="186531"/>
                    </a:moveTo>
                    <a:lnTo>
                      <a:pt x="2001871" y="186928"/>
                    </a:lnTo>
                    <a:lnTo>
                      <a:pt x="1989594" y="188119"/>
                    </a:lnTo>
                    <a:lnTo>
                      <a:pt x="1978109" y="190103"/>
                    </a:lnTo>
                    <a:lnTo>
                      <a:pt x="1966624" y="192881"/>
                    </a:lnTo>
                    <a:lnTo>
                      <a:pt x="1955139" y="196453"/>
                    </a:lnTo>
                    <a:lnTo>
                      <a:pt x="1944050" y="200819"/>
                    </a:lnTo>
                    <a:lnTo>
                      <a:pt x="1932962" y="205978"/>
                    </a:lnTo>
                    <a:lnTo>
                      <a:pt x="1922269" y="211534"/>
                    </a:lnTo>
                    <a:lnTo>
                      <a:pt x="1914348" y="216297"/>
                    </a:lnTo>
                    <a:lnTo>
                      <a:pt x="1906823" y="221853"/>
                    </a:lnTo>
                    <a:lnTo>
                      <a:pt x="1899695" y="227409"/>
                    </a:lnTo>
                    <a:lnTo>
                      <a:pt x="1892962" y="233363"/>
                    </a:lnTo>
                    <a:lnTo>
                      <a:pt x="1886230" y="239713"/>
                    </a:lnTo>
                    <a:lnTo>
                      <a:pt x="1880289" y="246063"/>
                    </a:lnTo>
                    <a:lnTo>
                      <a:pt x="1874349" y="252809"/>
                    </a:lnTo>
                    <a:lnTo>
                      <a:pt x="1869200" y="259953"/>
                    </a:lnTo>
                    <a:lnTo>
                      <a:pt x="1864052" y="267097"/>
                    </a:lnTo>
                    <a:lnTo>
                      <a:pt x="1859300" y="274241"/>
                    </a:lnTo>
                    <a:lnTo>
                      <a:pt x="1855339" y="281781"/>
                    </a:lnTo>
                    <a:lnTo>
                      <a:pt x="1850983" y="289719"/>
                    </a:lnTo>
                    <a:lnTo>
                      <a:pt x="1847419" y="297656"/>
                    </a:lnTo>
                    <a:lnTo>
                      <a:pt x="1844646" y="305594"/>
                    </a:lnTo>
                    <a:lnTo>
                      <a:pt x="1841874" y="313928"/>
                    </a:lnTo>
                    <a:lnTo>
                      <a:pt x="1839102" y="322263"/>
                    </a:lnTo>
                    <a:lnTo>
                      <a:pt x="1837518" y="330597"/>
                    </a:lnTo>
                    <a:lnTo>
                      <a:pt x="1835934" y="339328"/>
                    </a:lnTo>
                    <a:lnTo>
                      <a:pt x="1834350" y="348059"/>
                    </a:lnTo>
                    <a:lnTo>
                      <a:pt x="1833557" y="356791"/>
                    </a:lnTo>
                    <a:lnTo>
                      <a:pt x="1833557" y="365125"/>
                    </a:lnTo>
                    <a:lnTo>
                      <a:pt x="1833557" y="373856"/>
                    </a:lnTo>
                    <a:lnTo>
                      <a:pt x="1833953" y="382984"/>
                    </a:lnTo>
                    <a:lnTo>
                      <a:pt x="1835142" y="391716"/>
                    </a:lnTo>
                    <a:lnTo>
                      <a:pt x="1836726" y="400050"/>
                    </a:lnTo>
                    <a:lnTo>
                      <a:pt x="1838310" y="409178"/>
                    </a:lnTo>
                    <a:lnTo>
                      <a:pt x="1840290" y="417513"/>
                    </a:lnTo>
                    <a:lnTo>
                      <a:pt x="1843458" y="426244"/>
                    </a:lnTo>
                    <a:lnTo>
                      <a:pt x="1846230" y="434578"/>
                    </a:lnTo>
                    <a:lnTo>
                      <a:pt x="1850191" y="443310"/>
                    </a:lnTo>
                    <a:lnTo>
                      <a:pt x="1853755" y="451247"/>
                    </a:lnTo>
                    <a:lnTo>
                      <a:pt x="1858507" y="459581"/>
                    </a:lnTo>
                    <a:lnTo>
                      <a:pt x="1864844" y="469503"/>
                    </a:lnTo>
                    <a:lnTo>
                      <a:pt x="1871973" y="479028"/>
                    </a:lnTo>
                    <a:lnTo>
                      <a:pt x="1879497" y="488156"/>
                    </a:lnTo>
                    <a:lnTo>
                      <a:pt x="1887418" y="496888"/>
                    </a:lnTo>
                    <a:lnTo>
                      <a:pt x="1896527" y="504428"/>
                    </a:lnTo>
                    <a:lnTo>
                      <a:pt x="1905239" y="511969"/>
                    </a:lnTo>
                    <a:lnTo>
                      <a:pt x="1914744" y="518716"/>
                    </a:lnTo>
                    <a:lnTo>
                      <a:pt x="1924645" y="524669"/>
                    </a:lnTo>
                    <a:lnTo>
                      <a:pt x="1934942" y="529828"/>
                    </a:lnTo>
                    <a:lnTo>
                      <a:pt x="1945635" y="534988"/>
                    </a:lnTo>
                    <a:lnTo>
                      <a:pt x="1956723" y="538956"/>
                    </a:lnTo>
                    <a:lnTo>
                      <a:pt x="1967812" y="542131"/>
                    </a:lnTo>
                    <a:lnTo>
                      <a:pt x="1979297" y="545306"/>
                    </a:lnTo>
                    <a:lnTo>
                      <a:pt x="1990782" y="546894"/>
                    </a:lnTo>
                    <a:lnTo>
                      <a:pt x="2002267" y="548085"/>
                    </a:lnTo>
                    <a:lnTo>
                      <a:pt x="2014544" y="548481"/>
                    </a:lnTo>
                    <a:lnTo>
                      <a:pt x="2026425" y="548085"/>
                    </a:lnTo>
                    <a:lnTo>
                      <a:pt x="2038306" y="546894"/>
                    </a:lnTo>
                    <a:lnTo>
                      <a:pt x="2049791" y="544910"/>
                    </a:lnTo>
                    <a:lnTo>
                      <a:pt x="2061672" y="542131"/>
                    </a:lnTo>
                    <a:lnTo>
                      <a:pt x="2073157" y="538560"/>
                    </a:lnTo>
                    <a:lnTo>
                      <a:pt x="2084246" y="534194"/>
                    </a:lnTo>
                    <a:lnTo>
                      <a:pt x="2095335" y="529035"/>
                    </a:lnTo>
                    <a:lnTo>
                      <a:pt x="2106028" y="523081"/>
                    </a:lnTo>
                    <a:lnTo>
                      <a:pt x="2113552" y="518716"/>
                    </a:lnTo>
                    <a:lnTo>
                      <a:pt x="2121077" y="513556"/>
                    </a:lnTo>
                    <a:lnTo>
                      <a:pt x="2128206" y="508000"/>
                    </a:lnTo>
                    <a:lnTo>
                      <a:pt x="2134938" y="502047"/>
                    </a:lnTo>
                    <a:lnTo>
                      <a:pt x="2141275" y="496491"/>
                    </a:lnTo>
                    <a:lnTo>
                      <a:pt x="2147215" y="490141"/>
                    </a:lnTo>
                    <a:lnTo>
                      <a:pt x="2153156" y="483394"/>
                    </a:lnTo>
                    <a:lnTo>
                      <a:pt x="2158304" y="476647"/>
                    </a:lnTo>
                    <a:lnTo>
                      <a:pt x="2163452" y="469503"/>
                    </a:lnTo>
                    <a:lnTo>
                      <a:pt x="2168601" y="461566"/>
                    </a:lnTo>
                    <a:lnTo>
                      <a:pt x="2172957" y="454025"/>
                    </a:lnTo>
                    <a:lnTo>
                      <a:pt x="2176917" y="446485"/>
                    </a:lnTo>
                    <a:lnTo>
                      <a:pt x="2180482" y="438150"/>
                    </a:lnTo>
                    <a:lnTo>
                      <a:pt x="2183650" y="430213"/>
                    </a:lnTo>
                    <a:lnTo>
                      <a:pt x="2186818" y="421481"/>
                    </a:lnTo>
                    <a:lnTo>
                      <a:pt x="2189195" y="412750"/>
                    </a:lnTo>
                    <a:lnTo>
                      <a:pt x="2191175" y="404019"/>
                    </a:lnTo>
                    <a:lnTo>
                      <a:pt x="2192363" y="395288"/>
                    </a:lnTo>
                    <a:lnTo>
                      <a:pt x="2193947" y="386159"/>
                    </a:lnTo>
                    <a:lnTo>
                      <a:pt x="2194739" y="377428"/>
                    </a:lnTo>
                    <a:lnTo>
                      <a:pt x="2194739" y="368697"/>
                    </a:lnTo>
                    <a:lnTo>
                      <a:pt x="2194739" y="359569"/>
                    </a:lnTo>
                    <a:lnTo>
                      <a:pt x="2194343" y="351234"/>
                    </a:lnTo>
                    <a:lnTo>
                      <a:pt x="2192759" y="342503"/>
                    </a:lnTo>
                    <a:lnTo>
                      <a:pt x="2191571" y="333375"/>
                    </a:lnTo>
                    <a:lnTo>
                      <a:pt x="2189591" y="325041"/>
                    </a:lnTo>
                    <a:lnTo>
                      <a:pt x="2187610" y="316706"/>
                    </a:lnTo>
                    <a:lnTo>
                      <a:pt x="2184838" y="308372"/>
                    </a:lnTo>
                    <a:lnTo>
                      <a:pt x="2181670" y="299641"/>
                    </a:lnTo>
                    <a:lnTo>
                      <a:pt x="2178106" y="291703"/>
                    </a:lnTo>
                    <a:lnTo>
                      <a:pt x="2174145" y="283766"/>
                    </a:lnTo>
                    <a:lnTo>
                      <a:pt x="2169789" y="275828"/>
                    </a:lnTo>
                    <a:lnTo>
                      <a:pt x="2163452" y="265509"/>
                    </a:lnTo>
                    <a:lnTo>
                      <a:pt x="2156324" y="255984"/>
                    </a:lnTo>
                    <a:lnTo>
                      <a:pt x="2148799" y="247253"/>
                    </a:lnTo>
                    <a:lnTo>
                      <a:pt x="2140879" y="238522"/>
                    </a:lnTo>
                    <a:lnTo>
                      <a:pt x="2131770" y="230584"/>
                    </a:lnTo>
                    <a:lnTo>
                      <a:pt x="2123057" y="223441"/>
                    </a:lnTo>
                    <a:lnTo>
                      <a:pt x="2113552" y="216694"/>
                    </a:lnTo>
                    <a:lnTo>
                      <a:pt x="2103255" y="210344"/>
                    </a:lnTo>
                    <a:lnTo>
                      <a:pt x="2093355" y="204788"/>
                    </a:lnTo>
                    <a:lnTo>
                      <a:pt x="2082662" y="200422"/>
                    </a:lnTo>
                    <a:lnTo>
                      <a:pt x="2071969" y="196056"/>
                    </a:lnTo>
                    <a:lnTo>
                      <a:pt x="2060484" y="192881"/>
                    </a:lnTo>
                    <a:lnTo>
                      <a:pt x="2048999" y="190103"/>
                    </a:lnTo>
                    <a:lnTo>
                      <a:pt x="2037118" y="188119"/>
                    </a:lnTo>
                    <a:lnTo>
                      <a:pt x="2025633" y="186928"/>
                    </a:lnTo>
                    <a:lnTo>
                      <a:pt x="2013752" y="186531"/>
                    </a:lnTo>
                    <a:close/>
                    <a:moveTo>
                      <a:pt x="2066028" y="0"/>
                    </a:moveTo>
                    <a:lnTo>
                      <a:pt x="2156324" y="23812"/>
                    </a:lnTo>
                    <a:lnTo>
                      <a:pt x="2146027" y="100013"/>
                    </a:lnTo>
                    <a:lnTo>
                      <a:pt x="2140916" y="118533"/>
                    </a:lnTo>
                    <a:lnTo>
                      <a:pt x="2134542" y="115094"/>
                    </a:lnTo>
                    <a:lnTo>
                      <a:pt x="2132671" y="114357"/>
                    </a:lnTo>
                    <a:lnTo>
                      <a:pt x="2132562" y="114300"/>
                    </a:lnTo>
                    <a:lnTo>
                      <a:pt x="2123453" y="110728"/>
                    </a:lnTo>
                    <a:lnTo>
                      <a:pt x="2132671" y="114357"/>
                    </a:lnTo>
                    <a:lnTo>
                      <a:pt x="2140879" y="118666"/>
                    </a:lnTo>
                    <a:lnTo>
                      <a:pt x="2140916" y="118533"/>
                    </a:lnTo>
                    <a:lnTo>
                      <a:pt x="2144839" y="120650"/>
                    </a:lnTo>
                    <a:lnTo>
                      <a:pt x="2153552" y="125413"/>
                    </a:lnTo>
                    <a:lnTo>
                      <a:pt x="2167413" y="133747"/>
                    </a:lnTo>
                    <a:lnTo>
                      <a:pt x="2174145" y="138113"/>
                    </a:lnTo>
                    <a:lnTo>
                      <a:pt x="2180878" y="142875"/>
                    </a:lnTo>
                    <a:lnTo>
                      <a:pt x="2181274" y="143272"/>
                    </a:lnTo>
                    <a:lnTo>
                      <a:pt x="2187610" y="148034"/>
                    </a:lnTo>
                    <a:lnTo>
                      <a:pt x="2193947" y="153194"/>
                    </a:lnTo>
                    <a:lnTo>
                      <a:pt x="2205432" y="163909"/>
                    </a:lnTo>
                    <a:lnTo>
                      <a:pt x="2212560" y="170656"/>
                    </a:lnTo>
                    <a:lnTo>
                      <a:pt x="2221273" y="180181"/>
                    </a:lnTo>
                    <a:lnTo>
                      <a:pt x="2226433" y="186128"/>
                    </a:lnTo>
                    <a:lnTo>
                      <a:pt x="2226422" y="186134"/>
                    </a:lnTo>
                    <a:lnTo>
                      <a:pt x="2229194" y="189309"/>
                    </a:lnTo>
                    <a:lnTo>
                      <a:pt x="2226433" y="186128"/>
                    </a:lnTo>
                    <a:lnTo>
                      <a:pt x="2244639" y="175419"/>
                    </a:lnTo>
                    <a:lnTo>
                      <a:pt x="2315925" y="143669"/>
                    </a:lnTo>
                    <a:lnTo>
                      <a:pt x="2363053" y="224234"/>
                    </a:lnTo>
                    <a:lnTo>
                      <a:pt x="2302064" y="270669"/>
                    </a:lnTo>
                    <a:lnTo>
                      <a:pt x="2280282" y="283369"/>
                    </a:lnTo>
                    <a:lnTo>
                      <a:pt x="2284242" y="296466"/>
                    </a:lnTo>
                    <a:lnTo>
                      <a:pt x="2287015" y="309166"/>
                    </a:lnTo>
                    <a:lnTo>
                      <a:pt x="2289787" y="322263"/>
                    </a:lnTo>
                    <a:lnTo>
                      <a:pt x="2291371" y="335359"/>
                    </a:lnTo>
                    <a:lnTo>
                      <a:pt x="2292559" y="348456"/>
                    </a:lnTo>
                    <a:lnTo>
                      <a:pt x="2293351" y="361553"/>
                    </a:lnTo>
                    <a:lnTo>
                      <a:pt x="2293351" y="374650"/>
                    </a:lnTo>
                    <a:lnTo>
                      <a:pt x="2292559" y="387350"/>
                    </a:lnTo>
                    <a:lnTo>
                      <a:pt x="2318301" y="394097"/>
                    </a:lnTo>
                    <a:lnTo>
                      <a:pt x="2390775" y="422275"/>
                    </a:lnTo>
                    <a:lnTo>
                      <a:pt x="2367409" y="512763"/>
                    </a:lnTo>
                    <a:lnTo>
                      <a:pt x="2291371" y="502047"/>
                    </a:lnTo>
                    <a:lnTo>
                      <a:pt x="2262857" y="494506"/>
                    </a:lnTo>
                    <a:lnTo>
                      <a:pt x="2256916" y="506016"/>
                    </a:lnTo>
                    <a:lnTo>
                      <a:pt x="2250183" y="517128"/>
                    </a:lnTo>
                    <a:lnTo>
                      <a:pt x="2243451" y="527447"/>
                    </a:lnTo>
                    <a:lnTo>
                      <a:pt x="2235926" y="537766"/>
                    </a:lnTo>
                    <a:lnTo>
                      <a:pt x="2228006" y="547688"/>
                    </a:lnTo>
                    <a:lnTo>
                      <a:pt x="2219293" y="557610"/>
                    </a:lnTo>
                    <a:lnTo>
                      <a:pt x="2210580" y="566738"/>
                    </a:lnTo>
                    <a:lnTo>
                      <a:pt x="2201075" y="575469"/>
                    </a:lnTo>
                    <a:lnTo>
                      <a:pt x="2216125" y="601266"/>
                    </a:lnTo>
                    <a:lnTo>
                      <a:pt x="2247807" y="671910"/>
                    </a:lnTo>
                    <a:lnTo>
                      <a:pt x="2167413" y="719932"/>
                    </a:lnTo>
                    <a:lnTo>
                      <a:pt x="2121077" y="658416"/>
                    </a:lnTo>
                    <a:lnTo>
                      <a:pt x="2105632" y="632222"/>
                    </a:lnTo>
                    <a:lnTo>
                      <a:pt x="2110780" y="629841"/>
                    </a:lnTo>
                    <a:lnTo>
                      <a:pt x="2115929" y="627857"/>
                    </a:lnTo>
                    <a:lnTo>
                      <a:pt x="2104048" y="632222"/>
                    </a:lnTo>
                    <a:lnTo>
                      <a:pt x="2092563" y="635794"/>
                    </a:lnTo>
                    <a:lnTo>
                      <a:pt x="2083058" y="638969"/>
                    </a:lnTo>
                    <a:lnTo>
                      <a:pt x="2067217" y="642541"/>
                    </a:lnTo>
                    <a:lnTo>
                      <a:pt x="2059296" y="643732"/>
                    </a:lnTo>
                    <a:lnTo>
                      <a:pt x="2050583" y="644922"/>
                    </a:lnTo>
                    <a:lnTo>
                      <a:pt x="2048999" y="644922"/>
                    </a:lnTo>
                    <a:lnTo>
                      <a:pt x="2033554" y="646907"/>
                    </a:lnTo>
                    <a:lnTo>
                      <a:pt x="2018505" y="647303"/>
                    </a:lnTo>
                    <a:lnTo>
                      <a:pt x="2014544" y="647700"/>
                    </a:lnTo>
                    <a:lnTo>
                      <a:pt x="2008208" y="647303"/>
                    </a:lnTo>
                    <a:lnTo>
                      <a:pt x="2002617" y="647117"/>
                    </a:lnTo>
                    <a:lnTo>
                      <a:pt x="1994743" y="646510"/>
                    </a:lnTo>
                    <a:lnTo>
                      <a:pt x="1984842" y="645716"/>
                    </a:lnTo>
                    <a:lnTo>
                      <a:pt x="1996327" y="646907"/>
                    </a:lnTo>
                    <a:lnTo>
                      <a:pt x="2002617" y="647117"/>
                    </a:lnTo>
                    <a:lnTo>
                      <a:pt x="2005039" y="647303"/>
                    </a:lnTo>
                    <a:lnTo>
                      <a:pt x="1994347" y="687785"/>
                    </a:lnTo>
                    <a:lnTo>
                      <a:pt x="1970189" y="747713"/>
                    </a:lnTo>
                    <a:lnTo>
                      <a:pt x="1879497" y="724297"/>
                    </a:lnTo>
                    <a:lnTo>
                      <a:pt x="1886230" y="662385"/>
                    </a:lnTo>
                    <a:lnTo>
                      <a:pt x="1896923" y="621507"/>
                    </a:lnTo>
                    <a:lnTo>
                      <a:pt x="1904447" y="625078"/>
                    </a:lnTo>
                    <a:lnTo>
                      <a:pt x="1893754" y="619919"/>
                    </a:lnTo>
                    <a:lnTo>
                      <a:pt x="1883061" y="614363"/>
                    </a:lnTo>
                    <a:lnTo>
                      <a:pt x="1874745" y="609997"/>
                    </a:lnTo>
                    <a:lnTo>
                      <a:pt x="1860884" y="601663"/>
                    </a:lnTo>
                    <a:lnTo>
                      <a:pt x="1854151" y="596900"/>
                    </a:lnTo>
                    <a:lnTo>
                      <a:pt x="1847419" y="592535"/>
                    </a:lnTo>
                    <a:lnTo>
                      <a:pt x="1846627" y="592138"/>
                    </a:lnTo>
                    <a:lnTo>
                      <a:pt x="1840290" y="586978"/>
                    </a:lnTo>
                    <a:lnTo>
                      <a:pt x="1834350" y="581819"/>
                    </a:lnTo>
                    <a:lnTo>
                      <a:pt x="1822469" y="571103"/>
                    </a:lnTo>
                    <a:lnTo>
                      <a:pt x="1815736" y="564356"/>
                    </a:lnTo>
                    <a:lnTo>
                      <a:pt x="1809516" y="557841"/>
                    </a:lnTo>
                    <a:lnTo>
                      <a:pt x="1805439" y="553244"/>
                    </a:lnTo>
                    <a:lnTo>
                      <a:pt x="1799103" y="545703"/>
                    </a:lnTo>
                    <a:lnTo>
                      <a:pt x="1807023" y="555228"/>
                    </a:lnTo>
                    <a:lnTo>
                      <a:pt x="1809516" y="557841"/>
                    </a:lnTo>
                    <a:lnTo>
                      <a:pt x="1811776" y="560388"/>
                    </a:lnTo>
                    <a:lnTo>
                      <a:pt x="1779697" y="579438"/>
                    </a:lnTo>
                    <a:lnTo>
                      <a:pt x="1720292" y="604044"/>
                    </a:lnTo>
                    <a:lnTo>
                      <a:pt x="1673164" y="523875"/>
                    </a:lnTo>
                    <a:lnTo>
                      <a:pt x="1721480" y="484585"/>
                    </a:lnTo>
                    <a:lnTo>
                      <a:pt x="1752767" y="465931"/>
                    </a:lnTo>
                    <a:lnTo>
                      <a:pt x="1748410" y="452835"/>
                    </a:lnTo>
                    <a:lnTo>
                      <a:pt x="1744450" y="439341"/>
                    </a:lnTo>
                    <a:lnTo>
                      <a:pt x="1741282" y="425847"/>
                    </a:lnTo>
                    <a:lnTo>
                      <a:pt x="1738510" y="412353"/>
                    </a:lnTo>
                    <a:lnTo>
                      <a:pt x="1736530" y="398860"/>
                    </a:lnTo>
                    <a:lnTo>
                      <a:pt x="1735737" y="385366"/>
                    </a:lnTo>
                    <a:lnTo>
                      <a:pt x="1734945" y="371475"/>
                    </a:lnTo>
                    <a:lnTo>
                      <a:pt x="1735341" y="357981"/>
                    </a:lnTo>
                    <a:lnTo>
                      <a:pt x="1704451" y="350441"/>
                    </a:lnTo>
                    <a:lnTo>
                      <a:pt x="1644650" y="325438"/>
                    </a:lnTo>
                    <a:lnTo>
                      <a:pt x="1668412" y="235347"/>
                    </a:lnTo>
                    <a:lnTo>
                      <a:pt x="1730193" y="242094"/>
                    </a:lnTo>
                    <a:lnTo>
                      <a:pt x="1760687" y="250031"/>
                    </a:lnTo>
                    <a:lnTo>
                      <a:pt x="1766628" y="237331"/>
                    </a:lnTo>
                    <a:lnTo>
                      <a:pt x="1773361" y="225028"/>
                    </a:lnTo>
                    <a:lnTo>
                      <a:pt x="1781281" y="213519"/>
                    </a:lnTo>
                    <a:lnTo>
                      <a:pt x="1789202" y="201613"/>
                    </a:lnTo>
                    <a:lnTo>
                      <a:pt x="1797915" y="190500"/>
                    </a:lnTo>
                    <a:lnTo>
                      <a:pt x="1807023" y="179784"/>
                    </a:lnTo>
                    <a:lnTo>
                      <a:pt x="1816924" y="169069"/>
                    </a:lnTo>
                    <a:lnTo>
                      <a:pt x="1827221" y="159544"/>
                    </a:lnTo>
                    <a:lnTo>
                      <a:pt x="1812964" y="135334"/>
                    </a:lnTo>
                    <a:lnTo>
                      <a:pt x="1788410" y="75406"/>
                    </a:lnTo>
                    <a:lnTo>
                      <a:pt x="1868804" y="27781"/>
                    </a:lnTo>
                    <a:lnTo>
                      <a:pt x="1907219" y="76994"/>
                    </a:lnTo>
                    <a:lnTo>
                      <a:pt x="1923061" y="102791"/>
                    </a:lnTo>
                    <a:lnTo>
                      <a:pt x="1917516" y="105172"/>
                    </a:lnTo>
                    <a:lnTo>
                      <a:pt x="1912368" y="107156"/>
                    </a:lnTo>
                    <a:lnTo>
                      <a:pt x="1924249" y="102791"/>
                    </a:lnTo>
                    <a:lnTo>
                      <a:pt x="1935734" y="99219"/>
                    </a:lnTo>
                    <a:lnTo>
                      <a:pt x="1945239" y="96044"/>
                    </a:lnTo>
                    <a:lnTo>
                      <a:pt x="1961080" y="92869"/>
                    </a:lnTo>
                    <a:lnTo>
                      <a:pt x="1969001" y="91281"/>
                    </a:lnTo>
                    <a:lnTo>
                      <a:pt x="1977317" y="89694"/>
                    </a:lnTo>
                    <a:lnTo>
                      <a:pt x="1979297" y="89694"/>
                    </a:lnTo>
                    <a:lnTo>
                      <a:pt x="1994347" y="88106"/>
                    </a:lnTo>
                    <a:lnTo>
                      <a:pt x="2009792" y="87709"/>
                    </a:lnTo>
                    <a:lnTo>
                      <a:pt x="2013752" y="87709"/>
                    </a:lnTo>
                    <a:lnTo>
                      <a:pt x="2019693" y="87709"/>
                    </a:lnTo>
                    <a:lnTo>
                      <a:pt x="2031970" y="88503"/>
                    </a:lnTo>
                    <a:lnTo>
                      <a:pt x="2043455" y="89297"/>
                    </a:lnTo>
                    <a:lnTo>
                      <a:pt x="2034346" y="88503"/>
                    </a:lnTo>
                    <a:lnTo>
                      <a:pt x="2038306" y="72628"/>
                    </a:lnTo>
                    <a:lnTo>
                      <a:pt x="20660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49" name="图片 48" descr="图片包含 文字&#10;&#10;已生成极高可信度的说明">
            <a:extLst>
              <a:ext uri="{FF2B5EF4-FFF2-40B4-BE49-F238E27FC236}">
                <a16:creationId xmlns:a16="http://schemas.microsoft.com/office/drawing/2014/main" id="{91F9F484-97BC-45E8-9602-AF7D84BFA1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85371" y="4572642"/>
            <a:ext cx="5721593" cy="2296016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749039E-E409-4CE2-A464-F9B7E15528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59061" y="2020336"/>
            <a:ext cx="4466679" cy="2512507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26C3EE6B-2270-493A-8F6C-DC2005EDD9D6}"/>
              </a:ext>
            </a:extLst>
          </p:cNvPr>
          <p:cNvSpPr/>
          <p:nvPr/>
        </p:nvSpPr>
        <p:spPr>
          <a:xfrm>
            <a:off x="-25746" y="184810"/>
            <a:ext cx="7616959" cy="271805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b="1" dirty="0">
                <a:latin typeface="黑体" panose="02010609060101010101" pitchFamily="49" charset="-122"/>
                <a:ea typeface="黑体" panose="02010609060101010101" pitchFamily="49" charset="-122"/>
              </a:rPr>
              <a:t>在灵魂的统摄下“形散神聚”</a:t>
            </a:r>
            <a:endParaRPr lang="en-US" altLang="zh-CN" sz="4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000" b="1" dirty="0">
                <a:latin typeface="黑体" panose="02010609060101010101" pitchFamily="49" charset="-122"/>
                <a:ea typeface="黑体" panose="02010609060101010101" pitchFamily="49" charset="-122"/>
              </a:rPr>
              <a:t>在主旨的统领下“纲举目张”</a:t>
            </a:r>
            <a:endParaRPr lang="en-US" altLang="zh-CN" sz="4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000" b="1" dirty="0">
                <a:latin typeface="黑体" panose="02010609060101010101" pitchFamily="49" charset="-122"/>
                <a:ea typeface="黑体" panose="02010609060101010101" pitchFamily="49" charset="-122"/>
              </a:rPr>
              <a:t>在规划的统筹下“无痕衔接”</a:t>
            </a:r>
            <a:endParaRPr lang="en-US" altLang="zh-CN" sz="4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DBF41C6-F229-489C-B8FB-8045BBE7931E}"/>
              </a:ext>
            </a:extLst>
          </p:cNvPr>
          <p:cNvSpPr/>
          <p:nvPr/>
        </p:nvSpPr>
        <p:spPr>
          <a:xfrm>
            <a:off x="811483" y="3400195"/>
            <a:ext cx="5507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创意的灵性与设计的通性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5FCF3A6-98C8-42E2-81F8-56F70FA8B1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59061" y="-118185"/>
            <a:ext cx="4532939" cy="210411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5A9A6FA-42F6-4510-8CCC-A16741BDC418}"/>
              </a:ext>
            </a:extLst>
          </p:cNvPr>
          <p:cNvSpPr/>
          <p:nvPr/>
        </p:nvSpPr>
        <p:spPr>
          <a:xfrm>
            <a:off x="-62538" y="5889527"/>
            <a:ext cx="58015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矜持</a:t>
            </a:r>
            <a:r>
              <a:rPr lang="en-US" altLang="zh-CN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-</a:t>
            </a:r>
            <a:r>
              <a:rPr lang="zh-CN" altLang="en-US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守正</a:t>
            </a:r>
            <a:r>
              <a:rPr lang="en-US" altLang="zh-CN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——</a:t>
            </a:r>
            <a:r>
              <a:rPr lang="zh-CN" altLang="en-US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求变</a:t>
            </a:r>
            <a:r>
              <a:rPr lang="en-US" altLang="zh-CN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-</a:t>
            </a:r>
            <a:r>
              <a:rPr lang="zh-CN" altLang="en-US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更生</a:t>
            </a:r>
          </a:p>
        </p:txBody>
      </p:sp>
    </p:spTree>
    <p:extLst>
      <p:ext uri="{BB962C8B-B14F-4D97-AF65-F5344CB8AC3E}">
        <p14:creationId xmlns:p14="http://schemas.microsoft.com/office/powerpoint/2010/main" val="282532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B181E26-89C4-4A14-92DE-0F4C4B0E9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BB080D4-1984-4803-8B6A-3798111BB3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20645"/>
          <a:stretch/>
        </p:blipFill>
        <p:spPr>
          <a:xfrm>
            <a:off x="6587330" y="1690689"/>
            <a:ext cx="5604670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AED0DCA-ED99-4FA1-8103-6C138A89F8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73" r="-2" b="24153"/>
          <a:stretch/>
        </p:blipFill>
        <p:spPr>
          <a:xfrm>
            <a:off x="4791075" y="4357117"/>
            <a:ext cx="7400925" cy="2500884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12" name="Freeform 37">
            <a:extLst>
              <a:ext uri="{FF2B5EF4-FFF2-40B4-BE49-F238E27FC236}">
                <a16:creationId xmlns:a16="http://schemas.microsoft.com/office/drawing/2014/main" id="{13958066-7CBD-4B89-8F46-614C4F28B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7571262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D70E638-2EC3-4390-96ED-2EEC6BF8D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043" y="270855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8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历史课要“有人情”！</a:t>
            </a:r>
          </a:p>
        </p:txBody>
      </p:sp>
      <p:graphicFrame>
        <p:nvGraphicFramePr>
          <p:cNvPr id="5" name="内容占位符 2">
            <a:extLst>
              <a:ext uri="{FF2B5EF4-FFF2-40B4-BE49-F238E27FC236}">
                <a16:creationId xmlns:a16="http://schemas.microsoft.com/office/drawing/2014/main" id="{AA4C997B-1809-4B3B-B8AB-6D311EE697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2483892"/>
              </p:ext>
            </p:extLst>
          </p:nvPr>
        </p:nvGraphicFramePr>
        <p:xfrm>
          <a:off x="94267" y="1822665"/>
          <a:ext cx="6342232" cy="4390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919329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" r="1369"/>
          <a:stretch>
            <a:fillRect/>
          </a:stretch>
        </p:blipFill>
        <p:spPr bwMode="auto">
          <a:xfrm>
            <a:off x="0" y="0"/>
            <a:ext cx="12192000" cy="6929854"/>
          </a:xfrm>
          <a:prstGeom prst="rect">
            <a:avLst/>
          </a:prstGeom>
          <a:noFill/>
          <a:ln>
            <a:noFill/>
          </a:ln>
          <a:effectLst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86243" y="590072"/>
            <a:ext cx="7496504" cy="830997"/>
          </a:xfrm>
          <a:prstGeom prst="rect">
            <a:avLst/>
          </a:prstGeom>
          <a:noFill/>
          <a:ln>
            <a:noFill/>
          </a:ln>
          <a:scene3d>
            <a:camera prst="perspectiveAbove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   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诗情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.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画意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.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史韵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41867" y="1995246"/>
            <a:ext cx="7394720" cy="194341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perspectiveAbove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华文琥珀" panose="02010800040101010101" pitchFamily="2" charset="-122"/>
                <a:ea typeface="华文琥珀" panose="02010800040101010101" pitchFamily="2" charset="-122"/>
                <a:cs typeface="+mn-cs"/>
              </a:rPr>
              <a:t>中国工农红军长征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华文琥珀" panose="02010800040101010101" pitchFamily="2" charset="-122"/>
              <a:ea typeface="华文琥珀" panose="0201080004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  <a:cs typeface="+mn-cs"/>
              </a:rPr>
              <a:t>（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  <a:cs typeface="+mn-cs"/>
              </a:rPr>
              <a:t>1934.10-1936.10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  <a:cs typeface="+mn-cs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859475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天空&#10;&#10;已生成极高可信度的说明">
            <a:extLst>
              <a:ext uri="{FF2B5EF4-FFF2-40B4-BE49-F238E27FC236}">
                <a16:creationId xmlns:a16="http://schemas.microsoft.com/office/drawing/2014/main" id="{D203003C-C866-430C-9EA7-AB28E52D16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994"/>
          <a:stretch/>
        </p:blipFill>
        <p:spPr>
          <a:xfrm>
            <a:off x="114176" y="165539"/>
            <a:ext cx="5728404" cy="3167434"/>
          </a:xfrm>
          <a:prstGeom prst="rect">
            <a:avLst/>
          </a:prstGeom>
        </p:spPr>
      </p:pic>
      <p:pic>
        <p:nvPicPr>
          <p:cNvPr id="7" name="图片 3" descr="图片包含 人员, 照片, 伪装, 室内&#10;&#10;已生成高可信度的说明">
            <a:extLst>
              <a:ext uri="{FF2B5EF4-FFF2-40B4-BE49-F238E27FC236}">
                <a16:creationId xmlns:a16="http://schemas.microsoft.com/office/drawing/2014/main" id="{1BBCE6D4-7B82-4CF6-BD79-7680854549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889" t="-1" r="-1" b="11304"/>
          <a:stretch/>
        </p:blipFill>
        <p:spPr>
          <a:xfrm>
            <a:off x="114175" y="3618186"/>
            <a:ext cx="5728404" cy="299199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71D1BEE-0550-4692-A0F0-D5C8525722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24" r="37948" b="7116"/>
          <a:stretch/>
        </p:blipFill>
        <p:spPr>
          <a:xfrm>
            <a:off x="5842579" y="18611"/>
            <a:ext cx="6293188" cy="687831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1F3A0F3-95BD-4379-901C-ED905F7A54B4}"/>
              </a:ext>
            </a:extLst>
          </p:cNvPr>
          <p:cNvSpPr/>
          <p:nvPr/>
        </p:nvSpPr>
        <p:spPr>
          <a:xfrm>
            <a:off x="5543310" y="-16637"/>
            <a:ext cx="548902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“星火燎原”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DE1A20E-6C6D-476E-A08F-2C20FA10C7C6}"/>
              </a:ext>
            </a:extLst>
          </p:cNvPr>
          <p:cNvSpPr/>
          <p:nvPr/>
        </p:nvSpPr>
        <p:spPr>
          <a:xfrm>
            <a:off x="7577956" y="5593922"/>
            <a:ext cx="452995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“红色割据”</a:t>
            </a:r>
          </a:p>
        </p:txBody>
      </p:sp>
    </p:spTree>
    <p:extLst>
      <p:ext uri="{BB962C8B-B14F-4D97-AF65-F5344CB8AC3E}">
        <p14:creationId xmlns:p14="http://schemas.microsoft.com/office/powerpoint/2010/main" val="4093846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332669D-E5B6-459F-A438-FD495DCC61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7" t="5797" r="13374" b="4024"/>
          <a:stretch/>
        </p:blipFill>
        <p:spPr>
          <a:xfrm>
            <a:off x="40766" y="-31531"/>
            <a:ext cx="3025627" cy="34657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34C5466-6CDC-4835-A865-63BACA9C7D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1" r="15567"/>
          <a:stretch/>
        </p:blipFill>
        <p:spPr>
          <a:xfrm>
            <a:off x="80854" y="3523594"/>
            <a:ext cx="3025627" cy="32508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CB21C17-2EE8-4ADB-BB8A-E3E718CB70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6" t="3214" r="16732" b="2922"/>
          <a:stretch/>
        </p:blipFill>
        <p:spPr>
          <a:xfrm>
            <a:off x="9270125" y="44946"/>
            <a:ext cx="2881110" cy="32951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AF7CBA7-D19E-42D2-952B-B8C7362ACD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3" t="2927" r="15329" b="5809"/>
          <a:stretch/>
        </p:blipFill>
        <p:spPr>
          <a:xfrm>
            <a:off x="9270125" y="3517915"/>
            <a:ext cx="2921875" cy="33969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内容占位符 5" descr="图片包含 地面, 天空, 户外, 人员&#10;&#10;已生成极高可信度的说明">
            <a:extLst>
              <a:ext uri="{FF2B5EF4-FFF2-40B4-BE49-F238E27FC236}">
                <a16:creationId xmlns:a16="http://schemas.microsoft.com/office/drawing/2014/main" id="{6B2C8714-2922-4F5D-8AFB-E0FBCE6388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437" y="2146227"/>
            <a:ext cx="6163643" cy="3457654"/>
          </a:xfrm>
        </p:spPr>
      </p:pic>
      <p:sp>
        <p:nvSpPr>
          <p:cNvPr id="23" name="内容占位符 2">
            <a:extLst>
              <a:ext uri="{FF2B5EF4-FFF2-40B4-BE49-F238E27FC236}">
                <a16:creationId xmlns:a16="http://schemas.microsoft.com/office/drawing/2014/main" id="{BA013946-1C39-4F79-8706-D76719C39256}"/>
              </a:ext>
            </a:extLst>
          </p:cNvPr>
          <p:cNvSpPr txBox="1">
            <a:spLocks/>
          </p:cNvSpPr>
          <p:nvPr/>
        </p:nvSpPr>
        <p:spPr>
          <a:xfrm>
            <a:off x="3106481" y="147425"/>
            <a:ext cx="6143599" cy="1965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集中优势，各个歼灭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避敌主力，大气虚弱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诱敌深入，游击战术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内容占位符 2">
            <a:extLst>
              <a:ext uri="{FF2B5EF4-FFF2-40B4-BE49-F238E27FC236}">
                <a16:creationId xmlns:a16="http://schemas.microsoft.com/office/drawing/2014/main" id="{4107C6AC-7720-4F79-8CBF-F3BFBE21F4B3}"/>
              </a:ext>
            </a:extLst>
          </p:cNvPr>
          <p:cNvSpPr txBox="1">
            <a:spLocks/>
          </p:cNvSpPr>
          <p:nvPr/>
        </p:nvSpPr>
        <p:spPr>
          <a:xfrm>
            <a:off x="827690" y="5972878"/>
            <a:ext cx="10428889" cy="729814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菱心体简" panose="02010609000101010101" pitchFamily="49" charset="-122"/>
                <a:ea typeface="汉仪菱心体简" panose="02010609000101010101" pitchFamily="49" charset="-122"/>
                <a:cs typeface="+mn-cs"/>
              </a:rPr>
              <a:t>革命范围拓展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菱心体简" panose="02010609000101010101" pitchFamily="49" charset="-122"/>
                <a:ea typeface="汉仪菱心体简" panose="02010609000101010101" pitchFamily="49" charset="-122"/>
                <a:cs typeface="+mn-cs"/>
              </a:rPr>
              <a:t>-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菱心体简" panose="02010609000101010101" pitchFamily="49" charset="-122"/>
                <a:ea typeface="汉仪菱心体简" panose="02010609000101010101" pitchFamily="49" charset="-122"/>
                <a:cs typeface="+mn-cs"/>
              </a:rPr>
              <a:t>武装力量壮大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菱心体简" panose="02010609000101010101" pitchFamily="49" charset="-122"/>
                <a:ea typeface="汉仪菱心体简" panose="02010609000101010101" pitchFamily="49" charset="-122"/>
                <a:cs typeface="+mn-cs"/>
              </a:rPr>
              <a:t>-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菱心体简" panose="02010609000101010101" pitchFamily="49" charset="-122"/>
                <a:ea typeface="汉仪菱心体简" panose="02010609000101010101" pitchFamily="49" charset="-122"/>
                <a:cs typeface="+mn-cs"/>
              </a:rPr>
              <a:t>红色政权巩固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菱心体简" panose="02010609000101010101" pitchFamily="49" charset="-122"/>
              <a:ea typeface="汉仪菱心体简" panose="02010609000101010101" pitchFamily="49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9583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16102608"/>
  <p:tag name="MH_LIBRARY" val="GRAPHIC"/>
  <p:tag name="MH_TYPE" val="SubTitle"/>
  <p:tag name="MH_ORDER" val="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16102608"/>
  <p:tag name="MH_LIBRARY" val="GRAPHIC"/>
  <p:tag name="MH_TYPE" val="Other"/>
  <p:tag name="MH_ORDER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16102608"/>
  <p:tag name="MH_LIBRARY" val="GRAPHIC"/>
  <p:tag name="MH_TYPE" val="Other"/>
  <p:tag name="MH_ORDER" val="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16102608"/>
  <p:tag name="MH_LIBRARY" val="GRAPHIC"/>
  <p:tag name="MH_TYPE" val="Other"/>
  <p:tag name="MH_ORDER" val="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16110512"/>
  <p:tag name="MH_LIBRARY" val="GRAPHIC"/>
  <p:tag name="MH_TYPE" val="SubTitle"/>
  <p:tag name="MH_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16110512"/>
  <p:tag name="MH_LIBRARY" val="GRAPHIC"/>
  <p:tag name="MH_TYPE" val="Other"/>
  <p:tag name="MH_ORDER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16110512"/>
  <p:tag name="MH_LIBRARY" val="GRAPHIC"/>
  <p:tag name="MH_TYPE" val="Other"/>
  <p:tag name="MH_ORDER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16110512"/>
  <p:tag name="MH_LIBRARY" val="GRAPHIC"/>
  <p:tag name="MH_TYPE" val="Other"/>
  <p:tag name="MH_ORDER" val="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16110512"/>
  <p:tag name="MH_LIBRARY" val="GRAPHIC"/>
  <p:tag name="MH_TYPE" val="SubTitle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16110512"/>
  <p:tag name="MH_LIBRARY" val="GRAPHIC"/>
  <p:tag name="MH_TYPE" val="Text"/>
  <p:tag name="MH_ORDER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16110512"/>
  <p:tag name="MH_LIBRARY" val="GRAPHIC"/>
  <p:tag name="MH_TYPE" val="Other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16102608"/>
  <p:tag name="MH_LIBRARY" val="GRAPHIC"/>
  <p:tag name="MH_TYPE" val="Other"/>
  <p:tag name="MH_ORDER" val="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16110512"/>
  <p:tag name="MH_LIBRARY" val="GRAPHIC"/>
  <p:tag name="MH_TYPE" val="Other"/>
  <p:tag name="MH_ORDER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16110512"/>
  <p:tag name="MH_LIBRARY" val="GRAPHIC"/>
  <p:tag name="MH_TYPE" val="Other"/>
  <p:tag name="MH_ORDER" val="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PVOTE_SLIDE_ISRESPONSED" val="1"/>
  <p:tag name="BPVOTE_SLIDE_DUENO" val="30"/>
  <p:tag name="BPVOTE_SLIDE_PARTICIPANTNUM" val="30"/>
  <p:tag name="BPVOTE_SLIDE_SUBMITNUM" val="0"/>
  <p:tag name="BPVOTE_SLIDE_CORRECTNUM" val="0"/>
  <p:tag name="BPVOTE_RESPONSETYPE" val="Slide"/>
  <p:tag name="BPVOTE_CHARTPARA_ITEMLABELFONTNAME" val="Arial"/>
  <p:tag name="BPVOTE_CHARTPARA_ITEMLABELFONTSIZE" val="16"/>
  <p:tag name="BPVOTE_CHARTPARA_ITEMLABELFONTBOLD" val="False"/>
  <p:tag name="BPVOTE_CHARTPARA_ITEMLABELFONTITALIC" val="False"/>
  <p:tag name="BPVOTE_CHARTPARA_ITEMLABELFONTCOLOR" val="-16777216"/>
  <p:tag name="BPVOTE_CHARTPARA_DATALABELFONTNAME" val="Arial"/>
  <p:tag name="BPVOTE_CHARTPARA_DATALABELFONTSIZE" val="14"/>
  <p:tag name="BPVOTE_CHARTPARA_DATALABELFONTBOLD" val="False"/>
  <p:tag name="BPVOTE_CHARTPARA_DATALABELFONTITALIC" val="False"/>
  <p:tag name="BPVOTE_CHARTPARA_DATALABELFONTCOLOR" val="-16777216"/>
  <p:tag name="BPVOTE_CHARTPARA_DATAFORMAT" val="ltNumberValue"/>
  <p:tag name="BPVOTE_CHARTPARA_SHOWTIME" val="csStop"/>
  <p:tag name="BPVOTE_CHARTPARA_NUMBERDEC" val="0"/>
  <p:tag name="BPVOTE_CHARTPARA_DATAPERCENTBASE" val="crParticipant"/>
  <p:tag name="BPVOTE_CHARTPARA_PERCENTDEC" val="1"/>
  <p:tag name="BPVOTE_CHARTPARA_SHOW3D" val="0"/>
  <p:tag name="BPVOTE_CHARTPOINTWIDTH" val="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16102608"/>
  <p:tag name="MH_LIBRARY" val="GRAPHIC"/>
  <p:tag name="MH_TYPE" val="Other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16102608"/>
  <p:tag name="MH_LIBRARY" val="GRAPHIC"/>
  <p:tag name="MH_TYPE" val="Other"/>
  <p:tag name="MH_ORDER" val="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16102608"/>
  <p:tag name="MH_LIBRARY" val="GRAPHIC"/>
  <p:tag name="MH_TYPE" val="SubTitle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16102608"/>
  <p:tag name="MH_LIBRARY" val="GRAPHIC"/>
  <p:tag name="MH_TYPE" val="Other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16102608"/>
  <p:tag name="MH_LIBRARY" val="GRAPHIC"/>
  <p:tag name="MH_TYPE" val="Other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16102608"/>
  <p:tag name="MH_LIBRARY" val="GRAPHIC"/>
  <p:tag name="MH_TYPE" val="Other"/>
  <p:tag name="MH_ORDER" val="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16102608"/>
  <p:tag name="MH_LIBRARY" val="GRAPHIC"/>
  <p:tag name="MH_TYPE" val="SubTitle"/>
  <p:tag name="MH_ORDER" val="1"/>
</p:tagLst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主题">
  <a:themeElements>
    <a:clrScheme name="自定义 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F785B"/>
      </a:accent1>
      <a:accent2>
        <a:srgbClr val="7F7F7F"/>
      </a:accent2>
      <a:accent3>
        <a:srgbClr val="867C4C"/>
      </a:accent3>
      <a:accent4>
        <a:srgbClr val="C4BD97"/>
      </a:accent4>
      <a:accent5>
        <a:srgbClr val="205867"/>
      </a:accent5>
      <a:accent6>
        <a:srgbClr val="974806"/>
      </a:accent6>
      <a:hlink>
        <a:srgbClr val="0000FF"/>
      </a:hlink>
      <a:folHlink>
        <a:srgbClr val="800080"/>
      </a:folHlink>
    </a:clrScheme>
    <a:fontScheme name="自定义 1">
      <a:majorFont>
        <a:latin typeface="Eras Demi ITC"/>
        <a:ea typeface="方正北魏楷书繁体"/>
        <a:cs typeface=""/>
      </a:majorFont>
      <a:minorFont>
        <a:latin typeface="Eras Medium ITC"/>
        <a:ea typeface="方正北魏楷书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龙腾四海">
  <a:themeElements>
    <a:clrScheme name="龙腾四海">
      <a:dk1>
        <a:sysClr val="windowText" lastClr="000000"/>
      </a:dk1>
      <a:lt1>
        <a:sysClr val="window" lastClr="FFFFFF"/>
      </a:lt1>
      <a:dk2>
        <a:srgbClr val="001B36"/>
      </a:dk2>
      <a:lt2>
        <a:srgbClr val="EDF8FE"/>
      </a:lt2>
      <a:accent1>
        <a:srgbClr val="477AB1"/>
      </a:accent1>
      <a:accent2>
        <a:srgbClr val="51848E"/>
      </a:accent2>
      <a:accent3>
        <a:srgbClr val="7B9B57"/>
      </a:accent3>
      <a:accent4>
        <a:srgbClr val="8B8D8C"/>
      </a:accent4>
      <a:accent5>
        <a:srgbClr val="8B7396"/>
      </a:accent5>
      <a:accent6>
        <a:srgbClr val="E89A53"/>
      </a:accent6>
      <a:hlink>
        <a:srgbClr val="0080FF"/>
      </a:hlink>
      <a:folHlink>
        <a:srgbClr val="FF00FF"/>
      </a:folHlink>
    </a:clrScheme>
    <a:fontScheme name="龙腾四海">
      <a:majorFont>
        <a:latin typeface="Maiandra GD"/>
        <a:ea typeface=""/>
        <a:cs typeface=""/>
        <a:font script="CYRL" typeface="Times New Roman"/>
        <a:font script="GREK" typeface="Times New Roman"/>
        <a:font script="Jpan" typeface="ＭＳ Ｐゴシック"/>
        <a:font script="Hang" typeface="HY중고딕"/>
        <a:font script="Hans" typeface="隶书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Ｐ明朝"/>
        <a:font script="Hang" typeface="HY견명조"/>
        <a:font script="Hans" typeface="华文楷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龙腾四海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hueMod val="100000"/>
                <a:satMod val="250000"/>
              </a:schemeClr>
            </a:gs>
            <a:gs pos="75000">
              <a:schemeClr val="phClr">
                <a:tint val="80000"/>
                <a:shade val="100000"/>
                <a:hueMod val="100000"/>
                <a:satMod val="375000"/>
              </a:schemeClr>
            </a:gs>
            <a:gs pos="100000">
              <a:schemeClr val="phClr">
                <a:tint val="50000"/>
                <a:shade val="100000"/>
                <a:hueMod val="100000"/>
                <a:satMod val="5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50000"/>
                <a:hueMod val="100000"/>
                <a:satMod val="100000"/>
              </a:schemeClr>
              <a:schemeClr val="phClr">
                <a:tint val="100000"/>
                <a:shade val="75000"/>
                <a:hueMod val="100000"/>
                <a:satMod val="100000"/>
              </a:schemeClr>
            </a:duotone>
          </a:blip>
          <a:tile tx="0" ty="0" sx="50000" sy="50000" flip="none" algn="ctr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  <a:scene3d>
            <a:camera prst="orthographicFront" fov="0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2700" h="12700" prst="relaxedInset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  <a:outerShdw blurRad="44450" dist="50800" dir="3300000" sx="99000" sy="99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4220000"/>
            </a:lightRig>
          </a:scene3d>
          <a:sp3d prstMaterial="dkEdge">
            <a:bevelT w="63500" h="63500"/>
            <a:bevelB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bg1">
                <a:tint val="100000"/>
                <a:shade val="100000"/>
                <a:hueMod val="100000"/>
                <a:satMod val="150000"/>
              </a:schemeClr>
            </a:gs>
            <a:gs pos="55000">
              <a:schemeClr val="bg1">
                <a:tint val="100000"/>
                <a:shade val="90000"/>
                <a:hueMod val="100000"/>
                <a:satMod val="375000"/>
              </a:schemeClr>
            </a:gs>
            <a:gs pos="100000">
              <a:schemeClr val="phClr">
                <a:tint val="88000"/>
                <a:shade val="100000"/>
                <a:hueMod val="100000"/>
                <a:satMod val="500000"/>
              </a:schemeClr>
            </a:gs>
          </a:gsLst>
          <a:lin ang="5400000" scaled="1"/>
        </a:gradFill>
        <a:blipFill>
          <a:blip xmlns:r="http://schemas.openxmlformats.org/officeDocument/2006/relationships" r:embed="rId2">
            <a:duotone>
              <a:schemeClr val="phClr">
                <a:shade val="30000"/>
                <a:satMod val="555000"/>
              </a:schemeClr>
              <a:schemeClr val="phClr">
                <a:tint val="96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2088</Words>
  <PresentationFormat>宽屏</PresentationFormat>
  <Paragraphs>260</Paragraphs>
  <Slides>48</Slides>
  <Notes>15</Notes>
  <HiddenSlides>0</HiddenSlides>
  <MMClips>1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48</vt:i4>
      </vt:variant>
    </vt:vector>
  </HeadingPairs>
  <TitlesOfParts>
    <vt:vector size="80" baseType="lpstr">
      <vt:lpstr>等线 Light</vt:lpstr>
      <vt:lpstr>Cambria</vt:lpstr>
      <vt:lpstr>Wingdings 2</vt:lpstr>
      <vt:lpstr>楷体</vt:lpstr>
      <vt:lpstr>汉仪菱心体简</vt:lpstr>
      <vt:lpstr>Arial</vt:lpstr>
      <vt:lpstr>华文新魏</vt:lpstr>
      <vt:lpstr>Calibri</vt:lpstr>
      <vt:lpstr>华文琥珀</vt:lpstr>
      <vt:lpstr>方正北魏楷书繁体</vt:lpstr>
      <vt:lpstr>宋体</vt:lpstr>
      <vt:lpstr>幼圆</vt:lpstr>
      <vt:lpstr>Maiandra GD</vt:lpstr>
      <vt:lpstr>黑体</vt:lpstr>
      <vt:lpstr>Eras Medium ITC</vt:lpstr>
      <vt:lpstr>微软雅黑</vt:lpstr>
      <vt:lpstr>Times New Roman</vt:lpstr>
      <vt:lpstr>华文彩云</vt:lpstr>
      <vt:lpstr>等线</vt:lpstr>
      <vt:lpstr>华文仿宋</vt:lpstr>
      <vt:lpstr>华文细黑</vt:lpstr>
      <vt:lpstr>华文楷体</vt:lpstr>
      <vt:lpstr>隶书</vt:lpstr>
      <vt:lpstr>方正北魏楷书简体</vt:lpstr>
      <vt:lpstr>华文行楷</vt:lpstr>
      <vt:lpstr>Office 主题</vt:lpstr>
      <vt:lpstr>Office 主题​​</vt:lpstr>
      <vt:lpstr>龙腾四海</vt:lpstr>
      <vt:lpstr>1_Office 主题​​</vt:lpstr>
      <vt:lpstr>1_Office 主题</vt:lpstr>
      <vt:lpstr>2_Office 主题</vt:lpstr>
      <vt:lpstr>3_Office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历史课要“有人情”！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董希文油画 《红军不怕远征难》</vt:lpstr>
      <vt:lpstr>PowerPoint 演示文稿</vt:lpstr>
      <vt:lpstr>PowerPoint 演示文稿</vt:lpstr>
      <vt:lpstr>PowerPoint 演示文稿</vt:lpstr>
      <vt:lpstr>PowerPoint 演示文稿</vt:lpstr>
      <vt:lpstr>理论体系与思想价值</vt:lpstr>
      <vt:lpstr>PowerPoint 演示文稿</vt:lpstr>
      <vt:lpstr>PowerPoint 演示文稿</vt:lpstr>
      <vt:lpstr>PowerPoint 演示文稿</vt:lpstr>
      <vt:lpstr>  理论体系与思想价值</vt:lpstr>
      <vt:lpstr>洋务运动</vt:lpstr>
      <vt:lpstr>PowerPoint 演示文稿</vt:lpstr>
      <vt:lpstr>天朝之国殇--士人之空想</vt:lpstr>
      <vt:lpstr>两种冲击-反应模式</vt:lpstr>
      <vt:lpstr>PowerPoint 演示文稿</vt:lpstr>
      <vt:lpstr>PowerPoint 演示文稿</vt:lpstr>
      <vt:lpstr>往事钩沉-洋务萍踪</vt:lpstr>
      <vt:lpstr>PowerPoint 演示文稿</vt:lpstr>
      <vt:lpstr>PowerPoint 演示文稿</vt:lpstr>
      <vt:lpstr>PowerPoint 演示文稿</vt:lpstr>
      <vt:lpstr>PowerPoint 演示文稿</vt:lpstr>
      <vt:lpstr>跛足的洋务 悲惨的结局</vt:lpstr>
      <vt:lpstr>PowerPoint 演示文稿</vt:lpstr>
      <vt:lpstr>PowerPoint 演示文稿</vt:lpstr>
      <vt:lpstr>PowerPoint 演示文稿</vt:lpstr>
      <vt:lpstr>“三看”与目标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2019-03-06T00:59:53Z</dcterms:created>
  <dcterms:modified xsi:type="dcterms:W3CDTF">2019-03-17T06:59:31Z</dcterms:modified>
</cp:coreProperties>
</file>