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4" r:id="rId9"/>
    <p:sldId id="263" r:id="rId10"/>
    <p:sldId id="268" r:id="rId11"/>
    <p:sldId id="267" r:id="rId12"/>
    <p:sldId id="266" r:id="rId13"/>
    <p:sldId id="265" r:id="rId14"/>
    <p:sldId id="270" r:id="rId15"/>
    <p:sldId id="269" r:id="rId16"/>
    <p:sldId id="272" r:id="rId17"/>
    <p:sldId id="271" r:id="rId18"/>
    <p:sldId id="273" r:id="rId19"/>
    <p:sldId id="274" r:id="rId20"/>
    <p:sldId id="275" r:id="rId21"/>
    <p:sldId id="276" r:id="rId22"/>
    <p:sldId id="279" r:id="rId23"/>
    <p:sldId id="278" r:id="rId24"/>
    <p:sldId id="277" r:id="rId25"/>
    <p:sldId id="287" r:id="rId26"/>
    <p:sldId id="286" r:id="rId27"/>
    <p:sldId id="285" r:id="rId28"/>
    <p:sldId id="284" r:id="rId29"/>
    <p:sldId id="283" r:id="rId30"/>
    <p:sldId id="282" r:id="rId3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/>
          <p:cNvSpPr>
            <a:spLocks noChangeArrowheads="1"/>
          </p:cNvSpPr>
          <p:nvPr/>
        </p:nvSpPr>
        <p:spPr bwMode="auto">
          <a:xfrm>
            <a:off x="928662" y="1214422"/>
            <a:ext cx="750099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2008-2017</a:t>
            </a:r>
            <a:r>
              <a:rPr kumimoji="0" lang="zh-CN" alt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江苏高</a:t>
            </a:r>
            <a:r>
              <a:rPr lang="zh-CN" alt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考</a:t>
            </a:r>
            <a:endParaRPr lang="en-US" altLang="zh-CN" sz="6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6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真题</a:t>
            </a:r>
            <a:r>
              <a:rPr kumimoji="0" lang="zh-CN" altLang="en-US" sz="6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考点分布</a:t>
            </a:r>
            <a:endParaRPr kumimoji="0" lang="zh-CN" alt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1500166" y="3786190"/>
            <a:ext cx="614366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中国</a:t>
            </a:r>
            <a:r>
              <a:rPr kumimoji="0" lang="zh-CN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古代</a:t>
            </a:r>
            <a:r>
              <a:rPr lang="zh-CN" alt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史</a:t>
            </a:r>
            <a:r>
              <a:rPr kumimoji="0" lang="zh-CN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部分</a:t>
            </a:r>
            <a:endParaRPr kumimoji="0" lang="zh-CN" sz="6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itchFamily="2" charset="-122"/>
              <a:ea typeface="华文隶书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714348" y="833511"/>
            <a:ext cx="764386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．近代中国的思想解放潮流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P47-48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）“师夷长技”的主张                      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08-5   15-7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）维新思想                            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08-7   10-7   16-8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）新文化运动                          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10-8   11-5   13-7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4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）马克思主义在中国的传播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8596" y="357166"/>
            <a:ext cx="79296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22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题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历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年高考题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4314" y="1126886"/>
            <a:ext cx="87154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2017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小论文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近代中国道路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2016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小论文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新文化运动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2015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甲午中日战争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2014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小论文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洋务运动、王韬课士的近代性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2013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国共两党利益关系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从北伐到一国两制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2012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维新思想、萧公权小论文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史学素养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2011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近代自然经济解体的过程及影响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2010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新民主主义革命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辛亥革命、五四运动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2009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近代中国社会习俗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婚姻观念变化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2008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抗日战争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00166" y="2571744"/>
            <a:ext cx="614366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中国现</a:t>
            </a:r>
            <a:r>
              <a:rPr kumimoji="0" lang="zh-CN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代</a:t>
            </a:r>
            <a:r>
              <a:rPr lang="zh-CN" alt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史</a:t>
            </a:r>
            <a:r>
              <a:rPr kumimoji="0" lang="zh-CN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部分</a:t>
            </a:r>
            <a:endParaRPr kumimoji="0" lang="zh-CN" sz="6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itchFamily="2" charset="-122"/>
              <a:ea typeface="华文隶书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357158" y="857232"/>
            <a:ext cx="842968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．现代中国的政治建设与祖国统一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P11-14</a:t>
            </a:r>
            <a:r>
              <a:rPr lang="zh-CN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）中华人民共和国的成立与民主政治制度的建设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08-10 10-12 11-9 13-9  14-8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）民主政治建设的曲折发展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）“一国两制”的理论与实践                  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12-10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904949"/>
            <a:ext cx="850109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．现代中国的对外关系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P14-15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）新中国初期的对外关系            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08-11  11-10   14-19  15-12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16-12 17-12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20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世纪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70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年代中国外交的重大成就      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12-11   13-11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）改革开放以来我国重要的外交活动        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09-11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-3357618" y="833511"/>
            <a:ext cx="122873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3595688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．中国特色社会主义建设的道路</a:t>
            </a:r>
            <a:r>
              <a:rPr lang="zh-CN" alt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P27-30</a:t>
            </a:r>
            <a:r>
              <a:rPr lang="zh-CN" altLang="en-US" sz="28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endParaRPr lang="en-US" altLang="zh-CN" sz="28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lvl="0" indent="3595688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20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世纪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50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年代至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70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年代中国探</a:t>
            </a:r>
            <a:endParaRPr lang="en-US" altLang="zh-C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lvl="0" indent="3595688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   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索社会主义建设道路的实践  </a:t>
            </a:r>
            <a:endParaRPr lang="zh-CN" alt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lvl="0" indent="35956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08-9  09-10 10-13  13-10  16-13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lvl="0" indent="35956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）经济体制改革                              </a:t>
            </a:r>
            <a:endParaRPr lang="en-US" altLang="zh-C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lvl="0" indent="35956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11-11  13-12  14-10  15-13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lvl="0" indent="35956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）对外开放格局的初步形成                   </a:t>
            </a:r>
            <a:endParaRPr lang="en-US" altLang="zh-C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lvl="0" indent="35956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17-13</a:t>
            </a:r>
            <a:endParaRPr lang="en-US" altLang="zh-CN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071546"/>
            <a:ext cx="814393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4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．中国近现代社会生活的变迁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P31-33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 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）物质生活和社会习俗的变迁              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08-6  10-9  11-7   14-6  16-10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）交通、通讯工具的进步                  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08-17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）大众传媒的发展                        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13-6   17-7  17-9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428596" y="142852"/>
            <a:ext cx="807249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5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20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世纪以来的重大思想理论成果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P48-50</a:t>
            </a:r>
            <a:r>
              <a:rPr lang="zh-CN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）孙中山的三民主义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）毛泽东思想                            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09-9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）邓小平理论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500034" y="3571876"/>
            <a:ext cx="814393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6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．现代中国科技发展的主要成就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lang="en-US" altLang="zh-CN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P51</a:t>
            </a:r>
            <a:r>
              <a:rPr lang="zh-CN" alt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）现代中国科技发展的主要成就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）现代中国教育的发展                    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14-11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571472" y="782405"/>
            <a:ext cx="79296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23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题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历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年高考题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71504" y="1857364"/>
            <a:ext cx="87154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2008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/>
              <a:t>美国、苏联、中国经济政策的调整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00166" y="2786058"/>
            <a:ext cx="614366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世界</a:t>
            </a:r>
            <a:r>
              <a:rPr kumimoji="0" lang="zh-CN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古代</a:t>
            </a:r>
            <a:r>
              <a:rPr lang="zh-CN" alt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史</a:t>
            </a:r>
            <a:r>
              <a:rPr kumimoji="0" lang="zh-CN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部分</a:t>
            </a:r>
            <a:endParaRPr kumimoji="0" lang="zh-CN" sz="6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itchFamily="2" charset="-122"/>
              <a:ea typeface="华文隶书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642910" y="571480"/>
            <a:ext cx="8358246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．古代中国的政治制度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(P4-7)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）西周时期的政治制度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15-1   16-1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）秦中央集权制度的形成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08-1  15-2   16-2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）汉到元政治制度的演变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08-3  09-2  10-1 10-2 10-3  11-2  11-4   13-3 16-4 17-3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4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）明清君主专制的加强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12-4  13-5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2910" y="785794"/>
            <a:ext cx="750099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．古代希腊罗马</a:t>
            </a:r>
            <a:r>
              <a:rPr lang="zh-CN" altLang="en-US" sz="3600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600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P15-16  P51</a:t>
            </a:r>
            <a:r>
              <a:rPr lang="zh-CN" altLang="en-US" sz="3600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）</a:t>
            </a:r>
          </a:p>
          <a:p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1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）雅典的民主政治        </a:t>
            </a:r>
            <a:endParaRPr lang="en-US" altLang="zh-C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  09-13   11-12   13-13  16-14    </a:t>
            </a:r>
          </a:p>
          <a:p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  17-14</a:t>
            </a:r>
          </a:p>
          <a:p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）罗马法                </a:t>
            </a:r>
            <a:endParaRPr lang="en-US" altLang="zh-C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08-14   10-14   12-12    14-</a:t>
            </a:r>
          </a:p>
          <a:p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  12  15-14</a:t>
            </a:r>
          </a:p>
          <a:p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（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3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）西方人文精神的起源    </a:t>
            </a:r>
            <a:endParaRPr lang="en-US" altLang="zh-CN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  </a:t>
            </a:r>
            <a:r>
              <a:rPr lang="en-US" altLang="zh-CN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08-12</a:t>
            </a:r>
            <a:endParaRPr lang="en-US" altLang="zh-CN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00166" y="2786058"/>
            <a:ext cx="614366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世界近</a:t>
            </a:r>
            <a:r>
              <a:rPr kumimoji="0" lang="zh-CN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代</a:t>
            </a:r>
            <a:r>
              <a:rPr lang="zh-CN" alt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史</a:t>
            </a:r>
            <a:r>
              <a:rPr kumimoji="0" lang="zh-CN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部分</a:t>
            </a:r>
            <a:endParaRPr kumimoji="0" lang="zh-CN" sz="6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itchFamily="2" charset="-122"/>
              <a:ea typeface="华文隶书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00034" y="571480"/>
            <a:ext cx="828680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．西方人文精神的发展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(P52-53)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）文艺复兴和宗教改革   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09-15   14-13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）启蒙运动             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09-15   11-13   12-13   13-15  16-15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．新航路的开辟、殖民扩张与世界市场的形成和发展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(P33-35)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）新航路的开辟 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09-14 </a:t>
            </a:r>
            <a:r>
              <a:rPr kumimoji="0" lang="en-US" altLang="zh-CN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13-14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）西欧国家的殖民扩张  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08-14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）两次工业革命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10-16 12-14  16-17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4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）资本主义世界市场的形成与发展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357190" y="825887"/>
            <a:ext cx="828677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．欧美资产阶级代议制的确立与发展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(P17-18)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）英国君主立宪制的确立              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10-15   13-16  17-16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）美国的联邦制及共和政体的确立      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12-15   16-16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）德国的统一与德意志帝国的政治体制。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08-16   11-14  14-14  15-16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4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）近代欧美资产阶级代议制的历史作用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571472" y="1643050"/>
            <a:ext cx="792961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4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．科学社会主义理论的诞生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(P18-19)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5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．近代科学革命与技术革命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(P53-54)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）经典力学                        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08-15   15-15  17-15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）生物进化论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）蒸汽机的发明和电气技术的应用    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12-14   14-17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8596" y="357166"/>
            <a:ext cx="79296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23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题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历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年高考题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8596" y="1126886"/>
            <a:ext cx="87154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2017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：文艺复兴和启蒙运动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2016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2015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小论文</a:t>
            </a:r>
            <a:r>
              <a:rPr lang="en-US" altLang="zh-C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—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工业革命、大机器生产的非人性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2014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英国圈地运动与工业化、农业变革之间关系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2013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2012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2011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：英国工业革命和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1832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年议会改革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2010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2009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：英国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1832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年议会改革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2008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00166" y="2786058"/>
            <a:ext cx="614366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世界现</a:t>
            </a:r>
            <a:r>
              <a:rPr kumimoji="0" lang="zh-CN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代</a:t>
            </a:r>
            <a:r>
              <a:rPr lang="zh-CN" alt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史</a:t>
            </a:r>
            <a:r>
              <a:rPr kumimoji="0" lang="zh-CN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部分</a:t>
            </a:r>
            <a:endParaRPr kumimoji="0" lang="zh-CN" sz="6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itchFamily="2" charset="-122"/>
              <a:ea typeface="华文隶书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4346" y="357166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．俄国十月革命与苏联社会主义建设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P19  P37-39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）俄国十月革命                         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12-6   13-19   17-17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）从“战时共产主义”到“斯大林模式”。  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09-17  11-16   12-17   14-15  16-19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）二战后苏联的社会主义改革   </a:t>
            </a: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15-19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．罗斯福新政和战后资本主义的新变化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28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P36-37</a:t>
            </a:r>
            <a:r>
              <a:rPr kumimoji="0" lang="zh-CN" altLang="en-US" sz="28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endParaRPr kumimoji="0" lang="zh-CN" altLang="en-US" sz="2800" b="1" i="0" u="none" strike="noStrike" cap="none" normalizeH="0" baseline="0" dirty="0" smtClean="0">
              <a:ln>
                <a:noFill/>
              </a:ln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1929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年至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1933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年资本主义世界经济危机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）罗斯福新政                           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09-18   10-17  11-15   14-16  15-18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）战后资本主义的新变化                 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-32" y="427753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．二战后世界政治格局的演变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P19-21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）两极格局的形成                        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08-19   09-19  10-18  13-20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）世界多极化趋势的出现 </a:t>
            </a: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08-20 12-19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）两极格局的瓦解和多极化趋势的加强        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14-19    15-20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4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．二战后世界经济的全球化趋势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P39-41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）战后资本主义世界经济体系的形成</a:t>
            </a: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12-18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）世界经济区域集团化的发展趋势            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08-20   10-19  16-20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）世界经济全球化的发展趋势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09-12  09-20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11-19  11-19 12-20  14-20   17-18  17-19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1000108"/>
            <a:ext cx="850112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5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．现代科学技术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P54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endParaRPr kumimoji="0" lang="zh-CN" altLang="en-US" sz="3200" b="0" i="0" u="none" strike="noStrike" cap="none" normalizeH="0" baseline="0" dirty="0" smtClean="0">
              <a:ln>
                <a:noFill/>
              </a:ln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）相对论与量子论                          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10-20  11-20  13-17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）现代信息技术</a:t>
            </a:r>
            <a:endParaRPr kumimoji="0" lang="zh-CN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6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19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世纪末以来的世界文学艺术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(P54-56)</a:t>
            </a:r>
            <a:endParaRPr kumimoji="0" lang="zh-CN" altLang="en-US" sz="3200" b="0" i="0" u="none" strike="noStrike" cap="none" normalizeH="0" baseline="0" dirty="0" smtClean="0">
              <a:ln>
                <a:noFill/>
              </a:ln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19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世纪以来的文学                        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09-19  14-18  15-17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19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世纪以来的美术                        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08-18  13-18  16-18  17-20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）影视艺术的产生与发展</a:t>
            </a:r>
            <a:endParaRPr kumimoji="0" lang="zh-CN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/>
          <p:cNvSpPr>
            <a:spLocks noChangeArrowheads="1"/>
          </p:cNvSpPr>
          <p:nvPr/>
        </p:nvSpPr>
        <p:spPr bwMode="auto">
          <a:xfrm>
            <a:off x="500034" y="714356"/>
            <a:ext cx="7715304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．古代中国的经济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(P22-25)</a:t>
            </a:r>
            <a:endParaRPr kumimoji="0" lang="zh-CN" altLang="en-US" sz="3600" b="0" i="0" u="none" strike="noStrike" cap="none" normalizeH="0" baseline="0" dirty="0" smtClean="0">
              <a:ln>
                <a:noFill/>
              </a:ln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）农业              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13-1   15-4  16-3</a:t>
            </a: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）手工业            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09-1   09-4   10-1   12-3  17-1</a:t>
            </a: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）商业              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12-3   14-2   17-2</a:t>
            </a: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4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）主要经济政策      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11-1   13-4   14-4   15-5</a:t>
            </a: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28596" y="428604"/>
            <a:ext cx="79296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23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题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历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年高考题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28596" y="1126886"/>
            <a:ext cx="87154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2017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2016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美苏冷战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2015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2014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endParaRPr lang="en-US" altLang="zh-CN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2013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小论文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经济危机与罗斯福新政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2012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西方的福利制度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2011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2010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海报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列宁、斯大林工业化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2009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布雷顿森林体系（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题）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2008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美国、苏联、中国经济政策的调整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ChangeArrowheads="1"/>
          </p:cNvSpPr>
          <p:nvPr/>
        </p:nvSpPr>
        <p:spPr bwMode="auto">
          <a:xfrm>
            <a:off x="714348" y="928670"/>
            <a:ext cx="800105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．百家争鸣及儒家思想的形成与发展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(</a:t>
            </a:r>
            <a:r>
              <a:rPr lang="en-US" altLang="zh-CN" sz="3600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P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42-44)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）春秋战国时期的思想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）汉代儒学          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14-1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）宋明理学          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09-3   17-4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4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）明清之际的进步思潮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10-5  16-5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/>
          <p:cNvSpPr>
            <a:spLocks noChangeArrowheads="1"/>
          </p:cNvSpPr>
          <p:nvPr/>
        </p:nvSpPr>
        <p:spPr bwMode="auto">
          <a:xfrm>
            <a:off x="785786" y="928670"/>
            <a:ext cx="792961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4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．古代中国的科学技术与文学艺术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 smtClean="0">
                <a:solidFill>
                  <a:srgbClr val="3366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(P45-46)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rgbClr val="3366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）科技成就          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11-3  14-3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）汉字与书画        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08-2  13-2   17-5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）文学成就           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08-4  12-1   15-3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4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）戏曲艺术              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28596" y="357166"/>
            <a:ext cx="79296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21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题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——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历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年高考题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28596" y="1126886"/>
            <a:ext cx="82868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2017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：明朝中后期商品经济发展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2016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历代商业政策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2015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古代史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汉元选官制度、宋明理学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2014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古代中枢权力机构的变化</a:t>
            </a:r>
            <a:r>
              <a:rPr lang="en-US" altLang="zh-CN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皇权、相权矛盾</a:t>
            </a:r>
            <a:endParaRPr lang="en-US" altLang="zh-CN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2013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中国传统儒家思想的发展演变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2012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古代中国选官制度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2011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顾炎武的思想及影响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2010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宋代商业、思想、文化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2009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江南经济、士大夫</a:t>
            </a:r>
            <a:endParaRPr lang="en-US" altLang="zh-C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  <a:p>
            <a:pPr>
              <a:buFont typeface="Arial" pitchFamily="34" charset="0"/>
              <a:buChar char="•"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2008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：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古代经济文化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——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娱乐、经济、文化</a:t>
            </a:r>
            <a:endParaRPr lang="zh-CN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00166" y="2571744"/>
            <a:ext cx="6143668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zh-CN" alt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中国近</a:t>
            </a:r>
            <a:r>
              <a:rPr kumimoji="0" lang="zh-CN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代</a:t>
            </a:r>
            <a:r>
              <a:rPr lang="zh-CN" altLang="en-US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史</a:t>
            </a:r>
            <a:r>
              <a:rPr kumimoji="0" lang="zh-CN" sz="6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隶书" pitchFamily="2" charset="-122"/>
                <a:ea typeface="华文隶书" pitchFamily="2" charset="-122"/>
                <a:cs typeface="Times New Roman" pitchFamily="18" charset="0"/>
              </a:rPr>
              <a:t>部分</a:t>
            </a:r>
            <a:endParaRPr kumimoji="0" lang="zh-CN" sz="6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隶书" pitchFamily="2" charset="-122"/>
              <a:ea typeface="华文隶书" pitchFamily="2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357158" y="500042"/>
            <a:ext cx="850112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．近代中国反侵略、求民主的斗争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P7-11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）两次鸦片战争   </a:t>
            </a:r>
            <a:r>
              <a:rPr kumimoji="0" lang="zh-CN" altLang="en-US" sz="3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14-15   17-6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）太平天国运动  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09-5    15-6   16-6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）甲午中日战争与八国联军侵华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   10-6    16-9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4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）辛亥革命      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11-6   12-6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5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）新民主主义革命的崛起 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15-9   17-8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6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）国共政权的对峙</a:t>
            </a:r>
            <a:endParaRPr kumimoji="0" lang="zh-CN" altLang="en-US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7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）抗日战争                              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 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09-8 10-10 11-8 12-7 15-10 17-10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8</a:t>
            </a:r>
            <a:r>
              <a:rPr kumimoji="0" lang="zh-CN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）解放战争        </a:t>
            </a:r>
            <a:r>
              <a:rPr kumimoji="0" lang="en-US" altLang="zh-CN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12-9   15-11</a:t>
            </a:r>
            <a:endParaRPr kumimoji="0" lang="en-US" altLang="zh-CN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285720" y="368457"/>
            <a:ext cx="871540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．近代中国经济结构的变动与资本主义的曲折发展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P25-27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</a:t>
            </a:r>
            <a:endParaRPr kumimoji="0" lang="zh-CN" altLang="en-US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）晚清中国经济结构的变化和民族工业的兴起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08-9  09-6 </a:t>
            </a:r>
            <a:r>
              <a:rPr kumimoji="0" lang="en-US" altLang="zh-CN" sz="3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12-5  16-7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2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）民国时期民族工业的曲折发展          </a:t>
            </a:r>
            <a:r>
              <a:rPr kumimoji="0" lang="zh-CN" altLang="en-US" sz="3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endParaRPr kumimoji="0" lang="en-US" altLang="zh-CN" sz="36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10-11 12-8  13-8  15-8  16-11 17-11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（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3</a:t>
            </a:r>
            <a:r>
              <a:rPr kumimoji="0" lang="zh-CN" alt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）资本主义在中国近代历史发展进程中地位   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  </a:t>
            </a:r>
            <a:r>
              <a:rPr kumimoji="0" lang="en-US" altLang="zh-CN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  <a:cs typeface="Times New Roman" pitchFamily="18" charset="0"/>
              </a:rPr>
              <a:t>14-7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黑体" pitchFamily="49" charset="-122"/>
              <a:ea typeface="黑体" pitchFamily="49" charset="-122"/>
              <a:cs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暗香扑面">
  <a:themeElements>
    <a:clrScheme name="暗香扑面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暗香扑面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暗香扑面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119</TotalTime>
  <Words>1497</Words>
  <PresentationFormat>全屏显示(4:3)</PresentationFormat>
  <Paragraphs>224</Paragraphs>
  <Slides>30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31" baseType="lpstr">
      <vt:lpstr>暗香扑面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2018-05-08T01:34:32Z</dcterms:created>
  <dcterms:modified xsi:type="dcterms:W3CDTF">2018-05-11T01:16:29Z</dcterms:modified>
</cp:coreProperties>
</file>