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17" r:id="rId3"/>
    <p:sldId id="257" r:id="rId4"/>
    <p:sldId id="320" r:id="rId5"/>
    <p:sldId id="319" r:id="rId6"/>
    <p:sldId id="318" r:id="rId7"/>
    <p:sldId id="32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0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A6470-9FBC-4CEE-8FF2-40D91646557B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BEA7E-866F-4A89-AD81-2A4176E923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875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8D8566-09B7-4503-89B6-8851B4F2828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72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Users\Administrator\Desktop\&#20108;&#25112;&#24503;&#20891;&#38378;&#20987;&#27874;&#20848;.f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Users\Administrator\Desktop\&#20108;&#25112;&#24503;&#20891;&#38378;&#20987;&#27874;&#20848;.f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Users\Administrator\Desktop\&#20108;&#25112;&#24503;&#20891;&#38378;&#20987;&#27874;&#20848;.f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Users\Administrator\Desktop\&#20108;&#25112;&#24503;&#20891;&#38378;&#20987;&#27874;&#20848;.f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Users\Administrator\Desktop\&#20108;&#25112;&#24503;&#20891;&#38378;&#20987;&#27874;&#20848;.f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157622789@qq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017" y="28029"/>
            <a:ext cx="7926794" cy="1470025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第</a:t>
            </a:r>
            <a:r>
              <a:rPr lang="en-US" altLang="zh-CN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9</a:t>
            </a:r>
            <a:r>
              <a:rPr lang="zh-CN" altLang="en-US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课 苏德战争</a:t>
            </a:r>
            <a:endParaRPr lang="zh-CN" altLang="en-US" sz="4000" b="1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1026" name="Picture 2" descr="C:\Users\Administrator\Desktop\Wikipedia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811" y="116632"/>
            <a:ext cx="1027832" cy="102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86" y="1144465"/>
            <a:ext cx="8604448" cy="569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Wikipedia-logo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811" y="116632"/>
            <a:ext cx="1027832" cy="102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标题 1"/>
          <p:cNvSpPr txBox="1">
            <a:spLocks/>
          </p:cNvSpPr>
          <p:nvPr/>
        </p:nvSpPr>
        <p:spPr>
          <a:xfrm>
            <a:off x="-12006" y="9748"/>
            <a:ext cx="648072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、斯大林</a:t>
            </a:r>
            <a:endParaRPr lang="zh-CN" altLang="en-US" sz="4000" b="1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44465"/>
            <a:ext cx="3810000" cy="48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9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Wikipedia-logo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811" y="116632"/>
            <a:ext cx="1027832" cy="102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标题 1"/>
          <p:cNvSpPr txBox="1">
            <a:spLocks/>
          </p:cNvSpPr>
          <p:nvPr/>
        </p:nvSpPr>
        <p:spPr>
          <a:xfrm>
            <a:off x="-12006" y="9748"/>
            <a:ext cx="648072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、苏德战争</a:t>
            </a:r>
            <a:endParaRPr lang="zh-CN" altLang="en-US" sz="4000" b="1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47" y="5268136"/>
            <a:ext cx="91342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德国：共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投入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190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个</a:t>
            </a:r>
            <a:r>
              <a:rPr lang="zh-CN" altLang="en-US" sz="2400" dirty="0">
                <a:latin typeface="华文中宋" pitchFamily="2" charset="-122"/>
                <a:ea typeface="华文中宋" pitchFamily="2" charset="-122"/>
              </a:rPr>
              <a:t>师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，</a:t>
            </a:r>
            <a:r>
              <a:rPr lang="en-US" altLang="zh-CN" sz="24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5000</a:t>
            </a:r>
            <a:r>
              <a:rPr lang="zh-CN" altLang="en-US" sz="24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架</a:t>
            </a:r>
            <a:r>
              <a:rPr lang="zh-CN" altLang="en-US" sz="24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飞机</a:t>
            </a:r>
            <a:r>
              <a:rPr lang="zh-CN" altLang="en-US" sz="24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，</a:t>
            </a:r>
            <a:r>
              <a:rPr lang="en-US" altLang="zh-CN" sz="24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4000</a:t>
            </a:r>
            <a:r>
              <a:rPr lang="zh-CN" altLang="en-US" sz="24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辆</a:t>
            </a:r>
            <a:r>
              <a:rPr lang="zh-CN" altLang="en-US" sz="24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坦克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，</a:t>
            </a:r>
            <a:r>
              <a:rPr lang="en-US" altLang="zh-CN" sz="2400" dirty="0" smtClean="0">
                <a:latin typeface="华文中宋" pitchFamily="2" charset="-122"/>
                <a:ea typeface="华文中宋" pitchFamily="2" charset="-122"/>
              </a:rPr>
              <a:t>5.7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万门大炮，</a:t>
            </a:r>
            <a:r>
              <a:rPr lang="en-US" altLang="zh-CN" sz="24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550</a:t>
            </a:r>
            <a:r>
              <a:rPr lang="zh-CN" altLang="en-US" sz="2400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万</a:t>
            </a:r>
            <a:r>
              <a:rPr lang="zh-CN" altLang="en-US" sz="2400" dirty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人</a:t>
            </a:r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。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44465"/>
            <a:ext cx="7056784" cy="406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1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Wikipedia-logo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811" y="116632"/>
            <a:ext cx="1027832" cy="102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标题 1"/>
          <p:cNvSpPr txBox="1">
            <a:spLocks/>
          </p:cNvSpPr>
          <p:nvPr/>
        </p:nvSpPr>
        <p:spPr>
          <a:xfrm>
            <a:off x="-12006" y="9748"/>
            <a:ext cx="648072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、苏德战争</a:t>
            </a:r>
            <a:endParaRPr lang="zh-CN" altLang="en-US" sz="4000" b="1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03648" y="5729801"/>
            <a:ext cx="64589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华文中宋" pitchFamily="2" charset="-122"/>
                <a:ea typeface="华文中宋" pitchFamily="2" charset="-122"/>
              </a:rPr>
              <a:t>苏联道路泥泞给德军摩托化部队带来了的困难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791" y="1139881"/>
            <a:ext cx="6120680" cy="458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Wikipedia-logo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811" y="116632"/>
            <a:ext cx="1027832" cy="102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标题 1"/>
          <p:cNvSpPr txBox="1">
            <a:spLocks/>
          </p:cNvSpPr>
          <p:nvPr/>
        </p:nvSpPr>
        <p:spPr>
          <a:xfrm>
            <a:off x="-12006" y="9748"/>
            <a:ext cx="648072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、苏德战争</a:t>
            </a:r>
            <a:endParaRPr lang="zh-CN" altLang="en-US" sz="4000" b="1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63687" y="6021288"/>
            <a:ext cx="6218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latin typeface="华文中宋" pitchFamily="2" charset="-122"/>
                <a:ea typeface="华文中宋" pitchFamily="2" charset="-122"/>
              </a:rPr>
              <a:t>莫斯科外围，德军步兵每师减员达三分之一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704" y="1356519"/>
            <a:ext cx="6611420" cy="465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Wikipedia-logo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811" y="116632"/>
            <a:ext cx="1027832" cy="1027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标题 1"/>
          <p:cNvSpPr txBox="1">
            <a:spLocks/>
          </p:cNvSpPr>
          <p:nvPr/>
        </p:nvSpPr>
        <p:spPr>
          <a:xfrm>
            <a:off x="-12006" y="9748"/>
            <a:ext cx="648072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4000" b="1" dirty="0" smtClean="0">
                <a:solidFill>
                  <a:srgbClr val="C00000"/>
                </a:solidFill>
                <a:latin typeface="华文中宋" pitchFamily="2" charset="-122"/>
                <a:ea typeface="华文中宋" pitchFamily="2" charset="-122"/>
              </a:rPr>
              <a:t>、苏德战争</a:t>
            </a:r>
            <a:endParaRPr lang="zh-CN" altLang="en-US" sz="4000" b="1" dirty="0">
              <a:solidFill>
                <a:srgbClr val="C0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71799" y="6010135"/>
            <a:ext cx="5758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华文中宋" pitchFamily="2" charset="-122"/>
                <a:ea typeface="华文中宋" pitchFamily="2" charset="-122"/>
              </a:rPr>
              <a:t>保卫莫斯科的海报</a:t>
            </a:r>
            <a:endParaRPr lang="en-US" altLang="zh-CN" sz="2400" dirty="0" smtClean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075878"/>
            <a:ext cx="3430549" cy="491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期末考核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主题：二战的背景或二战的影响（题目自拟）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字数：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字以上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时间：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23</a:t>
            </a:r>
            <a:r>
              <a:rPr lang="zh-CN" altLang="en-US" dirty="0" smtClean="0"/>
              <a:t>日前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邮箱</a:t>
            </a:r>
            <a:r>
              <a:rPr lang="zh-CN" altLang="en-US" dirty="0" smtClean="0"/>
              <a:t>地址：</a:t>
            </a:r>
            <a:r>
              <a:rPr lang="en-US" altLang="zh-CN" dirty="0" smtClean="0">
                <a:hlinkClick r:id="rId2"/>
              </a:rPr>
              <a:t>157622789@qq.com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smtClean="0"/>
              <a:t>不准抄袭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351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106</Words>
  <PresentationFormat>全屏显示(4:3)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第9课 苏德战争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期末考核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2013-05-04T07:42:37Z</dcterms:created>
  <dcterms:modified xsi:type="dcterms:W3CDTF">2013-05-14T05:28:07Z</dcterms:modified>
</cp:coreProperties>
</file>